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bril Fatface"/>
      <p:regular r:id="rId24"/>
    </p:embeddedFont>
    <p:embeddedFont>
      <p:font typeface="Bebas Neue"/>
      <p:regular r:id="rId25"/>
    </p:embeddedFont>
    <p:embeddedFont>
      <p:font typeface="Cairo"/>
      <p:regular r:id="rId26"/>
      <p:bold r:id="rId27"/>
    </p:embeddedFont>
    <p:embeddedFont>
      <p:font typeface="Barlow Semi Condensed"/>
      <p:regular r:id="rId28"/>
      <p:bold r:id="rId29"/>
      <p:italic r:id="rId30"/>
      <p:boldItalic r:id="rId31"/>
    </p:embeddedFont>
    <p:embeddedFont>
      <p:font typeface="Fira Sans Extra Condensed SemiBold"/>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F8BDEF-EBEE-4843-8A5F-03A8CA004306}">
  <a:tblStyle styleId="{C1F8BDEF-EBEE-4843-8A5F-03A8CA00430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brilFatfac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iro-regular.fntdata"/><Relationship Id="rId25" Type="http://schemas.openxmlformats.org/officeDocument/2006/relationships/font" Target="fonts/BebasNeue-regular.fntdata"/><Relationship Id="rId28" Type="http://schemas.openxmlformats.org/officeDocument/2006/relationships/font" Target="fonts/BarlowSemiCondensed-regular.fntdata"/><Relationship Id="rId27" Type="http://schemas.openxmlformats.org/officeDocument/2006/relationships/font" Target="fonts/Cai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SemiCondense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SemiCondensed-boldItalic.fntdata"/><Relationship Id="rId30" Type="http://schemas.openxmlformats.org/officeDocument/2006/relationships/font" Target="fonts/BarlowSemiCondensed-italic.fntdata"/><Relationship Id="rId11" Type="http://schemas.openxmlformats.org/officeDocument/2006/relationships/slide" Target="slides/slide6.xml"/><Relationship Id="rId33" Type="http://schemas.openxmlformats.org/officeDocument/2006/relationships/font" Target="fonts/FiraSansExtraCondensedSemiBold-bold.fntdata"/><Relationship Id="rId10" Type="http://schemas.openxmlformats.org/officeDocument/2006/relationships/slide" Target="slides/slide5.xml"/><Relationship Id="rId32" Type="http://schemas.openxmlformats.org/officeDocument/2006/relationships/font" Target="fonts/FiraSansExtraCondensedSemiBold-regular.fntdata"/><Relationship Id="rId13" Type="http://schemas.openxmlformats.org/officeDocument/2006/relationships/slide" Target="slides/slide8.xml"/><Relationship Id="rId35" Type="http://schemas.openxmlformats.org/officeDocument/2006/relationships/font" Target="fonts/FiraSansExtraCondensedSemiBold-boldItalic.fntdata"/><Relationship Id="rId12" Type="http://schemas.openxmlformats.org/officeDocument/2006/relationships/slide" Target="slides/slide7.xml"/><Relationship Id="rId34" Type="http://schemas.openxmlformats.org/officeDocument/2006/relationships/font" Target="fonts/FiraSansExtraCondensedSemiBold-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3" name="Shape 4503"/>
        <p:cNvGrpSpPr/>
        <p:nvPr/>
      </p:nvGrpSpPr>
      <p:grpSpPr>
        <a:xfrm>
          <a:off x="0" y="0"/>
          <a:ext cx="0" cy="0"/>
          <a:chOff x="0" y="0"/>
          <a:chExt cx="0" cy="0"/>
        </a:xfrm>
      </p:grpSpPr>
      <p:sp>
        <p:nvSpPr>
          <p:cNvPr id="4504" name="Google Shape;45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505" name="Google Shape;45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9" name="Shape 4689"/>
        <p:cNvGrpSpPr/>
        <p:nvPr/>
      </p:nvGrpSpPr>
      <p:grpSpPr>
        <a:xfrm>
          <a:off x="0" y="0"/>
          <a:ext cx="0" cy="0"/>
          <a:chOff x="0" y="0"/>
          <a:chExt cx="0" cy="0"/>
        </a:xfrm>
      </p:grpSpPr>
      <p:sp>
        <p:nvSpPr>
          <p:cNvPr id="4690" name="Google Shape;4690;g119ef6541d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1" name="Google Shape;4691;g119ef6541d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4" name="Shape 4734"/>
        <p:cNvGrpSpPr/>
        <p:nvPr/>
      </p:nvGrpSpPr>
      <p:grpSpPr>
        <a:xfrm>
          <a:off x="0" y="0"/>
          <a:ext cx="0" cy="0"/>
          <a:chOff x="0" y="0"/>
          <a:chExt cx="0" cy="0"/>
        </a:xfrm>
      </p:grpSpPr>
      <p:sp>
        <p:nvSpPr>
          <p:cNvPr id="4735" name="Google Shape;4735;g119ef6541d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6" name="Google Shape;4736;g119ef6541d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8" name="Shape 4768"/>
        <p:cNvGrpSpPr/>
        <p:nvPr/>
      </p:nvGrpSpPr>
      <p:grpSpPr>
        <a:xfrm>
          <a:off x="0" y="0"/>
          <a:ext cx="0" cy="0"/>
          <a:chOff x="0" y="0"/>
          <a:chExt cx="0" cy="0"/>
        </a:xfrm>
      </p:grpSpPr>
      <p:sp>
        <p:nvSpPr>
          <p:cNvPr id="4769" name="Google Shape;4769;g11f4db6ed7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0" name="Google Shape;4770;g11f4db6ed7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5" name="Shape 4785"/>
        <p:cNvGrpSpPr/>
        <p:nvPr/>
      </p:nvGrpSpPr>
      <p:grpSpPr>
        <a:xfrm>
          <a:off x="0" y="0"/>
          <a:ext cx="0" cy="0"/>
          <a:chOff x="0" y="0"/>
          <a:chExt cx="0" cy="0"/>
        </a:xfrm>
      </p:grpSpPr>
      <p:sp>
        <p:nvSpPr>
          <p:cNvPr id="4786" name="Google Shape;4786;g1193031441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7" name="Google Shape;4787;g1193031441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5" name="Shape 4795"/>
        <p:cNvGrpSpPr/>
        <p:nvPr/>
      </p:nvGrpSpPr>
      <p:grpSpPr>
        <a:xfrm>
          <a:off x="0" y="0"/>
          <a:ext cx="0" cy="0"/>
          <a:chOff x="0" y="0"/>
          <a:chExt cx="0" cy="0"/>
        </a:xfrm>
      </p:grpSpPr>
      <p:sp>
        <p:nvSpPr>
          <p:cNvPr id="4796" name="Google Shape;4796;g1193031441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7" name="Google Shape;4797;g1193031441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2" name="Shape 4802"/>
        <p:cNvGrpSpPr/>
        <p:nvPr/>
      </p:nvGrpSpPr>
      <p:grpSpPr>
        <a:xfrm>
          <a:off x="0" y="0"/>
          <a:ext cx="0" cy="0"/>
          <a:chOff x="0" y="0"/>
          <a:chExt cx="0" cy="0"/>
        </a:xfrm>
      </p:grpSpPr>
      <p:sp>
        <p:nvSpPr>
          <p:cNvPr id="4803" name="Google Shape;4803;ga90875fc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4" name="Google Shape;4804;ga90875fc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9" name="Shape 4809"/>
        <p:cNvGrpSpPr/>
        <p:nvPr/>
      </p:nvGrpSpPr>
      <p:grpSpPr>
        <a:xfrm>
          <a:off x="0" y="0"/>
          <a:ext cx="0" cy="0"/>
          <a:chOff x="0" y="0"/>
          <a:chExt cx="0" cy="0"/>
        </a:xfrm>
      </p:grpSpPr>
      <p:sp>
        <p:nvSpPr>
          <p:cNvPr id="4810" name="Google Shape;4810;g118418a0f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1" name="Google Shape;4811;g118418a0f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6" name="Shape 4816"/>
        <p:cNvGrpSpPr/>
        <p:nvPr/>
      </p:nvGrpSpPr>
      <p:grpSpPr>
        <a:xfrm>
          <a:off x="0" y="0"/>
          <a:ext cx="0" cy="0"/>
          <a:chOff x="0" y="0"/>
          <a:chExt cx="0" cy="0"/>
        </a:xfrm>
      </p:grpSpPr>
      <p:sp>
        <p:nvSpPr>
          <p:cNvPr id="4817" name="Google Shape;4817;gf3a9ef3e00_0_9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8" name="Google Shape;4818;gf3a9ef3e00_0_9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3" name="Shape 4823"/>
        <p:cNvGrpSpPr/>
        <p:nvPr/>
      </p:nvGrpSpPr>
      <p:grpSpPr>
        <a:xfrm>
          <a:off x="0" y="0"/>
          <a:ext cx="0" cy="0"/>
          <a:chOff x="0" y="0"/>
          <a:chExt cx="0" cy="0"/>
        </a:xfrm>
      </p:grpSpPr>
      <p:sp>
        <p:nvSpPr>
          <p:cNvPr id="4824" name="Google Shape;4824;gf3a9ef3e00_0_4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5" name="Google Shape;4825;gf3a9ef3e00_0_4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5" name="Shape 4515"/>
        <p:cNvGrpSpPr/>
        <p:nvPr/>
      </p:nvGrpSpPr>
      <p:grpSpPr>
        <a:xfrm>
          <a:off x="0" y="0"/>
          <a:ext cx="0" cy="0"/>
          <a:chOff x="0" y="0"/>
          <a:chExt cx="0" cy="0"/>
        </a:xfrm>
      </p:grpSpPr>
      <p:sp>
        <p:nvSpPr>
          <p:cNvPr id="4516" name="Google Shape;4516;gad36770f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7" name="Google Shape;4517;gad36770f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6" name="Shape 4526"/>
        <p:cNvGrpSpPr/>
        <p:nvPr/>
      </p:nvGrpSpPr>
      <p:grpSpPr>
        <a:xfrm>
          <a:off x="0" y="0"/>
          <a:ext cx="0" cy="0"/>
          <a:chOff x="0" y="0"/>
          <a:chExt cx="0" cy="0"/>
        </a:xfrm>
      </p:grpSpPr>
      <p:sp>
        <p:nvSpPr>
          <p:cNvPr id="4527" name="Google Shape;4527;ga7d29b217d_1_6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8" name="Google Shape;4528;ga7d29b217d_1_6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9" name="Shape 4559"/>
        <p:cNvGrpSpPr/>
        <p:nvPr/>
      </p:nvGrpSpPr>
      <p:grpSpPr>
        <a:xfrm>
          <a:off x="0" y="0"/>
          <a:ext cx="0" cy="0"/>
          <a:chOff x="0" y="0"/>
          <a:chExt cx="0" cy="0"/>
        </a:xfrm>
      </p:grpSpPr>
      <p:sp>
        <p:nvSpPr>
          <p:cNvPr id="4560" name="Google Shape;4560;g118418a0f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1" name="Google Shape;4561;g118418a0f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7" name="Shape 4567"/>
        <p:cNvGrpSpPr/>
        <p:nvPr/>
      </p:nvGrpSpPr>
      <p:grpSpPr>
        <a:xfrm>
          <a:off x="0" y="0"/>
          <a:ext cx="0" cy="0"/>
          <a:chOff x="0" y="0"/>
          <a:chExt cx="0" cy="0"/>
        </a:xfrm>
      </p:grpSpPr>
      <p:sp>
        <p:nvSpPr>
          <p:cNvPr id="4568" name="Google Shape;4568;gf3a5c385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9" name="Google Shape;4569;gf3a5c385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7" name="Shape 4587"/>
        <p:cNvGrpSpPr/>
        <p:nvPr/>
      </p:nvGrpSpPr>
      <p:grpSpPr>
        <a:xfrm>
          <a:off x="0" y="0"/>
          <a:ext cx="0" cy="0"/>
          <a:chOff x="0" y="0"/>
          <a:chExt cx="0" cy="0"/>
        </a:xfrm>
      </p:grpSpPr>
      <p:sp>
        <p:nvSpPr>
          <p:cNvPr id="4588" name="Google Shape;4588;gf3a5c385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9" name="Google Shape;4589;gf3a5c385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5" name="Shape 4615"/>
        <p:cNvGrpSpPr/>
        <p:nvPr/>
      </p:nvGrpSpPr>
      <p:grpSpPr>
        <a:xfrm>
          <a:off x="0" y="0"/>
          <a:ext cx="0" cy="0"/>
          <a:chOff x="0" y="0"/>
          <a:chExt cx="0" cy="0"/>
        </a:xfrm>
      </p:grpSpPr>
      <p:sp>
        <p:nvSpPr>
          <p:cNvPr id="4616" name="Google Shape;4616;gf3a5c3855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7" name="Google Shape;4617;gf3a5c385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9" name="Shape 4639"/>
        <p:cNvGrpSpPr/>
        <p:nvPr/>
      </p:nvGrpSpPr>
      <p:grpSpPr>
        <a:xfrm>
          <a:off x="0" y="0"/>
          <a:ext cx="0" cy="0"/>
          <a:chOff x="0" y="0"/>
          <a:chExt cx="0" cy="0"/>
        </a:xfrm>
      </p:grpSpPr>
      <p:sp>
        <p:nvSpPr>
          <p:cNvPr id="4640" name="Google Shape;4640;gf3a5c3855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1" name="Google Shape;4641;gf3a5c3855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9" name="Shape 4649"/>
        <p:cNvGrpSpPr/>
        <p:nvPr/>
      </p:nvGrpSpPr>
      <p:grpSpPr>
        <a:xfrm>
          <a:off x="0" y="0"/>
          <a:ext cx="0" cy="0"/>
          <a:chOff x="0" y="0"/>
          <a:chExt cx="0" cy="0"/>
        </a:xfrm>
      </p:grpSpPr>
      <p:sp>
        <p:nvSpPr>
          <p:cNvPr id="4650" name="Google Shape;4650;g11985d24c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1" name="Google Shape;4651;g11985d24c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030325" y="-997950"/>
            <a:ext cx="11981247" cy="7638224"/>
            <a:chOff x="-1030325" y="-997950"/>
            <a:chExt cx="11981247" cy="7638224"/>
          </a:xfrm>
        </p:grpSpPr>
        <p:sp>
          <p:nvSpPr>
            <p:cNvPr id="10" name="Google Shape;10;p2"/>
            <p:cNvSpPr/>
            <p:nvPr/>
          </p:nvSpPr>
          <p:spPr>
            <a:xfrm>
              <a:off x="-1030325"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733522" y="401826"/>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52765" y="3627554"/>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567806" y="32915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6937260">
              <a:off x="-978295"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7522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017925" y="413855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180138" y="1692609"/>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2288200" y="972250"/>
            <a:ext cx="4567500" cy="24807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6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9" name="Google Shape;19;p2"/>
          <p:cNvSpPr txBox="1"/>
          <p:nvPr>
            <p:ph idx="1" type="subTitle"/>
          </p:nvPr>
        </p:nvSpPr>
        <p:spPr>
          <a:xfrm>
            <a:off x="1573050" y="3514900"/>
            <a:ext cx="5997900" cy="385200"/>
          </a:xfrm>
          <a:prstGeom prst="rect">
            <a:avLst/>
          </a:prstGeom>
          <a:solidFill>
            <a:schemeClr val="accen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 name="Google Shape;20;p2"/>
          <p:cNvSpPr/>
          <p:nvPr/>
        </p:nvSpPr>
        <p:spPr>
          <a:xfrm flipH="1" rot="6937260">
            <a:off x="7718730" y="4135609"/>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985265" y="1003879"/>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02" name="Shape 3002"/>
        <p:cNvGrpSpPr/>
        <p:nvPr/>
      </p:nvGrpSpPr>
      <p:grpSpPr>
        <a:xfrm>
          <a:off x="0" y="0"/>
          <a:ext cx="0" cy="0"/>
          <a:chOff x="0" y="0"/>
          <a:chExt cx="0" cy="0"/>
        </a:xfrm>
      </p:grpSpPr>
      <p:grpSp>
        <p:nvGrpSpPr>
          <p:cNvPr id="3003" name="Google Shape;3003;p11"/>
          <p:cNvGrpSpPr/>
          <p:nvPr/>
        </p:nvGrpSpPr>
        <p:grpSpPr>
          <a:xfrm flipH="1">
            <a:off x="-117938" y="-614994"/>
            <a:ext cx="10370424" cy="5809075"/>
            <a:chOff x="-1031825" y="-527296"/>
            <a:chExt cx="10212135" cy="5720409"/>
          </a:xfrm>
        </p:grpSpPr>
        <p:sp>
          <p:nvSpPr>
            <p:cNvPr id="3004" name="Google Shape;3004;p11"/>
            <p:cNvSpPr/>
            <p:nvPr/>
          </p:nvSpPr>
          <p:spPr>
            <a:xfrm flipH="1">
              <a:off x="7474368" y="-332085"/>
              <a:ext cx="1669621" cy="284506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1"/>
            <p:cNvSpPr/>
            <p:nvPr/>
          </p:nvSpPr>
          <p:spPr>
            <a:xfrm>
              <a:off x="-1031825" y="3319885"/>
              <a:ext cx="3503657" cy="1873228"/>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1"/>
            <p:cNvSpPr/>
            <p:nvPr/>
          </p:nvSpPr>
          <p:spPr>
            <a:xfrm rot="10800000">
              <a:off x="14" y="5"/>
              <a:ext cx="458638" cy="472549"/>
            </a:xfrm>
            <a:custGeom>
              <a:rect b="b" l="l" r="r" t="t"/>
              <a:pathLst>
                <a:path extrusionOk="0" h="8717" w="8460">
                  <a:moveTo>
                    <a:pt x="8459" y="0"/>
                  </a:moveTo>
                  <a:cubicBezTo>
                    <a:pt x="7745" y="298"/>
                    <a:pt x="7035" y="605"/>
                    <a:pt x="6341" y="940"/>
                  </a:cubicBezTo>
                  <a:cubicBezTo>
                    <a:pt x="4675" y="1752"/>
                    <a:pt x="3050" y="2752"/>
                    <a:pt x="1821" y="4164"/>
                  </a:cubicBezTo>
                  <a:cubicBezTo>
                    <a:pt x="1274" y="4793"/>
                    <a:pt x="809" y="5496"/>
                    <a:pt x="498" y="6271"/>
                  </a:cubicBezTo>
                  <a:cubicBezTo>
                    <a:pt x="205" y="7002"/>
                    <a:pt x="37" y="7786"/>
                    <a:pt x="5" y="8573"/>
                  </a:cubicBezTo>
                  <a:cubicBezTo>
                    <a:pt x="5" y="8618"/>
                    <a:pt x="5" y="8667"/>
                    <a:pt x="1" y="8716"/>
                  </a:cubicBezTo>
                  <a:lnTo>
                    <a:pt x="152" y="8716"/>
                  </a:lnTo>
                  <a:cubicBezTo>
                    <a:pt x="184" y="7173"/>
                    <a:pt x="756" y="5704"/>
                    <a:pt x="1727" y="4503"/>
                  </a:cubicBezTo>
                  <a:cubicBezTo>
                    <a:pt x="2899" y="3062"/>
                    <a:pt x="4487" y="2033"/>
                    <a:pt x="6128" y="1209"/>
                  </a:cubicBezTo>
                  <a:cubicBezTo>
                    <a:pt x="6892" y="829"/>
                    <a:pt x="7672" y="490"/>
                    <a:pt x="8459" y="164"/>
                  </a:cubicBezTo>
                  <a:lnTo>
                    <a:pt x="8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1"/>
            <p:cNvSpPr/>
            <p:nvPr/>
          </p:nvSpPr>
          <p:spPr>
            <a:xfrm rot="10800000">
              <a:off x="9" y="13"/>
              <a:ext cx="719996" cy="685052"/>
            </a:xfrm>
            <a:custGeom>
              <a:rect b="b" l="l" r="r" t="t"/>
              <a:pathLst>
                <a:path extrusionOk="0" h="12637" w="13281">
                  <a:moveTo>
                    <a:pt x="13280" y="1"/>
                  </a:moveTo>
                  <a:cubicBezTo>
                    <a:pt x="12681" y="250"/>
                    <a:pt x="12072" y="491"/>
                    <a:pt x="11468" y="728"/>
                  </a:cubicBezTo>
                  <a:cubicBezTo>
                    <a:pt x="10418" y="1148"/>
                    <a:pt x="9365" y="1565"/>
                    <a:pt x="8336" y="2030"/>
                  </a:cubicBezTo>
                  <a:cubicBezTo>
                    <a:pt x="6480" y="2867"/>
                    <a:pt x="4683" y="3884"/>
                    <a:pt x="3188" y="5276"/>
                  </a:cubicBezTo>
                  <a:cubicBezTo>
                    <a:pt x="1801" y="6569"/>
                    <a:pt x="682" y="8195"/>
                    <a:pt x="253" y="10064"/>
                  </a:cubicBezTo>
                  <a:cubicBezTo>
                    <a:pt x="62" y="10897"/>
                    <a:pt x="0" y="11779"/>
                    <a:pt x="94" y="12636"/>
                  </a:cubicBezTo>
                  <a:lnTo>
                    <a:pt x="241" y="12636"/>
                  </a:lnTo>
                  <a:cubicBezTo>
                    <a:pt x="164" y="11934"/>
                    <a:pt x="188" y="11220"/>
                    <a:pt x="311" y="10530"/>
                  </a:cubicBezTo>
                  <a:cubicBezTo>
                    <a:pt x="637" y="8640"/>
                    <a:pt x="1670" y="6974"/>
                    <a:pt x="3021" y="5644"/>
                  </a:cubicBezTo>
                  <a:cubicBezTo>
                    <a:pt x="4471" y="4210"/>
                    <a:pt x="6239" y="3165"/>
                    <a:pt x="8076" y="2312"/>
                  </a:cubicBezTo>
                  <a:cubicBezTo>
                    <a:pt x="9778" y="1520"/>
                    <a:pt x="11554" y="895"/>
                    <a:pt x="13280" y="165"/>
                  </a:cubicBezTo>
                  <a:lnTo>
                    <a:pt x="132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1"/>
            <p:cNvSpPr/>
            <p:nvPr/>
          </p:nvSpPr>
          <p:spPr>
            <a:xfrm rot="10800000">
              <a:off x="19" y="-3"/>
              <a:ext cx="173534" cy="274953"/>
            </a:xfrm>
            <a:custGeom>
              <a:rect b="b" l="l" r="r" t="t"/>
              <a:pathLst>
                <a:path extrusionOk="0" h="5072" w="3201">
                  <a:moveTo>
                    <a:pt x="3200" y="1"/>
                  </a:moveTo>
                  <a:cubicBezTo>
                    <a:pt x="2597" y="327"/>
                    <a:pt x="2037" y="740"/>
                    <a:pt x="1559" y="1238"/>
                  </a:cubicBezTo>
                  <a:cubicBezTo>
                    <a:pt x="572" y="2271"/>
                    <a:pt x="0" y="3647"/>
                    <a:pt x="8" y="5071"/>
                  </a:cubicBezTo>
                  <a:lnTo>
                    <a:pt x="159" y="5071"/>
                  </a:lnTo>
                  <a:cubicBezTo>
                    <a:pt x="155" y="4525"/>
                    <a:pt x="236" y="3977"/>
                    <a:pt x="400" y="3455"/>
                  </a:cubicBezTo>
                  <a:cubicBezTo>
                    <a:pt x="845" y="2030"/>
                    <a:pt x="1911" y="887"/>
                    <a:pt x="3200" y="165"/>
                  </a:cubicBezTo>
                  <a:lnTo>
                    <a:pt x="32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1"/>
            <p:cNvSpPr/>
            <p:nvPr/>
          </p:nvSpPr>
          <p:spPr>
            <a:xfrm flipH="1">
              <a:off x="8208900" y="3519906"/>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1"/>
            <p:cNvSpPr/>
            <p:nvPr/>
          </p:nvSpPr>
          <p:spPr>
            <a:xfrm rot="2700000">
              <a:off x="4134443" y="-246680"/>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1" name="Google Shape;3011;p11"/>
          <p:cNvSpPr txBox="1"/>
          <p:nvPr>
            <p:ph hasCustomPrompt="1" type="title"/>
          </p:nvPr>
        </p:nvSpPr>
        <p:spPr>
          <a:xfrm>
            <a:off x="720000" y="1254138"/>
            <a:ext cx="7704000" cy="1972500"/>
          </a:xfrm>
          <a:prstGeom prst="rect">
            <a:avLst/>
          </a:prstGeom>
          <a:solidFill>
            <a:schemeClr val="accent2"/>
          </a:solidFill>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12" name="Google Shape;3012;p11"/>
          <p:cNvSpPr txBox="1"/>
          <p:nvPr>
            <p:ph idx="1" type="subTitle"/>
          </p:nvPr>
        </p:nvSpPr>
        <p:spPr>
          <a:xfrm>
            <a:off x="720000" y="3382363"/>
            <a:ext cx="7704000" cy="5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13" name="Shape 30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3014" name="Shape 3014"/>
        <p:cNvGrpSpPr/>
        <p:nvPr/>
      </p:nvGrpSpPr>
      <p:grpSpPr>
        <a:xfrm>
          <a:off x="0" y="0"/>
          <a:ext cx="0" cy="0"/>
          <a:chOff x="0" y="0"/>
          <a:chExt cx="0" cy="0"/>
        </a:xfrm>
      </p:grpSpPr>
      <p:grpSp>
        <p:nvGrpSpPr>
          <p:cNvPr id="3015" name="Google Shape;3015;p13"/>
          <p:cNvGrpSpPr/>
          <p:nvPr/>
        </p:nvGrpSpPr>
        <p:grpSpPr>
          <a:xfrm>
            <a:off x="-839422" y="-561370"/>
            <a:ext cx="10088220" cy="6803882"/>
            <a:chOff x="-839422" y="-561370"/>
            <a:chExt cx="10088220" cy="6803882"/>
          </a:xfrm>
        </p:grpSpPr>
        <p:sp>
          <p:nvSpPr>
            <p:cNvPr id="3016" name="Google Shape;3016;p13"/>
            <p:cNvSpPr/>
            <p:nvPr/>
          </p:nvSpPr>
          <p:spPr>
            <a:xfrm>
              <a:off x="6691973" y="-80655"/>
              <a:ext cx="2556825" cy="1562497"/>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3"/>
            <p:cNvSpPr/>
            <p:nvPr/>
          </p:nvSpPr>
          <p:spPr>
            <a:xfrm rot="-5400000">
              <a:off x="-335098"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3"/>
            <p:cNvSpPr/>
            <p:nvPr/>
          </p:nvSpPr>
          <p:spPr>
            <a:xfrm rot="2700000">
              <a:off x="-437688" y="385874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3"/>
            <p:cNvSpPr/>
            <p:nvPr/>
          </p:nvSpPr>
          <p:spPr>
            <a:xfrm rot="1513357">
              <a:off x="627935" y="891031"/>
              <a:ext cx="235164" cy="27174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0" name="Google Shape;3020;p13"/>
            <p:cNvGrpSpPr/>
            <p:nvPr/>
          </p:nvGrpSpPr>
          <p:grpSpPr>
            <a:xfrm rot="6103998">
              <a:off x="7169555" y="3945872"/>
              <a:ext cx="1738111" cy="1315249"/>
              <a:chOff x="365800" y="4214437"/>
              <a:chExt cx="4336883" cy="3281771"/>
            </a:xfrm>
          </p:grpSpPr>
          <p:sp>
            <p:nvSpPr>
              <p:cNvPr id="3021" name="Google Shape;3021;p13"/>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2" name="Google Shape;3022;p13"/>
              <p:cNvGrpSpPr/>
              <p:nvPr/>
            </p:nvGrpSpPr>
            <p:grpSpPr>
              <a:xfrm rot="1513453">
                <a:off x="639078" y="5031218"/>
                <a:ext cx="3882251" cy="1719749"/>
                <a:chOff x="-1207072" y="4254396"/>
                <a:chExt cx="1379987" cy="611303"/>
              </a:xfrm>
            </p:grpSpPr>
            <p:sp>
              <p:nvSpPr>
                <p:cNvPr id="3023" name="Google Shape;3023;p13"/>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3"/>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3"/>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3"/>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3"/>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8" name="Google Shape;3028;p13"/>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3"/>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3"/>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1" name="Google Shape;3031;p13"/>
            <p:cNvSpPr/>
            <p:nvPr/>
          </p:nvSpPr>
          <p:spPr>
            <a:xfrm>
              <a:off x="1648182" y="-561370"/>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grpSp>
      <p:sp>
        <p:nvSpPr>
          <p:cNvPr id="3032" name="Google Shape;3032;p13"/>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33" name="Google Shape;3033;p13"/>
          <p:cNvSpPr txBox="1"/>
          <p:nvPr>
            <p:ph idx="1" type="subTitle"/>
          </p:nvPr>
        </p:nvSpPr>
        <p:spPr>
          <a:xfrm>
            <a:off x="2048266" y="3116550"/>
            <a:ext cx="5047500" cy="713400"/>
          </a:xfrm>
          <a:prstGeom prst="rect">
            <a:avLst/>
          </a:prstGeom>
          <a:solidFill>
            <a:schemeClr val="accent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spTree>
      <p:nvGrpSpPr>
        <p:cNvPr id="3034" name="Shape 3034"/>
        <p:cNvGrpSpPr/>
        <p:nvPr/>
      </p:nvGrpSpPr>
      <p:grpSpPr>
        <a:xfrm>
          <a:off x="0" y="0"/>
          <a:ext cx="0" cy="0"/>
          <a:chOff x="0" y="0"/>
          <a:chExt cx="0" cy="0"/>
        </a:xfrm>
      </p:grpSpPr>
      <p:grpSp>
        <p:nvGrpSpPr>
          <p:cNvPr id="3035" name="Google Shape;3035;p14"/>
          <p:cNvGrpSpPr/>
          <p:nvPr/>
        </p:nvGrpSpPr>
        <p:grpSpPr>
          <a:xfrm>
            <a:off x="-643575" y="-770227"/>
            <a:ext cx="11151094" cy="6612276"/>
            <a:chOff x="-643575" y="-770227"/>
            <a:chExt cx="11151094" cy="6612276"/>
          </a:xfrm>
        </p:grpSpPr>
        <p:sp>
          <p:nvSpPr>
            <p:cNvPr id="3036" name="Google Shape;3036;p14"/>
            <p:cNvSpPr/>
            <p:nvPr/>
          </p:nvSpPr>
          <p:spPr>
            <a:xfrm>
              <a:off x="-643575" y="39678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4"/>
            <p:cNvSpPr/>
            <p:nvPr/>
          </p:nvSpPr>
          <p:spPr>
            <a:xfrm>
              <a:off x="1398100" y="-325300"/>
              <a:ext cx="1320375" cy="646125"/>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4"/>
            <p:cNvSpPr/>
            <p:nvPr/>
          </p:nvSpPr>
          <p:spPr>
            <a:xfrm>
              <a:off x="575575" y="3629650"/>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4"/>
            <p:cNvSpPr/>
            <p:nvPr/>
          </p:nvSpPr>
          <p:spPr>
            <a:xfrm rot="-5848863">
              <a:off x="7730536" y="-655159"/>
              <a:ext cx="2573131" cy="2668532"/>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4"/>
            <p:cNvSpPr/>
            <p:nvPr/>
          </p:nvSpPr>
          <p:spPr>
            <a:xfrm>
              <a:off x="534075" y="3169300"/>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4"/>
            <p:cNvSpPr/>
            <p:nvPr/>
          </p:nvSpPr>
          <p:spPr>
            <a:xfrm>
              <a:off x="3107125" y="4207200"/>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4"/>
            <p:cNvSpPr/>
            <p:nvPr/>
          </p:nvSpPr>
          <p:spPr>
            <a:xfrm>
              <a:off x="2923000" y="266525"/>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4"/>
            <p:cNvSpPr/>
            <p:nvPr/>
          </p:nvSpPr>
          <p:spPr>
            <a:xfrm rot="-1395617">
              <a:off x="6508098" y="4052261"/>
              <a:ext cx="3103381" cy="1226873"/>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4"/>
            <p:cNvSpPr/>
            <p:nvPr/>
          </p:nvSpPr>
          <p:spPr>
            <a:xfrm>
              <a:off x="8138300" y="13779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5" name="Google Shape;3045;p14"/>
          <p:cNvSpPr txBox="1"/>
          <p:nvPr>
            <p:ph type="title"/>
          </p:nvPr>
        </p:nvSpPr>
        <p:spPr>
          <a:xfrm>
            <a:off x="2048238" y="1313550"/>
            <a:ext cx="5047500" cy="1803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46" name="Google Shape;3046;p14"/>
          <p:cNvSpPr txBox="1"/>
          <p:nvPr>
            <p:ph idx="1" type="subTitle"/>
          </p:nvPr>
        </p:nvSpPr>
        <p:spPr>
          <a:xfrm>
            <a:off x="2048266" y="3109149"/>
            <a:ext cx="5047500" cy="7134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_1_1">
    <p:spTree>
      <p:nvGrpSpPr>
        <p:cNvPr id="3047" name="Shape 3047"/>
        <p:cNvGrpSpPr/>
        <p:nvPr/>
      </p:nvGrpSpPr>
      <p:grpSpPr>
        <a:xfrm>
          <a:off x="0" y="0"/>
          <a:ext cx="0" cy="0"/>
          <a:chOff x="0" y="0"/>
          <a:chExt cx="0" cy="0"/>
        </a:xfrm>
      </p:grpSpPr>
      <p:grpSp>
        <p:nvGrpSpPr>
          <p:cNvPr id="3048" name="Google Shape;3048;p15"/>
          <p:cNvGrpSpPr/>
          <p:nvPr/>
        </p:nvGrpSpPr>
        <p:grpSpPr>
          <a:xfrm>
            <a:off x="-1031825" y="-527296"/>
            <a:ext cx="10212135" cy="5741353"/>
            <a:chOff x="-1031825" y="-527296"/>
            <a:chExt cx="10212135" cy="5741353"/>
          </a:xfrm>
        </p:grpSpPr>
        <p:sp>
          <p:nvSpPr>
            <p:cNvPr id="3049" name="Google Shape;3049;p15"/>
            <p:cNvSpPr/>
            <p:nvPr/>
          </p:nvSpPr>
          <p:spPr>
            <a:xfrm flipH="1">
              <a:off x="7474368" y="-332085"/>
              <a:ext cx="1669621" cy="284506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5"/>
            <p:cNvSpPr/>
            <p:nvPr/>
          </p:nvSpPr>
          <p:spPr>
            <a:xfrm>
              <a:off x="-1031825" y="3340830"/>
              <a:ext cx="3503657" cy="1873228"/>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5"/>
            <p:cNvSpPr/>
            <p:nvPr/>
          </p:nvSpPr>
          <p:spPr>
            <a:xfrm rot="10800000">
              <a:off x="14" y="5"/>
              <a:ext cx="458638" cy="472549"/>
            </a:xfrm>
            <a:custGeom>
              <a:rect b="b" l="l" r="r" t="t"/>
              <a:pathLst>
                <a:path extrusionOk="0" h="8717" w="8460">
                  <a:moveTo>
                    <a:pt x="8459" y="0"/>
                  </a:moveTo>
                  <a:cubicBezTo>
                    <a:pt x="7745" y="298"/>
                    <a:pt x="7035" y="605"/>
                    <a:pt x="6341" y="940"/>
                  </a:cubicBezTo>
                  <a:cubicBezTo>
                    <a:pt x="4675" y="1752"/>
                    <a:pt x="3050" y="2752"/>
                    <a:pt x="1821" y="4164"/>
                  </a:cubicBezTo>
                  <a:cubicBezTo>
                    <a:pt x="1274" y="4793"/>
                    <a:pt x="809" y="5496"/>
                    <a:pt x="498" y="6271"/>
                  </a:cubicBezTo>
                  <a:cubicBezTo>
                    <a:pt x="205" y="7002"/>
                    <a:pt x="37" y="7786"/>
                    <a:pt x="5" y="8573"/>
                  </a:cubicBezTo>
                  <a:cubicBezTo>
                    <a:pt x="5" y="8618"/>
                    <a:pt x="5" y="8667"/>
                    <a:pt x="1" y="8716"/>
                  </a:cubicBezTo>
                  <a:lnTo>
                    <a:pt x="152" y="8716"/>
                  </a:lnTo>
                  <a:cubicBezTo>
                    <a:pt x="184" y="7173"/>
                    <a:pt x="756" y="5704"/>
                    <a:pt x="1727" y="4503"/>
                  </a:cubicBezTo>
                  <a:cubicBezTo>
                    <a:pt x="2899" y="3062"/>
                    <a:pt x="4487" y="2033"/>
                    <a:pt x="6128" y="1209"/>
                  </a:cubicBezTo>
                  <a:cubicBezTo>
                    <a:pt x="6892" y="829"/>
                    <a:pt x="7672" y="490"/>
                    <a:pt x="8459" y="164"/>
                  </a:cubicBezTo>
                  <a:lnTo>
                    <a:pt x="8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5"/>
            <p:cNvSpPr/>
            <p:nvPr/>
          </p:nvSpPr>
          <p:spPr>
            <a:xfrm rot="10800000">
              <a:off x="9" y="13"/>
              <a:ext cx="719996" cy="685052"/>
            </a:xfrm>
            <a:custGeom>
              <a:rect b="b" l="l" r="r" t="t"/>
              <a:pathLst>
                <a:path extrusionOk="0" h="12637" w="13281">
                  <a:moveTo>
                    <a:pt x="13280" y="1"/>
                  </a:moveTo>
                  <a:cubicBezTo>
                    <a:pt x="12681" y="250"/>
                    <a:pt x="12072" y="491"/>
                    <a:pt x="11468" y="728"/>
                  </a:cubicBezTo>
                  <a:cubicBezTo>
                    <a:pt x="10418" y="1148"/>
                    <a:pt x="9365" y="1565"/>
                    <a:pt x="8336" y="2030"/>
                  </a:cubicBezTo>
                  <a:cubicBezTo>
                    <a:pt x="6480" y="2867"/>
                    <a:pt x="4683" y="3884"/>
                    <a:pt x="3188" y="5276"/>
                  </a:cubicBezTo>
                  <a:cubicBezTo>
                    <a:pt x="1801" y="6569"/>
                    <a:pt x="682" y="8195"/>
                    <a:pt x="253" y="10064"/>
                  </a:cubicBezTo>
                  <a:cubicBezTo>
                    <a:pt x="62" y="10897"/>
                    <a:pt x="0" y="11779"/>
                    <a:pt x="94" y="12636"/>
                  </a:cubicBezTo>
                  <a:lnTo>
                    <a:pt x="241" y="12636"/>
                  </a:lnTo>
                  <a:cubicBezTo>
                    <a:pt x="164" y="11934"/>
                    <a:pt x="188" y="11220"/>
                    <a:pt x="311" y="10530"/>
                  </a:cubicBezTo>
                  <a:cubicBezTo>
                    <a:pt x="637" y="8640"/>
                    <a:pt x="1670" y="6974"/>
                    <a:pt x="3021" y="5644"/>
                  </a:cubicBezTo>
                  <a:cubicBezTo>
                    <a:pt x="4471" y="4210"/>
                    <a:pt x="6239" y="3165"/>
                    <a:pt x="8076" y="2312"/>
                  </a:cubicBezTo>
                  <a:cubicBezTo>
                    <a:pt x="9778" y="1520"/>
                    <a:pt x="11554" y="895"/>
                    <a:pt x="13280" y="165"/>
                  </a:cubicBezTo>
                  <a:lnTo>
                    <a:pt x="132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5"/>
            <p:cNvSpPr/>
            <p:nvPr/>
          </p:nvSpPr>
          <p:spPr>
            <a:xfrm rot="10800000">
              <a:off x="19" y="-3"/>
              <a:ext cx="173534" cy="274953"/>
            </a:xfrm>
            <a:custGeom>
              <a:rect b="b" l="l" r="r" t="t"/>
              <a:pathLst>
                <a:path extrusionOk="0" h="5072" w="3201">
                  <a:moveTo>
                    <a:pt x="3200" y="1"/>
                  </a:moveTo>
                  <a:cubicBezTo>
                    <a:pt x="2597" y="327"/>
                    <a:pt x="2037" y="740"/>
                    <a:pt x="1559" y="1238"/>
                  </a:cubicBezTo>
                  <a:cubicBezTo>
                    <a:pt x="572" y="2271"/>
                    <a:pt x="0" y="3647"/>
                    <a:pt x="8" y="5071"/>
                  </a:cubicBezTo>
                  <a:lnTo>
                    <a:pt x="159" y="5071"/>
                  </a:lnTo>
                  <a:cubicBezTo>
                    <a:pt x="155" y="4525"/>
                    <a:pt x="236" y="3977"/>
                    <a:pt x="400" y="3455"/>
                  </a:cubicBezTo>
                  <a:cubicBezTo>
                    <a:pt x="845" y="2030"/>
                    <a:pt x="1911" y="887"/>
                    <a:pt x="3200" y="165"/>
                  </a:cubicBezTo>
                  <a:lnTo>
                    <a:pt x="32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5"/>
            <p:cNvSpPr/>
            <p:nvPr/>
          </p:nvSpPr>
          <p:spPr>
            <a:xfrm flipH="1">
              <a:off x="8208900" y="3540850"/>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5"/>
            <p:cNvSpPr/>
            <p:nvPr/>
          </p:nvSpPr>
          <p:spPr>
            <a:xfrm rot="2700000">
              <a:off x="4134443" y="-246680"/>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6" name="Google Shape;3056;p15"/>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57" name="Google Shape;3057;p15"/>
          <p:cNvSpPr txBox="1"/>
          <p:nvPr>
            <p:ph idx="1" type="subTitle"/>
          </p:nvPr>
        </p:nvSpPr>
        <p:spPr>
          <a:xfrm>
            <a:off x="2048266" y="3116550"/>
            <a:ext cx="5047500" cy="713400"/>
          </a:xfrm>
          <a:prstGeom prst="rect">
            <a:avLst/>
          </a:prstGeom>
          <a:solidFill>
            <a:schemeClr val="accent3"/>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1_1_1_1">
    <p:spTree>
      <p:nvGrpSpPr>
        <p:cNvPr id="3058" name="Shape 3058"/>
        <p:cNvGrpSpPr/>
        <p:nvPr/>
      </p:nvGrpSpPr>
      <p:grpSpPr>
        <a:xfrm>
          <a:off x="0" y="0"/>
          <a:ext cx="0" cy="0"/>
          <a:chOff x="0" y="0"/>
          <a:chExt cx="0" cy="0"/>
        </a:xfrm>
      </p:grpSpPr>
      <p:grpSp>
        <p:nvGrpSpPr>
          <p:cNvPr id="3059" name="Google Shape;3059;p16"/>
          <p:cNvGrpSpPr/>
          <p:nvPr/>
        </p:nvGrpSpPr>
        <p:grpSpPr>
          <a:xfrm>
            <a:off x="-1014250" y="-924075"/>
            <a:ext cx="10856857" cy="6458501"/>
            <a:chOff x="-1014250" y="-924075"/>
            <a:chExt cx="10856857" cy="6458501"/>
          </a:xfrm>
        </p:grpSpPr>
        <p:sp>
          <p:nvSpPr>
            <p:cNvPr id="3060" name="Google Shape;3060;p16"/>
            <p:cNvSpPr/>
            <p:nvPr/>
          </p:nvSpPr>
          <p:spPr>
            <a:xfrm>
              <a:off x="5271325" y="-371200"/>
              <a:ext cx="1990597" cy="974098"/>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6"/>
            <p:cNvSpPr/>
            <p:nvPr/>
          </p:nvSpPr>
          <p:spPr>
            <a:xfrm>
              <a:off x="7405925" y="4195270"/>
              <a:ext cx="965156" cy="81646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6"/>
            <p:cNvSpPr/>
            <p:nvPr/>
          </p:nvSpPr>
          <p:spPr>
            <a:xfrm>
              <a:off x="8321605" y="4201132"/>
              <a:ext cx="236872" cy="192701"/>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6"/>
            <p:cNvSpPr/>
            <p:nvPr/>
          </p:nvSpPr>
          <p:spPr>
            <a:xfrm>
              <a:off x="575575" y="2541825"/>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6"/>
            <p:cNvSpPr/>
            <p:nvPr/>
          </p:nvSpPr>
          <p:spPr>
            <a:xfrm>
              <a:off x="-880075" y="-924075"/>
              <a:ext cx="2573100" cy="2668500"/>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6"/>
            <p:cNvSpPr/>
            <p:nvPr/>
          </p:nvSpPr>
          <p:spPr>
            <a:xfrm>
              <a:off x="534075" y="2081475"/>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6"/>
            <p:cNvSpPr/>
            <p:nvPr/>
          </p:nvSpPr>
          <p:spPr>
            <a:xfrm flipH="1" rot="3192206">
              <a:off x="-1145304" y="3310873"/>
              <a:ext cx="3103577" cy="1226950"/>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6"/>
            <p:cNvSpPr/>
            <p:nvPr/>
          </p:nvSpPr>
          <p:spPr>
            <a:xfrm>
              <a:off x="7988975" y="1814613"/>
              <a:ext cx="1853632" cy="2023131"/>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6"/>
            <p:cNvSpPr/>
            <p:nvPr/>
          </p:nvSpPr>
          <p:spPr>
            <a:xfrm rot="5544774">
              <a:off x="7596689" y="-350795"/>
              <a:ext cx="1748977" cy="1781601"/>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9" name="Google Shape;3069;p16"/>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70" name="Google Shape;3070;p16"/>
          <p:cNvSpPr txBox="1"/>
          <p:nvPr>
            <p:ph idx="1" type="subTitle"/>
          </p:nvPr>
        </p:nvSpPr>
        <p:spPr>
          <a:xfrm>
            <a:off x="2048266" y="3116550"/>
            <a:ext cx="5047500" cy="713400"/>
          </a:xfrm>
          <a:prstGeom prst="rect">
            <a:avLst/>
          </a:prstGeom>
          <a:solidFill>
            <a:schemeClr val="accent1"/>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071" name="Shape 3071"/>
        <p:cNvGrpSpPr/>
        <p:nvPr/>
      </p:nvGrpSpPr>
      <p:grpSpPr>
        <a:xfrm>
          <a:off x="0" y="0"/>
          <a:ext cx="0" cy="0"/>
          <a:chOff x="0" y="0"/>
          <a:chExt cx="0" cy="0"/>
        </a:xfrm>
      </p:grpSpPr>
      <p:grpSp>
        <p:nvGrpSpPr>
          <p:cNvPr id="3072" name="Google Shape;3072;p17"/>
          <p:cNvGrpSpPr/>
          <p:nvPr/>
        </p:nvGrpSpPr>
        <p:grpSpPr>
          <a:xfrm>
            <a:off x="-591264" y="-708544"/>
            <a:ext cx="9770788" cy="6375829"/>
            <a:chOff x="-591264" y="-708544"/>
            <a:chExt cx="9770788" cy="6375829"/>
          </a:xfrm>
        </p:grpSpPr>
        <p:sp>
          <p:nvSpPr>
            <p:cNvPr id="3073" name="Google Shape;3073;p17"/>
            <p:cNvSpPr/>
            <p:nvPr/>
          </p:nvSpPr>
          <p:spPr>
            <a:xfrm>
              <a:off x="6622698" y="-70880"/>
              <a:ext cx="2556825" cy="1562497"/>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4" name="Google Shape;3074;p17"/>
            <p:cNvGrpSpPr/>
            <p:nvPr/>
          </p:nvGrpSpPr>
          <p:grpSpPr>
            <a:xfrm flipH="1" rot="-5400000">
              <a:off x="8278955" y="4257254"/>
              <a:ext cx="971343" cy="829790"/>
              <a:chOff x="4137500" y="3664900"/>
              <a:chExt cx="1361950" cy="1163475"/>
            </a:xfrm>
          </p:grpSpPr>
          <p:sp>
            <p:nvSpPr>
              <p:cNvPr id="3075" name="Google Shape;3075;p17"/>
              <p:cNvSpPr/>
              <p:nvPr/>
            </p:nvSpPr>
            <p:spPr>
              <a:xfrm>
                <a:off x="5122425" y="4051825"/>
                <a:ext cx="376950" cy="776550"/>
              </a:xfrm>
              <a:custGeom>
                <a:rect b="b" l="l" r="r" t="t"/>
                <a:pathLst>
                  <a:path extrusionOk="0" h="31062" w="15078">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7"/>
              <p:cNvSpPr/>
              <p:nvPr/>
            </p:nvSpPr>
            <p:spPr>
              <a:xfrm>
                <a:off x="5299775" y="4281625"/>
                <a:ext cx="199600" cy="546700"/>
              </a:xfrm>
              <a:custGeom>
                <a:rect b="b" l="l" r="r" t="t"/>
                <a:pathLst>
                  <a:path extrusionOk="0" h="21868" w="7984">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7"/>
              <p:cNvSpPr/>
              <p:nvPr/>
            </p:nvSpPr>
            <p:spPr>
              <a:xfrm>
                <a:off x="4734475" y="4719850"/>
                <a:ext cx="187625" cy="108525"/>
              </a:xfrm>
              <a:custGeom>
                <a:rect b="b" l="l" r="r" t="t"/>
                <a:pathLst>
                  <a:path extrusionOk="0" h="4341" w="7505">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7"/>
              <p:cNvSpPr/>
              <p:nvPr/>
            </p:nvSpPr>
            <p:spPr>
              <a:xfrm>
                <a:off x="4137500" y="3664900"/>
                <a:ext cx="1361950" cy="1163475"/>
              </a:xfrm>
              <a:custGeom>
                <a:rect b="b" l="l" r="r" t="t"/>
                <a:pathLst>
                  <a:path extrusionOk="0" h="46539" w="54478">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9" name="Google Shape;3079;p17"/>
            <p:cNvSpPr/>
            <p:nvPr/>
          </p:nvSpPr>
          <p:spPr>
            <a:xfrm>
              <a:off x="417429" y="-708544"/>
              <a:ext cx="2423101" cy="942684"/>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
          <p:nvSpPr>
            <p:cNvPr id="3080" name="Google Shape;3080;p17"/>
            <p:cNvSpPr/>
            <p:nvPr/>
          </p:nvSpPr>
          <p:spPr>
            <a:xfrm>
              <a:off x="-236700" y="3471193"/>
              <a:ext cx="1686707" cy="1426578"/>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7"/>
            <p:cNvSpPr/>
            <p:nvPr/>
          </p:nvSpPr>
          <p:spPr>
            <a:xfrm rot="4234437">
              <a:off x="-1048388" y="3386351"/>
              <a:ext cx="3103544" cy="122693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7"/>
            <p:cNvSpPr/>
            <p:nvPr/>
          </p:nvSpPr>
          <p:spPr>
            <a:xfrm>
              <a:off x="331478" y="3872323"/>
              <a:ext cx="639139" cy="731179"/>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lt1"/>
            </a:solidFill>
            <a:ln>
              <a:noFill/>
            </a:ln>
          </p:spPr>
        </p:sp>
      </p:grpSp>
      <p:sp>
        <p:nvSpPr>
          <p:cNvPr id="3083" name="Google Shape;3083;p17"/>
          <p:cNvSpPr txBox="1"/>
          <p:nvPr>
            <p:ph type="title"/>
          </p:nvPr>
        </p:nvSpPr>
        <p:spPr>
          <a:xfrm>
            <a:off x="720000" y="123707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4" name="Google Shape;3084;p17"/>
          <p:cNvSpPr txBox="1"/>
          <p:nvPr>
            <p:ph idx="1" type="subTitle"/>
          </p:nvPr>
        </p:nvSpPr>
        <p:spPr>
          <a:xfrm>
            <a:off x="720000" y="1758125"/>
            <a:ext cx="24804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5" name="Google Shape;3085;p17"/>
          <p:cNvSpPr txBox="1"/>
          <p:nvPr>
            <p:ph idx="2" type="title"/>
          </p:nvPr>
        </p:nvSpPr>
        <p:spPr>
          <a:xfrm>
            <a:off x="3326700" y="123707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6" name="Google Shape;3086;p17"/>
          <p:cNvSpPr txBox="1"/>
          <p:nvPr>
            <p:ph idx="3" type="subTitle"/>
          </p:nvPr>
        </p:nvSpPr>
        <p:spPr>
          <a:xfrm>
            <a:off x="3326700" y="1758125"/>
            <a:ext cx="24804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7" name="Google Shape;3087;p17"/>
          <p:cNvSpPr txBox="1"/>
          <p:nvPr>
            <p:ph idx="4" type="title"/>
          </p:nvPr>
        </p:nvSpPr>
        <p:spPr>
          <a:xfrm>
            <a:off x="5933400" y="1237075"/>
            <a:ext cx="24906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8" name="Google Shape;3088;p17"/>
          <p:cNvSpPr txBox="1"/>
          <p:nvPr>
            <p:ph idx="5" type="subTitle"/>
          </p:nvPr>
        </p:nvSpPr>
        <p:spPr>
          <a:xfrm>
            <a:off x="5933400" y="1758125"/>
            <a:ext cx="24906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9" name="Google Shape;3089;p17"/>
          <p:cNvSpPr txBox="1"/>
          <p:nvPr>
            <p:ph idx="6" type="title"/>
          </p:nvPr>
        </p:nvSpPr>
        <p:spPr>
          <a:xfrm>
            <a:off x="2028450" y="296922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0" name="Google Shape;3090;p17"/>
          <p:cNvSpPr txBox="1"/>
          <p:nvPr>
            <p:ph idx="7" type="subTitle"/>
          </p:nvPr>
        </p:nvSpPr>
        <p:spPr>
          <a:xfrm>
            <a:off x="2028450" y="3490275"/>
            <a:ext cx="2480400" cy="11133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91" name="Google Shape;3091;p17"/>
          <p:cNvSpPr txBox="1"/>
          <p:nvPr>
            <p:ph idx="8" type="title"/>
          </p:nvPr>
        </p:nvSpPr>
        <p:spPr>
          <a:xfrm>
            <a:off x="4635150" y="296922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2" name="Google Shape;3092;p17"/>
          <p:cNvSpPr txBox="1"/>
          <p:nvPr>
            <p:ph idx="9" type="subTitle"/>
          </p:nvPr>
        </p:nvSpPr>
        <p:spPr>
          <a:xfrm>
            <a:off x="4635150" y="3490275"/>
            <a:ext cx="2480400" cy="11133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93" name="Google Shape;3093;p17"/>
          <p:cNvSpPr txBox="1"/>
          <p:nvPr>
            <p:ph idx="13"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094" name="Shape 3094"/>
        <p:cNvGrpSpPr/>
        <p:nvPr/>
      </p:nvGrpSpPr>
      <p:grpSpPr>
        <a:xfrm>
          <a:off x="0" y="0"/>
          <a:ext cx="0" cy="0"/>
          <a:chOff x="0" y="0"/>
          <a:chExt cx="0" cy="0"/>
        </a:xfrm>
      </p:grpSpPr>
      <p:grpSp>
        <p:nvGrpSpPr>
          <p:cNvPr id="3095" name="Google Shape;3095;p18"/>
          <p:cNvGrpSpPr/>
          <p:nvPr/>
        </p:nvGrpSpPr>
        <p:grpSpPr>
          <a:xfrm flipH="1" rot="10800000">
            <a:off x="-643575" y="-770227"/>
            <a:ext cx="11151094" cy="6612276"/>
            <a:chOff x="-643575" y="-770227"/>
            <a:chExt cx="11151094" cy="6612276"/>
          </a:xfrm>
        </p:grpSpPr>
        <p:sp>
          <p:nvSpPr>
            <p:cNvPr id="3096" name="Google Shape;3096;p18"/>
            <p:cNvSpPr/>
            <p:nvPr/>
          </p:nvSpPr>
          <p:spPr>
            <a:xfrm>
              <a:off x="-643575" y="39678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8"/>
            <p:cNvSpPr/>
            <p:nvPr/>
          </p:nvSpPr>
          <p:spPr>
            <a:xfrm>
              <a:off x="1398100" y="-325300"/>
              <a:ext cx="1320375" cy="646125"/>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8"/>
            <p:cNvSpPr/>
            <p:nvPr/>
          </p:nvSpPr>
          <p:spPr>
            <a:xfrm>
              <a:off x="575575" y="3629650"/>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8"/>
            <p:cNvSpPr/>
            <p:nvPr/>
          </p:nvSpPr>
          <p:spPr>
            <a:xfrm rot="-5848863">
              <a:off x="7730536" y="-655159"/>
              <a:ext cx="2573131" cy="2668532"/>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8"/>
            <p:cNvSpPr/>
            <p:nvPr/>
          </p:nvSpPr>
          <p:spPr>
            <a:xfrm>
              <a:off x="534075" y="3169300"/>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8"/>
            <p:cNvSpPr/>
            <p:nvPr/>
          </p:nvSpPr>
          <p:spPr>
            <a:xfrm>
              <a:off x="3107125" y="4207200"/>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8"/>
            <p:cNvSpPr/>
            <p:nvPr/>
          </p:nvSpPr>
          <p:spPr>
            <a:xfrm>
              <a:off x="2923000" y="266525"/>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8"/>
            <p:cNvSpPr/>
            <p:nvPr/>
          </p:nvSpPr>
          <p:spPr>
            <a:xfrm rot="-1395617">
              <a:off x="6508098" y="4052261"/>
              <a:ext cx="3103381" cy="1226873"/>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8"/>
            <p:cNvSpPr/>
            <p:nvPr/>
          </p:nvSpPr>
          <p:spPr>
            <a:xfrm>
              <a:off x="8138300" y="13779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5" name="Google Shape;3105;p18"/>
          <p:cNvSpPr txBox="1"/>
          <p:nvPr>
            <p:ph type="title"/>
          </p:nvPr>
        </p:nvSpPr>
        <p:spPr>
          <a:xfrm>
            <a:off x="1949550" y="3378188"/>
            <a:ext cx="5244900" cy="531900"/>
          </a:xfrm>
          <a:prstGeom prst="rect">
            <a:avLst/>
          </a:prstGeom>
          <a:solidFill>
            <a:schemeClr val="accent2"/>
          </a:solidFill>
        </p:spPr>
        <p:txBody>
          <a:bodyPr anchorCtr="0" anchor="ctr" bIns="91425" lIns="91425" spcFirstLastPara="1" rIns="91425" wrap="square" tIns="91425">
            <a:noAutofit/>
          </a:bodyPr>
          <a:lstStyle>
            <a:lvl1pPr lvl="0" rtl="0" algn="ctr">
              <a:spcBef>
                <a:spcPts val="0"/>
              </a:spcBef>
              <a:spcAft>
                <a:spcPts val="0"/>
              </a:spcAft>
              <a:buSzPts val="1800"/>
              <a:buNone/>
              <a:defRPr sz="2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106" name="Google Shape;3106;p18"/>
          <p:cNvSpPr txBox="1"/>
          <p:nvPr>
            <p:ph idx="1" type="subTitle"/>
          </p:nvPr>
        </p:nvSpPr>
        <p:spPr>
          <a:xfrm>
            <a:off x="1949550" y="1929113"/>
            <a:ext cx="5244900" cy="130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2">
  <p:cSld name="BLANK_1_1_1_2_1">
    <p:spTree>
      <p:nvGrpSpPr>
        <p:cNvPr id="3107" name="Shape 3107"/>
        <p:cNvGrpSpPr/>
        <p:nvPr/>
      </p:nvGrpSpPr>
      <p:grpSpPr>
        <a:xfrm>
          <a:off x="0" y="0"/>
          <a:ext cx="0" cy="0"/>
          <a:chOff x="0" y="0"/>
          <a:chExt cx="0" cy="0"/>
        </a:xfrm>
      </p:grpSpPr>
      <p:grpSp>
        <p:nvGrpSpPr>
          <p:cNvPr id="3108" name="Google Shape;3108;p19"/>
          <p:cNvGrpSpPr/>
          <p:nvPr/>
        </p:nvGrpSpPr>
        <p:grpSpPr>
          <a:xfrm>
            <a:off x="721259" y="1237050"/>
            <a:ext cx="3423900" cy="3366600"/>
            <a:chOff x="721259" y="1237050"/>
            <a:chExt cx="3423900" cy="3366600"/>
          </a:xfrm>
        </p:grpSpPr>
        <p:sp>
          <p:nvSpPr>
            <p:cNvPr id="3109" name="Google Shape;3109;p19"/>
            <p:cNvSpPr/>
            <p:nvPr/>
          </p:nvSpPr>
          <p:spPr>
            <a:xfrm>
              <a:off x="721259" y="1237050"/>
              <a:ext cx="3423900" cy="336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0" name="Google Shape;3110;p19"/>
            <p:cNvGrpSpPr/>
            <p:nvPr/>
          </p:nvGrpSpPr>
          <p:grpSpPr>
            <a:xfrm>
              <a:off x="778065" y="1336985"/>
              <a:ext cx="3310253" cy="3166732"/>
              <a:chOff x="784740" y="1336985"/>
              <a:chExt cx="3310253" cy="3166732"/>
            </a:xfrm>
          </p:grpSpPr>
          <p:sp>
            <p:nvSpPr>
              <p:cNvPr id="3111" name="Google Shape;3111;p19"/>
              <p:cNvSpPr/>
              <p:nvPr/>
            </p:nvSpPr>
            <p:spPr>
              <a:xfrm>
                <a:off x="40688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9"/>
              <p:cNvSpPr/>
              <p:nvPr/>
            </p:nvSpPr>
            <p:spPr>
              <a:xfrm>
                <a:off x="40688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9"/>
              <p:cNvSpPr/>
              <p:nvPr/>
            </p:nvSpPr>
            <p:spPr>
              <a:xfrm>
                <a:off x="40688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9"/>
              <p:cNvSpPr/>
              <p:nvPr/>
            </p:nvSpPr>
            <p:spPr>
              <a:xfrm>
                <a:off x="40688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9"/>
              <p:cNvSpPr/>
              <p:nvPr/>
            </p:nvSpPr>
            <p:spPr>
              <a:xfrm>
                <a:off x="40688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9"/>
              <p:cNvSpPr/>
              <p:nvPr/>
            </p:nvSpPr>
            <p:spPr>
              <a:xfrm>
                <a:off x="40688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9"/>
              <p:cNvSpPr/>
              <p:nvPr/>
            </p:nvSpPr>
            <p:spPr>
              <a:xfrm>
                <a:off x="40688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9"/>
              <p:cNvSpPr/>
              <p:nvPr/>
            </p:nvSpPr>
            <p:spPr>
              <a:xfrm>
                <a:off x="40688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9"/>
              <p:cNvSpPr/>
              <p:nvPr/>
            </p:nvSpPr>
            <p:spPr>
              <a:xfrm>
                <a:off x="40688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9"/>
              <p:cNvSpPr/>
              <p:nvPr/>
            </p:nvSpPr>
            <p:spPr>
              <a:xfrm>
                <a:off x="40688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9"/>
              <p:cNvSpPr/>
              <p:nvPr/>
            </p:nvSpPr>
            <p:spPr>
              <a:xfrm>
                <a:off x="40688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9"/>
              <p:cNvSpPr/>
              <p:nvPr/>
            </p:nvSpPr>
            <p:spPr>
              <a:xfrm>
                <a:off x="40688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9"/>
              <p:cNvSpPr/>
              <p:nvPr/>
            </p:nvSpPr>
            <p:spPr>
              <a:xfrm>
                <a:off x="40688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9"/>
              <p:cNvSpPr/>
              <p:nvPr/>
            </p:nvSpPr>
            <p:spPr>
              <a:xfrm>
                <a:off x="40688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9"/>
              <p:cNvSpPr/>
              <p:nvPr/>
            </p:nvSpPr>
            <p:spPr>
              <a:xfrm>
                <a:off x="40688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9"/>
              <p:cNvSpPr/>
              <p:nvPr/>
            </p:nvSpPr>
            <p:spPr>
              <a:xfrm>
                <a:off x="39801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9"/>
              <p:cNvSpPr/>
              <p:nvPr/>
            </p:nvSpPr>
            <p:spPr>
              <a:xfrm>
                <a:off x="39801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9"/>
              <p:cNvSpPr/>
              <p:nvPr/>
            </p:nvSpPr>
            <p:spPr>
              <a:xfrm>
                <a:off x="39801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9"/>
              <p:cNvSpPr/>
              <p:nvPr/>
            </p:nvSpPr>
            <p:spPr>
              <a:xfrm>
                <a:off x="39801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9"/>
              <p:cNvSpPr/>
              <p:nvPr/>
            </p:nvSpPr>
            <p:spPr>
              <a:xfrm>
                <a:off x="39801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9"/>
              <p:cNvSpPr/>
              <p:nvPr/>
            </p:nvSpPr>
            <p:spPr>
              <a:xfrm>
                <a:off x="39801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9"/>
              <p:cNvSpPr/>
              <p:nvPr/>
            </p:nvSpPr>
            <p:spPr>
              <a:xfrm>
                <a:off x="39801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9"/>
              <p:cNvSpPr/>
              <p:nvPr/>
            </p:nvSpPr>
            <p:spPr>
              <a:xfrm>
                <a:off x="39801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9"/>
              <p:cNvSpPr/>
              <p:nvPr/>
            </p:nvSpPr>
            <p:spPr>
              <a:xfrm>
                <a:off x="39801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9"/>
              <p:cNvSpPr/>
              <p:nvPr/>
            </p:nvSpPr>
            <p:spPr>
              <a:xfrm>
                <a:off x="39801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9"/>
              <p:cNvSpPr/>
              <p:nvPr/>
            </p:nvSpPr>
            <p:spPr>
              <a:xfrm>
                <a:off x="39801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9"/>
              <p:cNvSpPr/>
              <p:nvPr/>
            </p:nvSpPr>
            <p:spPr>
              <a:xfrm>
                <a:off x="39801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9"/>
              <p:cNvSpPr/>
              <p:nvPr/>
            </p:nvSpPr>
            <p:spPr>
              <a:xfrm>
                <a:off x="39801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9"/>
              <p:cNvSpPr/>
              <p:nvPr/>
            </p:nvSpPr>
            <p:spPr>
              <a:xfrm>
                <a:off x="39801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9"/>
              <p:cNvSpPr/>
              <p:nvPr/>
            </p:nvSpPr>
            <p:spPr>
              <a:xfrm>
                <a:off x="39801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9"/>
              <p:cNvSpPr/>
              <p:nvPr/>
            </p:nvSpPr>
            <p:spPr>
              <a:xfrm>
                <a:off x="40688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9"/>
              <p:cNvSpPr/>
              <p:nvPr/>
            </p:nvSpPr>
            <p:spPr>
              <a:xfrm>
                <a:off x="40688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9"/>
              <p:cNvSpPr/>
              <p:nvPr/>
            </p:nvSpPr>
            <p:spPr>
              <a:xfrm>
                <a:off x="40688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9"/>
              <p:cNvSpPr/>
              <p:nvPr/>
            </p:nvSpPr>
            <p:spPr>
              <a:xfrm>
                <a:off x="40688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9"/>
              <p:cNvSpPr/>
              <p:nvPr/>
            </p:nvSpPr>
            <p:spPr>
              <a:xfrm>
                <a:off x="40688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9"/>
              <p:cNvSpPr/>
              <p:nvPr/>
            </p:nvSpPr>
            <p:spPr>
              <a:xfrm>
                <a:off x="40688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9"/>
              <p:cNvSpPr/>
              <p:nvPr/>
            </p:nvSpPr>
            <p:spPr>
              <a:xfrm>
                <a:off x="40688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9"/>
              <p:cNvSpPr/>
              <p:nvPr/>
            </p:nvSpPr>
            <p:spPr>
              <a:xfrm>
                <a:off x="40688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9"/>
              <p:cNvSpPr/>
              <p:nvPr/>
            </p:nvSpPr>
            <p:spPr>
              <a:xfrm>
                <a:off x="40688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9"/>
              <p:cNvSpPr/>
              <p:nvPr/>
            </p:nvSpPr>
            <p:spPr>
              <a:xfrm>
                <a:off x="40688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9"/>
              <p:cNvSpPr/>
              <p:nvPr/>
            </p:nvSpPr>
            <p:spPr>
              <a:xfrm>
                <a:off x="40688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9"/>
              <p:cNvSpPr/>
              <p:nvPr/>
            </p:nvSpPr>
            <p:spPr>
              <a:xfrm>
                <a:off x="40688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9"/>
              <p:cNvSpPr/>
              <p:nvPr/>
            </p:nvSpPr>
            <p:spPr>
              <a:xfrm>
                <a:off x="40688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9"/>
              <p:cNvSpPr/>
              <p:nvPr/>
            </p:nvSpPr>
            <p:spPr>
              <a:xfrm>
                <a:off x="40688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9"/>
              <p:cNvSpPr/>
              <p:nvPr/>
            </p:nvSpPr>
            <p:spPr>
              <a:xfrm>
                <a:off x="40688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9"/>
              <p:cNvSpPr/>
              <p:nvPr/>
            </p:nvSpPr>
            <p:spPr>
              <a:xfrm>
                <a:off x="39801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9"/>
              <p:cNvSpPr/>
              <p:nvPr/>
            </p:nvSpPr>
            <p:spPr>
              <a:xfrm>
                <a:off x="39801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9"/>
              <p:cNvSpPr/>
              <p:nvPr/>
            </p:nvSpPr>
            <p:spPr>
              <a:xfrm>
                <a:off x="39801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9"/>
              <p:cNvSpPr/>
              <p:nvPr/>
            </p:nvSpPr>
            <p:spPr>
              <a:xfrm>
                <a:off x="39801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9"/>
              <p:cNvSpPr/>
              <p:nvPr/>
            </p:nvSpPr>
            <p:spPr>
              <a:xfrm>
                <a:off x="39801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9"/>
              <p:cNvSpPr/>
              <p:nvPr/>
            </p:nvSpPr>
            <p:spPr>
              <a:xfrm>
                <a:off x="39801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9"/>
              <p:cNvSpPr/>
              <p:nvPr/>
            </p:nvSpPr>
            <p:spPr>
              <a:xfrm>
                <a:off x="39801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9"/>
              <p:cNvSpPr/>
              <p:nvPr/>
            </p:nvSpPr>
            <p:spPr>
              <a:xfrm>
                <a:off x="39801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9"/>
              <p:cNvSpPr/>
              <p:nvPr/>
            </p:nvSpPr>
            <p:spPr>
              <a:xfrm>
                <a:off x="39801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9"/>
              <p:cNvSpPr/>
              <p:nvPr/>
            </p:nvSpPr>
            <p:spPr>
              <a:xfrm>
                <a:off x="39801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9"/>
              <p:cNvSpPr/>
              <p:nvPr/>
            </p:nvSpPr>
            <p:spPr>
              <a:xfrm>
                <a:off x="39801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9"/>
              <p:cNvSpPr/>
              <p:nvPr/>
            </p:nvSpPr>
            <p:spPr>
              <a:xfrm>
                <a:off x="39801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9"/>
              <p:cNvSpPr/>
              <p:nvPr/>
            </p:nvSpPr>
            <p:spPr>
              <a:xfrm>
                <a:off x="39801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19"/>
              <p:cNvSpPr/>
              <p:nvPr/>
            </p:nvSpPr>
            <p:spPr>
              <a:xfrm>
                <a:off x="39801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9"/>
              <p:cNvSpPr/>
              <p:nvPr/>
            </p:nvSpPr>
            <p:spPr>
              <a:xfrm>
                <a:off x="39801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9"/>
              <p:cNvSpPr/>
              <p:nvPr/>
            </p:nvSpPr>
            <p:spPr>
              <a:xfrm>
                <a:off x="202775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9"/>
              <p:cNvSpPr/>
              <p:nvPr/>
            </p:nvSpPr>
            <p:spPr>
              <a:xfrm>
                <a:off x="21165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9"/>
              <p:cNvSpPr/>
              <p:nvPr/>
            </p:nvSpPr>
            <p:spPr>
              <a:xfrm>
                <a:off x="220532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19"/>
              <p:cNvSpPr/>
              <p:nvPr/>
            </p:nvSpPr>
            <p:spPr>
              <a:xfrm>
                <a:off x="229411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9"/>
              <p:cNvSpPr/>
              <p:nvPr/>
            </p:nvSpPr>
            <p:spPr>
              <a:xfrm>
                <a:off x="238290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19"/>
              <p:cNvSpPr/>
              <p:nvPr/>
            </p:nvSpPr>
            <p:spPr>
              <a:xfrm>
                <a:off x="24716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9"/>
              <p:cNvSpPr/>
              <p:nvPr/>
            </p:nvSpPr>
            <p:spPr>
              <a:xfrm>
                <a:off x="202775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9"/>
              <p:cNvSpPr/>
              <p:nvPr/>
            </p:nvSpPr>
            <p:spPr>
              <a:xfrm>
                <a:off x="21165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19"/>
              <p:cNvSpPr/>
              <p:nvPr/>
            </p:nvSpPr>
            <p:spPr>
              <a:xfrm>
                <a:off x="220532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19"/>
              <p:cNvSpPr/>
              <p:nvPr/>
            </p:nvSpPr>
            <p:spPr>
              <a:xfrm>
                <a:off x="229411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19"/>
              <p:cNvSpPr/>
              <p:nvPr/>
            </p:nvSpPr>
            <p:spPr>
              <a:xfrm>
                <a:off x="238290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9"/>
              <p:cNvSpPr/>
              <p:nvPr/>
            </p:nvSpPr>
            <p:spPr>
              <a:xfrm>
                <a:off x="24716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9"/>
              <p:cNvSpPr/>
              <p:nvPr/>
            </p:nvSpPr>
            <p:spPr>
              <a:xfrm>
                <a:off x="202775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9"/>
              <p:cNvSpPr/>
              <p:nvPr/>
            </p:nvSpPr>
            <p:spPr>
              <a:xfrm>
                <a:off x="21165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9"/>
              <p:cNvSpPr/>
              <p:nvPr/>
            </p:nvSpPr>
            <p:spPr>
              <a:xfrm>
                <a:off x="220532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9"/>
              <p:cNvSpPr/>
              <p:nvPr/>
            </p:nvSpPr>
            <p:spPr>
              <a:xfrm>
                <a:off x="229411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9"/>
              <p:cNvSpPr/>
              <p:nvPr/>
            </p:nvSpPr>
            <p:spPr>
              <a:xfrm>
                <a:off x="238290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9"/>
              <p:cNvSpPr/>
              <p:nvPr/>
            </p:nvSpPr>
            <p:spPr>
              <a:xfrm>
                <a:off x="24716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9"/>
              <p:cNvSpPr/>
              <p:nvPr/>
            </p:nvSpPr>
            <p:spPr>
              <a:xfrm>
                <a:off x="202775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9"/>
              <p:cNvSpPr/>
              <p:nvPr/>
            </p:nvSpPr>
            <p:spPr>
              <a:xfrm>
                <a:off x="21165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9"/>
              <p:cNvSpPr/>
              <p:nvPr/>
            </p:nvSpPr>
            <p:spPr>
              <a:xfrm>
                <a:off x="220532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9"/>
              <p:cNvSpPr/>
              <p:nvPr/>
            </p:nvSpPr>
            <p:spPr>
              <a:xfrm>
                <a:off x="229411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9"/>
              <p:cNvSpPr/>
              <p:nvPr/>
            </p:nvSpPr>
            <p:spPr>
              <a:xfrm>
                <a:off x="238290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9"/>
              <p:cNvSpPr/>
              <p:nvPr/>
            </p:nvSpPr>
            <p:spPr>
              <a:xfrm>
                <a:off x="24716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19"/>
              <p:cNvSpPr/>
              <p:nvPr/>
            </p:nvSpPr>
            <p:spPr>
              <a:xfrm>
                <a:off x="202775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9"/>
              <p:cNvSpPr/>
              <p:nvPr/>
            </p:nvSpPr>
            <p:spPr>
              <a:xfrm>
                <a:off x="21165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9"/>
              <p:cNvSpPr/>
              <p:nvPr/>
            </p:nvSpPr>
            <p:spPr>
              <a:xfrm>
                <a:off x="220532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9"/>
              <p:cNvSpPr/>
              <p:nvPr/>
            </p:nvSpPr>
            <p:spPr>
              <a:xfrm>
                <a:off x="229411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9"/>
              <p:cNvSpPr/>
              <p:nvPr/>
            </p:nvSpPr>
            <p:spPr>
              <a:xfrm>
                <a:off x="238290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19"/>
              <p:cNvSpPr/>
              <p:nvPr/>
            </p:nvSpPr>
            <p:spPr>
              <a:xfrm>
                <a:off x="24716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19"/>
              <p:cNvSpPr/>
              <p:nvPr/>
            </p:nvSpPr>
            <p:spPr>
              <a:xfrm>
                <a:off x="202775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19"/>
              <p:cNvSpPr/>
              <p:nvPr/>
            </p:nvSpPr>
            <p:spPr>
              <a:xfrm>
                <a:off x="21165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9"/>
              <p:cNvSpPr/>
              <p:nvPr/>
            </p:nvSpPr>
            <p:spPr>
              <a:xfrm>
                <a:off x="220532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9"/>
              <p:cNvSpPr/>
              <p:nvPr/>
            </p:nvSpPr>
            <p:spPr>
              <a:xfrm>
                <a:off x="229411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19"/>
              <p:cNvSpPr/>
              <p:nvPr/>
            </p:nvSpPr>
            <p:spPr>
              <a:xfrm>
                <a:off x="238290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9"/>
              <p:cNvSpPr/>
              <p:nvPr/>
            </p:nvSpPr>
            <p:spPr>
              <a:xfrm>
                <a:off x="24716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9"/>
              <p:cNvSpPr/>
              <p:nvPr/>
            </p:nvSpPr>
            <p:spPr>
              <a:xfrm>
                <a:off x="202775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9"/>
              <p:cNvSpPr/>
              <p:nvPr/>
            </p:nvSpPr>
            <p:spPr>
              <a:xfrm>
                <a:off x="21165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9"/>
              <p:cNvSpPr/>
              <p:nvPr/>
            </p:nvSpPr>
            <p:spPr>
              <a:xfrm>
                <a:off x="220532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9"/>
              <p:cNvSpPr/>
              <p:nvPr/>
            </p:nvSpPr>
            <p:spPr>
              <a:xfrm>
                <a:off x="229411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9"/>
              <p:cNvSpPr/>
              <p:nvPr/>
            </p:nvSpPr>
            <p:spPr>
              <a:xfrm>
                <a:off x="238290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9"/>
              <p:cNvSpPr/>
              <p:nvPr/>
            </p:nvSpPr>
            <p:spPr>
              <a:xfrm>
                <a:off x="24716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9"/>
              <p:cNvSpPr/>
              <p:nvPr/>
            </p:nvSpPr>
            <p:spPr>
              <a:xfrm>
                <a:off x="202775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9"/>
              <p:cNvSpPr/>
              <p:nvPr/>
            </p:nvSpPr>
            <p:spPr>
              <a:xfrm>
                <a:off x="21165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9"/>
              <p:cNvSpPr/>
              <p:nvPr/>
            </p:nvSpPr>
            <p:spPr>
              <a:xfrm>
                <a:off x="220532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9"/>
              <p:cNvSpPr/>
              <p:nvPr/>
            </p:nvSpPr>
            <p:spPr>
              <a:xfrm>
                <a:off x="229411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9"/>
              <p:cNvSpPr/>
              <p:nvPr/>
            </p:nvSpPr>
            <p:spPr>
              <a:xfrm>
                <a:off x="238290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9"/>
              <p:cNvSpPr/>
              <p:nvPr/>
            </p:nvSpPr>
            <p:spPr>
              <a:xfrm>
                <a:off x="24716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9"/>
              <p:cNvSpPr/>
              <p:nvPr/>
            </p:nvSpPr>
            <p:spPr>
              <a:xfrm>
                <a:off x="202775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9"/>
              <p:cNvSpPr/>
              <p:nvPr/>
            </p:nvSpPr>
            <p:spPr>
              <a:xfrm>
                <a:off x="21165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9"/>
              <p:cNvSpPr/>
              <p:nvPr/>
            </p:nvSpPr>
            <p:spPr>
              <a:xfrm>
                <a:off x="220532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9"/>
              <p:cNvSpPr/>
              <p:nvPr/>
            </p:nvSpPr>
            <p:spPr>
              <a:xfrm>
                <a:off x="229411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9"/>
              <p:cNvSpPr/>
              <p:nvPr/>
            </p:nvSpPr>
            <p:spPr>
              <a:xfrm>
                <a:off x="238290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9"/>
              <p:cNvSpPr/>
              <p:nvPr/>
            </p:nvSpPr>
            <p:spPr>
              <a:xfrm>
                <a:off x="24716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9"/>
              <p:cNvSpPr/>
              <p:nvPr/>
            </p:nvSpPr>
            <p:spPr>
              <a:xfrm>
                <a:off x="202775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9"/>
              <p:cNvSpPr/>
              <p:nvPr/>
            </p:nvSpPr>
            <p:spPr>
              <a:xfrm>
                <a:off x="21165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9"/>
              <p:cNvSpPr/>
              <p:nvPr/>
            </p:nvSpPr>
            <p:spPr>
              <a:xfrm>
                <a:off x="220532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9"/>
              <p:cNvSpPr/>
              <p:nvPr/>
            </p:nvSpPr>
            <p:spPr>
              <a:xfrm>
                <a:off x="229411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9"/>
              <p:cNvSpPr/>
              <p:nvPr/>
            </p:nvSpPr>
            <p:spPr>
              <a:xfrm>
                <a:off x="238290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9"/>
              <p:cNvSpPr/>
              <p:nvPr/>
            </p:nvSpPr>
            <p:spPr>
              <a:xfrm>
                <a:off x="24716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9"/>
              <p:cNvSpPr/>
              <p:nvPr/>
            </p:nvSpPr>
            <p:spPr>
              <a:xfrm>
                <a:off x="202775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9"/>
              <p:cNvSpPr/>
              <p:nvPr/>
            </p:nvSpPr>
            <p:spPr>
              <a:xfrm>
                <a:off x="21165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9"/>
              <p:cNvSpPr/>
              <p:nvPr/>
            </p:nvSpPr>
            <p:spPr>
              <a:xfrm>
                <a:off x="220532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9"/>
              <p:cNvSpPr/>
              <p:nvPr/>
            </p:nvSpPr>
            <p:spPr>
              <a:xfrm>
                <a:off x="229411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9"/>
              <p:cNvSpPr/>
              <p:nvPr/>
            </p:nvSpPr>
            <p:spPr>
              <a:xfrm>
                <a:off x="238290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9"/>
              <p:cNvSpPr/>
              <p:nvPr/>
            </p:nvSpPr>
            <p:spPr>
              <a:xfrm>
                <a:off x="24716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9"/>
              <p:cNvSpPr/>
              <p:nvPr/>
            </p:nvSpPr>
            <p:spPr>
              <a:xfrm>
                <a:off x="202775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9"/>
              <p:cNvSpPr/>
              <p:nvPr/>
            </p:nvSpPr>
            <p:spPr>
              <a:xfrm>
                <a:off x="21165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9"/>
              <p:cNvSpPr/>
              <p:nvPr/>
            </p:nvSpPr>
            <p:spPr>
              <a:xfrm>
                <a:off x="220532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9"/>
              <p:cNvSpPr/>
              <p:nvPr/>
            </p:nvSpPr>
            <p:spPr>
              <a:xfrm>
                <a:off x="229411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9"/>
              <p:cNvSpPr/>
              <p:nvPr/>
            </p:nvSpPr>
            <p:spPr>
              <a:xfrm>
                <a:off x="238290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9"/>
              <p:cNvSpPr/>
              <p:nvPr/>
            </p:nvSpPr>
            <p:spPr>
              <a:xfrm>
                <a:off x="24716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9"/>
              <p:cNvSpPr/>
              <p:nvPr/>
            </p:nvSpPr>
            <p:spPr>
              <a:xfrm>
                <a:off x="202775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9"/>
              <p:cNvSpPr/>
              <p:nvPr/>
            </p:nvSpPr>
            <p:spPr>
              <a:xfrm>
                <a:off x="21165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9"/>
              <p:cNvSpPr/>
              <p:nvPr/>
            </p:nvSpPr>
            <p:spPr>
              <a:xfrm>
                <a:off x="220532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9"/>
              <p:cNvSpPr/>
              <p:nvPr/>
            </p:nvSpPr>
            <p:spPr>
              <a:xfrm>
                <a:off x="229411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9"/>
              <p:cNvSpPr/>
              <p:nvPr/>
            </p:nvSpPr>
            <p:spPr>
              <a:xfrm>
                <a:off x="238290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9"/>
              <p:cNvSpPr/>
              <p:nvPr/>
            </p:nvSpPr>
            <p:spPr>
              <a:xfrm>
                <a:off x="24716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9"/>
              <p:cNvSpPr/>
              <p:nvPr/>
            </p:nvSpPr>
            <p:spPr>
              <a:xfrm>
                <a:off x="25604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9"/>
              <p:cNvSpPr/>
              <p:nvPr/>
            </p:nvSpPr>
            <p:spPr>
              <a:xfrm>
                <a:off x="25604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9"/>
              <p:cNvSpPr/>
              <p:nvPr/>
            </p:nvSpPr>
            <p:spPr>
              <a:xfrm>
                <a:off x="25604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9"/>
              <p:cNvSpPr/>
              <p:nvPr/>
            </p:nvSpPr>
            <p:spPr>
              <a:xfrm>
                <a:off x="25604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9"/>
              <p:cNvSpPr/>
              <p:nvPr/>
            </p:nvSpPr>
            <p:spPr>
              <a:xfrm>
                <a:off x="25604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9"/>
              <p:cNvSpPr/>
              <p:nvPr/>
            </p:nvSpPr>
            <p:spPr>
              <a:xfrm>
                <a:off x="25604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9"/>
              <p:cNvSpPr/>
              <p:nvPr/>
            </p:nvSpPr>
            <p:spPr>
              <a:xfrm>
                <a:off x="25604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9"/>
              <p:cNvSpPr/>
              <p:nvPr/>
            </p:nvSpPr>
            <p:spPr>
              <a:xfrm>
                <a:off x="25604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9"/>
              <p:cNvSpPr/>
              <p:nvPr/>
            </p:nvSpPr>
            <p:spPr>
              <a:xfrm>
                <a:off x="25604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9"/>
              <p:cNvSpPr/>
              <p:nvPr/>
            </p:nvSpPr>
            <p:spPr>
              <a:xfrm>
                <a:off x="25604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9"/>
              <p:cNvSpPr/>
              <p:nvPr/>
            </p:nvSpPr>
            <p:spPr>
              <a:xfrm>
                <a:off x="25604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9"/>
              <p:cNvSpPr/>
              <p:nvPr/>
            </p:nvSpPr>
            <p:spPr>
              <a:xfrm>
                <a:off x="25604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9"/>
              <p:cNvSpPr/>
              <p:nvPr/>
            </p:nvSpPr>
            <p:spPr>
              <a:xfrm>
                <a:off x="25604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9"/>
              <p:cNvSpPr/>
              <p:nvPr/>
            </p:nvSpPr>
            <p:spPr>
              <a:xfrm>
                <a:off x="264926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9"/>
              <p:cNvSpPr/>
              <p:nvPr/>
            </p:nvSpPr>
            <p:spPr>
              <a:xfrm>
                <a:off x="264926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9"/>
              <p:cNvSpPr/>
              <p:nvPr/>
            </p:nvSpPr>
            <p:spPr>
              <a:xfrm>
                <a:off x="264926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9"/>
              <p:cNvSpPr/>
              <p:nvPr/>
            </p:nvSpPr>
            <p:spPr>
              <a:xfrm>
                <a:off x="264926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9"/>
              <p:cNvSpPr/>
              <p:nvPr/>
            </p:nvSpPr>
            <p:spPr>
              <a:xfrm>
                <a:off x="264926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9"/>
              <p:cNvSpPr/>
              <p:nvPr/>
            </p:nvSpPr>
            <p:spPr>
              <a:xfrm>
                <a:off x="264926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9"/>
              <p:cNvSpPr/>
              <p:nvPr/>
            </p:nvSpPr>
            <p:spPr>
              <a:xfrm>
                <a:off x="264926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9"/>
              <p:cNvSpPr/>
              <p:nvPr/>
            </p:nvSpPr>
            <p:spPr>
              <a:xfrm>
                <a:off x="264926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9"/>
              <p:cNvSpPr/>
              <p:nvPr/>
            </p:nvSpPr>
            <p:spPr>
              <a:xfrm>
                <a:off x="264926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9"/>
              <p:cNvSpPr/>
              <p:nvPr/>
            </p:nvSpPr>
            <p:spPr>
              <a:xfrm>
                <a:off x="264926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9"/>
              <p:cNvSpPr/>
              <p:nvPr/>
            </p:nvSpPr>
            <p:spPr>
              <a:xfrm>
                <a:off x="264926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9"/>
              <p:cNvSpPr/>
              <p:nvPr/>
            </p:nvSpPr>
            <p:spPr>
              <a:xfrm>
                <a:off x="264926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9"/>
              <p:cNvSpPr/>
              <p:nvPr/>
            </p:nvSpPr>
            <p:spPr>
              <a:xfrm>
                <a:off x="264926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9"/>
              <p:cNvSpPr/>
              <p:nvPr/>
            </p:nvSpPr>
            <p:spPr>
              <a:xfrm>
                <a:off x="273805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9"/>
              <p:cNvSpPr/>
              <p:nvPr/>
            </p:nvSpPr>
            <p:spPr>
              <a:xfrm>
                <a:off x="273805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9"/>
              <p:cNvSpPr/>
              <p:nvPr/>
            </p:nvSpPr>
            <p:spPr>
              <a:xfrm>
                <a:off x="273805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19"/>
              <p:cNvSpPr/>
              <p:nvPr/>
            </p:nvSpPr>
            <p:spPr>
              <a:xfrm>
                <a:off x="273805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19"/>
              <p:cNvSpPr/>
              <p:nvPr/>
            </p:nvSpPr>
            <p:spPr>
              <a:xfrm>
                <a:off x="273805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9"/>
              <p:cNvSpPr/>
              <p:nvPr/>
            </p:nvSpPr>
            <p:spPr>
              <a:xfrm>
                <a:off x="273805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9"/>
              <p:cNvSpPr/>
              <p:nvPr/>
            </p:nvSpPr>
            <p:spPr>
              <a:xfrm>
                <a:off x="273805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9"/>
              <p:cNvSpPr/>
              <p:nvPr/>
            </p:nvSpPr>
            <p:spPr>
              <a:xfrm>
                <a:off x="273805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9"/>
              <p:cNvSpPr/>
              <p:nvPr/>
            </p:nvSpPr>
            <p:spPr>
              <a:xfrm>
                <a:off x="273805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9"/>
              <p:cNvSpPr/>
              <p:nvPr/>
            </p:nvSpPr>
            <p:spPr>
              <a:xfrm>
                <a:off x="273805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9"/>
              <p:cNvSpPr/>
              <p:nvPr/>
            </p:nvSpPr>
            <p:spPr>
              <a:xfrm>
                <a:off x="273805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9"/>
              <p:cNvSpPr/>
              <p:nvPr/>
            </p:nvSpPr>
            <p:spPr>
              <a:xfrm>
                <a:off x="273805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9"/>
              <p:cNvSpPr/>
              <p:nvPr/>
            </p:nvSpPr>
            <p:spPr>
              <a:xfrm>
                <a:off x="273805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9"/>
              <p:cNvSpPr/>
              <p:nvPr/>
            </p:nvSpPr>
            <p:spPr>
              <a:xfrm>
                <a:off x="28268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9"/>
              <p:cNvSpPr/>
              <p:nvPr/>
            </p:nvSpPr>
            <p:spPr>
              <a:xfrm>
                <a:off x="28268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9"/>
              <p:cNvSpPr/>
              <p:nvPr/>
            </p:nvSpPr>
            <p:spPr>
              <a:xfrm>
                <a:off x="28268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9"/>
              <p:cNvSpPr/>
              <p:nvPr/>
            </p:nvSpPr>
            <p:spPr>
              <a:xfrm>
                <a:off x="28268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9"/>
              <p:cNvSpPr/>
              <p:nvPr/>
            </p:nvSpPr>
            <p:spPr>
              <a:xfrm>
                <a:off x="28268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9"/>
              <p:cNvSpPr/>
              <p:nvPr/>
            </p:nvSpPr>
            <p:spPr>
              <a:xfrm>
                <a:off x="28268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9"/>
              <p:cNvSpPr/>
              <p:nvPr/>
            </p:nvSpPr>
            <p:spPr>
              <a:xfrm>
                <a:off x="28268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9"/>
              <p:cNvSpPr/>
              <p:nvPr/>
            </p:nvSpPr>
            <p:spPr>
              <a:xfrm>
                <a:off x="28268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9"/>
              <p:cNvSpPr/>
              <p:nvPr/>
            </p:nvSpPr>
            <p:spPr>
              <a:xfrm>
                <a:off x="28268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9"/>
              <p:cNvSpPr/>
              <p:nvPr/>
            </p:nvSpPr>
            <p:spPr>
              <a:xfrm>
                <a:off x="28268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9"/>
              <p:cNvSpPr/>
              <p:nvPr/>
            </p:nvSpPr>
            <p:spPr>
              <a:xfrm>
                <a:off x="28268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9"/>
              <p:cNvSpPr/>
              <p:nvPr/>
            </p:nvSpPr>
            <p:spPr>
              <a:xfrm>
                <a:off x="28268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9"/>
              <p:cNvSpPr/>
              <p:nvPr/>
            </p:nvSpPr>
            <p:spPr>
              <a:xfrm>
                <a:off x="28268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9"/>
              <p:cNvSpPr/>
              <p:nvPr/>
            </p:nvSpPr>
            <p:spPr>
              <a:xfrm>
                <a:off x="29156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9"/>
              <p:cNvSpPr/>
              <p:nvPr/>
            </p:nvSpPr>
            <p:spPr>
              <a:xfrm>
                <a:off x="29156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9"/>
              <p:cNvSpPr/>
              <p:nvPr/>
            </p:nvSpPr>
            <p:spPr>
              <a:xfrm>
                <a:off x="29156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9"/>
              <p:cNvSpPr/>
              <p:nvPr/>
            </p:nvSpPr>
            <p:spPr>
              <a:xfrm>
                <a:off x="29156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9"/>
              <p:cNvSpPr/>
              <p:nvPr/>
            </p:nvSpPr>
            <p:spPr>
              <a:xfrm>
                <a:off x="29156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9"/>
              <p:cNvSpPr/>
              <p:nvPr/>
            </p:nvSpPr>
            <p:spPr>
              <a:xfrm>
                <a:off x="29156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9"/>
              <p:cNvSpPr/>
              <p:nvPr/>
            </p:nvSpPr>
            <p:spPr>
              <a:xfrm>
                <a:off x="29156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9"/>
              <p:cNvSpPr/>
              <p:nvPr/>
            </p:nvSpPr>
            <p:spPr>
              <a:xfrm>
                <a:off x="29156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9"/>
              <p:cNvSpPr/>
              <p:nvPr/>
            </p:nvSpPr>
            <p:spPr>
              <a:xfrm>
                <a:off x="29156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9"/>
              <p:cNvSpPr/>
              <p:nvPr/>
            </p:nvSpPr>
            <p:spPr>
              <a:xfrm>
                <a:off x="29156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9"/>
              <p:cNvSpPr/>
              <p:nvPr/>
            </p:nvSpPr>
            <p:spPr>
              <a:xfrm>
                <a:off x="29156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9"/>
              <p:cNvSpPr/>
              <p:nvPr/>
            </p:nvSpPr>
            <p:spPr>
              <a:xfrm>
                <a:off x="29156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9"/>
              <p:cNvSpPr/>
              <p:nvPr/>
            </p:nvSpPr>
            <p:spPr>
              <a:xfrm>
                <a:off x="29156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9"/>
              <p:cNvSpPr/>
              <p:nvPr/>
            </p:nvSpPr>
            <p:spPr>
              <a:xfrm>
                <a:off x="300441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9"/>
              <p:cNvSpPr/>
              <p:nvPr/>
            </p:nvSpPr>
            <p:spPr>
              <a:xfrm>
                <a:off x="300441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9"/>
              <p:cNvSpPr/>
              <p:nvPr/>
            </p:nvSpPr>
            <p:spPr>
              <a:xfrm>
                <a:off x="300441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9"/>
              <p:cNvSpPr/>
              <p:nvPr/>
            </p:nvSpPr>
            <p:spPr>
              <a:xfrm>
                <a:off x="300441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9"/>
              <p:cNvSpPr/>
              <p:nvPr/>
            </p:nvSpPr>
            <p:spPr>
              <a:xfrm>
                <a:off x="300441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9"/>
              <p:cNvSpPr/>
              <p:nvPr/>
            </p:nvSpPr>
            <p:spPr>
              <a:xfrm>
                <a:off x="300441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9"/>
              <p:cNvSpPr/>
              <p:nvPr/>
            </p:nvSpPr>
            <p:spPr>
              <a:xfrm>
                <a:off x="300441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9"/>
              <p:cNvSpPr/>
              <p:nvPr/>
            </p:nvSpPr>
            <p:spPr>
              <a:xfrm>
                <a:off x="300441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9"/>
              <p:cNvSpPr/>
              <p:nvPr/>
            </p:nvSpPr>
            <p:spPr>
              <a:xfrm>
                <a:off x="300441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9"/>
              <p:cNvSpPr/>
              <p:nvPr/>
            </p:nvSpPr>
            <p:spPr>
              <a:xfrm>
                <a:off x="300441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9"/>
              <p:cNvSpPr/>
              <p:nvPr/>
            </p:nvSpPr>
            <p:spPr>
              <a:xfrm>
                <a:off x="300441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9"/>
              <p:cNvSpPr/>
              <p:nvPr/>
            </p:nvSpPr>
            <p:spPr>
              <a:xfrm>
                <a:off x="300441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9"/>
              <p:cNvSpPr/>
              <p:nvPr/>
            </p:nvSpPr>
            <p:spPr>
              <a:xfrm>
                <a:off x="300441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9"/>
              <p:cNvSpPr/>
              <p:nvPr/>
            </p:nvSpPr>
            <p:spPr>
              <a:xfrm>
                <a:off x="309320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9"/>
              <p:cNvSpPr/>
              <p:nvPr/>
            </p:nvSpPr>
            <p:spPr>
              <a:xfrm>
                <a:off x="309320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9"/>
              <p:cNvSpPr/>
              <p:nvPr/>
            </p:nvSpPr>
            <p:spPr>
              <a:xfrm>
                <a:off x="309320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9"/>
              <p:cNvSpPr/>
              <p:nvPr/>
            </p:nvSpPr>
            <p:spPr>
              <a:xfrm>
                <a:off x="309320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9"/>
              <p:cNvSpPr/>
              <p:nvPr/>
            </p:nvSpPr>
            <p:spPr>
              <a:xfrm>
                <a:off x="309320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9"/>
              <p:cNvSpPr/>
              <p:nvPr/>
            </p:nvSpPr>
            <p:spPr>
              <a:xfrm>
                <a:off x="309320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9"/>
              <p:cNvSpPr/>
              <p:nvPr/>
            </p:nvSpPr>
            <p:spPr>
              <a:xfrm>
                <a:off x="309320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9"/>
              <p:cNvSpPr/>
              <p:nvPr/>
            </p:nvSpPr>
            <p:spPr>
              <a:xfrm>
                <a:off x="309320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9"/>
              <p:cNvSpPr/>
              <p:nvPr/>
            </p:nvSpPr>
            <p:spPr>
              <a:xfrm>
                <a:off x="309320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9"/>
              <p:cNvSpPr/>
              <p:nvPr/>
            </p:nvSpPr>
            <p:spPr>
              <a:xfrm>
                <a:off x="309320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9"/>
              <p:cNvSpPr/>
              <p:nvPr/>
            </p:nvSpPr>
            <p:spPr>
              <a:xfrm>
                <a:off x="309320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9"/>
              <p:cNvSpPr/>
              <p:nvPr/>
            </p:nvSpPr>
            <p:spPr>
              <a:xfrm>
                <a:off x="309320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9"/>
              <p:cNvSpPr/>
              <p:nvPr/>
            </p:nvSpPr>
            <p:spPr>
              <a:xfrm>
                <a:off x="309320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9"/>
              <p:cNvSpPr/>
              <p:nvPr/>
            </p:nvSpPr>
            <p:spPr>
              <a:xfrm>
                <a:off x="318199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9"/>
              <p:cNvSpPr/>
              <p:nvPr/>
            </p:nvSpPr>
            <p:spPr>
              <a:xfrm>
                <a:off x="318199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9"/>
              <p:cNvSpPr/>
              <p:nvPr/>
            </p:nvSpPr>
            <p:spPr>
              <a:xfrm>
                <a:off x="318199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9"/>
              <p:cNvSpPr/>
              <p:nvPr/>
            </p:nvSpPr>
            <p:spPr>
              <a:xfrm>
                <a:off x="318199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9"/>
              <p:cNvSpPr/>
              <p:nvPr/>
            </p:nvSpPr>
            <p:spPr>
              <a:xfrm>
                <a:off x="318199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9"/>
              <p:cNvSpPr/>
              <p:nvPr/>
            </p:nvSpPr>
            <p:spPr>
              <a:xfrm>
                <a:off x="318199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9"/>
              <p:cNvSpPr/>
              <p:nvPr/>
            </p:nvSpPr>
            <p:spPr>
              <a:xfrm>
                <a:off x="318199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9"/>
              <p:cNvSpPr/>
              <p:nvPr/>
            </p:nvSpPr>
            <p:spPr>
              <a:xfrm>
                <a:off x="318199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9"/>
              <p:cNvSpPr/>
              <p:nvPr/>
            </p:nvSpPr>
            <p:spPr>
              <a:xfrm>
                <a:off x="318199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9"/>
              <p:cNvSpPr/>
              <p:nvPr/>
            </p:nvSpPr>
            <p:spPr>
              <a:xfrm>
                <a:off x="318199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9"/>
              <p:cNvSpPr/>
              <p:nvPr/>
            </p:nvSpPr>
            <p:spPr>
              <a:xfrm>
                <a:off x="318199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9"/>
              <p:cNvSpPr/>
              <p:nvPr/>
            </p:nvSpPr>
            <p:spPr>
              <a:xfrm>
                <a:off x="318199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9"/>
              <p:cNvSpPr/>
              <p:nvPr/>
            </p:nvSpPr>
            <p:spPr>
              <a:xfrm>
                <a:off x="318199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9"/>
              <p:cNvSpPr/>
              <p:nvPr/>
            </p:nvSpPr>
            <p:spPr>
              <a:xfrm>
                <a:off x="327078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9"/>
              <p:cNvSpPr/>
              <p:nvPr/>
            </p:nvSpPr>
            <p:spPr>
              <a:xfrm>
                <a:off x="327078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9"/>
              <p:cNvSpPr/>
              <p:nvPr/>
            </p:nvSpPr>
            <p:spPr>
              <a:xfrm>
                <a:off x="327078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9"/>
              <p:cNvSpPr/>
              <p:nvPr/>
            </p:nvSpPr>
            <p:spPr>
              <a:xfrm>
                <a:off x="327078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9"/>
              <p:cNvSpPr/>
              <p:nvPr/>
            </p:nvSpPr>
            <p:spPr>
              <a:xfrm>
                <a:off x="327078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9"/>
              <p:cNvSpPr/>
              <p:nvPr/>
            </p:nvSpPr>
            <p:spPr>
              <a:xfrm>
                <a:off x="327078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9"/>
              <p:cNvSpPr/>
              <p:nvPr/>
            </p:nvSpPr>
            <p:spPr>
              <a:xfrm>
                <a:off x="327078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9"/>
              <p:cNvSpPr/>
              <p:nvPr/>
            </p:nvSpPr>
            <p:spPr>
              <a:xfrm>
                <a:off x="327078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9"/>
              <p:cNvSpPr/>
              <p:nvPr/>
            </p:nvSpPr>
            <p:spPr>
              <a:xfrm>
                <a:off x="327078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9"/>
              <p:cNvSpPr/>
              <p:nvPr/>
            </p:nvSpPr>
            <p:spPr>
              <a:xfrm>
                <a:off x="327078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9"/>
              <p:cNvSpPr/>
              <p:nvPr/>
            </p:nvSpPr>
            <p:spPr>
              <a:xfrm>
                <a:off x="327078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9"/>
              <p:cNvSpPr/>
              <p:nvPr/>
            </p:nvSpPr>
            <p:spPr>
              <a:xfrm>
                <a:off x="327078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9"/>
              <p:cNvSpPr/>
              <p:nvPr/>
            </p:nvSpPr>
            <p:spPr>
              <a:xfrm>
                <a:off x="327078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9"/>
              <p:cNvSpPr/>
              <p:nvPr/>
            </p:nvSpPr>
            <p:spPr>
              <a:xfrm>
                <a:off x="335956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9"/>
              <p:cNvSpPr/>
              <p:nvPr/>
            </p:nvSpPr>
            <p:spPr>
              <a:xfrm>
                <a:off x="335956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9"/>
              <p:cNvSpPr/>
              <p:nvPr/>
            </p:nvSpPr>
            <p:spPr>
              <a:xfrm>
                <a:off x="335956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9"/>
              <p:cNvSpPr/>
              <p:nvPr/>
            </p:nvSpPr>
            <p:spPr>
              <a:xfrm>
                <a:off x="335956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9"/>
              <p:cNvSpPr/>
              <p:nvPr/>
            </p:nvSpPr>
            <p:spPr>
              <a:xfrm>
                <a:off x="335956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9"/>
              <p:cNvSpPr/>
              <p:nvPr/>
            </p:nvSpPr>
            <p:spPr>
              <a:xfrm>
                <a:off x="335956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9"/>
              <p:cNvSpPr/>
              <p:nvPr/>
            </p:nvSpPr>
            <p:spPr>
              <a:xfrm>
                <a:off x="335956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9"/>
              <p:cNvSpPr/>
              <p:nvPr/>
            </p:nvSpPr>
            <p:spPr>
              <a:xfrm>
                <a:off x="335956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9"/>
              <p:cNvSpPr/>
              <p:nvPr/>
            </p:nvSpPr>
            <p:spPr>
              <a:xfrm>
                <a:off x="335956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9"/>
              <p:cNvSpPr/>
              <p:nvPr/>
            </p:nvSpPr>
            <p:spPr>
              <a:xfrm>
                <a:off x="335956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9"/>
              <p:cNvSpPr/>
              <p:nvPr/>
            </p:nvSpPr>
            <p:spPr>
              <a:xfrm>
                <a:off x="335956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9"/>
              <p:cNvSpPr/>
              <p:nvPr/>
            </p:nvSpPr>
            <p:spPr>
              <a:xfrm>
                <a:off x="335956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9"/>
              <p:cNvSpPr/>
              <p:nvPr/>
            </p:nvSpPr>
            <p:spPr>
              <a:xfrm>
                <a:off x="335956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9"/>
              <p:cNvSpPr/>
              <p:nvPr/>
            </p:nvSpPr>
            <p:spPr>
              <a:xfrm>
                <a:off x="344835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9"/>
              <p:cNvSpPr/>
              <p:nvPr/>
            </p:nvSpPr>
            <p:spPr>
              <a:xfrm>
                <a:off x="344835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9"/>
              <p:cNvSpPr/>
              <p:nvPr/>
            </p:nvSpPr>
            <p:spPr>
              <a:xfrm>
                <a:off x="344835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9"/>
              <p:cNvSpPr/>
              <p:nvPr/>
            </p:nvSpPr>
            <p:spPr>
              <a:xfrm>
                <a:off x="344835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9"/>
              <p:cNvSpPr/>
              <p:nvPr/>
            </p:nvSpPr>
            <p:spPr>
              <a:xfrm>
                <a:off x="344835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9"/>
              <p:cNvSpPr/>
              <p:nvPr/>
            </p:nvSpPr>
            <p:spPr>
              <a:xfrm>
                <a:off x="344835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9"/>
              <p:cNvSpPr/>
              <p:nvPr/>
            </p:nvSpPr>
            <p:spPr>
              <a:xfrm>
                <a:off x="344835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9"/>
              <p:cNvSpPr/>
              <p:nvPr/>
            </p:nvSpPr>
            <p:spPr>
              <a:xfrm>
                <a:off x="344835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9"/>
              <p:cNvSpPr/>
              <p:nvPr/>
            </p:nvSpPr>
            <p:spPr>
              <a:xfrm>
                <a:off x="344835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9"/>
              <p:cNvSpPr/>
              <p:nvPr/>
            </p:nvSpPr>
            <p:spPr>
              <a:xfrm>
                <a:off x="344835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9"/>
              <p:cNvSpPr/>
              <p:nvPr/>
            </p:nvSpPr>
            <p:spPr>
              <a:xfrm>
                <a:off x="344835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9"/>
              <p:cNvSpPr/>
              <p:nvPr/>
            </p:nvSpPr>
            <p:spPr>
              <a:xfrm>
                <a:off x="344835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9"/>
              <p:cNvSpPr/>
              <p:nvPr/>
            </p:nvSpPr>
            <p:spPr>
              <a:xfrm>
                <a:off x="344835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9"/>
              <p:cNvSpPr/>
              <p:nvPr/>
            </p:nvSpPr>
            <p:spPr>
              <a:xfrm>
                <a:off x="353714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9"/>
              <p:cNvSpPr/>
              <p:nvPr/>
            </p:nvSpPr>
            <p:spPr>
              <a:xfrm>
                <a:off x="353714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9"/>
              <p:cNvSpPr/>
              <p:nvPr/>
            </p:nvSpPr>
            <p:spPr>
              <a:xfrm>
                <a:off x="353714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9"/>
              <p:cNvSpPr/>
              <p:nvPr/>
            </p:nvSpPr>
            <p:spPr>
              <a:xfrm>
                <a:off x="353714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9"/>
              <p:cNvSpPr/>
              <p:nvPr/>
            </p:nvSpPr>
            <p:spPr>
              <a:xfrm>
                <a:off x="353714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9"/>
              <p:cNvSpPr/>
              <p:nvPr/>
            </p:nvSpPr>
            <p:spPr>
              <a:xfrm>
                <a:off x="353714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9"/>
              <p:cNvSpPr/>
              <p:nvPr/>
            </p:nvSpPr>
            <p:spPr>
              <a:xfrm>
                <a:off x="353714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9"/>
              <p:cNvSpPr/>
              <p:nvPr/>
            </p:nvSpPr>
            <p:spPr>
              <a:xfrm>
                <a:off x="353714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9"/>
              <p:cNvSpPr/>
              <p:nvPr/>
            </p:nvSpPr>
            <p:spPr>
              <a:xfrm>
                <a:off x="353714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9"/>
              <p:cNvSpPr/>
              <p:nvPr/>
            </p:nvSpPr>
            <p:spPr>
              <a:xfrm>
                <a:off x="353714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9"/>
              <p:cNvSpPr/>
              <p:nvPr/>
            </p:nvSpPr>
            <p:spPr>
              <a:xfrm>
                <a:off x="353714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9"/>
              <p:cNvSpPr/>
              <p:nvPr/>
            </p:nvSpPr>
            <p:spPr>
              <a:xfrm>
                <a:off x="353714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9"/>
              <p:cNvSpPr/>
              <p:nvPr/>
            </p:nvSpPr>
            <p:spPr>
              <a:xfrm>
                <a:off x="353714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9"/>
              <p:cNvSpPr/>
              <p:nvPr/>
            </p:nvSpPr>
            <p:spPr>
              <a:xfrm>
                <a:off x="362593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9"/>
              <p:cNvSpPr/>
              <p:nvPr/>
            </p:nvSpPr>
            <p:spPr>
              <a:xfrm>
                <a:off x="362593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9"/>
              <p:cNvSpPr/>
              <p:nvPr/>
            </p:nvSpPr>
            <p:spPr>
              <a:xfrm>
                <a:off x="362593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9"/>
              <p:cNvSpPr/>
              <p:nvPr/>
            </p:nvSpPr>
            <p:spPr>
              <a:xfrm>
                <a:off x="362593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9"/>
              <p:cNvSpPr/>
              <p:nvPr/>
            </p:nvSpPr>
            <p:spPr>
              <a:xfrm>
                <a:off x="362593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9"/>
              <p:cNvSpPr/>
              <p:nvPr/>
            </p:nvSpPr>
            <p:spPr>
              <a:xfrm>
                <a:off x="362593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9"/>
              <p:cNvSpPr/>
              <p:nvPr/>
            </p:nvSpPr>
            <p:spPr>
              <a:xfrm>
                <a:off x="362593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9"/>
              <p:cNvSpPr/>
              <p:nvPr/>
            </p:nvSpPr>
            <p:spPr>
              <a:xfrm>
                <a:off x="362593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9"/>
              <p:cNvSpPr/>
              <p:nvPr/>
            </p:nvSpPr>
            <p:spPr>
              <a:xfrm>
                <a:off x="362593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9"/>
              <p:cNvSpPr/>
              <p:nvPr/>
            </p:nvSpPr>
            <p:spPr>
              <a:xfrm>
                <a:off x="362593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9"/>
              <p:cNvSpPr/>
              <p:nvPr/>
            </p:nvSpPr>
            <p:spPr>
              <a:xfrm>
                <a:off x="362593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9"/>
              <p:cNvSpPr/>
              <p:nvPr/>
            </p:nvSpPr>
            <p:spPr>
              <a:xfrm>
                <a:off x="362593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9"/>
              <p:cNvSpPr/>
              <p:nvPr/>
            </p:nvSpPr>
            <p:spPr>
              <a:xfrm>
                <a:off x="362593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9"/>
              <p:cNvSpPr/>
              <p:nvPr/>
            </p:nvSpPr>
            <p:spPr>
              <a:xfrm>
                <a:off x="371472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9"/>
              <p:cNvSpPr/>
              <p:nvPr/>
            </p:nvSpPr>
            <p:spPr>
              <a:xfrm>
                <a:off x="371472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9"/>
              <p:cNvSpPr/>
              <p:nvPr/>
            </p:nvSpPr>
            <p:spPr>
              <a:xfrm>
                <a:off x="371472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19"/>
              <p:cNvSpPr/>
              <p:nvPr/>
            </p:nvSpPr>
            <p:spPr>
              <a:xfrm>
                <a:off x="371472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9"/>
              <p:cNvSpPr/>
              <p:nvPr/>
            </p:nvSpPr>
            <p:spPr>
              <a:xfrm>
                <a:off x="371472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9"/>
              <p:cNvSpPr/>
              <p:nvPr/>
            </p:nvSpPr>
            <p:spPr>
              <a:xfrm>
                <a:off x="371472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9"/>
              <p:cNvSpPr/>
              <p:nvPr/>
            </p:nvSpPr>
            <p:spPr>
              <a:xfrm>
                <a:off x="371472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9"/>
              <p:cNvSpPr/>
              <p:nvPr/>
            </p:nvSpPr>
            <p:spPr>
              <a:xfrm>
                <a:off x="371472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9"/>
              <p:cNvSpPr/>
              <p:nvPr/>
            </p:nvSpPr>
            <p:spPr>
              <a:xfrm>
                <a:off x="371472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9"/>
              <p:cNvSpPr/>
              <p:nvPr/>
            </p:nvSpPr>
            <p:spPr>
              <a:xfrm>
                <a:off x="371472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9"/>
              <p:cNvSpPr/>
              <p:nvPr/>
            </p:nvSpPr>
            <p:spPr>
              <a:xfrm>
                <a:off x="371472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9"/>
              <p:cNvSpPr/>
              <p:nvPr/>
            </p:nvSpPr>
            <p:spPr>
              <a:xfrm>
                <a:off x="371472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9"/>
              <p:cNvSpPr/>
              <p:nvPr/>
            </p:nvSpPr>
            <p:spPr>
              <a:xfrm>
                <a:off x="371472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9"/>
              <p:cNvSpPr/>
              <p:nvPr/>
            </p:nvSpPr>
            <p:spPr>
              <a:xfrm>
                <a:off x="380350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9"/>
              <p:cNvSpPr/>
              <p:nvPr/>
            </p:nvSpPr>
            <p:spPr>
              <a:xfrm>
                <a:off x="380350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9"/>
              <p:cNvSpPr/>
              <p:nvPr/>
            </p:nvSpPr>
            <p:spPr>
              <a:xfrm>
                <a:off x="380350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9"/>
              <p:cNvSpPr/>
              <p:nvPr/>
            </p:nvSpPr>
            <p:spPr>
              <a:xfrm>
                <a:off x="380350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9"/>
              <p:cNvSpPr/>
              <p:nvPr/>
            </p:nvSpPr>
            <p:spPr>
              <a:xfrm>
                <a:off x="380350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9"/>
              <p:cNvSpPr/>
              <p:nvPr/>
            </p:nvSpPr>
            <p:spPr>
              <a:xfrm>
                <a:off x="380350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9"/>
              <p:cNvSpPr/>
              <p:nvPr/>
            </p:nvSpPr>
            <p:spPr>
              <a:xfrm>
                <a:off x="380350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9"/>
              <p:cNvSpPr/>
              <p:nvPr/>
            </p:nvSpPr>
            <p:spPr>
              <a:xfrm>
                <a:off x="380350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9"/>
              <p:cNvSpPr/>
              <p:nvPr/>
            </p:nvSpPr>
            <p:spPr>
              <a:xfrm>
                <a:off x="380350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9"/>
              <p:cNvSpPr/>
              <p:nvPr/>
            </p:nvSpPr>
            <p:spPr>
              <a:xfrm>
                <a:off x="380350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9"/>
              <p:cNvSpPr/>
              <p:nvPr/>
            </p:nvSpPr>
            <p:spPr>
              <a:xfrm>
                <a:off x="380350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9"/>
              <p:cNvSpPr/>
              <p:nvPr/>
            </p:nvSpPr>
            <p:spPr>
              <a:xfrm>
                <a:off x="380350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9"/>
              <p:cNvSpPr/>
              <p:nvPr/>
            </p:nvSpPr>
            <p:spPr>
              <a:xfrm>
                <a:off x="380350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9"/>
              <p:cNvSpPr/>
              <p:nvPr/>
            </p:nvSpPr>
            <p:spPr>
              <a:xfrm>
                <a:off x="202775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9"/>
              <p:cNvSpPr/>
              <p:nvPr/>
            </p:nvSpPr>
            <p:spPr>
              <a:xfrm>
                <a:off x="21165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9"/>
              <p:cNvSpPr/>
              <p:nvPr/>
            </p:nvSpPr>
            <p:spPr>
              <a:xfrm>
                <a:off x="220532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9"/>
              <p:cNvSpPr/>
              <p:nvPr/>
            </p:nvSpPr>
            <p:spPr>
              <a:xfrm>
                <a:off x="229411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9"/>
              <p:cNvSpPr/>
              <p:nvPr/>
            </p:nvSpPr>
            <p:spPr>
              <a:xfrm>
                <a:off x="238290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9"/>
              <p:cNvSpPr/>
              <p:nvPr/>
            </p:nvSpPr>
            <p:spPr>
              <a:xfrm>
                <a:off x="24716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9"/>
              <p:cNvSpPr/>
              <p:nvPr/>
            </p:nvSpPr>
            <p:spPr>
              <a:xfrm>
                <a:off x="25604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9"/>
              <p:cNvSpPr/>
              <p:nvPr/>
            </p:nvSpPr>
            <p:spPr>
              <a:xfrm>
                <a:off x="264926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9"/>
              <p:cNvSpPr/>
              <p:nvPr/>
            </p:nvSpPr>
            <p:spPr>
              <a:xfrm>
                <a:off x="273805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9"/>
              <p:cNvSpPr/>
              <p:nvPr/>
            </p:nvSpPr>
            <p:spPr>
              <a:xfrm>
                <a:off x="28268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9"/>
              <p:cNvSpPr/>
              <p:nvPr/>
            </p:nvSpPr>
            <p:spPr>
              <a:xfrm>
                <a:off x="29156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9"/>
              <p:cNvSpPr/>
              <p:nvPr/>
            </p:nvSpPr>
            <p:spPr>
              <a:xfrm>
                <a:off x="300441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9"/>
              <p:cNvSpPr/>
              <p:nvPr/>
            </p:nvSpPr>
            <p:spPr>
              <a:xfrm>
                <a:off x="309320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9"/>
              <p:cNvSpPr/>
              <p:nvPr/>
            </p:nvSpPr>
            <p:spPr>
              <a:xfrm>
                <a:off x="318199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9"/>
              <p:cNvSpPr/>
              <p:nvPr/>
            </p:nvSpPr>
            <p:spPr>
              <a:xfrm>
                <a:off x="327078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9"/>
              <p:cNvSpPr/>
              <p:nvPr/>
            </p:nvSpPr>
            <p:spPr>
              <a:xfrm>
                <a:off x="335956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9"/>
              <p:cNvSpPr/>
              <p:nvPr/>
            </p:nvSpPr>
            <p:spPr>
              <a:xfrm>
                <a:off x="344835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9"/>
              <p:cNvSpPr/>
              <p:nvPr/>
            </p:nvSpPr>
            <p:spPr>
              <a:xfrm>
                <a:off x="353714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9"/>
              <p:cNvSpPr/>
              <p:nvPr/>
            </p:nvSpPr>
            <p:spPr>
              <a:xfrm>
                <a:off x="362593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9"/>
              <p:cNvSpPr/>
              <p:nvPr/>
            </p:nvSpPr>
            <p:spPr>
              <a:xfrm>
                <a:off x="371472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9"/>
              <p:cNvSpPr/>
              <p:nvPr/>
            </p:nvSpPr>
            <p:spPr>
              <a:xfrm>
                <a:off x="380350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9"/>
              <p:cNvSpPr/>
              <p:nvPr/>
            </p:nvSpPr>
            <p:spPr>
              <a:xfrm>
                <a:off x="202775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9"/>
              <p:cNvSpPr/>
              <p:nvPr/>
            </p:nvSpPr>
            <p:spPr>
              <a:xfrm>
                <a:off x="21165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9"/>
              <p:cNvSpPr/>
              <p:nvPr/>
            </p:nvSpPr>
            <p:spPr>
              <a:xfrm>
                <a:off x="220532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9"/>
              <p:cNvSpPr/>
              <p:nvPr/>
            </p:nvSpPr>
            <p:spPr>
              <a:xfrm>
                <a:off x="229411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9"/>
              <p:cNvSpPr/>
              <p:nvPr/>
            </p:nvSpPr>
            <p:spPr>
              <a:xfrm>
                <a:off x="238290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9"/>
              <p:cNvSpPr/>
              <p:nvPr/>
            </p:nvSpPr>
            <p:spPr>
              <a:xfrm>
                <a:off x="24716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9"/>
              <p:cNvSpPr/>
              <p:nvPr/>
            </p:nvSpPr>
            <p:spPr>
              <a:xfrm>
                <a:off x="25604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9"/>
              <p:cNvSpPr/>
              <p:nvPr/>
            </p:nvSpPr>
            <p:spPr>
              <a:xfrm>
                <a:off x="264926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9"/>
              <p:cNvSpPr/>
              <p:nvPr/>
            </p:nvSpPr>
            <p:spPr>
              <a:xfrm>
                <a:off x="273805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9"/>
              <p:cNvSpPr/>
              <p:nvPr/>
            </p:nvSpPr>
            <p:spPr>
              <a:xfrm>
                <a:off x="28268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9"/>
              <p:cNvSpPr/>
              <p:nvPr/>
            </p:nvSpPr>
            <p:spPr>
              <a:xfrm>
                <a:off x="29156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9"/>
              <p:cNvSpPr/>
              <p:nvPr/>
            </p:nvSpPr>
            <p:spPr>
              <a:xfrm>
                <a:off x="300441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9"/>
              <p:cNvSpPr/>
              <p:nvPr/>
            </p:nvSpPr>
            <p:spPr>
              <a:xfrm>
                <a:off x="309320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9"/>
              <p:cNvSpPr/>
              <p:nvPr/>
            </p:nvSpPr>
            <p:spPr>
              <a:xfrm>
                <a:off x="318199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9"/>
              <p:cNvSpPr/>
              <p:nvPr/>
            </p:nvSpPr>
            <p:spPr>
              <a:xfrm>
                <a:off x="327078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9"/>
              <p:cNvSpPr/>
              <p:nvPr/>
            </p:nvSpPr>
            <p:spPr>
              <a:xfrm>
                <a:off x="335956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9"/>
              <p:cNvSpPr/>
              <p:nvPr/>
            </p:nvSpPr>
            <p:spPr>
              <a:xfrm>
                <a:off x="344835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9"/>
              <p:cNvSpPr/>
              <p:nvPr/>
            </p:nvSpPr>
            <p:spPr>
              <a:xfrm>
                <a:off x="353714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9"/>
              <p:cNvSpPr/>
              <p:nvPr/>
            </p:nvSpPr>
            <p:spPr>
              <a:xfrm>
                <a:off x="362593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9"/>
              <p:cNvSpPr/>
              <p:nvPr/>
            </p:nvSpPr>
            <p:spPr>
              <a:xfrm>
                <a:off x="371472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9"/>
              <p:cNvSpPr/>
              <p:nvPr/>
            </p:nvSpPr>
            <p:spPr>
              <a:xfrm>
                <a:off x="380350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9"/>
              <p:cNvSpPr/>
              <p:nvPr/>
            </p:nvSpPr>
            <p:spPr>
              <a:xfrm>
                <a:off x="389579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9"/>
              <p:cNvSpPr/>
              <p:nvPr/>
            </p:nvSpPr>
            <p:spPr>
              <a:xfrm>
                <a:off x="389579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9"/>
              <p:cNvSpPr/>
              <p:nvPr/>
            </p:nvSpPr>
            <p:spPr>
              <a:xfrm>
                <a:off x="389579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9"/>
              <p:cNvSpPr/>
              <p:nvPr/>
            </p:nvSpPr>
            <p:spPr>
              <a:xfrm>
                <a:off x="389579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9"/>
              <p:cNvSpPr/>
              <p:nvPr/>
            </p:nvSpPr>
            <p:spPr>
              <a:xfrm>
                <a:off x="389579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9"/>
              <p:cNvSpPr/>
              <p:nvPr/>
            </p:nvSpPr>
            <p:spPr>
              <a:xfrm>
                <a:off x="389579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9"/>
              <p:cNvSpPr/>
              <p:nvPr/>
            </p:nvSpPr>
            <p:spPr>
              <a:xfrm>
                <a:off x="389579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9"/>
              <p:cNvSpPr/>
              <p:nvPr/>
            </p:nvSpPr>
            <p:spPr>
              <a:xfrm>
                <a:off x="389579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9"/>
              <p:cNvSpPr/>
              <p:nvPr/>
            </p:nvSpPr>
            <p:spPr>
              <a:xfrm>
                <a:off x="389579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9"/>
              <p:cNvSpPr/>
              <p:nvPr/>
            </p:nvSpPr>
            <p:spPr>
              <a:xfrm>
                <a:off x="389579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9"/>
              <p:cNvSpPr/>
              <p:nvPr/>
            </p:nvSpPr>
            <p:spPr>
              <a:xfrm>
                <a:off x="389579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9"/>
              <p:cNvSpPr/>
              <p:nvPr/>
            </p:nvSpPr>
            <p:spPr>
              <a:xfrm>
                <a:off x="389579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9"/>
              <p:cNvSpPr/>
              <p:nvPr/>
            </p:nvSpPr>
            <p:spPr>
              <a:xfrm>
                <a:off x="389579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9"/>
              <p:cNvSpPr/>
              <p:nvPr/>
            </p:nvSpPr>
            <p:spPr>
              <a:xfrm>
                <a:off x="389579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9"/>
              <p:cNvSpPr/>
              <p:nvPr/>
            </p:nvSpPr>
            <p:spPr>
              <a:xfrm>
                <a:off x="389579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9"/>
              <p:cNvSpPr/>
              <p:nvPr/>
            </p:nvSpPr>
            <p:spPr>
              <a:xfrm>
                <a:off x="193896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9"/>
              <p:cNvSpPr/>
              <p:nvPr/>
            </p:nvSpPr>
            <p:spPr>
              <a:xfrm>
                <a:off x="193896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9"/>
              <p:cNvSpPr/>
              <p:nvPr/>
            </p:nvSpPr>
            <p:spPr>
              <a:xfrm>
                <a:off x="193896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9"/>
              <p:cNvSpPr/>
              <p:nvPr/>
            </p:nvSpPr>
            <p:spPr>
              <a:xfrm>
                <a:off x="193896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19"/>
              <p:cNvSpPr/>
              <p:nvPr/>
            </p:nvSpPr>
            <p:spPr>
              <a:xfrm>
                <a:off x="193896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9"/>
              <p:cNvSpPr/>
              <p:nvPr/>
            </p:nvSpPr>
            <p:spPr>
              <a:xfrm>
                <a:off x="193896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9"/>
              <p:cNvSpPr/>
              <p:nvPr/>
            </p:nvSpPr>
            <p:spPr>
              <a:xfrm>
                <a:off x="193896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9"/>
              <p:cNvSpPr/>
              <p:nvPr/>
            </p:nvSpPr>
            <p:spPr>
              <a:xfrm>
                <a:off x="193896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9"/>
              <p:cNvSpPr/>
              <p:nvPr/>
            </p:nvSpPr>
            <p:spPr>
              <a:xfrm>
                <a:off x="193896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9"/>
              <p:cNvSpPr/>
              <p:nvPr/>
            </p:nvSpPr>
            <p:spPr>
              <a:xfrm>
                <a:off x="193896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9"/>
              <p:cNvSpPr/>
              <p:nvPr/>
            </p:nvSpPr>
            <p:spPr>
              <a:xfrm>
                <a:off x="193896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9"/>
              <p:cNvSpPr/>
              <p:nvPr/>
            </p:nvSpPr>
            <p:spPr>
              <a:xfrm>
                <a:off x="193896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9"/>
              <p:cNvSpPr/>
              <p:nvPr/>
            </p:nvSpPr>
            <p:spPr>
              <a:xfrm>
                <a:off x="193896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9"/>
              <p:cNvSpPr/>
              <p:nvPr/>
            </p:nvSpPr>
            <p:spPr>
              <a:xfrm>
                <a:off x="193896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9"/>
              <p:cNvSpPr/>
              <p:nvPr/>
            </p:nvSpPr>
            <p:spPr>
              <a:xfrm>
                <a:off x="193896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9"/>
              <p:cNvSpPr/>
              <p:nvPr/>
            </p:nvSpPr>
            <p:spPr>
              <a:xfrm>
                <a:off x="185017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9"/>
              <p:cNvSpPr/>
              <p:nvPr/>
            </p:nvSpPr>
            <p:spPr>
              <a:xfrm>
                <a:off x="185017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9"/>
              <p:cNvSpPr/>
              <p:nvPr/>
            </p:nvSpPr>
            <p:spPr>
              <a:xfrm>
                <a:off x="185017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9"/>
              <p:cNvSpPr/>
              <p:nvPr/>
            </p:nvSpPr>
            <p:spPr>
              <a:xfrm>
                <a:off x="185017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9"/>
              <p:cNvSpPr/>
              <p:nvPr/>
            </p:nvSpPr>
            <p:spPr>
              <a:xfrm>
                <a:off x="185017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9"/>
              <p:cNvSpPr/>
              <p:nvPr/>
            </p:nvSpPr>
            <p:spPr>
              <a:xfrm>
                <a:off x="185017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9"/>
              <p:cNvSpPr/>
              <p:nvPr/>
            </p:nvSpPr>
            <p:spPr>
              <a:xfrm>
                <a:off x="185017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9"/>
              <p:cNvSpPr/>
              <p:nvPr/>
            </p:nvSpPr>
            <p:spPr>
              <a:xfrm>
                <a:off x="185017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9"/>
              <p:cNvSpPr/>
              <p:nvPr/>
            </p:nvSpPr>
            <p:spPr>
              <a:xfrm>
                <a:off x="185017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9"/>
              <p:cNvSpPr/>
              <p:nvPr/>
            </p:nvSpPr>
            <p:spPr>
              <a:xfrm>
                <a:off x="185017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9"/>
              <p:cNvSpPr/>
              <p:nvPr/>
            </p:nvSpPr>
            <p:spPr>
              <a:xfrm>
                <a:off x="185017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9"/>
              <p:cNvSpPr/>
              <p:nvPr/>
            </p:nvSpPr>
            <p:spPr>
              <a:xfrm>
                <a:off x="185017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9"/>
              <p:cNvSpPr/>
              <p:nvPr/>
            </p:nvSpPr>
            <p:spPr>
              <a:xfrm>
                <a:off x="185017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9"/>
              <p:cNvSpPr/>
              <p:nvPr/>
            </p:nvSpPr>
            <p:spPr>
              <a:xfrm>
                <a:off x="185017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9"/>
              <p:cNvSpPr/>
              <p:nvPr/>
            </p:nvSpPr>
            <p:spPr>
              <a:xfrm>
                <a:off x="185017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9"/>
              <p:cNvSpPr/>
              <p:nvPr/>
            </p:nvSpPr>
            <p:spPr>
              <a:xfrm>
                <a:off x="176138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9"/>
              <p:cNvSpPr/>
              <p:nvPr/>
            </p:nvSpPr>
            <p:spPr>
              <a:xfrm>
                <a:off x="176138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9"/>
              <p:cNvSpPr/>
              <p:nvPr/>
            </p:nvSpPr>
            <p:spPr>
              <a:xfrm>
                <a:off x="176138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9"/>
              <p:cNvSpPr/>
              <p:nvPr/>
            </p:nvSpPr>
            <p:spPr>
              <a:xfrm>
                <a:off x="176138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9"/>
              <p:cNvSpPr/>
              <p:nvPr/>
            </p:nvSpPr>
            <p:spPr>
              <a:xfrm>
                <a:off x="176138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9"/>
              <p:cNvSpPr/>
              <p:nvPr/>
            </p:nvSpPr>
            <p:spPr>
              <a:xfrm>
                <a:off x="176138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9"/>
              <p:cNvSpPr/>
              <p:nvPr/>
            </p:nvSpPr>
            <p:spPr>
              <a:xfrm>
                <a:off x="176138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9"/>
              <p:cNvSpPr/>
              <p:nvPr/>
            </p:nvSpPr>
            <p:spPr>
              <a:xfrm>
                <a:off x="176138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9"/>
              <p:cNvSpPr/>
              <p:nvPr/>
            </p:nvSpPr>
            <p:spPr>
              <a:xfrm>
                <a:off x="176138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9"/>
              <p:cNvSpPr/>
              <p:nvPr/>
            </p:nvSpPr>
            <p:spPr>
              <a:xfrm>
                <a:off x="176138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9"/>
              <p:cNvSpPr/>
              <p:nvPr/>
            </p:nvSpPr>
            <p:spPr>
              <a:xfrm>
                <a:off x="176138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9"/>
              <p:cNvSpPr/>
              <p:nvPr/>
            </p:nvSpPr>
            <p:spPr>
              <a:xfrm>
                <a:off x="176138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9"/>
              <p:cNvSpPr/>
              <p:nvPr/>
            </p:nvSpPr>
            <p:spPr>
              <a:xfrm>
                <a:off x="176138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9"/>
              <p:cNvSpPr/>
              <p:nvPr/>
            </p:nvSpPr>
            <p:spPr>
              <a:xfrm>
                <a:off x="176138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9"/>
              <p:cNvSpPr/>
              <p:nvPr/>
            </p:nvSpPr>
            <p:spPr>
              <a:xfrm>
                <a:off x="176138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9"/>
              <p:cNvSpPr/>
              <p:nvPr/>
            </p:nvSpPr>
            <p:spPr>
              <a:xfrm>
                <a:off x="202775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9"/>
              <p:cNvSpPr/>
              <p:nvPr/>
            </p:nvSpPr>
            <p:spPr>
              <a:xfrm>
                <a:off x="21165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9"/>
              <p:cNvSpPr/>
              <p:nvPr/>
            </p:nvSpPr>
            <p:spPr>
              <a:xfrm>
                <a:off x="220532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9"/>
              <p:cNvSpPr/>
              <p:nvPr/>
            </p:nvSpPr>
            <p:spPr>
              <a:xfrm>
                <a:off x="229411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9"/>
              <p:cNvSpPr/>
              <p:nvPr/>
            </p:nvSpPr>
            <p:spPr>
              <a:xfrm>
                <a:off x="238290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9"/>
              <p:cNvSpPr/>
              <p:nvPr/>
            </p:nvSpPr>
            <p:spPr>
              <a:xfrm>
                <a:off x="24716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9"/>
              <p:cNvSpPr/>
              <p:nvPr/>
            </p:nvSpPr>
            <p:spPr>
              <a:xfrm>
                <a:off x="202775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9"/>
              <p:cNvSpPr/>
              <p:nvPr/>
            </p:nvSpPr>
            <p:spPr>
              <a:xfrm>
                <a:off x="21165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9"/>
              <p:cNvSpPr/>
              <p:nvPr/>
            </p:nvSpPr>
            <p:spPr>
              <a:xfrm>
                <a:off x="220532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9"/>
              <p:cNvSpPr/>
              <p:nvPr/>
            </p:nvSpPr>
            <p:spPr>
              <a:xfrm>
                <a:off x="229411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9"/>
              <p:cNvSpPr/>
              <p:nvPr/>
            </p:nvSpPr>
            <p:spPr>
              <a:xfrm>
                <a:off x="238290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9"/>
              <p:cNvSpPr/>
              <p:nvPr/>
            </p:nvSpPr>
            <p:spPr>
              <a:xfrm>
                <a:off x="24716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9"/>
              <p:cNvSpPr/>
              <p:nvPr/>
            </p:nvSpPr>
            <p:spPr>
              <a:xfrm>
                <a:off x="202775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9"/>
              <p:cNvSpPr/>
              <p:nvPr/>
            </p:nvSpPr>
            <p:spPr>
              <a:xfrm>
                <a:off x="21165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9"/>
              <p:cNvSpPr/>
              <p:nvPr/>
            </p:nvSpPr>
            <p:spPr>
              <a:xfrm>
                <a:off x="220532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9"/>
              <p:cNvSpPr/>
              <p:nvPr/>
            </p:nvSpPr>
            <p:spPr>
              <a:xfrm>
                <a:off x="229411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9"/>
              <p:cNvSpPr/>
              <p:nvPr/>
            </p:nvSpPr>
            <p:spPr>
              <a:xfrm>
                <a:off x="238290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9"/>
              <p:cNvSpPr/>
              <p:nvPr/>
            </p:nvSpPr>
            <p:spPr>
              <a:xfrm>
                <a:off x="24716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9"/>
              <p:cNvSpPr/>
              <p:nvPr/>
            </p:nvSpPr>
            <p:spPr>
              <a:xfrm>
                <a:off x="202775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9"/>
              <p:cNvSpPr/>
              <p:nvPr/>
            </p:nvSpPr>
            <p:spPr>
              <a:xfrm>
                <a:off x="21165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9"/>
              <p:cNvSpPr/>
              <p:nvPr/>
            </p:nvSpPr>
            <p:spPr>
              <a:xfrm>
                <a:off x="220532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9"/>
              <p:cNvSpPr/>
              <p:nvPr/>
            </p:nvSpPr>
            <p:spPr>
              <a:xfrm>
                <a:off x="229411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9"/>
              <p:cNvSpPr/>
              <p:nvPr/>
            </p:nvSpPr>
            <p:spPr>
              <a:xfrm>
                <a:off x="238290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9"/>
              <p:cNvSpPr/>
              <p:nvPr/>
            </p:nvSpPr>
            <p:spPr>
              <a:xfrm>
                <a:off x="24716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9"/>
              <p:cNvSpPr/>
              <p:nvPr/>
            </p:nvSpPr>
            <p:spPr>
              <a:xfrm>
                <a:off x="202775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9"/>
              <p:cNvSpPr/>
              <p:nvPr/>
            </p:nvSpPr>
            <p:spPr>
              <a:xfrm>
                <a:off x="21165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9"/>
              <p:cNvSpPr/>
              <p:nvPr/>
            </p:nvSpPr>
            <p:spPr>
              <a:xfrm>
                <a:off x="220532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9"/>
              <p:cNvSpPr/>
              <p:nvPr/>
            </p:nvSpPr>
            <p:spPr>
              <a:xfrm>
                <a:off x="229411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9"/>
              <p:cNvSpPr/>
              <p:nvPr/>
            </p:nvSpPr>
            <p:spPr>
              <a:xfrm>
                <a:off x="238290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9"/>
              <p:cNvSpPr/>
              <p:nvPr/>
            </p:nvSpPr>
            <p:spPr>
              <a:xfrm>
                <a:off x="24716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9"/>
              <p:cNvSpPr/>
              <p:nvPr/>
            </p:nvSpPr>
            <p:spPr>
              <a:xfrm>
                <a:off x="202775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9"/>
              <p:cNvSpPr/>
              <p:nvPr/>
            </p:nvSpPr>
            <p:spPr>
              <a:xfrm>
                <a:off x="21165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9"/>
              <p:cNvSpPr/>
              <p:nvPr/>
            </p:nvSpPr>
            <p:spPr>
              <a:xfrm>
                <a:off x="220532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9"/>
              <p:cNvSpPr/>
              <p:nvPr/>
            </p:nvSpPr>
            <p:spPr>
              <a:xfrm>
                <a:off x="229411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9"/>
              <p:cNvSpPr/>
              <p:nvPr/>
            </p:nvSpPr>
            <p:spPr>
              <a:xfrm>
                <a:off x="238290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9"/>
              <p:cNvSpPr/>
              <p:nvPr/>
            </p:nvSpPr>
            <p:spPr>
              <a:xfrm>
                <a:off x="24716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9"/>
              <p:cNvSpPr/>
              <p:nvPr/>
            </p:nvSpPr>
            <p:spPr>
              <a:xfrm>
                <a:off x="202775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9"/>
              <p:cNvSpPr/>
              <p:nvPr/>
            </p:nvSpPr>
            <p:spPr>
              <a:xfrm>
                <a:off x="21165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9"/>
              <p:cNvSpPr/>
              <p:nvPr/>
            </p:nvSpPr>
            <p:spPr>
              <a:xfrm>
                <a:off x="220532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9"/>
              <p:cNvSpPr/>
              <p:nvPr/>
            </p:nvSpPr>
            <p:spPr>
              <a:xfrm>
                <a:off x="229411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9"/>
              <p:cNvSpPr/>
              <p:nvPr/>
            </p:nvSpPr>
            <p:spPr>
              <a:xfrm>
                <a:off x="238290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9"/>
              <p:cNvSpPr/>
              <p:nvPr/>
            </p:nvSpPr>
            <p:spPr>
              <a:xfrm>
                <a:off x="24716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9"/>
              <p:cNvSpPr/>
              <p:nvPr/>
            </p:nvSpPr>
            <p:spPr>
              <a:xfrm>
                <a:off x="202775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9"/>
              <p:cNvSpPr/>
              <p:nvPr/>
            </p:nvSpPr>
            <p:spPr>
              <a:xfrm>
                <a:off x="21165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9"/>
              <p:cNvSpPr/>
              <p:nvPr/>
            </p:nvSpPr>
            <p:spPr>
              <a:xfrm>
                <a:off x="220532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9"/>
              <p:cNvSpPr/>
              <p:nvPr/>
            </p:nvSpPr>
            <p:spPr>
              <a:xfrm>
                <a:off x="229411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9"/>
              <p:cNvSpPr/>
              <p:nvPr/>
            </p:nvSpPr>
            <p:spPr>
              <a:xfrm>
                <a:off x="238290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9"/>
              <p:cNvSpPr/>
              <p:nvPr/>
            </p:nvSpPr>
            <p:spPr>
              <a:xfrm>
                <a:off x="24716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9"/>
              <p:cNvSpPr/>
              <p:nvPr/>
            </p:nvSpPr>
            <p:spPr>
              <a:xfrm>
                <a:off x="202775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9"/>
              <p:cNvSpPr/>
              <p:nvPr/>
            </p:nvSpPr>
            <p:spPr>
              <a:xfrm>
                <a:off x="21165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9"/>
              <p:cNvSpPr/>
              <p:nvPr/>
            </p:nvSpPr>
            <p:spPr>
              <a:xfrm>
                <a:off x="220532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9"/>
              <p:cNvSpPr/>
              <p:nvPr/>
            </p:nvSpPr>
            <p:spPr>
              <a:xfrm>
                <a:off x="229411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9"/>
              <p:cNvSpPr/>
              <p:nvPr/>
            </p:nvSpPr>
            <p:spPr>
              <a:xfrm>
                <a:off x="238290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9"/>
              <p:cNvSpPr/>
              <p:nvPr/>
            </p:nvSpPr>
            <p:spPr>
              <a:xfrm>
                <a:off x="24716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9"/>
              <p:cNvSpPr/>
              <p:nvPr/>
            </p:nvSpPr>
            <p:spPr>
              <a:xfrm>
                <a:off x="202775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9"/>
              <p:cNvSpPr/>
              <p:nvPr/>
            </p:nvSpPr>
            <p:spPr>
              <a:xfrm>
                <a:off x="21165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9"/>
              <p:cNvSpPr/>
              <p:nvPr/>
            </p:nvSpPr>
            <p:spPr>
              <a:xfrm>
                <a:off x="220532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9"/>
              <p:cNvSpPr/>
              <p:nvPr/>
            </p:nvSpPr>
            <p:spPr>
              <a:xfrm>
                <a:off x="229411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9"/>
              <p:cNvSpPr/>
              <p:nvPr/>
            </p:nvSpPr>
            <p:spPr>
              <a:xfrm>
                <a:off x="238290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9"/>
              <p:cNvSpPr/>
              <p:nvPr/>
            </p:nvSpPr>
            <p:spPr>
              <a:xfrm>
                <a:off x="24716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9"/>
              <p:cNvSpPr/>
              <p:nvPr/>
            </p:nvSpPr>
            <p:spPr>
              <a:xfrm>
                <a:off x="202775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9"/>
              <p:cNvSpPr/>
              <p:nvPr/>
            </p:nvSpPr>
            <p:spPr>
              <a:xfrm>
                <a:off x="21165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9"/>
              <p:cNvSpPr/>
              <p:nvPr/>
            </p:nvSpPr>
            <p:spPr>
              <a:xfrm>
                <a:off x="220532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9"/>
              <p:cNvSpPr/>
              <p:nvPr/>
            </p:nvSpPr>
            <p:spPr>
              <a:xfrm>
                <a:off x="229411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9"/>
              <p:cNvSpPr/>
              <p:nvPr/>
            </p:nvSpPr>
            <p:spPr>
              <a:xfrm>
                <a:off x="238290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9"/>
              <p:cNvSpPr/>
              <p:nvPr/>
            </p:nvSpPr>
            <p:spPr>
              <a:xfrm>
                <a:off x="24716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9"/>
              <p:cNvSpPr/>
              <p:nvPr/>
            </p:nvSpPr>
            <p:spPr>
              <a:xfrm>
                <a:off x="202775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9"/>
              <p:cNvSpPr/>
              <p:nvPr/>
            </p:nvSpPr>
            <p:spPr>
              <a:xfrm>
                <a:off x="21165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9"/>
              <p:cNvSpPr/>
              <p:nvPr/>
            </p:nvSpPr>
            <p:spPr>
              <a:xfrm>
                <a:off x="220532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9"/>
              <p:cNvSpPr/>
              <p:nvPr/>
            </p:nvSpPr>
            <p:spPr>
              <a:xfrm>
                <a:off x="229411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9"/>
              <p:cNvSpPr/>
              <p:nvPr/>
            </p:nvSpPr>
            <p:spPr>
              <a:xfrm>
                <a:off x="238290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19"/>
              <p:cNvSpPr/>
              <p:nvPr/>
            </p:nvSpPr>
            <p:spPr>
              <a:xfrm>
                <a:off x="24716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19"/>
              <p:cNvSpPr/>
              <p:nvPr/>
            </p:nvSpPr>
            <p:spPr>
              <a:xfrm>
                <a:off x="202775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9"/>
              <p:cNvSpPr/>
              <p:nvPr/>
            </p:nvSpPr>
            <p:spPr>
              <a:xfrm>
                <a:off x="21165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9"/>
              <p:cNvSpPr/>
              <p:nvPr/>
            </p:nvSpPr>
            <p:spPr>
              <a:xfrm>
                <a:off x="220532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9"/>
              <p:cNvSpPr/>
              <p:nvPr/>
            </p:nvSpPr>
            <p:spPr>
              <a:xfrm>
                <a:off x="229411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9"/>
              <p:cNvSpPr/>
              <p:nvPr/>
            </p:nvSpPr>
            <p:spPr>
              <a:xfrm>
                <a:off x="238290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9"/>
              <p:cNvSpPr/>
              <p:nvPr/>
            </p:nvSpPr>
            <p:spPr>
              <a:xfrm>
                <a:off x="24716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9"/>
              <p:cNvSpPr/>
              <p:nvPr/>
            </p:nvSpPr>
            <p:spPr>
              <a:xfrm>
                <a:off x="25604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9"/>
              <p:cNvSpPr/>
              <p:nvPr/>
            </p:nvSpPr>
            <p:spPr>
              <a:xfrm>
                <a:off x="25604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9"/>
              <p:cNvSpPr/>
              <p:nvPr/>
            </p:nvSpPr>
            <p:spPr>
              <a:xfrm>
                <a:off x="25604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9"/>
              <p:cNvSpPr/>
              <p:nvPr/>
            </p:nvSpPr>
            <p:spPr>
              <a:xfrm>
                <a:off x="25604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9"/>
              <p:cNvSpPr/>
              <p:nvPr/>
            </p:nvSpPr>
            <p:spPr>
              <a:xfrm>
                <a:off x="25604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9"/>
              <p:cNvSpPr/>
              <p:nvPr/>
            </p:nvSpPr>
            <p:spPr>
              <a:xfrm>
                <a:off x="25604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9"/>
              <p:cNvSpPr/>
              <p:nvPr/>
            </p:nvSpPr>
            <p:spPr>
              <a:xfrm>
                <a:off x="25604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9"/>
              <p:cNvSpPr/>
              <p:nvPr/>
            </p:nvSpPr>
            <p:spPr>
              <a:xfrm>
                <a:off x="25604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9"/>
              <p:cNvSpPr/>
              <p:nvPr/>
            </p:nvSpPr>
            <p:spPr>
              <a:xfrm>
                <a:off x="25604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9"/>
              <p:cNvSpPr/>
              <p:nvPr/>
            </p:nvSpPr>
            <p:spPr>
              <a:xfrm>
                <a:off x="25604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9"/>
              <p:cNvSpPr/>
              <p:nvPr/>
            </p:nvSpPr>
            <p:spPr>
              <a:xfrm>
                <a:off x="25604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9"/>
              <p:cNvSpPr/>
              <p:nvPr/>
            </p:nvSpPr>
            <p:spPr>
              <a:xfrm>
                <a:off x="25604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9"/>
              <p:cNvSpPr/>
              <p:nvPr/>
            </p:nvSpPr>
            <p:spPr>
              <a:xfrm>
                <a:off x="25604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9"/>
              <p:cNvSpPr/>
              <p:nvPr/>
            </p:nvSpPr>
            <p:spPr>
              <a:xfrm>
                <a:off x="264926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9"/>
              <p:cNvSpPr/>
              <p:nvPr/>
            </p:nvSpPr>
            <p:spPr>
              <a:xfrm>
                <a:off x="264926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9"/>
              <p:cNvSpPr/>
              <p:nvPr/>
            </p:nvSpPr>
            <p:spPr>
              <a:xfrm>
                <a:off x="264926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9"/>
              <p:cNvSpPr/>
              <p:nvPr/>
            </p:nvSpPr>
            <p:spPr>
              <a:xfrm>
                <a:off x="264926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9"/>
              <p:cNvSpPr/>
              <p:nvPr/>
            </p:nvSpPr>
            <p:spPr>
              <a:xfrm>
                <a:off x="264926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9"/>
              <p:cNvSpPr/>
              <p:nvPr/>
            </p:nvSpPr>
            <p:spPr>
              <a:xfrm>
                <a:off x="264926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9"/>
              <p:cNvSpPr/>
              <p:nvPr/>
            </p:nvSpPr>
            <p:spPr>
              <a:xfrm>
                <a:off x="264926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9"/>
              <p:cNvSpPr/>
              <p:nvPr/>
            </p:nvSpPr>
            <p:spPr>
              <a:xfrm>
                <a:off x="264926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9"/>
              <p:cNvSpPr/>
              <p:nvPr/>
            </p:nvSpPr>
            <p:spPr>
              <a:xfrm>
                <a:off x="264926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9"/>
              <p:cNvSpPr/>
              <p:nvPr/>
            </p:nvSpPr>
            <p:spPr>
              <a:xfrm>
                <a:off x="264926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9"/>
              <p:cNvSpPr/>
              <p:nvPr/>
            </p:nvSpPr>
            <p:spPr>
              <a:xfrm>
                <a:off x="264926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9"/>
              <p:cNvSpPr/>
              <p:nvPr/>
            </p:nvSpPr>
            <p:spPr>
              <a:xfrm>
                <a:off x="264926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9"/>
              <p:cNvSpPr/>
              <p:nvPr/>
            </p:nvSpPr>
            <p:spPr>
              <a:xfrm>
                <a:off x="264926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9"/>
              <p:cNvSpPr/>
              <p:nvPr/>
            </p:nvSpPr>
            <p:spPr>
              <a:xfrm>
                <a:off x="273805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9"/>
              <p:cNvSpPr/>
              <p:nvPr/>
            </p:nvSpPr>
            <p:spPr>
              <a:xfrm>
                <a:off x="273805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9"/>
              <p:cNvSpPr/>
              <p:nvPr/>
            </p:nvSpPr>
            <p:spPr>
              <a:xfrm>
                <a:off x="273805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9"/>
              <p:cNvSpPr/>
              <p:nvPr/>
            </p:nvSpPr>
            <p:spPr>
              <a:xfrm>
                <a:off x="273805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9"/>
              <p:cNvSpPr/>
              <p:nvPr/>
            </p:nvSpPr>
            <p:spPr>
              <a:xfrm>
                <a:off x="273805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9"/>
              <p:cNvSpPr/>
              <p:nvPr/>
            </p:nvSpPr>
            <p:spPr>
              <a:xfrm>
                <a:off x="273805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9"/>
              <p:cNvSpPr/>
              <p:nvPr/>
            </p:nvSpPr>
            <p:spPr>
              <a:xfrm>
                <a:off x="273805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9"/>
              <p:cNvSpPr/>
              <p:nvPr/>
            </p:nvSpPr>
            <p:spPr>
              <a:xfrm>
                <a:off x="273805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9"/>
              <p:cNvSpPr/>
              <p:nvPr/>
            </p:nvSpPr>
            <p:spPr>
              <a:xfrm>
                <a:off x="273805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9"/>
              <p:cNvSpPr/>
              <p:nvPr/>
            </p:nvSpPr>
            <p:spPr>
              <a:xfrm>
                <a:off x="273805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9"/>
              <p:cNvSpPr/>
              <p:nvPr/>
            </p:nvSpPr>
            <p:spPr>
              <a:xfrm>
                <a:off x="273805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9"/>
              <p:cNvSpPr/>
              <p:nvPr/>
            </p:nvSpPr>
            <p:spPr>
              <a:xfrm>
                <a:off x="273805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9"/>
              <p:cNvSpPr/>
              <p:nvPr/>
            </p:nvSpPr>
            <p:spPr>
              <a:xfrm>
                <a:off x="273805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9"/>
              <p:cNvSpPr/>
              <p:nvPr/>
            </p:nvSpPr>
            <p:spPr>
              <a:xfrm>
                <a:off x="28268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9"/>
              <p:cNvSpPr/>
              <p:nvPr/>
            </p:nvSpPr>
            <p:spPr>
              <a:xfrm>
                <a:off x="28268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9"/>
              <p:cNvSpPr/>
              <p:nvPr/>
            </p:nvSpPr>
            <p:spPr>
              <a:xfrm>
                <a:off x="28268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9"/>
              <p:cNvSpPr/>
              <p:nvPr/>
            </p:nvSpPr>
            <p:spPr>
              <a:xfrm>
                <a:off x="28268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9"/>
              <p:cNvSpPr/>
              <p:nvPr/>
            </p:nvSpPr>
            <p:spPr>
              <a:xfrm>
                <a:off x="28268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9"/>
              <p:cNvSpPr/>
              <p:nvPr/>
            </p:nvSpPr>
            <p:spPr>
              <a:xfrm>
                <a:off x="28268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9"/>
              <p:cNvSpPr/>
              <p:nvPr/>
            </p:nvSpPr>
            <p:spPr>
              <a:xfrm>
                <a:off x="28268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19"/>
              <p:cNvSpPr/>
              <p:nvPr/>
            </p:nvSpPr>
            <p:spPr>
              <a:xfrm>
                <a:off x="28268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9"/>
              <p:cNvSpPr/>
              <p:nvPr/>
            </p:nvSpPr>
            <p:spPr>
              <a:xfrm>
                <a:off x="28268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9"/>
              <p:cNvSpPr/>
              <p:nvPr/>
            </p:nvSpPr>
            <p:spPr>
              <a:xfrm>
                <a:off x="28268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9"/>
              <p:cNvSpPr/>
              <p:nvPr/>
            </p:nvSpPr>
            <p:spPr>
              <a:xfrm>
                <a:off x="28268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9"/>
              <p:cNvSpPr/>
              <p:nvPr/>
            </p:nvSpPr>
            <p:spPr>
              <a:xfrm>
                <a:off x="28268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9"/>
              <p:cNvSpPr/>
              <p:nvPr/>
            </p:nvSpPr>
            <p:spPr>
              <a:xfrm>
                <a:off x="28268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9"/>
              <p:cNvSpPr/>
              <p:nvPr/>
            </p:nvSpPr>
            <p:spPr>
              <a:xfrm>
                <a:off x="29156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9"/>
              <p:cNvSpPr/>
              <p:nvPr/>
            </p:nvSpPr>
            <p:spPr>
              <a:xfrm>
                <a:off x="29156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9"/>
              <p:cNvSpPr/>
              <p:nvPr/>
            </p:nvSpPr>
            <p:spPr>
              <a:xfrm>
                <a:off x="29156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9"/>
              <p:cNvSpPr/>
              <p:nvPr/>
            </p:nvSpPr>
            <p:spPr>
              <a:xfrm>
                <a:off x="29156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19"/>
              <p:cNvSpPr/>
              <p:nvPr/>
            </p:nvSpPr>
            <p:spPr>
              <a:xfrm>
                <a:off x="29156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9"/>
              <p:cNvSpPr/>
              <p:nvPr/>
            </p:nvSpPr>
            <p:spPr>
              <a:xfrm>
                <a:off x="29156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9"/>
              <p:cNvSpPr/>
              <p:nvPr/>
            </p:nvSpPr>
            <p:spPr>
              <a:xfrm>
                <a:off x="29156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9"/>
              <p:cNvSpPr/>
              <p:nvPr/>
            </p:nvSpPr>
            <p:spPr>
              <a:xfrm>
                <a:off x="29156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9"/>
              <p:cNvSpPr/>
              <p:nvPr/>
            </p:nvSpPr>
            <p:spPr>
              <a:xfrm>
                <a:off x="29156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9"/>
              <p:cNvSpPr/>
              <p:nvPr/>
            </p:nvSpPr>
            <p:spPr>
              <a:xfrm>
                <a:off x="29156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9"/>
              <p:cNvSpPr/>
              <p:nvPr/>
            </p:nvSpPr>
            <p:spPr>
              <a:xfrm>
                <a:off x="29156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9"/>
              <p:cNvSpPr/>
              <p:nvPr/>
            </p:nvSpPr>
            <p:spPr>
              <a:xfrm>
                <a:off x="29156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19"/>
              <p:cNvSpPr/>
              <p:nvPr/>
            </p:nvSpPr>
            <p:spPr>
              <a:xfrm>
                <a:off x="29156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9"/>
              <p:cNvSpPr/>
              <p:nvPr/>
            </p:nvSpPr>
            <p:spPr>
              <a:xfrm>
                <a:off x="300441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9"/>
              <p:cNvSpPr/>
              <p:nvPr/>
            </p:nvSpPr>
            <p:spPr>
              <a:xfrm>
                <a:off x="300441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9"/>
              <p:cNvSpPr/>
              <p:nvPr/>
            </p:nvSpPr>
            <p:spPr>
              <a:xfrm>
                <a:off x="300441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9"/>
              <p:cNvSpPr/>
              <p:nvPr/>
            </p:nvSpPr>
            <p:spPr>
              <a:xfrm>
                <a:off x="300441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9"/>
              <p:cNvSpPr/>
              <p:nvPr/>
            </p:nvSpPr>
            <p:spPr>
              <a:xfrm>
                <a:off x="300441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9"/>
              <p:cNvSpPr/>
              <p:nvPr/>
            </p:nvSpPr>
            <p:spPr>
              <a:xfrm>
                <a:off x="300441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9"/>
              <p:cNvSpPr/>
              <p:nvPr/>
            </p:nvSpPr>
            <p:spPr>
              <a:xfrm>
                <a:off x="300441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9"/>
              <p:cNvSpPr/>
              <p:nvPr/>
            </p:nvSpPr>
            <p:spPr>
              <a:xfrm>
                <a:off x="300441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9"/>
              <p:cNvSpPr/>
              <p:nvPr/>
            </p:nvSpPr>
            <p:spPr>
              <a:xfrm>
                <a:off x="300441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9"/>
              <p:cNvSpPr/>
              <p:nvPr/>
            </p:nvSpPr>
            <p:spPr>
              <a:xfrm>
                <a:off x="300441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9"/>
              <p:cNvSpPr/>
              <p:nvPr/>
            </p:nvSpPr>
            <p:spPr>
              <a:xfrm>
                <a:off x="300441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9"/>
              <p:cNvSpPr/>
              <p:nvPr/>
            </p:nvSpPr>
            <p:spPr>
              <a:xfrm>
                <a:off x="300441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9"/>
              <p:cNvSpPr/>
              <p:nvPr/>
            </p:nvSpPr>
            <p:spPr>
              <a:xfrm>
                <a:off x="300441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9"/>
              <p:cNvSpPr/>
              <p:nvPr/>
            </p:nvSpPr>
            <p:spPr>
              <a:xfrm>
                <a:off x="309320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9"/>
              <p:cNvSpPr/>
              <p:nvPr/>
            </p:nvSpPr>
            <p:spPr>
              <a:xfrm>
                <a:off x="309320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9"/>
              <p:cNvSpPr/>
              <p:nvPr/>
            </p:nvSpPr>
            <p:spPr>
              <a:xfrm>
                <a:off x="309320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9"/>
              <p:cNvSpPr/>
              <p:nvPr/>
            </p:nvSpPr>
            <p:spPr>
              <a:xfrm>
                <a:off x="309320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9"/>
              <p:cNvSpPr/>
              <p:nvPr/>
            </p:nvSpPr>
            <p:spPr>
              <a:xfrm>
                <a:off x="309320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9"/>
              <p:cNvSpPr/>
              <p:nvPr/>
            </p:nvSpPr>
            <p:spPr>
              <a:xfrm>
                <a:off x="309320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19"/>
              <p:cNvSpPr/>
              <p:nvPr/>
            </p:nvSpPr>
            <p:spPr>
              <a:xfrm>
                <a:off x="309320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19"/>
              <p:cNvSpPr/>
              <p:nvPr/>
            </p:nvSpPr>
            <p:spPr>
              <a:xfrm>
                <a:off x="309320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9"/>
              <p:cNvSpPr/>
              <p:nvPr/>
            </p:nvSpPr>
            <p:spPr>
              <a:xfrm>
                <a:off x="309320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9"/>
              <p:cNvSpPr/>
              <p:nvPr/>
            </p:nvSpPr>
            <p:spPr>
              <a:xfrm>
                <a:off x="309320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9"/>
              <p:cNvSpPr/>
              <p:nvPr/>
            </p:nvSpPr>
            <p:spPr>
              <a:xfrm>
                <a:off x="309320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9"/>
              <p:cNvSpPr/>
              <p:nvPr/>
            </p:nvSpPr>
            <p:spPr>
              <a:xfrm>
                <a:off x="309320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9"/>
              <p:cNvSpPr/>
              <p:nvPr/>
            </p:nvSpPr>
            <p:spPr>
              <a:xfrm>
                <a:off x="309320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9"/>
              <p:cNvSpPr/>
              <p:nvPr/>
            </p:nvSpPr>
            <p:spPr>
              <a:xfrm>
                <a:off x="318199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9"/>
              <p:cNvSpPr/>
              <p:nvPr/>
            </p:nvSpPr>
            <p:spPr>
              <a:xfrm>
                <a:off x="318199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9"/>
              <p:cNvSpPr/>
              <p:nvPr/>
            </p:nvSpPr>
            <p:spPr>
              <a:xfrm>
                <a:off x="318199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9"/>
              <p:cNvSpPr/>
              <p:nvPr/>
            </p:nvSpPr>
            <p:spPr>
              <a:xfrm>
                <a:off x="318199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9"/>
              <p:cNvSpPr/>
              <p:nvPr/>
            </p:nvSpPr>
            <p:spPr>
              <a:xfrm>
                <a:off x="318199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9"/>
              <p:cNvSpPr/>
              <p:nvPr/>
            </p:nvSpPr>
            <p:spPr>
              <a:xfrm>
                <a:off x="318199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9"/>
              <p:cNvSpPr/>
              <p:nvPr/>
            </p:nvSpPr>
            <p:spPr>
              <a:xfrm>
                <a:off x="318199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9"/>
              <p:cNvSpPr/>
              <p:nvPr/>
            </p:nvSpPr>
            <p:spPr>
              <a:xfrm>
                <a:off x="318199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9"/>
              <p:cNvSpPr/>
              <p:nvPr/>
            </p:nvSpPr>
            <p:spPr>
              <a:xfrm>
                <a:off x="318199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19"/>
              <p:cNvSpPr/>
              <p:nvPr/>
            </p:nvSpPr>
            <p:spPr>
              <a:xfrm>
                <a:off x="318199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9"/>
              <p:cNvSpPr/>
              <p:nvPr/>
            </p:nvSpPr>
            <p:spPr>
              <a:xfrm>
                <a:off x="318199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9"/>
              <p:cNvSpPr/>
              <p:nvPr/>
            </p:nvSpPr>
            <p:spPr>
              <a:xfrm>
                <a:off x="318199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9"/>
              <p:cNvSpPr/>
              <p:nvPr/>
            </p:nvSpPr>
            <p:spPr>
              <a:xfrm>
                <a:off x="318199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9"/>
              <p:cNvSpPr/>
              <p:nvPr/>
            </p:nvSpPr>
            <p:spPr>
              <a:xfrm>
                <a:off x="327078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9"/>
              <p:cNvSpPr/>
              <p:nvPr/>
            </p:nvSpPr>
            <p:spPr>
              <a:xfrm>
                <a:off x="327078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9"/>
              <p:cNvSpPr/>
              <p:nvPr/>
            </p:nvSpPr>
            <p:spPr>
              <a:xfrm>
                <a:off x="327078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9"/>
              <p:cNvSpPr/>
              <p:nvPr/>
            </p:nvSpPr>
            <p:spPr>
              <a:xfrm>
                <a:off x="327078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9"/>
              <p:cNvSpPr/>
              <p:nvPr/>
            </p:nvSpPr>
            <p:spPr>
              <a:xfrm>
                <a:off x="327078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9"/>
              <p:cNvSpPr/>
              <p:nvPr/>
            </p:nvSpPr>
            <p:spPr>
              <a:xfrm>
                <a:off x="327078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9"/>
              <p:cNvSpPr/>
              <p:nvPr/>
            </p:nvSpPr>
            <p:spPr>
              <a:xfrm>
                <a:off x="327078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9"/>
              <p:cNvSpPr/>
              <p:nvPr/>
            </p:nvSpPr>
            <p:spPr>
              <a:xfrm>
                <a:off x="327078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9"/>
              <p:cNvSpPr/>
              <p:nvPr/>
            </p:nvSpPr>
            <p:spPr>
              <a:xfrm>
                <a:off x="327078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9"/>
              <p:cNvSpPr/>
              <p:nvPr/>
            </p:nvSpPr>
            <p:spPr>
              <a:xfrm>
                <a:off x="327078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9"/>
              <p:cNvSpPr/>
              <p:nvPr/>
            </p:nvSpPr>
            <p:spPr>
              <a:xfrm>
                <a:off x="327078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9"/>
              <p:cNvSpPr/>
              <p:nvPr/>
            </p:nvSpPr>
            <p:spPr>
              <a:xfrm>
                <a:off x="327078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9"/>
              <p:cNvSpPr/>
              <p:nvPr/>
            </p:nvSpPr>
            <p:spPr>
              <a:xfrm>
                <a:off x="327078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9"/>
              <p:cNvSpPr/>
              <p:nvPr/>
            </p:nvSpPr>
            <p:spPr>
              <a:xfrm>
                <a:off x="335956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9"/>
              <p:cNvSpPr/>
              <p:nvPr/>
            </p:nvSpPr>
            <p:spPr>
              <a:xfrm>
                <a:off x="335956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9"/>
              <p:cNvSpPr/>
              <p:nvPr/>
            </p:nvSpPr>
            <p:spPr>
              <a:xfrm>
                <a:off x="335956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9"/>
              <p:cNvSpPr/>
              <p:nvPr/>
            </p:nvSpPr>
            <p:spPr>
              <a:xfrm>
                <a:off x="335956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9"/>
              <p:cNvSpPr/>
              <p:nvPr/>
            </p:nvSpPr>
            <p:spPr>
              <a:xfrm>
                <a:off x="335956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9"/>
              <p:cNvSpPr/>
              <p:nvPr/>
            </p:nvSpPr>
            <p:spPr>
              <a:xfrm>
                <a:off x="335956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9"/>
              <p:cNvSpPr/>
              <p:nvPr/>
            </p:nvSpPr>
            <p:spPr>
              <a:xfrm>
                <a:off x="335956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9"/>
              <p:cNvSpPr/>
              <p:nvPr/>
            </p:nvSpPr>
            <p:spPr>
              <a:xfrm>
                <a:off x="335956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9"/>
              <p:cNvSpPr/>
              <p:nvPr/>
            </p:nvSpPr>
            <p:spPr>
              <a:xfrm>
                <a:off x="335956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9"/>
              <p:cNvSpPr/>
              <p:nvPr/>
            </p:nvSpPr>
            <p:spPr>
              <a:xfrm>
                <a:off x="335956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9"/>
              <p:cNvSpPr/>
              <p:nvPr/>
            </p:nvSpPr>
            <p:spPr>
              <a:xfrm>
                <a:off x="335956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9"/>
              <p:cNvSpPr/>
              <p:nvPr/>
            </p:nvSpPr>
            <p:spPr>
              <a:xfrm>
                <a:off x="335956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9"/>
              <p:cNvSpPr/>
              <p:nvPr/>
            </p:nvSpPr>
            <p:spPr>
              <a:xfrm>
                <a:off x="335956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9"/>
              <p:cNvSpPr/>
              <p:nvPr/>
            </p:nvSpPr>
            <p:spPr>
              <a:xfrm>
                <a:off x="344835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9"/>
              <p:cNvSpPr/>
              <p:nvPr/>
            </p:nvSpPr>
            <p:spPr>
              <a:xfrm>
                <a:off x="344835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9"/>
              <p:cNvSpPr/>
              <p:nvPr/>
            </p:nvSpPr>
            <p:spPr>
              <a:xfrm>
                <a:off x="344835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9"/>
              <p:cNvSpPr/>
              <p:nvPr/>
            </p:nvSpPr>
            <p:spPr>
              <a:xfrm>
                <a:off x="344835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9"/>
              <p:cNvSpPr/>
              <p:nvPr/>
            </p:nvSpPr>
            <p:spPr>
              <a:xfrm>
                <a:off x="344835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9"/>
              <p:cNvSpPr/>
              <p:nvPr/>
            </p:nvSpPr>
            <p:spPr>
              <a:xfrm>
                <a:off x="344835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9"/>
              <p:cNvSpPr/>
              <p:nvPr/>
            </p:nvSpPr>
            <p:spPr>
              <a:xfrm>
                <a:off x="344835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9"/>
              <p:cNvSpPr/>
              <p:nvPr/>
            </p:nvSpPr>
            <p:spPr>
              <a:xfrm>
                <a:off x="344835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9"/>
              <p:cNvSpPr/>
              <p:nvPr/>
            </p:nvSpPr>
            <p:spPr>
              <a:xfrm>
                <a:off x="344835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9"/>
              <p:cNvSpPr/>
              <p:nvPr/>
            </p:nvSpPr>
            <p:spPr>
              <a:xfrm>
                <a:off x="344835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9"/>
              <p:cNvSpPr/>
              <p:nvPr/>
            </p:nvSpPr>
            <p:spPr>
              <a:xfrm>
                <a:off x="344835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9"/>
              <p:cNvSpPr/>
              <p:nvPr/>
            </p:nvSpPr>
            <p:spPr>
              <a:xfrm>
                <a:off x="344835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9"/>
              <p:cNvSpPr/>
              <p:nvPr/>
            </p:nvSpPr>
            <p:spPr>
              <a:xfrm>
                <a:off x="344835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9"/>
              <p:cNvSpPr/>
              <p:nvPr/>
            </p:nvSpPr>
            <p:spPr>
              <a:xfrm>
                <a:off x="353714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9"/>
              <p:cNvSpPr/>
              <p:nvPr/>
            </p:nvSpPr>
            <p:spPr>
              <a:xfrm>
                <a:off x="353714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9"/>
              <p:cNvSpPr/>
              <p:nvPr/>
            </p:nvSpPr>
            <p:spPr>
              <a:xfrm>
                <a:off x="353714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9"/>
              <p:cNvSpPr/>
              <p:nvPr/>
            </p:nvSpPr>
            <p:spPr>
              <a:xfrm>
                <a:off x="353714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9"/>
              <p:cNvSpPr/>
              <p:nvPr/>
            </p:nvSpPr>
            <p:spPr>
              <a:xfrm>
                <a:off x="353714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9"/>
              <p:cNvSpPr/>
              <p:nvPr/>
            </p:nvSpPr>
            <p:spPr>
              <a:xfrm>
                <a:off x="353714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9"/>
              <p:cNvSpPr/>
              <p:nvPr/>
            </p:nvSpPr>
            <p:spPr>
              <a:xfrm>
                <a:off x="353714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9"/>
              <p:cNvSpPr/>
              <p:nvPr/>
            </p:nvSpPr>
            <p:spPr>
              <a:xfrm>
                <a:off x="353714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9"/>
              <p:cNvSpPr/>
              <p:nvPr/>
            </p:nvSpPr>
            <p:spPr>
              <a:xfrm>
                <a:off x="353714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9"/>
              <p:cNvSpPr/>
              <p:nvPr/>
            </p:nvSpPr>
            <p:spPr>
              <a:xfrm>
                <a:off x="353714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9"/>
              <p:cNvSpPr/>
              <p:nvPr/>
            </p:nvSpPr>
            <p:spPr>
              <a:xfrm>
                <a:off x="353714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9"/>
              <p:cNvSpPr/>
              <p:nvPr/>
            </p:nvSpPr>
            <p:spPr>
              <a:xfrm>
                <a:off x="353714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9"/>
              <p:cNvSpPr/>
              <p:nvPr/>
            </p:nvSpPr>
            <p:spPr>
              <a:xfrm>
                <a:off x="353714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9"/>
              <p:cNvSpPr/>
              <p:nvPr/>
            </p:nvSpPr>
            <p:spPr>
              <a:xfrm>
                <a:off x="362593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9"/>
              <p:cNvSpPr/>
              <p:nvPr/>
            </p:nvSpPr>
            <p:spPr>
              <a:xfrm>
                <a:off x="362593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9"/>
              <p:cNvSpPr/>
              <p:nvPr/>
            </p:nvSpPr>
            <p:spPr>
              <a:xfrm>
                <a:off x="362593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9"/>
              <p:cNvSpPr/>
              <p:nvPr/>
            </p:nvSpPr>
            <p:spPr>
              <a:xfrm>
                <a:off x="362593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9"/>
              <p:cNvSpPr/>
              <p:nvPr/>
            </p:nvSpPr>
            <p:spPr>
              <a:xfrm>
                <a:off x="362593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9"/>
              <p:cNvSpPr/>
              <p:nvPr/>
            </p:nvSpPr>
            <p:spPr>
              <a:xfrm>
                <a:off x="362593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9"/>
              <p:cNvSpPr/>
              <p:nvPr/>
            </p:nvSpPr>
            <p:spPr>
              <a:xfrm>
                <a:off x="362593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9"/>
              <p:cNvSpPr/>
              <p:nvPr/>
            </p:nvSpPr>
            <p:spPr>
              <a:xfrm>
                <a:off x="362593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9"/>
              <p:cNvSpPr/>
              <p:nvPr/>
            </p:nvSpPr>
            <p:spPr>
              <a:xfrm>
                <a:off x="362593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9"/>
              <p:cNvSpPr/>
              <p:nvPr/>
            </p:nvSpPr>
            <p:spPr>
              <a:xfrm>
                <a:off x="362593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9"/>
              <p:cNvSpPr/>
              <p:nvPr/>
            </p:nvSpPr>
            <p:spPr>
              <a:xfrm>
                <a:off x="362593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9"/>
              <p:cNvSpPr/>
              <p:nvPr/>
            </p:nvSpPr>
            <p:spPr>
              <a:xfrm>
                <a:off x="362593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9"/>
              <p:cNvSpPr/>
              <p:nvPr/>
            </p:nvSpPr>
            <p:spPr>
              <a:xfrm>
                <a:off x="362593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9"/>
              <p:cNvSpPr/>
              <p:nvPr/>
            </p:nvSpPr>
            <p:spPr>
              <a:xfrm>
                <a:off x="371472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9"/>
              <p:cNvSpPr/>
              <p:nvPr/>
            </p:nvSpPr>
            <p:spPr>
              <a:xfrm>
                <a:off x="371472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9"/>
              <p:cNvSpPr/>
              <p:nvPr/>
            </p:nvSpPr>
            <p:spPr>
              <a:xfrm>
                <a:off x="371472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9"/>
              <p:cNvSpPr/>
              <p:nvPr/>
            </p:nvSpPr>
            <p:spPr>
              <a:xfrm>
                <a:off x="371472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9"/>
              <p:cNvSpPr/>
              <p:nvPr/>
            </p:nvSpPr>
            <p:spPr>
              <a:xfrm>
                <a:off x="371472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9"/>
              <p:cNvSpPr/>
              <p:nvPr/>
            </p:nvSpPr>
            <p:spPr>
              <a:xfrm>
                <a:off x="371472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9"/>
              <p:cNvSpPr/>
              <p:nvPr/>
            </p:nvSpPr>
            <p:spPr>
              <a:xfrm>
                <a:off x="371472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9"/>
              <p:cNvSpPr/>
              <p:nvPr/>
            </p:nvSpPr>
            <p:spPr>
              <a:xfrm>
                <a:off x="371472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9"/>
              <p:cNvSpPr/>
              <p:nvPr/>
            </p:nvSpPr>
            <p:spPr>
              <a:xfrm>
                <a:off x="371472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9"/>
              <p:cNvSpPr/>
              <p:nvPr/>
            </p:nvSpPr>
            <p:spPr>
              <a:xfrm>
                <a:off x="371472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9"/>
              <p:cNvSpPr/>
              <p:nvPr/>
            </p:nvSpPr>
            <p:spPr>
              <a:xfrm>
                <a:off x="371472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9"/>
              <p:cNvSpPr/>
              <p:nvPr/>
            </p:nvSpPr>
            <p:spPr>
              <a:xfrm>
                <a:off x="371472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9"/>
              <p:cNvSpPr/>
              <p:nvPr/>
            </p:nvSpPr>
            <p:spPr>
              <a:xfrm>
                <a:off x="371472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9"/>
              <p:cNvSpPr/>
              <p:nvPr/>
            </p:nvSpPr>
            <p:spPr>
              <a:xfrm>
                <a:off x="380350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9"/>
              <p:cNvSpPr/>
              <p:nvPr/>
            </p:nvSpPr>
            <p:spPr>
              <a:xfrm>
                <a:off x="380350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9"/>
              <p:cNvSpPr/>
              <p:nvPr/>
            </p:nvSpPr>
            <p:spPr>
              <a:xfrm>
                <a:off x="380350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9"/>
              <p:cNvSpPr/>
              <p:nvPr/>
            </p:nvSpPr>
            <p:spPr>
              <a:xfrm>
                <a:off x="380350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19"/>
              <p:cNvSpPr/>
              <p:nvPr/>
            </p:nvSpPr>
            <p:spPr>
              <a:xfrm>
                <a:off x="380350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9"/>
              <p:cNvSpPr/>
              <p:nvPr/>
            </p:nvSpPr>
            <p:spPr>
              <a:xfrm>
                <a:off x="380350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9"/>
              <p:cNvSpPr/>
              <p:nvPr/>
            </p:nvSpPr>
            <p:spPr>
              <a:xfrm>
                <a:off x="380350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9"/>
              <p:cNvSpPr/>
              <p:nvPr/>
            </p:nvSpPr>
            <p:spPr>
              <a:xfrm>
                <a:off x="380350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19"/>
              <p:cNvSpPr/>
              <p:nvPr/>
            </p:nvSpPr>
            <p:spPr>
              <a:xfrm>
                <a:off x="380350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9"/>
              <p:cNvSpPr/>
              <p:nvPr/>
            </p:nvSpPr>
            <p:spPr>
              <a:xfrm>
                <a:off x="380350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9"/>
              <p:cNvSpPr/>
              <p:nvPr/>
            </p:nvSpPr>
            <p:spPr>
              <a:xfrm>
                <a:off x="380350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9"/>
              <p:cNvSpPr/>
              <p:nvPr/>
            </p:nvSpPr>
            <p:spPr>
              <a:xfrm>
                <a:off x="380350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19"/>
              <p:cNvSpPr/>
              <p:nvPr/>
            </p:nvSpPr>
            <p:spPr>
              <a:xfrm>
                <a:off x="380350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9"/>
              <p:cNvSpPr/>
              <p:nvPr/>
            </p:nvSpPr>
            <p:spPr>
              <a:xfrm>
                <a:off x="202775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9"/>
              <p:cNvSpPr/>
              <p:nvPr/>
            </p:nvSpPr>
            <p:spPr>
              <a:xfrm>
                <a:off x="21165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9"/>
              <p:cNvSpPr/>
              <p:nvPr/>
            </p:nvSpPr>
            <p:spPr>
              <a:xfrm>
                <a:off x="220532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19"/>
              <p:cNvSpPr/>
              <p:nvPr/>
            </p:nvSpPr>
            <p:spPr>
              <a:xfrm>
                <a:off x="229411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9"/>
              <p:cNvSpPr/>
              <p:nvPr/>
            </p:nvSpPr>
            <p:spPr>
              <a:xfrm>
                <a:off x="238290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9"/>
              <p:cNvSpPr/>
              <p:nvPr/>
            </p:nvSpPr>
            <p:spPr>
              <a:xfrm>
                <a:off x="24716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9"/>
              <p:cNvSpPr/>
              <p:nvPr/>
            </p:nvSpPr>
            <p:spPr>
              <a:xfrm>
                <a:off x="25604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9"/>
              <p:cNvSpPr/>
              <p:nvPr/>
            </p:nvSpPr>
            <p:spPr>
              <a:xfrm>
                <a:off x="264926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9"/>
              <p:cNvSpPr/>
              <p:nvPr/>
            </p:nvSpPr>
            <p:spPr>
              <a:xfrm>
                <a:off x="273805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9"/>
              <p:cNvSpPr/>
              <p:nvPr/>
            </p:nvSpPr>
            <p:spPr>
              <a:xfrm>
                <a:off x="28268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9"/>
              <p:cNvSpPr/>
              <p:nvPr/>
            </p:nvSpPr>
            <p:spPr>
              <a:xfrm>
                <a:off x="29156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9"/>
              <p:cNvSpPr/>
              <p:nvPr/>
            </p:nvSpPr>
            <p:spPr>
              <a:xfrm>
                <a:off x="300441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19"/>
              <p:cNvSpPr/>
              <p:nvPr/>
            </p:nvSpPr>
            <p:spPr>
              <a:xfrm>
                <a:off x="309320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19"/>
              <p:cNvSpPr/>
              <p:nvPr/>
            </p:nvSpPr>
            <p:spPr>
              <a:xfrm>
                <a:off x="318199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19"/>
              <p:cNvSpPr/>
              <p:nvPr/>
            </p:nvSpPr>
            <p:spPr>
              <a:xfrm>
                <a:off x="327078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19"/>
              <p:cNvSpPr/>
              <p:nvPr/>
            </p:nvSpPr>
            <p:spPr>
              <a:xfrm>
                <a:off x="335956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19"/>
              <p:cNvSpPr/>
              <p:nvPr/>
            </p:nvSpPr>
            <p:spPr>
              <a:xfrm>
                <a:off x="344835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19"/>
              <p:cNvSpPr/>
              <p:nvPr/>
            </p:nvSpPr>
            <p:spPr>
              <a:xfrm>
                <a:off x="353714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19"/>
              <p:cNvSpPr/>
              <p:nvPr/>
            </p:nvSpPr>
            <p:spPr>
              <a:xfrm>
                <a:off x="362593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19"/>
              <p:cNvSpPr/>
              <p:nvPr/>
            </p:nvSpPr>
            <p:spPr>
              <a:xfrm>
                <a:off x="371472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19"/>
              <p:cNvSpPr/>
              <p:nvPr/>
            </p:nvSpPr>
            <p:spPr>
              <a:xfrm>
                <a:off x="380350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19"/>
              <p:cNvSpPr/>
              <p:nvPr/>
            </p:nvSpPr>
            <p:spPr>
              <a:xfrm>
                <a:off x="202775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19"/>
              <p:cNvSpPr/>
              <p:nvPr/>
            </p:nvSpPr>
            <p:spPr>
              <a:xfrm>
                <a:off x="21165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9"/>
              <p:cNvSpPr/>
              <p:nvPr/>
            </p:nvSpPr>
            <p:spPr>
              <a:xfrm>
                <a:off x="220532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19"/>
              <p:cNvSpPr/>
              <p:nvPr/>
            </p:nvSpPr>
            <p:spPr>
              <a:xfrm>
                <a:off x="229411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19"/>
              <p:cNvSpPr/>
              <p:nvPr/>
            </p:nvSpPr>
            <p:spPr>
              <a:xfrm>
                <a:off x="238290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19"/>
              <p:cNvSpPr/>
              <p:nvPr/>
            </p:nvSpPr>
            <p:spPr>
              <a:xfrm>
                <a:off x="24716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19"/>
              <p:cNvSpPr/>
              <p:nvPr/>
            </p:nvSpPr>
            <p:spPr>
              <a:xfrm>
                <a:off x="25604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19"/>
              <p:cNvSpPr/>
              <p:nvPr/>
            </p:nvSpPr>
            <p:spPr>
              <a:xfrm>
                <a:off x="264926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9"/>
              <p:cNvSpPr/>
              <p:nvPr/>
            </p:nvSpPr>
            <p:spPr>
              <a:xfrm>
                <a:off x="273805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19"/>
              <p:cNvSpPr/>
              <p:nvPr/>
            </p:nvSpPr>
            <p:spPr>
              <a:xfrm>
                <a:off x="28268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9"/>
              <p:cNvSpPr/>
              <p:nvPr/>
            </p:nvSpPr>
            <p:spPr>
              <a:xfrm>
                <a:off x="29156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9"/>
              <p:cNvSpPr/>
              <p:nvPr/>
            </p:nvSpPr>
            <p:spPr>
              <a:xfrm>
                <a:off x="300441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19"/>
              <p:cNvSpPr/>
              <p:nvPr/>
            </p:nvSpPr>
            <p:spPr>
              <a:xfrm>
                <a:off x="309320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19"/>
              <p:cNvSpPr/>
              <p:nvPr/>
            </p:nvSpPr>
            <p:spPr>
              <a:xfrm>
                <a:off x="318199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19"/>
              <p:cNvSpPr/>
              <p:nvPr/>
            </p:nvSpPr>
            <p:spPr>
              <a:xfrm>
                <a:off x="327078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19"/>
              <p:cNvSpPr/>
              <p:nvPr/>
            </p:nvSpPr>
            <p:spPr>
              <a:xfrm>
                <a:off x="335956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19"/>
              <p:cNvSpPr/>
              <p:nvPr/>
            </p:nvSpPr>
            <p:spPr>
              <a:xfrm>
                <a:off x="344835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19"/>
              <p:cNvSpPr/>
              <p:nvPr/>
            </p:nvSpPr>
            <p:spPr>
              <a:xfrm>
                <a:off x="353714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19"/>
              <p:cNvSpPr/>
              <p:nvPr/>
            </p:nvSpPr>
            <p:spPr>
              <a:xfrm>
                <a:off x="362593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19"/>
              <p:cNvSpPr/>
              <p:nvPr/>
            </p:nvSpPr>
            <p:spPr>
              <a:xfrm>
                <a:off x="371472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19"/>
              <p:cNvSpPr/>
              <p:nvPr/>
            </p:nvSpPr>
            <p:spPr>
              <a:xfrm>
                <a:off x="380350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9"/>
              <p:cNvSpPr/>
              <p:nvPr/>
            </p:nvSpPr>
            <p:spPr>
              <a:xfrm>
                <a:off x="389579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9"/>
              <p:cNvSpPr/>
              <p:nvPr/>
            </p:nvSpPr>
            <p:spPr>
              <a:xfrm>
                <a:off x="389579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19"/>
              <p:cNvSpPr/>
              <p:nvPr/>
            </p:nvSpPr>
            <p:spPr>
              <a:xfrm>
                <a:off x="389579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19"/>
              <p:cNvSpPr/>
              <p:nvPr/>
            </p:nvSpPr>
            <p:spPr>
              <a:xfrm>
                <a:off x="389579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9"/>
              <p:cNvSpPr/>
              <p:nvPr/>
            </p:nvSpPr>
            <p:spPr>
              <a:xfrm>
                <a:off x="389579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9"/>
              <p:cNvSpPr/>
              <p:nvPr/>
            </p:nvSpPr>
            <p:spPr>
              <a:xfrm>
                <a:off x="389579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19"/>
              <p:cNvSpPr/>
              <p:nvPr/>
            </p:nvSpPr>
            <p:spPr>
              <a:xfrm>
                <a:off x="389579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19"/>
              <p:cNvSpPr/>
              <p:nvPr/>
            </p:nvSpPr>
            <p:spPr>
              <a:xfrm>
                <a:off x="389579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19"/>
              <p:cNvSpPr/>
              <p:nvPr/>
            </p:nvSpPr>
            <p:spPr>
              <a:xfrm>
                <a:off x="389579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9"/>
              <p:cNvSpPr/>
              <p:nvPr/>
            </p:nvSpPr>
            <p:spPr>
              <a:xfrm>
                <a:off x="389579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9"/>
              <p:cNvSpPr/>
              <p:nvPr/>
            </p:nvSpPr>
            <p:spPr>
              <a:xfrm>
                <a:off x="389579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19"/>
              <p:cNvSpPr/>
              <p:nvPr/>
            </p:nvSpPr>
            <p:spPr>
              <a:xfrm>
                <a:off x="389579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19"/>
              <p:cNvSpPr/>
              <p:nvPr/>
            </p:nvSpPr>
            <p:spPr>
              <a:xfrm>
                <a:off x="389579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9"/>
              <p:cNvSpPr/>
              <p:nvPr/>
            </p:nvSpPr>
            <p:spPr>
              <a:xfrm>
                <a:off x="389579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9"/>
              <p:cNvSpPr/>
              <p:nvPr/>
            </p:nvSpPr>
            <p:spPr>
              <a:xfrm>
                <a:off x="389579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19"/>
              <p:cNvSpPr/>
              <p:nvPr/>
            </p:nvSpPr>
            <p:spPr>
              <a:xfrm>
                <a:off x="193896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19"/>
              <p:cNvSpPr/>
              <p:nvPr/>
            </p:nvSpPr>
            <p:spPr>
              <a:xfrm>
                <a:off x="193896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9"/>
              <p:cNvSpPr/>
              <p:nvPr/>
            </p:nvSpPr>
            <p:spPr>
              <a:xfrm>
                <a:off x="193896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9"/>
              <p:cNvSpPr/>
              <p:nvPr/>
            </p:nvSpPr>
            <p:spPr>
              <a:xfrm>
                <a:off x="193896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19"/>
              <p:cNvSpPr/>
              <p:nvPr/>
            </p:nvSpPr>
            <p:spPr>
              <a:xfrm>
                <a:off x="193896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19"/>
              <p:cNvSpPr/>
              <p:nvPr/>
            </p:nvSpPr>
            <p:spPr>
              <a:xfrm>
                <a:off x="193896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19"/>
              <p:cNvSpPr/>
              <p:nvPr/>
            </p:nvSpPr>
            <p:spPr>
              <a:xfrm>
                <a:off x="193896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19"/>
              <p:cNvSpPr/>
              <p:nvPr/>
            </p:nvSpPr>
            <p:spPr>
              <a:xfrm>
                <a:off x="193896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19"/>
              <p:cNvSpPr/>
              <p:nvPr/>
            </p:nvSpPr>
            <p:spPr>
              <a:xfrm>
                <a:off x="193896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9"/>
              <p:cNvSpPr/>
              <p:nvPr/>
            </p:nvSpPr>
            <p:spPr>
              <a:xfrm>
                <a:off x="193896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9"/>
              <p:cNvSpPr/>
              <p:nvPr/>
            </p:nvSpPr>
            <p:spPr>
              <a:xfrm>
                <a:off x="193896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9"/>
              <p:cNvSpPr/>
              <p:nvPr/>
            </p:nvSpPr>
            <p:spPr>
              <a:xfrm>
                <a:off x="193896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9"/>
              <p:cNvSpPr/>
              <p:nvPr/>
            </p:nvSpPr>
            <p:spPr>
              <a:xfrm>
                <a:off x="193896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9"/>
              <p:cNvSpPr/>
              <p:nvPr/>
            </p:nvSpPr>
            <p:spPr>
              <a:xfrm>
                <a:off x="193896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9"/>
              <p:cNvSpPr/>
              <p:nvPr/>
            </p:nvSpPr>
            <p:spPr>
              <a:xfrm>
                <a:off x="193896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9"/>
              <p:cNvSpPr/>
              <p:nvPr/>
            </p:nvSpPr>
            <p:spPr>
              <a:xfrm>
                <a:off x="185017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19"/>
              <p:cNvSpPr/>
              <p:nvPr/>
            </p:nvSpPr>
            <p:spPr>
              <a:xfrm>
                <a:off x="185017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19"/>
              <p:cNvSpPr/>
              <p:nvPr/>
            </p:nvSpPr>
            <p:spPr>
              <a:xfrm>
                <a:off x="185017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19"/>
              <p:cNvSpPr/>
              <p:nvPr/>
            </p:nvSpPr>
            <p:spPr>
              <a:xfrm>
                <a:off x="185017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19"/>
              <p:cNvSpPr/>
              <p:nvPr/>
            </p:nvSpPr>
            <p:spPr>
              <a:xfrm>
                <a:off x="185017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9"/>
              <p:cNvSpPr/>
              <p:nvPr/>
            </p:nvSpPr>
            <p:spPr>
              <a:xfrm>
                <a:off x="185017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9"/>
              <p:cNvSpPr/>
              <p:nvPr/>
            </p:nvSpPr>
            <p:spPr>
              <a:xfrm>
                <a:off x="185017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9"/>
              <p:cNvSpPr/>
              <p:nvPr/>
            </p:nvSpPr>
            <p:spPr>
              <a:xfrm>
                <a:off x="185017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9"/>
              <p:cNvSpPr/>
              <p:nvPr/>
            </p:nvSpPr>
            <p:spPr>
              <a:xfrm>
                <a:off x="185017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9"/>
              <p:cNvSpPr/>
              <p:nvPr/>
            </p:nvSpPr>
            <p:spPr>
              <a:xfrm>
                <a:off x="185017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9"/>
              <p:cNvSpPr/>
              <p:nvPr/>
            </p:nvSpPr>
            <p:spPr>
              <a:xfrm>
                <a:off x="185017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9"/>
              <p:cNvSpPr/>
              <p:nvPr/>
            </p:nvSpPr>
            <p:spPr>
              <a:xfrm>
                <a:off x="185017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9"/>
              <p:cNvSpPr/>
              <p:nvPr/>
            </p:nvSpPr>
            <p:spPr>
              <a:xfrm>
                <a:off x="185017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9"/>
              <p:cNvSpPr/>
              <p:nvPr/>
            </p:nvSpPr>
            <p:spPr>
              <a:xfrm>
                <a:off x="185017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9"/>
              <p:cNvSpPr/>
              <p:nvPr/>
            </p:nvSpPr>
            <p:spPr>
              <a:xfrm>
                <a:off x="185017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9"/>
              <p:cNvSpPr/>
              <p:nvPr/>
            </p:nvSpPr>
            <p:spPr>
              <a:xfrm>
                <a:off x="176138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19"/>
              <p:cNvSpPr/>
              <p:nvPr/>
            </p:nvSpPr>
            <p:spPr>
              <a:xfrm>
                <a:off x="176138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19"/>
              <p:cNvSpPr/>
              <p:nvPr/>
            </p:nvSpPr>
            <p:spPr>
              <a:xfrm>
                <a:off x="176138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19"/>
              <p:cNvSpPr/>
              <p:nvPr/>
            </p:nvSpPr>
            <p:spPr>
              <a:xfrm>
                <a:off x="176138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19"/>
              <p:cNvSpPr/>
              <p:nvPr/>
            </p:nvSpPr>
            <p:spPr>
              <a:xfrm>
                <a:off x="176138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19"/>
              <p:cNvSpPr/>
              <p:nvPr/>
            </p:nvSpPr>
            <p:spPr>
              <a:xfrm>
                <a:off x="176138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19"/>
              <p:cNvSpPr/>
              <p:nvPr/>
            </p:nvSpPr>
            <p:spPr>
              <a:xfrm>
                <a:off x="176138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19"/>
              <p:cNvSpPr/>
              <p:nvPr/>
            </p:nvSpPr>
            <p:spPr>
              <a:xfrm>
                <a:off x="176138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9"/>
              <p:cNvSpPr/>
              <p:nvPr/>
            </p:nvSpPr>
            <p:spPr>
              <a:xfrm>
                <a:off x="176138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9"/>
              <p:cNvSpPr/>
              <p:nvPr/>
            </p:nvSpPr>
            <p:spPr>
              <a:xfrm>
                <a:off x="176138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19"/>
              <p:cNvSpPr/>
              <p:nvPr/>
            </p:nvSpPr>
            <p:spPr>
              <a:xfrm>
                <a:off x="176138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19"/>
              <p:cNvSpPr/>
              <p:nvPr/>
            </p:nvSpPr>
            <p:spPr>
              <a:xfrm>
                <a:off x="176138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19"/>
              <p:cNvSpPr/>
              <p:nvPr/>
            </p:nvSpPr>
            <p:spPr>
              <a:xfrm>
                <a:off x="176138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19"/>
              <p:cNvSpPr/>
              <p:nvPr/>
            </p:nvSpPr>
            <p:spPr>
              <a:xfrm>
                <a:off x="176138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19"/>
              <p:cNvSpPr/>
              <p:nvPr/>
            </p:nvSpPr>
            <p:spPr>
              <a:xfrm>
                <a:off x="176138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19"/>
              <p:cNvSpPr/>
              <p:nvPr/>
            </p:nvSpPr>
            <p:spPr>
              <a:xfrm>
                <a:off x="87352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19"/>
              <p:cNvSpPr/>
              <p:nvPr/>
            </p:nvSpPr>
            <p:spPr>
              <a:xfrm>
                <a:off x="96231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19"/>
              <p:cNvSpPr/>
              <p:nvPr/>
            </p:nvSpPr>
            <p:spPr>
              <a:xfrm>
                <a:off x="105110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19"/>
              <p:cNvSpPr/>
              <p:nvPr/>
            </p:nvSpPr>
            <p:spPr>
              <a:xfrm>
                <a:off x="11398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19"/>
              <p:cNvSpPr/>
              <p:nvPr/>
            </p:nvSpPr>
            <p:spPr>
              <a:xfrm>
                <a:off x="12286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19"/>
              <p:cNvSpPr/>
              <p:nvPr/>
            </p:nvSpPr>
            <p:spPr>
              <a:xfrm>
                <a:off x="131746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19"/>
              <p:cNvSpPr/>
              <p:nvPr/>
            </p:nvSpPr>
            <p:spPr>
              <a:xfrm>
                <a:off x="87352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19"/>
              <p:cNvSpPr/>
              <p:nvPr/>
            </p:nvSpPr>
            <p:spPr>
              <a:xfrm>
                <a:off x="96231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19"/>
              <p:cNvSpPr/>
              <p:nvPr/>
            </p:nvSpPr>
            <p:spPr>
              <a:xfrm>
                <a:off x="105110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19"/>
              <p:cNvSpPr/>
              <p:nvPr/>
            </p:nvSpPr>
            <p:spPr>
              <a:xfrm>
                <a:off x="11398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19"/>
              <p:cNvSpPr/>
              <p:nvPr/>
            </p:nvSpPr>
            <p:spPr>
              <a:xfrm>
                <a:off x="12286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19"/>
              <p:cNvSpPr/>
              <p:nvPr/>
            </p:nvSpPr>
            <p:spPr>
              <a:xfrm>
                <a:off x="131746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19"/>
              <p:cNvSpPr/>
              <p:nvPr/>
            </p:nvSpPr>
            <p:spPr>
              <a:xfrm>
                <a:off x="87352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19"/>
              <p:cNvSpPr/>
              <p:nvPr/>
            </p:nvSpPr>
            <p:spPr>
              <a:xfrm>
                <a:off x="96231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19"/>
              <p:cNvSpPr/>
              <p:nvPr/>
            </p:nvSpPr>
            <p:spPr>
              <a:xfrm>
                <a:off x="105110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19"/>
              <p:cNvSpPr/>
              <p:nvPr/>
            </p:nvSpPr>
            <p:spPr>
              <a:xfrm>
                <a:off x="11398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19"/>
              <p:cNvSpPr/>
              <p:nvPr/>
            </p:nvSpPr>
            <p:spPr>
              <a:xfrm>
                <a:off x="12286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19"/>
              <p:cNvSpPr/>
              <p:nvPr/>
            </p:nvSpPr>
            <p:spPr>
              <a:xfrm>
                <a:off x="131746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19"/>
              <p:cNvSpPr/>
              <p:nvPr/>
            </p:nvSpPr>
            <p:spPr>
              <a:xfrm>
                <a:off x="87352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19"/>
              <p:cNvSpPr/>
              <p:nvPr/>
            </p:nvSpPr>
            <p:spPr>
              <a:xfrm>
                <a:off x="96231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19"/>
              <p:cNvSpPr/>
              <p:nvPr/>
            </p:nvSpPr>
            <p:spPr>
              <a:xfrm>
                <a:off x="105110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19"/>
              <p:cNvSpPr/>
              <p:nvPr/>
            </p:nvSpPr>
            <p:spPr>
              <a:xfrm>
                <a:off x="11398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19"/>
              <p:cNvSpPr/>
              <p:nvPr/>
            </p:nvSpPr>
            <p:spPr>
              <a:xfrm>
                <a:off x="12286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19"/>
              <p:cNvSpPr/>
              <p:nvPr/>
            </p:nvSpPr>
            <p:spPr>
              <a:xfrm>
                <a:off x="131746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19"/>
              <p:cNvSpPr/>
              <p:nvPr/>
            </p:nvSpPr>
            <p:spPr>
              <a:xfrm>
                <a:off x="87352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19"/>
              <p:cNvSpPr/>
              <p:nvPr/>
            </p:nvSpPr>
            <p:spPr>
              <a:xfrm>
                <a:off x="96231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19"/>
              <p:cNvSpPr/>
              <p:nvPr/>
            </p:nvSpPr>
            <p:spPr>
              <a:xfrm>
                <a:off x="105110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19"/>
              <p:cNvSpPr/>
              <p:nvPr/>
            </p:nvSpPr>
            <p:spPr>
              <a:xfrm>
                <a:off x="11398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19"/>
              <p:cNvSpPr/>
              <p:nvPr/>
            </p:nvSpPr>
            <p:spPr>
              <a:xfrm>
                <a:off x="12286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19"/>
              <p:cNvSpPr/>
              <p:nvPr/>
            </p:nvSpPr>
            <p:spPr>
              <a:xfrm>
                <a:off x="131746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19"/>
              <p:cNvSpPr/>
              <p:nvPr/>
            </p:nvSpPr>
            <p:spPr>
              <a:xfrm>
                <a:off x="87352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19"/>
              <p:cNvSpPr/>
              <p:nvPr/>
            </p:nvSpPr>
            <p:spPr>
              <a:xfrm>
                <a:off x="96231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19"/>
              <p:cNvSpPr/>
              <p:nvPr/>
            </p:nvSpPr>
            <p:spPr>
              <a:xfrm>
                <a:off x="105110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19"/>
              <p:cNvSpPr/>
              <p:nvPr/>
            </p:nvSpPr>
            <p:spPr>
              <a:xfrm>
                <a:off x="11398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19"/>
              <p:cNvSpPr/>
              <p:nvPr/>
            </p:nvSpPr>
            <p:spPr>
              <a:xfrm>
                <a:off x="12286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19"/>
              <p:cNvSpPr/>
              <p:nvPr/>
            </p:nvSpPr>
            <p:spPr>
              <a:xfrm>
                <a:off x="131746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19"/>
              <p:cNvSpPr/>
              <p:nvPr/>
            </p:nvSpPr>
            <p:spPr>
              <a:xfrm>
                <a:off x="87352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19"/>
              <p:cNvSpPr/>
              <p:nvPr/>
            </p:nvSpPr>
            <p:spPr>
              <a:xfrm>
                <a:off x="96231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19"/>
              <p:cNvSpPr/>
              <p:nvPr/>
            </p:nvSpPr>
            <p:spPr>
              <a:xfrm>
                <a:off x="105110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19"/>
              <p:cNvSpPr/>
              <p:nvPr/>
            </p:nvSpPr>
            <p:spPr>
              <a:xfrm>
                <a:off x="11398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19"/>
              <p:cNvSpPr/>
              <p:nvPr/>
            </p:nvSpPr>
            <p:spPr>
              <a:xfrm>
                <a:off x="12286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19"/>
              <p:cNvSpPr/>
              <p:nvPr/>
            </p:nvSpPr>
            <p:spPr>
              <a:xfrm>
                <a:off x="131746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19"/>
              <p:cNvSpPr/>
              <p:nvPr/>
            </p:nvSpPr>
            <p:spPr>
              <a:xfrm>
                <a:off x="87352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19"/>
              <p:cNvSpPr/>
              <p:nvPr/>
            </p:nvSpPr>
            <p:spPr>
              <a:xfrm>
                <a:off x="96231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19"/>
              <p:cNvSpPr/>
              <p:nvPr/>
            </p:nvSpPr>
            <p:spPr>
              <a:xfrm>
                <a:off x="105110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19"/>
              <p:cNvSpPr/>
              <p:nvPr/>
            </p:nvSpPr>
            <p:spPr>
              <a:xfrm>
                <a:off x="11398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19"/>
              <p:cNvSpPr/>
              <p:nvPr/>
            </p:nvSpPr>
            <p:spPr>
              <a:xfrm>
                <a:off x="12286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19"/>
              <p:cNvSpPr/>
              <p:nvPr/>
            </p:nvSpPr>
            <p:spPr>
              <a:xfrm>
                <a:off x="131746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19"/>
              <p:cNvSpPr/>
              <p:nvPr/>
            </p:nvSpPr>
            <p:spPr>
              <a:xfrm>
                <a:off x="87352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19"/>
              <p:cNvSpPr/>
              <p:nvPr/>
            </p:nvSpPr>
            <p:spPr>
              <a:xfrm>
                <a:off x="96231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19"/>
              <p:cNvSpPr/>
              <p:nvPr/>
            </p:nvSpPr>
            <p:spPr>
              <a:xfrm>
                <a:off x="105110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19"/>
              <p:cNvSpPr/>
              <p:nvPr/>
            </p:nvSpPr>
            <p:spPr>
              <a:xfrm>
                <a:off x="11398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19"/>
              <p:cNvSpPr/>
              <p:nvPr/>
            </p:nvSpPr>
            <p:spPr>
              <a:xfrm>
                <a:off x="12286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19"/>
              <p:cNvSpPr/>
              <p:nvPr/>
            </p:nvSpPr>
            <p:spPr>
              <a:xfrm>
                <a:off x="131746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19"/>
              <p:cNvSpPr/>
              <p:nvPr/>
            </p:nvSpPr>
            <p:spPr>
              <a:xfrm>
                <a:off x="87352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19"/>
              <p:cNvSpPr/>
              <p:nvPr/>
            </p:nvSpPr>
            <p:spPr>
              <a:xfrm>
                <a:off x="96231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19"/>
              <p:cNvSpPr/>
              <p:nvPr/>
            </p:nvSpPr>
            <p:spPr>
              <a:xfrm>
                <a:off x="105110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19"/>
              <p:cNvSpPr/>
              <p:nvPr/>
            </p:nvSpPr>
            <p:spPr>
              <a:xfrm>
                <a:off x="11398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19"/>
              <p:cNvSpPr/>
              <p:nvPr/>
            </p:nvSpPr>
            <p:spPr>
              <a:xfrm>
                <a:off x="12286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19"/>
              <p:cNvSpPr/>
              <p:nvPr/>
            </p:nvSpPr>
            <p:spPr>
              <a:xfrm>
                <a:off x="131746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19"/>
              <p:cNvSpPr/>
              <p:nvPr/>
            </p:nvSpPr>
            <p:spPr>
              <a:xfrm>
                <a:off x="87352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19"/>
              <p:cNvSpPr/>
              <p:nvPr/>
            </p:nvSpPr>
            <p:spPr>
              <a:xfrm>
                <a:off x="96231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19"/>
              <p:cNvSpPr/>
              <p:nvPr/>
            </p:nvSpPr>
            <p:spPr>
              <a:xfrm>
                <a:off x="105110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19"/>
              <p:cNvSpPr/>
              <p:nvPr/>
            </p:nvSpPr>
            <p:spPr>
              <a:xfrm>
                <a:off x="11398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19"/>
              <p:cNvSpPr/>
              <p:nvPr/>
            </p:nvSpPr>
            <p:spPr>
              <a:xfrm>
                <a:off x="12286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19"/>
              <p:cNvSpPr/>
              <p:nvPr/>
            </p:nvSpPr>
            <p:spPr>
              <a:xfrm>
                <a:off x="131746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19"/>
              <p:cNvSpPr/>
              <p:nvPr/>
            </p:nvSpPr>
            <p:spPr>
              <a:xfrm>
                <a:off x="87352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19"/>
              <p:cNvSpPr/>
              <p:nvPr/>
            </p:nvSpPr>
            <p:spPr>
              <a:xfrm>
                <a:off x="96231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19"/>
              <p:cNvSpPr/>
              <p:nvPr/>
            </p:nvSpPr>
            <p:spPr>
              <a:xfrm>
                <a:off x="105110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19"/>
              <p:cNvSpPr/>
              <p:nvPr/>
            </p:nvSpPr>
            <p:spPr>
              <a:xfrm>
                <a:off x="11398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19"/>
              <p:cNvSpPr/>
              <p:nvPr/>
            </p:nvSpPr>
            <p:spPr>
              <a:xfrm>
                <a:off x="12286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19"/>
              <p:cNvSpPr/>
              <p:nvPr/>
            </p:nvSpPr>
            <p:spPr>
              <a:xfrm>
                <a:off x="131746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19"/>
              <p:cNvSpPr/>
              <p:nvPr/>
            </p:nvSpPr>
            <p:spPr>
              <a:xfrm>
                <a:off x="87352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19"/>
              <p:cNvSpPr/>
              <p:nvPr/>
            </p:nvSpPr>
            <p:spPr>
              <a:xfrm>
                <a:off x="96231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19"/>
              <p:cNvSpPr/>
              <p:nvPr/>
            </p:nvSpPr>
            <p:spPr>
              <a:xfrm>
                <a:off x="105110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19"/>
              <p:cNvSpPr/>
              <p:nvPr/>
            </p:nvSpPr>
            <p:spPr>
              <a:xfrm>
                <a:off x="11398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19"/>
              <p:cNvSpPr/>
              <p:nvPr/>
            </p:nvSpPr>
            <p:spPr>
              <a:xfrm>
                <a:off x="12286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19"/>
              <p:cNvSpPr/>
              <p:nvPr/>
            </p:nvSpPr>
            <p:spPr>
              <a:xfrm>
                <a:off x="131746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19"/>
              <p:cNvSpPr/>
              <p:nvPr/>
            </p:nvSpPr>
            <p:spPr>
              <a:xfrm>
                <a:off x="140625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19"/>
              <p:cNvSpPr/>
              <p:nvPr/>
            </p:nvSpPr>
            <p:spPr>
              <a:xfrm>
                <a:off x="140625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19"/>
              <p:cNvSpPr/>
              <p:nvPr/>
            </p:nvSpPr>
            <p:spPr>
              <a:xfrm>
                <a:off x="140625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19"/>
              <p:cNvSpPr/>
              <p:nvPr/>
            </p:nvSpPr>
            <p:spPr>
              <a:xfrm>
                <a:off x="140625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19"/>
              <p:cNvSpPr/>
              <p:nvPr/>
            </p:nvSpPr>
            <p:spPr>
              <a:xfrm>
                <a:off x="140625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19"/>
              <p:cNvSpPr/>
              <p:nvPr/>
            </p:nvSpPr>
            <p:spPr>
              <a:xfrm>
                <a:off x="140625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19"/>
              <p:cNvSpPr/>
              <p:nvPr/>
            </p:nvSpPr>
            <p:spPr>
              <a:xfrm>
                <a:off x="140625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19"/>
              <p:cNvSpPr/>
              <p:nvPr/>
            </p:nvSpPr>
            <p:spPr>
              <a:xfrm>
                <a:off x="140625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19"/>
              <p:cNvSpPr/>
              <p:nvPr/>
            </p:nvSpPr>
            <p:spPr>
              <a:xfrm>
                <a:off x="140625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19"/>
              <p:cNvSpPr/>
              <p:nvPr/>
            </p:nvSpPr>
            <p:spPr>
              <a:xfrm>
                <a:off x="140625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19"/>
              <p:cNvSpPr/>
              <p:nvPr/>
            </p:nvSpPr>
            <p:spPr>
              <a:xfrm>
                <a:off x="140625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19"/>
              <p:cNvSpPr/>
              <p:nvPr/>
            </p:nvSpPr>
            <p:spPr>
              <a:xfrm>
                <a:off x="140625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19"/>
              <p:cNvSpPr/>
              <p:nvPr/>
            </p:nvSpPr>
            <p:spPr>
              <a:xfrm>
                <a:off x="140625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19"/>
              <p:cNvSpPr/>
              <p:nvPr/>
            </p:nvSpPr>
            <p:spPr>
              <a:xfrm>
                <a:off x="14950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19"/>
              <p:cNvSpPr/>
              <p:nvPr/>
            </p:nvSpPr>
            <p:spPr>
              <a:xfrm>
                <a:off x="14950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19"/>
              <p:cNvSpPr/>
              <p:nvPr/>
            </p:nvSpPr>
            <p:spPr>
              <a:xfrm>
                <a:off x="14950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19"/>
              <p:cNvSpPr/>
              <p:nvPr/>
            </p:nvSpPr>
            <p:spPr>
              <a:xfrm>
                <a:off x="14950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19"/>
              <p:cNvSpPr/>
              <p:nvPr/>
            </p:nvSpPr>
            <p:spPr>
              <a:xfrm>
                <a:off x="14950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19"/>
              <p:cNvSpPr/>
              <p:nvPr/>
            </p:nvSpPr>
            <p:spPr>
              <a:xfrm>
                <a:off x="14950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19"/>
              <p:cNvSpPr/>
              <p:nvPr/>
            </p:nvSpPr>
            <p:spPr>
              <a:xfrm>
                <a:off x="14950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19"/>
              <p:cNvSpPr/>
              <p:nvPr/>
            </p:nvSpPr>
            <p:spPr>
              <a:xfrm>
                <a:off x="14950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19"/>
              <p:cNvSpPr/>
              <p:nvPr/>
            </p:nvSpPr>
            <p:spPr>
              <a:xfrm>
                <a:off x="14950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19"/>
              <p:cNvSpPr/>
              <p:nvPr/>
            </p:nvSpPr>
            <p:spPr>
              <a:xfrm>
                <a:off x="14950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19"/>
              <p:cNvSpPr/>
              <p:nvPr/>
            </p:nvSpPr>
            <p:spPr>
              <a:xfrm>
                <a:off x="14950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19"/>
              <p:cNvSpPr/>
              <p:nvPr/>
            </p:nvSpPr>
            <p:spPr>
              <a:xfrm>
                <a:off x="14950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19"/>
              <p:cNvSpPr/>
              <p:nvPr/>
            </p:nvSpPr>
            <p:spPr>
              <a:xfrm>
                <a:off x="14950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19"/>
              <p:cNvSpPr/>
              <p:nvPr/>
            </p:nvSpPr>
            <p:spPr>
              <a:xfrm>
                <a:off x="15838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19"/>
              <p:cNvSpPr/>
              <p:nvPr/>
            </p:nvSpPr>
            <p:spPr>
              <a:xfrm>
                <a:off x="15838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19"/>
              <p:cNvSpPr/>
              <p:nvPr/>
            </p:nvSpPr>
            <p:spPr>
              <a:xfrm>
                <a:off x="15838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19"/>
              <p:cNvSpPr/>
              <p:nvPr/>
            </p:nvSpPr>
            <p:spPr>
              <a:xfrm>
                <a:off x="15838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19"/>
              <p:cNvSpPr/>
              <p:nvPr/>
            </p:nvSpPr>
            <p:spPr>
              <a:xfrm>
                <a:off x="15838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19"/>
              <p:cNvSpPr/>
              <p:nvPr/>
            </p:nvSpPr>
            <p:spPr>
              <a:xfrm>
                <a:off x="15838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19"/>
              <p:cNvSpPr/>
              <p:nvPr/>
            </p:nvSpPr>
            <p:spPr>
              <a:xfrm>
                <a:off x="15838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19"/>
              <p:cNvSpPr/>
              <p:nvPr/>
            </p:nvSpPr>
            <p:spPr>
              <a:xfrm>
                <a:off x="15838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19"/>
              <p:cNvSpPr/>
              <p:nvPr/>
            </p:nvSpPr>
            <p:spPr>
              <a:xfrm>
                <a:off x="15838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19"/>
              <p:cNvSpPr/>
              <p:nvPr/>
            </p:nvSpPr>
            <p:spPr>
              <a:xfrm>
                <a:off x="15838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19"/>
              <p:cNvSpPr/>
              <p:nvPr/>
            </p:nvSpPr>
            <p:spPr>
              <a:xfrm>
                <a:off x="15838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19"/>
              <p:cNvSpPr/>
              <p:nvPr/>
            </p:nvSpPr>
            <p:spPr>
              <a:xfrm>
                <a:off x="15838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19"/>
              <p:cNvSpPr/>
              <p:nvPr/>
            </p:nvSpPr>
            <p:spPr>
              <a:xfrm>
                <a:off x="15838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19"/>
              <p:cNvSpPr/>
              <p:nvPr/>
            </p:nvSpPr>
            <p:spPr>
              <a:xfrm>
                <a:off x="167261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19"/>
              <p:cNvSpPr/>
              <p:nvPr/>
            </p:nvSpPr>
            <p:spPr>
              <a:xfrm>
                <a:off x="167261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19"/>
              <p:cNvSpPr/>
              <p:nvPr/>
            </p:nvSpPr>
            <p:spPr>
              <a:xfrm>
                <a:off x="167261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19"/>
              <p:cNvSpPr/>
              <p:nvPr/>
            </p:nvSpPr>
            <p:spPr>
              <a:xfrm>
                <a:off x="167261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19"/>
              <p:cNvSpPr/>
              <p:nvPr/>
            </p:nvSpPr>
            <p:spPr>
              <a:xfrm>
                <a:off x="167261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19"/>
              <p:cNvSpPr/>
              <p:nvPr/>
            </p:nvSpPr>
            <p:spPr>
              <a:xfrm>
                <a:off x="167261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19"/>
              <p:cNvSpPr/>
              <p:nvPr/>
            </p:nvSpPr>
            <p:spPr>
              <a:xfrm>
                <a:off x="167261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19"/>
              <p:cNvSpPr/>
              <p:nvPr/>
            </p:nvSpPr>
            <p:spPr>
              <a:xfrm>
                <a:off x="167261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19"/>
              <p:cNvSpPr/>
              <p:nvPr/>
            </p:nvSpPr>
            <p:spPr>
              <a:xfrm>
                <a:off x="167261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19"/>
              <p:cNvSpPr/>
              <p:nvPr/>
            </p:nvSpPr>
            <p:spPr>
              <a:xfrm>
                <a:off x="167261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19"/>
              <p:cNvSpPr/>
              <p:nvPr/>
            </p:nvSpPr>
            <p:spPr>
              <a:xfrm>
                <a:off x="167261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19"/>
              <p:cNvSpPr/>
              <p:nvPr/>
            </p:nvSpPr>
            <p:spPr>
              <a:xfrm>
                <a:off x="167261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19"/>
              <p:cNvSpPr/>
              <p:nvPr/>
            </p:nvSpPr>
            <p:spPr>
              <a:xfrm>
                <a:off x="167261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19"/>
              <p:cNvSpPr/>
              <p:nvPr/>
            </p:nvSpPr>
            <p:spPr>
              <a:xfrm>
                <a:off x="87352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19"/>
              <p:cNvSpPr/>
              <p:nvPr/>
            </p:nvSpPr>
            <p:spPr>
              <a:xfrm>
                <a:off x="96231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19"/>
              <p:cNvSpPr/>
              <p:nvPr/>
            </p:nvSpPr>
            <p:spPr>
              <a:xfrm>
                <a:off x="105110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19"/>
              <p:cNvSpPr/>
              <p:nvPr/>
            </p:nvSpPr>
            <p:spPr>
              <a:xfrm>
                <a:off x="11398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19"/>
              <p:cNvSpPr/>
              <p:nvPr/>
            </p:nvSpPr>
            <p:spPr>
              <a:xfrm>
                <a:off x="12286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19"/>
              <p:cNvSpPr/>
              <p:nvPr/>
            </p:nvSpPr>
            <p:spPr>
              <a:xfrm>
                <a:off x="131746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19"/>
              <p:cNvSpPr/>
              <p:nvPr/>
            </p:nvSpPr>
            <p:spPr>
              <a:xfrm>
                <a:off x="140625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19"/>
              <p:cNvSpPr/>
              <p:nvPr/>
            </p:nvSpPr>
            <p:spPr>
              <a:xfrm>
                <a:off x="14950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19"/>
              <p:cNvSpPr/>
              <p:nvPr/>
            </p:nvSpPr>
            <p:spPr>
              <a:xfrm>
                <a:off x="15838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19"/>
              <p:cNvSpPr/>
              <p:nvPr/>
            </p:nvSpPr>
            <p:spPr>
              <a:xfrm>
                <a:off x="167261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19"/>
              <p:cNvSpPr/>
              <p:nvPr/>
            </p:nvSpPr>
            <p:spPr>
              <a:xfrm>
                <a:off x="87352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19"/>
              <p:cNvSpPr/>
              <p:nvPr/>
            </p:nvSpPr>
            <p:spPr>
              <a:xfrm>
                <a:off x="96231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19"/>
              <p:cNvSpPr/>
              <p:nvPr/>
            </p:nvSpPr>
            <p:spPr>
              <a:xfrm>
                <a:off x="105110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19"/>
              <p:cNvSpPr/>
              <p:nvPr/>
            </p:nvSpPr>
            <p:spPr>
              <a:xfrm>
                <a:off x="11398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19"/>
              <p:cNvSpPr/>
              <p:nvPr/>
            </p:nvSpPr>
            <p:spPr>
              <a:xfrm>
                <a:off x="12286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19"/>
              <p:cNvSpPr/>
              <p:nvPr/>
            </p:nvSpPr>
            <p:spPr>
              <a:xfrm>
                <a:off x="131746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19"/>
              <p:cNvSpPr/>
              <p:nvPr/>
            </p:nvSpPr>
            <p:spPr>
              <a:xfrm>
                <a:off x="140625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19"/>
              <p:cNvSpPr/>
              <p:nvPr/>
            </p:nvSpPr>
            <p:spPr>
              <a:xfrm>
                <a:off x="14950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19"/>
              <p:cNvSpPr/>
              <p:nvPr/>
            </p:nvSpPr>
            <p:spPr>
              <a:xfrm>
                <a:off x="15838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19"/>
              <p:cNvSpPr/>
              <p:nvPr/>
            </p:nvSpPr>
            <p:spPr>
              <a:xfrm>
                <a:off x="167261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19"/>
              <p:cNvSpPr/>
              <p:nvPr/>
            </p:nvSpPr>
            <p:spPr>
              <a:xfrm>
                <a:off x="7847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19"/>
              <p:cNvSpPr/>
              <p:nvPr/>
            </p:nvSpPr>
            <p:spPr>
              <a:xfrm>
                <a:off x="7847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19"/>
              <p:cNvSpPr/>
              <p:nvPr/>
            </p:nvSpPr>
            <p:spPr>
              <a:xfrm>
                <a:off x="7847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19"/>
              <p:cNvSpPr/>
              <p:nvPr/>
            </p:nvSpPr>
            <p:spPr>
              <a:xfrm>
                <a:off x="7847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19"/>
              <p:cNvSpPr/>
              <p:nvPr/>
            </p:nvSpPr>
            <p:spPr>
              <a:xfrm>
                <a:off x="7847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19"/>
              <p:cNvSpPr/>
              <p:nvPr/>
            </p:nvSpPr>
            <p:spPr>
              <a:xfrm>
                <a:off x="7847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19"/>
              <p:cNvSpPr/>
              <p:nvPr/>
            </p:nvSpPr>
            <p:spPr>
              <a:xfrm>
                <a:off x="7847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19"/>
              <p:cNvSpPr/>
              <p:nvPr/>
            </p:nvSpPr>
            <p:spPr>
              <a:xfrm>
                <a:off x="7847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19"/>
              <p:cNvSpPr/>
              <p:nvPr/>
            </p:nvSpPr>
            <p:spPr>
              <a:xfrm>
                <a:off x="7847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19"/>
              <p:cNvSpPr/>
              <p:nvPr/>
            </p:nvSpPr>
            <p:spPr>
              <a:xfrm>
                <a:off x="7847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19"/>
              <p:cNvSpPr/>
              <p:nvPr/>
            </p:nvSpPr>
            <p:spPr>
              <a:xfrm>
                <a:off x="7847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19"/>
              <p:cNvSpPr/>
              <p:nvPr/>
            </p:nvSpPr>
            <p:spPr>
              <a:xfrm>
                <a:off x="7847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19"/>
              <p:cNvSpPr/>
              <p:nvPr/>
            </p:nvSpPr>
            <p:spPr>
              <a:xfrm>
                <a:off x="7847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19"/>
              <p:cNvSpPr/>
              <p:nvPr/>
            </p:nvSpPr>
            <p:spPr>
              <a:xfrm>
                <a:off x="7847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19"/>
              <p:cNvSpPr/>
              <p:nvPr/>
            </p:nvSpPr>
            <p:spPr>
              <a:xfrm>
                <a:off x="7847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19"/>
              <p:cNvSpPr/>
              <p:nvPr/>
            </p:nvSpPr>
            <p:spPr>
              <a:xfrm>
                <a:off x="87352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19"/>
              <p:cNvSpPr/>
              <p:nvPr/>
            </p:nvSpPr>
            <p:spPr>
              <a:xfrm>
                <a:off x="96231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19"/>
              <p:cNvSpPr/>
              <p:nvPr/>
            </p:nvSpPr>
            <p:spPr>
              <a:xfrm>
                <a:off x="105110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19"/>
              <p:cNvSpPr/>
              <p:nvPr/>
            </p:nvSpPr>
            <p:spPr>
              <a:xfrm>
                <a:off x="11398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19"/>
              <p:cNvSpPr/>
              <p:nvPr/>
            </p:nvSpPr>
            <p:spPr>
              <a:xfrm>
                <a:off x="12286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19"/>
              <p:cNvSpPr/>
              <p:nvPr/>
            </p:nvSpPr>
            <p:spPr>
              <a:xfrm>
                <a:off x="131746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19"/>
              <p:cNvSpPr/>
              <p:nvPr/>
            </p:nvSpPr>
            <p:spPr>
              <a:xfrm>
                <a:off x="87352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19"/>
              <p:cNvSpPr/>
              <p:nvPr/>
            </p:nvSpPr>
            <p:spPr>
              <a:xfrm>
                <a:off x="96231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19"/>
              <p:cNvSpPr/>
              <p:nvPr/>
            </p:nvSpPr>
            <p:spPr>
              <a:xfrm>
                <a:off x="105110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19"/>
              <p:cNvSpPr/>
              <p:nvPr/>
            </p:nvSpPr>
            <p:spPr>
              <a:xfrm>
                <a:off x="11398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19"/>
              <p:cNvSpPr/>
              <p:nvPr/>
            </p:nvSpPr>
            <p:spPr>
              <a:xfrm>
                <a:off x="12286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19"/>
              <p:cNvSpPr/>
              <p:nvPr/>
            </p:nvSpPr>
            <p:spPr>
              <a:xfrm>
                <a:off x="131746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19"/>
              <p:cNvSpPr/>
              <p:nvPr/>
            </p:nvSpPr>
            <p:spPr>
              <a:xfrm>
                <a:off x="87352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19"/>
              <p:cNvSpPr/>
              <p:nvPr/>
            </p:nvSpPr>
            <p:spPr>
              <a:xfrm>
                <a:off x="96231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19"/>
              <p:cNvSpPr/>
              <p:nvPr/>
            </p:nvSpPr>
            <p:spPr>
              <a:xfrm>
                <a:off x="105110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19"/>
              <p:cNvSpPr/>
              <p:nvPr/>
            </p:nvSpPr>
            <p:spPr>
              <a:xfrm>
                <a:off x="11398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19"/>
              <p:cNvSpPr/>
              <p:nvPr/>
            </p:nvSpPr>
            <p:spPr>
              <a:xfrm>
                <a:off x="12286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19"/>
              <p:cNvSpPr/>
              <p:nvPr/>
            </p:nvSpPr>
            <p:spPr>
              <a:xfrm>
                <a:off x="131746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19"/>
              <p:cNvSpPr/>
              <p:nvPr/>
            </p:nvSpPr>
            <p:spPr>
              <a:xfrm>
                <a:off x="87352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19"/>
              <p:cNvSpPr/>
              <p:nvPr/>
            </p:nvSpPr>
            <p:spPr>
              <a:xfrm>
                <a:off x="96231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19"/>
              <p:cNvSpPr/>
              <p:nvPr/>
            </p:nvSpPr>
            <p:spPr>
              <a:xfrm>
                <a:off x="105110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19"/>
              <p:cNvSpPr/>
              <p:nvPr/>
            </p:nvSpPr>
            <p:spPr>
              <a:xfrm>
                <a:off x="11398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19"/>
              <p:cNvSpPr/>
              <p:nvPr/>
            </p:nvSpPr>
            <p:spPr>
              <a:xfrm>
                <a:off x="12286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19"/>
              <p:cNvSpPr/>
              <p:nvPr/>
            </p:nvSpPr>
            <p:spPr>
              <a:xfrm>
                <a:off x="131746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19"/>
              <p:cNvSpPr/>
              <p:nvPr/>
            </p:nvSpPr>
            <p:spPr>
              <a:xfrm>
                <a:off x="87352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19"/>
              <p:cNvSpPr/>
              <p:nvPr/>
            </p:nvSpPr>
            <p:spPr>
              <a:xfrm>
                <a:off x="96231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19"/>
              <p:cNvSpPr/>
              <p:nvPr/>
            </p:nvSpPr>
            <p:spPr>
              <a:xfrm>
                <a:off x="105110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19"/>
              <p:cNvSpPr/>
              <p:nvPr/>
            </p:nvSpPr>
            <p:spPr>
              <a:xfrm>
                <a:off x="11398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19"/>
              <p:cNvSpPr/>
              <p:nvPr/>
            </p:nvSpPr>
            <p:spPr>
              <a:xfrm>
                <a:off x="12286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19"/>
              <p:cNvSpPr/>
              <p:nvPr/>
            </p:nvSpPr>
            <p:spPr>
              <a:xfrm>
                <a:off x="131746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19"/>
              <p:cNvSpPr/>
              <p:nvPr/>
            </p:nvSpPr>
            <p:spPr>
              <a:xfrm>
                <a:off x="87352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19"/>
              <p:cNvSpPr/>
              <p:nvPr/>
            </p:nvSpPr>
            <p:spPr>
              <a:xfrm>
                <a:off x="96231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19"/>
              <p:cNvSpPr/>
              <p:nvPr/>
            </p:nvSpPr>
            <p:spPr>
              <a:xfrm>
                <a:off x="105110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19"/>
              <p:cNvSpPr/>
              <p:nvPr/>
            </p:nvSpPr>
            <p:spPr>
              <a:xfrm>
                <a:off x="11398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19"/>
              <p:cNvSpPr/>
              <p:nvPr/>
            </p:nvSpPr>
            <p:spPr>
              <a:xfrm>
                <a:off x="12286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19"/>
              <p:cNvSpPr/>
              <p:nvPr/>
            </p:nvSpPr>
            <p:spPr>
              <a:xfrm>
                <a:off x="131746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19"/>
              <p:cNvSpPr/>
              <p:nvPr/>
            </p:nvSpPr>
            <p:spPr>
              <a:xfrm>
                <a:off x="87352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19"/>
              <p:cNvSpPr/>
              <p:nvPr/>
            </p:nvSpPr>
            <p:spPr>
              <a:xfrm>
                <a:off x="96231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19"/>
              <p:cNvSpPr/>
              <p:nvPr/>
            </p:nvSpPr>
            <p:spPr>
              <a:xfrm>
                <a:off x="105110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19"/>
              <p:cNvSpPr/>
              <p:nvPr/>
            </p:nvSpPr>
            <p:spPr>
              <a:xfrm>
                <a:off x="11398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19"/>
              <p:cNvSpPr/>
              <p:nvPr/>
            </p:nvSpPr>
            <p:spPr>
              <a:xfrm>
                <a:off x="12286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19"/>
              <p:cNvSpPr/>
              <p:nvPr/>
            </p:nvSpPr>
            <p:spPr>
              <a:xfrm>
                <a:off x="131746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19"/>
              <p:cNvSpPr/>
              <p:nvPr/>
            </p:nvSpPr>
            <p:spPr>
              <a:xfrm>
                <a:off x="87352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19"/>
              <p:cNvSpPr/>
              <p:nvPr/>
            </p:nvSpPr>
            <p:spPr>
              <a:xfrm>
                <a:off x="96231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19"/>
              <p:cNvSpPr/>
              <p:nvPr/>
            </p:nvSpPr>
            <p:spPr>
              <a:xfrm>
                <a:off x="105110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19"/>
              <p:cNvSpPr/>
              <p:nvPr/>
            </p:nvSpPr>
            <p:spPr>
              <a:xfrm>
                <a:off x="11398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19"/>
              <p:cNvSpPr/>
              <p:nvPr/>
            </p:nvSpPr>
            <p:spPr>
              <a:xfrm>
                <a:off x="12286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19"/>
              <p:cNvSpPr/>
              <p:nvPr/>
            </p:nvSpPr>
            <p:spPr>
              <a:xfrm>
                <a:off x="131746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19"/>
              <p:cNvSpPr/>
              <p:nvPr/>
            </p:nvSpPr>
            <p:spPr>
              <a:xfrm>
                <a:off x="87352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19"/>
              <p:cNvSpPr/>
              <p:nvPr/>
            </p:nvSpPr>
            <p:spPr>
              <a:xfrm>
                <a:off x="96231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19"/>
              <p:cNvSpPr/>
              <p:nvPr/>
            </p:nvSpPr>
            <p:spPr>
              <a:xfrm>
                <a:off x="105110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19"/>
              <p:cNvSpPr/>
              <p:nvPr/>
            </p:nvSpPr>
            <p:spPr>
              <a:xfrm>
                <a:off x="11398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19"/>
              <p:cNvSpPr/>
              <p:nvPr/>
            </p:nvSpPr>
            <p:spPr>
              <a:xfrm>
                <a:off x="12286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19"/>
              <p:cNvSpPr/>
              <p:nvPr/>
            </p:nvSpPr>
            <p:spPr>
              <a:xfrm>
                <a:off x="131746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19"/>
              <p:cNvSpPr/>
              <p:nvPr/>
            </p:nvSpPr>
            <p:spPr>
              <a:xfrm>
                <a:off x="87352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19"/>
              <p:cNvSpPr/>
              <p:nvPr/>
            </p:nvSpPr>
            <p:spPr>
              <a:xfrm>
                <a:off x="96231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19"/>
              <p:cNvSpPr/>
              <p:nvPr/>
            </p:nvSpPr>
            <p:spPr>
              <a:xfrm>
                <a:off x="105110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19"/>
              <p:cNvSpPr/>
              <p:nvPr/>
            </p:nvSpPr>
            <p:spPr>
              <a:xfrm>
                <a:off x="11398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19"/>
              <p:cNvSpPr/>
              <p:nvPr/>
            </p:nvSpPr>
            <p:spPr>
              <a:xfrm>
                <a:off x="12286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19"/>
              <p:cNvSpPr/>
              <p:nvPr/>
            </p:nvSpPr>
            <p:spPr>
              <a:xfrm>
                <a:off x="131746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19"/>
              <p:cNvSpPr/>
              <p:nvPr/>
            </p:nvSpPr>
            <p:spPr>
              <a:xfrm>
                <a:off x="87352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19"/>
              <p:cNvSpPr/>
              <p:nvPr/>
            </p:nvSpPr>
            <p:spPr>
              <a:xfrm>
                <a:off x="96231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19"/>
              <p:cNvSpPr/>
              <p:nvPr/>
            </p:nvSpPr>
            <p:spPr>
              <a:xfrm>
                <a:off x="105110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19"/>
              <p:cNvSpPr/>
              <p:nvPr/>
            </p:nvSpPr>
            <p:spPr>
              <a:xfrm>
                <a:off x="11398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19"/>
              <p:cNvSpPr/>
              <p:nvPr/>
            </p:nvSpPr>
            <p:spPr>
              <a:xfrm>
                <a:off x="12286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19"/>
              <p:cNvSpPr/>
              <p:nvPr/>
            </p:nvSpPr>
            <p:spPr>
              <a:xfrm>
                <a:off x="131746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19"/>
              <p:cNvSpPr/>
              <p:nvPr/>
            </p:nvSpPr>
            <p:spPr>
              <a:xfrm>
                <a:off x="87352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19"/>
              <p:cNvSpPr/>
              <p:nvPr/>
            </p:nvSpPr>
            <p:spPr>
              <a:xfrm>
                <a:off x="96231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19"/>
              <p:cNvSpPr/>
              <p:nvPr/>
            </p:nvSpPr>
            <p:spPr>
              <a:xfrm>
                <a:off x="105110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19"/>
              <p:cNvSpPr/>
              <p:nvPr/>
            </p:nvSpPr>
            <p:spPr>
              <a:xfrm>
                <a:off x="11398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19"/>
              <p:cNvSpPr/>
              <p:nvPr/>
            </p:nvSpPr>
            <p:spPr>
              <a:xfrm>
                <a:off x="12286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19"/>
              <p:cNvSpPr/>
              <p:nvPr/>
            </p:nvSpPr>
            <p:spPr>
              <a:xfrm>
                <a:off x="131746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19"/>
              <p:cNvSpPr/>
              <p:nvPr/>
            </p:nvSpPr>
            <p:spPr>
              <a:xfrm>
                <a:off x="87352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19"/>
              <p:cNvSpPr/>
              <p:nvPr/>
            </p:nvSpPr>
            <p:spPr>
              <a:xfrm>
                <a:off x="96231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19"/>
              <p:cNvSpPr/>
              <p:nvPr/>
            </p:nvSpPr>
            <p:spPr>
              <a:xfrm>
                <a:off x="105110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19"/>
              <p:cNvSpPr/>
              <p:nvPr/>
            </p:nvSpPr>
            <p:spPr>
              <a:xfrm>
                <a:off x="11398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19"/>
              <p:cNvSpPr/>
              <p:nvPr/>
            </p:nvSpPr>
            <p:spPr>
              <a:xfrm>
                <a:off x="12286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19"/>
              <p:cNvSpPr/>
              <p:nvPr/>
            </p:nvSpPr>
            <p:spPr>
              <a:xfrm>
                <a:off x="131746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19"/>
              <p:cNvSpPr/>
              <p:nvPr/>
            </p:nvSpPr>
            <p:spPr>
              <a:xfrm>
                <a:off x="140625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19"/>
              <p:cNvSpPr/>
              <p:nvPr/>
            </p:nvSpPr>
            <p:spPr>
              <a:xfrm>
                <a:off x="140625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19"/>
              <p:cNvSpPr/>
              <p:nvPr/>
            </p:nvSpPr>
            <p:spPr>
              <a:xfrm>
                <a:off x="140625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19"/>
              <p:cNvSpPr/>
              <p:nvPr/>
            </p:nvSpPr>
            <p:spPr>
              <a:xfrm>
                <a:off x="140625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19"/>
              <p:cNvSpPr/>
              <p:nvPr/>
            </p:nvSpPr>
            <p:spPr>
              <a:xfrm>
                <a:off x="140625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19"/>
              <p:cNvSpPr/>
              <p:nvPr/>
            </p:nvSpPr>
            <p:spPr>
              <a:xfrm>
                <a:off x="140625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19"/>
              <p:cNvSpPr/>
              <p:nvPr/>
            </p:nvSpPr>
            <p:spPr>
              <a:xfrm>
                <a:off x="140625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19"/>
              <p:cNvSpPr/>
              <p:nvPr/>
            </p:nvSpPr>
            <p:spPr>
              <a:xfrm>
                <a:off x="140625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19"/>
              <p:cNvSpPr/>
              <p:nvPr/>
            </p:nvSpPr>
            <p:spPr>
              <a:xfrm>
                <a:off x="140625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19"/>
              <p:cNvSpPr/>
              <p:nvPr/>
            </p:nvSpPr>
            <p:spPr>
              <a:xfrm>
                <a:off x="140625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19"/>
              <p:cNvSpPr/>
              <p:nvPr/>
            </p:nvSpPr>
            <p:spPr>
              <a:xfrm>
                <a:off x="140625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19"/>
              <p:cNvSpPr/>
              <p:nvPr/>
            </p:nvSpPr>
            <p:spPr>
              <a:xfrm>
                <a:off x="140625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19"/>
              <p:cNvSpPr/>
              <p:nvPr/>
            </p:nvSpPr>
            <p:spPr>
              <a:xfrm>
                <a:off x="140625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19"/>
              <p:cNvSpPr/>
              <p:nvPr/>
            </p:nvSpPr>
            <p:spPr>
              <a:xfrm>
                <a:off x="14950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19"/>
              <p:cNvSpPr/>
              <p:nvPr/>
            </p:nvSpPr>
            <p:spPr>
              <a:xfrm>
                <a:off x="14950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19"/>
              <p:cNvSpPr/>
              <p:nvPr/>
            </p:nvSpPr>
            <p:spPr>
              <a:xfrm>
                <a:off x="14950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19"/>
              <p:cNvSpPr/>
              <p:nvPr/>
            </p:nvSpPr>
            <p:spPr>
              <a:xfrm>
                <a:off x="14950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19"/>
              <p:cNvSpPr/>
              <p:nvPr/>
            </p:nvSpPr>
            <p:spPr>
              <a:xfrm>
                <a:off x="14950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19"/>
              <p:cNvSpPr/>
              <p:nvPr/>
            </p:nvSpPr>
            <p:spPr>
              <a:xfrm>
                <a:off x="14950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19"/>
              <p:cNvSpPr/>
              <p:nvPr/>
            </p:nvSpPr>
            <p:spPr>
              <a:xfrm>
                <a:off x="14950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19"/>
              <p:cNvSpPr/>
              <p:nvPr/>
            </p:nvSpPr>
            <p:spPr>
              <a:xfrm>
                <a:off x="14950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19"/>
              <p:cNvSpPr/>
              <p:nvPr/>
            </p:nvSpPr>
            <p:spPr>
              <a:xfrm>
                <a:off x="14950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19"/>
              <p:cNvSpPr/>
              <p:nvPr/>
            </p:nvSpPr>
            <p:spPr>
              <a:xfrm>
                <a:off x="14950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19"/>
              <p:cNvSpPr/>
              <p:nvPr/>
            </p:nvSpPr>
            <p:spPr>
              <a:xfrm>
                <a:off x="14950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19"/>
              <p:cNvSpPr/>
              <p:nvPr/>
            </p:nvSpPr>
            <p:spPr>
              <a:xfrm>
                <a:off x="14950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19"/>
              <p:cNvSpPr/>
              <p:nvPr/>
            </p:nvSpPr>
            <p:spPr>
              <a:xfrm>
                <a:off x="14950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19"/>
              <p:cNvSpPr/>
              <p:nvPr/>
            </p:nvSpPr>
            <p:spPr>
              <a:xfrm>
                <a:off x="15838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19"/>
              <p:cNvSpPr/>
              <p:nvPr/>
            </p:nvSpPr>
            <p:spPr>
              <a:xfrm>
                <a:off x="15838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19"/>
              <p:cNvSpPr/>
              <p:nvPr/>
            </p:nvSpPr>
            <p:spPr>
              <a:xfrm>
                <a:off x="15838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19"/>
              <p:cNvSpPr/>
              <p:nvPr/>
            </p:nvSpPr>
            <p:spPr>
              <a:xfrm>
                <a:off x="15838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19"/>
              <p:cNvSpPr/>
              <p:nvPr/>
            </p:nvSpPr>
            <p:spPr>
              <a:xfrm>
                <a:off x="15838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19"/>
              <p:cNvSpPr/>
              <p:nvPr/>
            </p:nvSpPr>
            <p:spPr>
              <a:xfrm>
                <a:off x="15838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19"/>
              <p:cNvSpPr/>
              <p:nvPr/>
            </p:nvSpPr>
            <p:spPr>
              <a:xfrm>
                <a:off x="15838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19"/>
              <p:cNvSpPr/>
              <p:nvPr/>
            </p:nvSpPr>
            <p:spPr>
              <a:xfrm>
                <a:off x="15838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19"/>
              <p:cNvSpPr/>
              <p:nvPr/>
            </p:nvSpPr>
            <p:spPr>
              <a:xfrm>
                <a:off x="15838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19"/>
              <p:cNvSpPr/>
              <p:nvPr/>
            </p:nvSpPr>
            <p:spPr>
              <a:xfrm>
                <a:off x="15838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19"/>
              <p:cNvSpPr/>
              <p:nvPr/>
            </p:nvSpPr>
            <p:spPr>
              <a:xfrm>
                <a:off x="15838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19"/>
              <p:cNvSpPr/>
              <p:nvPr/>
            </p:nvSpPr>
            <p:spPr>
              <a:xfrm>
                <a:off x="15838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19"/>
              <p:cNvSpPr/>
              <p:nvPr/>
            </p:nvSpPr>
            <p:spPr>
              <a:xfrm>
                <a:off x="15838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19"/>
              <p:cNvSpPr/>
              <p:nvPr/>
            </p:nvSpPr>
            <p:spPr>
              <a:xfrm>
                <a:off x="167261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19"/>
              <p:cNvSpPr/>
              <p:nvPr/>
            </p:nvSpPr>
            <p:spPr>
              <a:xfrm>
                <a:off x="167261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19"/>
              <p:cNvSpPr/>
              <p:nvPr/>
            </p:nvSpPr>
            <p:spPr>
              <a:xfrm>
                <a:off x="167261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19"/>
              <p:cNvSpPr/>
              <p:nvPr/>
            </p:nvSpPr>
            <p:spPr>
              <a:xfrm>
                <a:off x="167261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19"/>
              <p:cNvSpPr/>
              <p:nvPr/>
            </p:nvSpPr>
            <p:spPr>
              <a:xfrm>
                <a:off x="167261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19"/>
              <p:cNvSpPr/>
              <p:nvPr/>
            </p:nvSpPr>
            <p:spPr>
              <a:xfrm>
                <a:off x="167261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19"/>
              <p:cNvSpPr/>
              <p:nvPr/>
            </p:nvSpPr>
            <p:spPr>
              <a:xfrm>
                <a:off x="167261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19"/>
              <p:cNvSpPr/>
              <p:nvPr/>
            </p:nvSpPr>
            <p:spPr>
              <a:xfrm>
                <a:off x="167261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19"/>
              <p:cNvSpPr/>
              <p:nvPr/>
            </p:nvSpPr>
            <p:spPr>
              <a:xfrm>
                <a:off x="167261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19"/>
              <p:cNvSpPr/>
              <p:nvPr/>
            </p:nvSpPr>
            <p:spPr>
              <a:xfrm>
                <a:off x="167261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19"/>
              <p:cNvSpPr/>
              <p:nvPr/>
            </p:nvSpPr>
            <p:spPr>
              <a:xfrm>
                <a:off x="167261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19"/>
              <p:cNvSpPr/>
              <p:nvPr/>
            </p:nvSpPr>
            <p:spPr>
              <a:xfrm>
                <a:off x="167261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19"/>
              <p:cNvSpPr/>
              <p:nvPr/>
            </p:nvSpPr>
            <p:spPr>
              <a:xfrm>
                <a:off x="167261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19"/>
              <p:cNvSpPr/>
              <p:nvPr/>
            </p:nvSpPr>
            <p:spPr>
              <a:xfrm>
                <a:off x="87352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19"/>
              <p:cNvSpPr/>
              <p:nvPr/>
            </p:nvSpPr>
            <p:spPr>
              <a:xfrm>
                <a:off x="96231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19"/>
              <p:cNvSpPr/>
              <p:nvPr/>
            </p:nvSpPr>
            <p:spPr>
              <a:xfrm>
                <a:off x="105110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19"/>
              <p:cNvSpPr/>
              <p:nvPr/>
            </p:nvSpPr>
            <p:spPr>
              <a:xfrm>
                <a:off x="11398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19"/>
              <p:cNvSpPr/>
              <p:nvPr/>
            </p:nvSpPr>
            <p:spPr>
              <a:xfrm>
                <a:off x="12286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19"/>
              <p:cNvSpPr/>
              <p:nvPr/>
            </p:nvSpPr>
            <p:spPr>
              <a:xfrm>
                <a:off x="131746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19"/>
              <p:cNvSpPr/>
              <p:nvPr/>
            </p:nvSpPr>
            <p:spPr>
              <a:xfrm>
                <a:off x="140625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19"/>
              <p:cNvSpPr/>
              <p:nvPr/>
            </p:nvSpPr>
            <p:spPr>
              <a:xfrm>
                <a:off x="14950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19"/>
              <p:cNvSpPr/>
              <p:nvPr/>
            </p:nvSpPr>
            <p:spPr>
              <a:xfrm>
                <a:off x="15838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19"/>
              <p:cNvSpPr/>
              <p:nvPr/>
            </p:nvSpPr>
            <p:spPr>
              <a:xfrm>
                <a:off x="167261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19"/>
              <p:cNvSpPr/>
              <p:nvPr/>
            </p:nvSpPr>
            <p:spPr>
              <a:xfrm>
                <a:off x="87352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19"/>
              <p:cNvSpPr/>
              <p:nvPr/>
            </p:nvSpPr>
            <p:spPr>
              <a:xfrm>
                <a:off x="96231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19"/>
              <p:cNvSpPr/>
              <p:nvPr/>
            </p:nvSpPr>
            <p:spPr>
              <a:xfrm>
                <a:off x="105110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19"/>
              <p:cNvSpPr/>
              <p:nvPr/>
            </p:nvSpPr>
            <p:spPr>
              <a:xfrm>
                <a:off x="11398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19"/>
              <p:cNvSpPr/>
              <p:nvPr/>
            </p:nvSpPr>
            <p:spPr>
              <a:xfrm>
                <a:off x="12286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19"/>
              <p:cNvSpPr/>
              <p:nvPr/>
            </p:nvSpPr>
            <p:spPr>
              <a:xfrm>
                <a:off x="131746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19"/>
              <p:cNvSpPr/>
              <p:nvPr/>
            </p:nvSpPr>
            <p:spPr>
              <a:xfrm>
                <a:off x="140625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19"/>
              <p:cNvSpPr/>
              <p:nvPr/>
            </p:nvSpPr>
            <p:spPr>
              <a:xfrm>
                <a:off x="14950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19"/>
              <p:cNvSpPr/>
              <p:nvPr/>
            </p:nvSpPr>
            <p:spPr>
              <a:xfrm>
                <a:off x="15838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19"/>
              <p:cNvSpPr/>
              <p:nvPr/>
            </p:nvSpPr>
            <p:spPr>
              <a:xfrm>
                <a:off x="167261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19"/>
              <p:cNvSpPr/>
              <p:nvPr/>
            </p:nvSpPr>
            <p:spPr>
              <a:xfrm>
                <a:off x="7847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19"/>
              <p:cNvSpPr/>
              <p:nvPr/>
            </p:nvSpPr>
            <p:spPr>
              <a:xfrm>
                <a:off x="7847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19"/>
              <p:cNvSpPr/>
              <p:nvPr/>
            </p:nvSpPr>
            <p:spPr>
              <a:xfrm>
                <a:off x="7847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19"/>
              <p:cNvSpPr/>
              <p:nvPr/>
            </p:nvSpPr>
            <p:spPr>
              <a:xfrm>
                <a:off x="7847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19"/>
              <p:cNvSpPr/>
              <p:nvPr/>
            </p:nvSpPr>
            <p:spPr>
              <a:xfrm>
                <a:off x="7847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19"/>
              <p:cNvSpPr/>
              <p:nvPr/>
            </p:nvSpPr>
            <p:spPr>
              <a:xfrm>
                <a:off x="7847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19"/>
              <p:cNvSpPr/>
              <p:nvPr/>
            </p:nvSpPr>
            <p:spPr>
              <a:xfrm>
                <a:off x="7847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19"/>
              <p:cNvSpPr/>
              <p:nvPr/>
            </p:nvSpPr>
            <p:spPr>
              <a:xfrm>
                <a:off x="7847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19"/>
              <p:cNvSpPr/>
              <p:nvPr/>
            </p:nvSpPr>
            <p:spPr>
              <a:xfrm>
                <a:off x="7847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19"/>
              <p:cNvSpPr/>
              <p:nvPr/>
            </p:nvSpPr>
            <p:spPr>
              <a:xfrm>
                <a:off x="7847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19"/>
              <p:cNvSpPr/>
              <p:nvPr/>
            </p:nvSpPr>
            <p:spPr>
              <a:xfrm>
                <a:off x="7847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19"/>
              <p:cNvSpPr/>
              <p:nvPr/>
            </p:nvSpPr>
            <p:spPr>
              <a:xfrm>
                <a:off x="7847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19"/>
              <p:cNvSpPr/>
              <p:nvPr/>
            </p:nvSpPr>
            <p:spPr>
              <a:xfrm>
                <a:off x="7847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19"/>
              <p:cNvSpPr/>
              <p:nvPr/>
            </p:nvSpPr>
            <p:spPr>
              <a:xfrm>
                <a:off x="7847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9"/>
              <p:cNvSpPr/>
              <p:nvPr/>
            </p:nvSpPr>
            <p:spPr>
              <a:xfrm>
                <a:off x="7847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19"/>
              <p:cNvSpPr/>
              <p:nvPr/>
            </p:nvSpPr>
            <p:spPr>
              <a:xfrm>
                <a:off x="40688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19"/>
              <p:cNvSpPr/>
              <p:nvPr/>
            </p:nvSpPr>
            <p:spPr>
              <a:xfrm>
                <a:off x="40688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19"/>
              <p:cNvSpPr/>
              <p:nvPr/>
            </p:nvSpPr>
            <p:spPr>
              <a:xfrm>
                <a:off x="40688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19"/>
              <p:cNvSpPr/>
              <p:nvPr/>
            </p:nvSpPr>
            <p:spPr>
              <a:xfrm>
                <a:off x="39801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19"/>
              <p:cNvSpPr/>
              <p:nvPr/>
            </p:nvSpPr>
            <p:spPr>
              <a:xfrm>
                <a:off x="39801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19"/>
              <p:cNvSpPr/>
              <p:nvPr/>
            </p:nvSpPr>
            <p:spPr>
              <a:xfrm>
                <a:off x="39801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19"/>
              <p:cNvSpPr/>
              <p:nvPr/>
            </p:nvSpPr>
            <p:spPr>
              <a:xfrm>
                <a:off x="202775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19"/>
              <p:cNvSpPr/>
              <p:nvPr/>
            </p:nvSpPr>
            <p:spPr>
              <a:xfrm>
                <a:off x="21165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19"/>
              <p:cNvSpPr/>
              <p:nvPr/>
            </p:nvSpPr>
            <p:spPr>
              <a:xfrm>
                <a:off x="220532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19"/>
              <p:cNvSpPr/>
              <p:nvPr/>
            </p:nvSpPr>
            <p:spPr>
              <a:xfrm>
                <a:off x="229411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19"/>
              <p:cNvSpPr/>
              <p:nvPr/>
            </p:nvSpPr>
            <p:spPr>
              <a:xfrm>
                <a:off x="238290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19"/>
              <p:cNvSpPr/>
              <p:nvPr/>
            </p:nvSpPr>
            <p:spPr>
              <a:xfrm>
                <a:off x="24716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19"/>
              <p:cNvSpPr/>
              <p:nvPr/>
            </p:nvSpPr>
            <p:spPr>
              <a:xfrm>
                <a:off x="202775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19"/>
              <p:cNvSpPr/>
              <p:nvPr/>
            </p:nvSpPr>
            <p:spPr>
              <a:xfrm>
                <a:off x="21165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19"/>
              <p:cNvSpPr/>
              <p:nvPr/>
            </p:nvSpPr>
            <p:spPr>
              <a:xfrm>
                <a:off x="220532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19"/>
              <p:cNvSpPr/>
              <p:nvPr/>
            </p:nvSpPr>
            <p:spPr>
              <a:xfrm>
                <a:off x="229411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19"/>
              <p:cNvSpPr/>
              <p:nvPr/>
            </p:nvSpPr>
            <p:spPr>
              <a:xfrm>
                <a:off x="238290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19"/>
              <p:cNvSpPr/>
              <p:nvPr/>
            </p:nvSpPr>
            <p:spPr>
              <a:xfrm>
                <a:off x="24716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19"/>
              <p:cNvSpPr/>
              <p:nvPr/>
            </p:nvSpPr>
            <p:spPr>
              <a:xfrm>
                <a:off x="202775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19"/>
              <p:cNvSpPr/>
              <p:nvPr/>
            </p:nvSpPr>
            <p:spPr>
              <a:xfrm>
                <a:off x="21165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19"/>
              <p:cNvSpPr/>
              <p:nvPr/>
            </p:nvSpPr>
            <p:spPr>
              <a:xfrm>
                <a:off x="220532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19"/>
              <p:cNvSpPr/>
              <p:nvPr/>
            </p:nvSpPr>
            <p:spPr>
              <a:xfrm>
                <a:off x="229411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19"/>
              <p:cNvSpPr/>
              <p:nvPr/>
            </p:nvSpPr>
            <p:spPr>
              <a:xfrm>
                <a:off x="238290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19"/>
              <p:cNvSpPr/>
              <p:nvPr/>
            </p:nvSpPr>
            <p:spPr>
              <a:xfrm>
                <a:off x="24716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19"/>
              <p:cNvSpPr/>
              <p:nvPr/>
            </p:nvSpPr>
            <p:spPr>
              <a:xfrm>
                <a:off x="25604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19"/>
              <p:cNvSpPr/>
              <p:nvPr/>
            </p:nvSpPr>
            <p:spPr>
              <a:xfrm>
                <a:off x="25604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19"/>
              <p:cNvSpPr/>
              <p:nvPr/>
            </p:nvSpPr>
            <p:spPr>
              <a:xfrm>
                <a:off x="25604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19"/>
              <p:cNvSpPr/>
              <p:nvPr/>
            </p:nvSpPr>
            <p:spPr>
              <a:xfrm>
                <a:off x="264926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19"/>
              <p:cNvSpPr/>
              <p:nvPr/>
            </p:nvSpPr>
            <p:spPr>
              <a:xfrm>
                <a:off x="264926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19"/>
              <p:cNvSpPr/>
              <p:nvPr/>
            </p:nvSpPr>
            <p:spPr>
              <a:xfrm>
                <a:off x="264926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19"/>
              <p:cNvSpPr/>
              <p:nvPr/>
            </p:nvSpPr>
            <p:spPr>
              <a:xfrm>
                <a:off x="273805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19"/>
              <p:cNvSpPr/>
              <p:nvPr/>
            </p:nvSpPr>
            <p:spPr>
              <a:xfrm>
                <a:off x="273805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19"/>
              <p:cNvSpPr/>
              <p:nvPr/>
            </p:nvSpPr>
            <p:spPr>
              <a:xfrm>
                <a:off x="273805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19"/>
              <p:cNvSpPr/>
              <p:nvPr/>
            </p:nvSpPr>
            <p:spPr>
              <a:xfrm>
                <a:off x="28268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19"/>
              <p:cNvSpPr/>
              <p:nvPr/>
            </p:nvSpPr>
            <p:spPr>
              <a:xfrm>
                <a:off x="28268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19"/>
              <p:cNvSpPr/>
              <p:nvPr/>
            </p:nvSpPr>
            <p:spPr>
              <a:xfrm>
                <a:off x="28268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19"/>
              <p:cNvSpPr/>
              <p:nvPr/>
            </p:nvSpPr>
            <p:spPr>
              <a:xfrm>
                <a:off x="29156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19"/>
              <p:cNvSpPr/>
              <p:nvPr/>
            </p:nvSpPr>
            <p:spPr>
              <a:xfrm>
                <a:off x="29156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19"/>
              <p:cNvSpPr/>
              <p:nvPr/>
            </p:nvSpPr>
            <p:spPr>
              <a:xfrm>
                <a:off x="29156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19"/>
              <p:cNvSpPr/>
              <p:nvPr/>
            </p:nvSpPr>
            <p:spPr>
              <a:xfrm>
                <a:off x="300441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19"/>
              <p:cNvSpPr/>
              <p:nvPr/>
            </p:nvSpPr>
            <p:spPr>
              <a:xfrm>
                <a:off x="300441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19"/>
              <p:cNvSpPr/>
              <p:nvPr/>
            </p:nvSpPr>
            <p:spPr>
              <a:xfrm>
                <a:off x="300441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19"/>
              <p:cNvSpPr/>
              <p:nvPr/>
            </p:nvSpPr>
            <p:spPr>
              <a:xfrm>
                <a:off x="309320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19"/>
              <p:cNvSpPr/>
              <p:nvPr/>
            </p:nvSpPr>
            <p:spPr>
              <a:xfrm>
                <a:off x="309320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19"/>
              <p:cNvSpPr/>
              <p:nvPr/>
            </p:nvSpPr>
            <p:spPr>
              <a:xfrm>
                <a:off x="309320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19"/>
              <p:cNvSpPr/>
              <p:nvPr/>
            </p:nvSpPr>
            <p:spPr>
              <a:xfrm>
                <a:off x="318199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19"/>
              <p:cNvSpPr/>
              <p:nvPr/>
            </p:nvSpPr>
            <p:spPr>
              <a:xfrm>
                <a:off x="318199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19"/>
              <p:cNvSpPr/>
              <p:nvPr/>
            </p:nvSpPr>
            <p:spPr>
              <a:xfrm>
                <a:off x="318199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19"/>
              <p:cNvSpPr/>
              <p:nvPr/>
            </p:nvSpPr>
            <p:spPr>
              <a:xfrm>
                <a:off x="327078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19"/>
              <p:cNvSpPr/>
              <p:nvPr/>
            </p:nvSpPr>
            <p:spPr>
              <a:xfrm>
                <a:off x="327078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19"/>
              <p:cNvSpPr/>
              <p:nvPr/>
            </p:nvSpPr>
            <p:spPr>
              <a:xfrm>
                <a:off x="327078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19"/>
              <p:cNvSpPr/>
              <p:nvPr/>
            </p:nvSpPr>
            <p:spPr>
              <a:xfrm>
                <a:off x="335956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19"/>
              <p:cNvSpPr/>
              <p:nvPr/>
            </p:nvSpPr>
            <p:spPr>
              <a:xfrm>
                <a:off x="335956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19"/>
              <p:cNvSpPr/>
              <p:nvPr/>
            </p:nvSpPr>
            <p:spPr>
              <a:xfrm>
                <a:off x="335956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19"/>
              <p:cNvSpPr/>
              <p:nvPr/>
            </p:nvSpPr>
            <p:spPr>
              <a:xfrm>
                <a:off x="344835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19"/>
              <p:cNvSpPr/>
              <p:nvPr/>
            </p:nvSpPr>
            <p:spPr>
              <a:xfrm>
                <a:off x="344835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19"/>
              <p:cNvSpPr/>
              <p:nvPr/>
            </p:nvSpPr>
            <p:spPr>
              <a:xfrm>
                <a:off x="344835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19"/>
              <p:cNvSpPr/>
              <p:nvPr/>
            </p:nvSpPr>
            <p:spPr>
              <a:xfrm>
                <a:off x="353714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19"/>
              <p:cNvSpPr/>
              <p:nvPr/>
            </p:nvSpPr>
            <p:spPr>
              <a:xfrm>
                <a:off x="353714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19"/>
              <p:cNvSpPr/>
              <p:nvPr/>
            </p:nvSpPr>
            <p:spPr>
              <a:xfrm>
                <a:off x="353714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19"/>
              <p:cNvSpPr/>
              <p:nvPr/>
            </p:nvSpPr>
            <p:spPr>
              <a:xfrm>
                <a:off x="362593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19"/>
              <p:cNvSpPr/>
              <p:nvPr/>
            </p:nvSpPr>
            <p:spPr>
              <a:xfrm>
                <a:off x="362593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19"/>
              <p:cNvSpPr/>
              <p:nvPr/>
            </p:nvSpPr>
            <p:spPr>
              <a:xfrm>
                <a:off x="362593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19"/>
              <p:cNvSpPr/>
              <p:nvPr/>
            </p:nvSpPr>
            <p:spPr>
              <a:xfrm>
                <a:off x="371472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19"/>
              <p:cNvSpPr/>
              <p:nvPr/>
            </p:nvSpPr>
            <p:spPr>
              <a:xfrm>
                <a:off x="371472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19"/>
              <p:cNvSpPr/>
              <p:nvPr/>
            </p:nvSpPr>
            <p:spPr>
              <a:xfrm>
                <a:off x="371472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19"/>
              <p:cNvSpPr/>
              <p:nvPr/>
            </p:nvSpPr>
            <p:spPr>
              <a:xfrm>
                <a:off x="380350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19"/>
              <p:cNvSpPr/>
              <p:nvPr/>
            </p:nvSpPr>
            <p:spPr>
              <a:xfrm>
                <a:off x="380350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19"/>
              <p:cNvSpPr/>
              <p:nvPr/>
            </p:nvSpPr>
            <p:spPr>
              <a:xfrm>
                <a:off x="380350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19"/>
              <p:cNvSpPr/>
              <p:nvPr/>
            </p:nvSpPr>
            <p:spPr>
              <a:xfrm>
                <a:off x="389579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19"/>
              <p:cNvSpPr/>
              <p:nvPr/>
            </p:nvSpPr>
            <p:spPr>
              <a:xfrm>
                <a:off x="389579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19"/>
              <p:cNvSpPr/>
              <p:nvPr/>
            </p:nvSpPr>
            <p:spPr>
              <a:xfrm>
                <a:off x="389579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19"/>
              <p:cNvSpPr/>
              <p:nvPr/>
            </p:nvSpPr>
            <p:spPr>
              <a:xfrm>
                <a:off x="193896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19"/>
              <p:cNvSpPr/>
              <p:nvPr/>
            </p:nvSpPr>
            <p:spPr>
              <a:xfrm>
                <a:off x="193896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19"/>
              <p:cNvSpPr/>
              <p:nvPr/>
            </p:nvSpPr>
            <p:spPr>
              <a:xfrm>
                <a:off x="193896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19"/>
              <p:cNvSpPr/>
              <p:nvPr/>
            </p:nvSpPr>
            <p:spPr>
              <a:xfrm>
                <a:off x="185017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19"/>
              <p:cNvSpPr/>
              <p:nvPr/>
            </p:nvSpPr>
            <p:spPr>
              <a:xfrm>
                <a:off x="185017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19"/>
              <p:cNvSpPr/>
              <p:nvPr/>
            </p:nvSpPr>
            <p:spPr>
              <a:xfrm>
                <a:off x="185017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19"/>
              <p:cNvSpPr/>
              <p:nvPr/>
            </p:nvSpPr>
            <p:spPr>
              <a:xfrm>
                <a:off x="176138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19"/>
              <p:cNvSpPr/>
              <p:nvPr/>
            </p:nvSpPr>
            <p:spPr>
              <a:xfrm>
                <a:off x="176138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19"/>
              <p:cNvSpPr/>
              <p:nvPr/>
            </p:nvSpPr>
            <p:spPr>
              <a:xfrm>
                <a:off x="176138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19"/>
              <p:cNvSpPr/>
              <p:nvPr/>
            </p:nvSpPr>
            <p:spPr>
              <a:xfrm>
                <a:off x="87352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19"/>
              <p:cNvSpPr/>
              <p:nvPr/>
            </p:nvSpPr>
            <p:spPr>
              <a:xfrm>
                <a:off x="96231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19"/>
              <p:cNvSpPr/>
              <p:nvPr/>
            </p:nvSpPr>
            <p:spPr>
              <a:xfrm>
                <a:off x="105110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19"/>
              <p:cNvSpPr/>
              <p:nvPr/>
            </p:nvSpPr>
            <p:spPr>
              <a:xfrm>
                <a:off x="11398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19"/>
              <p:cNvSpPr/>
              <p:nvPr/>
            </p:nvSpPr>
            <p:spPr>
              <a:xfrm>
                <a:off x="12286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19"/>
              <p:cNvSpPr/>
              <p:nvPr/>
            </p:nvSpPr>
            <p:spPr>
              <a:xfrm>
                <a:off x="131746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19"/>
              <p:cNvSpPr/>
              <p:nvPr/>
            </p:nvSpPr>
            <p:spPr>
              <a:xfrm>
                <a:off x="87352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19"/>
              <p:cNvSpPr/>
              <p:nvPr/>
            </p:nvSpPr>
            <p:spPr>
              <a:xfrm>
                <a:off x="96231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19"/>
              <p:cNvSpPr/>
              <p:nvPr/>
            </p:nvSpPr>
            <p:spPr>
              <a:xfrm>
                <a:off x="105110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19"/>
              <p:cNvSpPr/>
              <p:nvPr/>
            </p:nvSpPr>
            <p:spPr>
              <a:xfrm>
                <a:off x="11398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19"/>
              <p:cNvSpPr/>
              <p:nvPr/>
            </p:nvSpPr>
            <p:spPr>
              <a:xfrm>
                <a:off x="12286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19"/>
              <p:cNvSpPr/>
              <p:nvPr/>
            </p:nvSpPr>
            <p:spPr>
              <a:xfrm>
                <a:off x="131746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19"/>
              <p:cNvSpPr/>
              <p:nvPr/>
            </p:nvSpPr>
            <p:spPr>
              <a:xfrm>
                <a:off x="87352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19"/>
              <p:cNvSpPr/>
              <p:nvPr/>
            </p:nvSpPr>
            <p:spPr>
              <a:xfrm>
                <a:off x="96231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19"/>
              <p:cNvSpPr/>
              <p:nvPr/>
            </p:nvSpPr>
            <p:spPr>
              <a:xfrm>
                <a:off x="105110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19"/>
              <p:cNvSpPr/>
              <p:nvPr/>
            </p:nvSpPr>
            <p:spPr>
              <a:xfrm>
                <a:off x="11398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19"/>
              <p:cNvSpPr/>
              <p:nvPr/>
            </p:nvSpPr>
            <p:spPr>
              <a:xfrm>
                <a:off x="12286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19"/>
              <p:cNvSpPr/>
              <p:nvPr/>
            </p:nvSpPr>
            <p:spPr>
              <a:xfrm>
                <a:off x="131746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19"/>
              <p:cNvSpPr/>
              <p:nvPr/>
            </p:nvSpPr>
            <p:spPr>
              <a:xfrm>
                <a:off x="140625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19"/>
              <p:cNvSpPr/>
              <p:nvPr/>
            </p:nvSpPr>
            <p:spPr>
              <a:xfrm>
                <a:off x="140625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19"/>
              <p:cNvSpPr/>
              <p:nvPr/>
            </p:nvSpPr>
            <p:spPr>
              <a:xfrm>
                <a:off x="140625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19"/>
              <p:cNvSpPr/>
              <p:nvPr/>
            </p:nvSpPr>
            <p:spPr>
              <a:xfrm>
                <a:off x="14950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19"/>
              <p:cNvSpPr/>
              <p:nvPr/>
            </p:nvSpPr>
            <p:spPr>
              <a:xfrm>
                <a:off x="14950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19"/>
              <p:cNvSpPr/>
              <p:nvPr/>
            </p:nvSpPr>
            <p:spPr>
              <a:xfrm>
                <a:off x="14950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19"/>
              <p:cNvSpPr/>
              <p:nvPr/>
            </p:nvSpPr>
            <p:spPr>
              <a:xfrm>
                <a:off x="15838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19"/>
              <p:cNvSpPr/>
              <p:nvPr/>
            </p:nvSpPr>
            <p:spPr>
              <a:xfrm>
                <a:off x="15838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19"/>
              <p:cNvSpPr/>
              <p:nvPr/>
            </p:nvSpPr>
            <p:spPr>
              <a:xfrm>
                <a:off x="15838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19"/>
              <p:cNvSpPr/>
              <p:nvPr/>
            </p:nvSpPr>
            <p:spPr>
              <a:xfrm>
                <a:off x="167261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19"/>
              <p:cNvSpPr/>
              <p:nvPr/>
            </p:nvSpPr>
            <p:spPr>
              <a:xfrm>
                <a:off x="167261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19"/>
              <p:cNvSpPr/>
              <p:nvPr/>
            </p:nvSpPr>
            <p:spPr>
              <a:xfrm>
                <a:off x="167261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19"/>
              <p:cNvSpPr/>
              <p:nvPr/>
            </p:nvSpPr>
            <p:spPr>
              <a:xfrm>
                <a:off x="7847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19"/>
              <p:cNvSpPr/>
              <p:nvPr/>
            </p:nvSpPr>
            <p:spPr>
              <a:xfrm>
                <a:off x="7847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19"/>
              <p:cNvSpPr/>
              <p:nvPr/>
            </p:nvSpPr>
            <p:spPr>
              <a:xfrm>
                <a:off x="7847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65" name="Google Shape;4365;p19"/>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6" name="Google Shape;4366;p19"/>
          <p:cNvSpPr txBox="1"/>
          <p:nvPr>
            <p:ph idx="2" type="title"/>
          </p:nvPr>
        </p:nvSpPr>
        <p:spPr>
          <a:xfrm>
            <a:off x="892884" y="2221925"/>
            <a:ext cx="3011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367" name="Google Shape;4367;p19"/>
          <p:cNvSpPr txBox="1"/>
          <p:nvPr>
            <p:ph idx="1" type="subTitle"/>
          </p:nvPr>
        </p:nvSpPr>
        <p:spPr>
          <a:xfrm>
            <a:off x="1244750" y="2747250"/>
            <a:ext cx="2307600" cy="116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68" name="Google Shape;4368;p19"/>
          <p:cNvGrpSpPr/>
          <p:nvPr/>
        </p:nvGrpSpPr>
        <p:grpSpPr>
          <a:xfrm flipH="1">
            <a:off x="-151486" y="-470299"/>
            <a:ext cx="9978007" cy="6265526"/>
            <a:chOff x="-664950" y="-350812"/>
            <a:chExt cx="9855795" cy="6188785"/>
          </a:xfrm>
        </p:grpSpPr>
        <p:sp>
          <p:nvSpPr>
            <p:cNvPr id="4369" name="Google Shape;4369;p19"/>
            <p:cNvSpPr/>
            <p:nvPr/>
          </p:nvSpPr>
          <p:spPr>
            <a:xfrm>
              <a:off x="6639101" y="4372113"/>
              <a:ext cx="2551744" cy="1016382"/>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19"/>
            <p:cNvSpPr/>
            <p:nvPr/>
          </p:nvSpPr>
          <p:spPr>
            <a:xfrm flipH="1" rot="5400000">
              <a:off x="8292215" y="25755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19"/>
            <p:cNvSpPr/>
            <p:nvPr/>
          </p:nvSpPr>
          <p:spPr>
            <a:xfrm rot="5400000">
              <a:off x="-118820" y="22583"/>
              <a:ext cx="656726" cy="592350"/>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2" name="Google Shape;4372;p19"/>
            <p:cNvGrpSpPr/>
            <p:nvPr/>
          </p:nvGrpSpPr>
          <p:grpSpPr>
            <a:xfrm>
              <a:off x="-226978" y="4522639"/>
              <a:ext cx="1738223" cy="1315334"/>
              <a:chOff x="365800" y="4214437"/>
              <a:chExt cx="4336883" cy="3281771"/>
            </a:xfrm>
          </p:grpSpPr>
          <p:sp>
            <p:nvSpPr>
              <p:cNvPr id="4373" name="Google Shape;4373;p19"/>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4" name="Google Shape;4374;p19"/>
              <p:cNvGrpSpPr/>
              <p:nvPr/>
            </p:nvGrpSpPr>
            <p:grpSpPr>
              <a:xfrm rot="1513453">
                <a:off x="639078" y="5031218"/>
                <a:ext cx="3882251" cy="1719749"/>
                <a:chOff x="-1207072" y="4254396"/>
                <a:chExt cx="1379987" cy="611303"/>
              </a:xfrm>
            </p:grpSpPr>
            <p:sp>
              <p:nvSpPr>
                <p:cNvPr id="4375" name="Google Shape;4375;p19"/>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19"/>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19"/>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19"/>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19"/>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0" name="Google Shape;4380;p19"/>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19"/>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19"/>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3" name="Google Shape;4383;p19"/>
            <p:cNvSpPr/>
            <p:nvPr/>
          </p:nvSpPr>
          <p:spPr>
            <a:xfrm>
              <a:off x="-664950" y="-350812"/>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
    <p:spTree>
      <p:nvGrpSpPr>
        <p:cNvPr id="4384" name="Shape 4384"/>
        <p:cNvGrpSpPr/>
        <p:nvPr/>
      </p:nvGrpSpPr>
      <p:grpSpPr>
        <a:xfrm>
          <a:off x="0" y="0"/>
          <a:ext cx="0" cy="0"/>
          <a:chOff x="0" y="0"/>
          <a:chExt cx="0" cy="0"/>
        </a:xfrm>
      </p:grpSpPr>
      <p:sp>
        <p:nvSpPr>
          <p:cNvPr id="4385" name="Google Shape;4385;p20"/>
          <p:cNvSpPr/>
          <p:nvPr/>
        </p:nvSpPr>
        <p:spPr>
          <a:xfrm>
            <a:off x="5000225" y="1237050"/>
            <a:ext cx="3423900" cy="336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6" name="Google Shape;4386;p20"/>
          <p:cNvGrpSpPr/>
          <p:nvPr/>
        </p:nvGrpSpPr>
        <p:grpSpPr>
          <a:xfrm>
            <a:off x="-664950" y="-350812"/>
            <a:ext cx="9855811" cy="6188785"/>
            <a:chOff x="-664950" y="-350812"/>
            <a:chExt cx="9855811" cy="6188785"/>
          </a:xfrm>
        </p:grpSpPr>
        <p:sp>
          <p:nvSpPr>
            <p:cNvPr id="4387" name="Google Shape;4387;p20"/>
            <p:cNvSpPr/>
            <p:nvPr/>
          </p:nvSpPr>
          <p:spPr>
            <a:xfrm>
              <a:off x="6639101" y="4372113"/>
              <a:ext cx="2551744" cy="1016382"/>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0"/>
            <p:cNvSpPr/>
            <p:nvPr/>
          </p:nvSpPr>
          <p:spPr>
            <a:xfrm flipH="1" rot="5400000">
              <a:off x="8344115" y="284181"/>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0"/>
            <p:cNvSpPr/>
            <p:nvPr/>
          </p:nvSpPr>
          <p:spPr>
            <a:xfrm rot="5400000">
              <a:off x="-32194" y="32189"/>
              <a:ext cx="656726" cy="592350"/>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0" name="Google Shape;4390;p20"/>
            <p:cNvGrpSpPr/>
            <p:nvPr/>
          </p:nvGrpSpPr>
          <p:grpSpPr>
            <a:xfrm>
              <a:off x="-226978" y="4522639"/>
              <a:ext cx="1738223" cy="1315334"/>
              <a:chOff x="365800" y="4214437"/>
              <a:chExt cx="4336883" cy="3281771"/>
            </a:xfrm>
          </p:grpSpPr>
          <p:sp>
            <p:nvSpPr>
              <p:cNvPr id="4391" name="Google Shape;4391;p20"/>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2" name="Google Shape;4392;p20"/>
              <p:cNvGrpSpPr/>
              <p:nvPr/>
            </p:nvGrpSpPr>
            <p:grpSpPr>
              <a:xfrm rot="1513453">
                <a:off x="639078" y="5031218"/>
                <a:ext cx="3882251" cy="1719749"/>
                <a:chOff x="-1207072" y="4254396"/>
                <a:chExt cx="1379987" cy="611303"/>
              </a:xfrm>
            </p:grpSpPr>
            <p:sp>
              <p:nvSpPr>
                <p:cNvPr id="4393" name="Google Shape;4393;p20"/>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0"/>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0"/>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0"/>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0"/>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8" name="Google Shape;4398;p20"/>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0"/>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0"/>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1" name="Google Shape;4401;p20"/>
            <p:cNvSpPr/>
            <p:nvPr/>
          </p:nvSpPr>
          <p:spPr>
            <a:xfrm>
              <a:off x="-664950" y="-350812"/>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2" name="Google Shape;4402;p20"/>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03" name="Google Shape;4403;p20"/>
          <p:cNvSpPr txBox="1"/>
          <p:nvPr>
            <p:ph idx="2" type="title"/>
          </p:nvPr>
        </p:nvSpPr>
        <p:spPr>
          <a:xfrm>
            <a:off x="720000" y="1237050"/>
            <a:ext cx="41568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4" name="Google Shape;4404;p20"/>
          <p:cNvSpPr txBox="1"/>
          <p:nvPr>
            <p:ph idx="1" type="subTitle"/>
          </p:nvPr>
        </p:nvSpPr>
        <p:spPr>
          <a:xfrm>
            <a:off x="720000" y="1757349"/>
            <a:ext cx="4156800" cy="10923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5" name="Google Shape;4405;p20"/>
          <p:cNvSpPr txBox="1"/>
          <p:nvPr>
            <p:ph idx="3" type="title"/>
          </p:nvPr>
        </p:nvSpPr>
        <p:spPr>
          <a:xfrm>
            <a:off x="720000" y="2988243"/>
            <a:ext cx="41568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6" name="Google Shape;4406;p20"/>
          <p:cNvSpPr txBox="1"/>
          <p:nvPr>
            <p:ph idx="4" type="subTitle"/>
          </p:nvPr>
        </p:nvSpPr>
        <p:spPr>
          <a:xfrm>
            <a:off x="720000" y="3508550"/>
            <a:ext cx="4156800" cy="10923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7" name="Google Shape;4407;p20"/>
          <p:cNvSpPr txBox="1"/>
          <p:nvPr>
            <p:ph idx="5" type="title"/>
          </p:nvPr>
        </p:nvSpPr>
        <p:spPr>
          <a:xfrm>
            <a:off x="5000225" y="1237050"/>
            <a:ext cx="34236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8" name="Google Shape;4408;p20"/>
          <p:cNvSpPr txBox="1"/>
          <p:nvPr>
            <p:ph idx="6" type="subTitle"/>
          </p:nvPr>
        </p:nvSpPr>
        <p:spPr>
          <a:xfrm>
            <a:off x="5525025" y="2496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9" name="Google Shape;4409;p20"/>
          <p:cNvSpPr txBox="1"/>
          <p:nvPr>
            <p:ph idx="7" type="subTitle"/>
          </p:nvPr>
        </p:nvSpPr>
        <p:spPr>
          <a:xfrm>
            <a:off x="5525025" y="2900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0" name="Google Shape;4410;p20"/>
          <p:cNvSpPr txBox="1"/>
          <p:nvPr>
            <p:ph idx="8" type="subTitle"/>
          </p:nvPr>
        </p:nvSpPr>
        <p:spPr>
          <a:xfrm>
            <a:off x="5525025" y="2093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1" name="Google Shape;4411;p20"/>
          <p:cNvSpPr txBox="1"/>
          <p:nvPr>
            <p:ph idx="9" type="subTitle"/>
          </p:nvPr>
        </p:nvSpPr>
        <p:spPr>
          <a:xfrm>
            <a:off x="5525025" y="3303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2" name="Google Shape;4412;p20"/>
          <p:cNvSpPr txBox="1"/>
          <p:nvPr>
            <p:ph idx="13" type="subTitle"/>
          </p:nvPr>
        </p:nvSpPr>
        <p:spPr>
          <a:xfrm>
            <a:off x="5525025" y="3707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3" name="Google Shape;4413;p20"/>
          <p:cNvSpPr txBox="1"/>
          <p:nvPr>
            <p:ph idx="14" type="subTitle"/>
          </p:nvPr>
        </p:nvSpPr>
        <p:spPr>
          <a:xfrm>
            <a:off x="5525025" y="4110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4" name="Google Shape;4414;p20"/>
          <p:cNvSpPr txBox="1"/>
          <p:nvPr>
            <p:ph idx="15" type="subTitle"/>
          </p:nvPr>
        </p:nvSpPr>
        <p:spPr>
          <a:xfrm>
            <a:off x="5525025" y="1689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grpSp>
        <p:nvGrpSpPr>
          <p:cNvPr id="23" name="Google Shape;23;p3"/>
          <p:cNvGrpSpPr/>
          <p:nvPr/>
        </p:nvGrpSpPr>
        <p:grpSpPr>
          <a:xfrm>
            <a:off x="-420050" y="-908375"/>
            <a:ext cx="10076735" cy="7902738"/>
            <a:chOff x="-420050" y="-908375"/>
            <a:chExt cx="10076735" cy="7902738"/>
          </a:xfrm>
        </p:grpSpPr>
        <p:sp>
          <p:nvSpPr>
            <p:cNvPr id="24" name="Google Shape;24;p3"/>
            <p:cNvSpPr/>
            <p:nvPr/>
          </p:nvSpPr>
          <p:spPr>
            <a:xfrm>
              <a:off x="-68050" y="3811717"/>
              <a:ext cx="614907" cy="104781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7615427" y="-57773"/>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8233150" y="3499025"/>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2700000">
              <a:off x="3363699" y="461059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 name="Google Shape;28;p3"/>
            <p:cNvGrpSpPr/>
            <p:nvPr/>
          </p:nvGrpSpPr>
          <p:grpSpPr>
            <a:xfrm>
              <a:off x="-420050" y="-204200"/>
              <a:ext cx="2280100" cy="1827450"/>
              <a:chOff x="-420050" y="-204200"/>
              <a:chExt cx="2280100" cy="1827450"/>
            </a:xfrm>
          </p:grpSpPr>
          <p:sp>
            <p:nvSpPr>
              <p:cNvPr id="29" name="Google Shape;29;p3"/>
              <p:cNvSpPr/>
              <p:nvPr/>
            </p:nvSpPr>
            <p:spPr>
              <a:xfrm>
                <a:off x="-420050" y="-204200"/>
                <a:ext cx="2280100" cy="171677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1105900" y="478550"/>
                <a:ext cx="174700" cy="108100"/>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51050" y="1472550"/>
                <a:ext cx="234000" cy="150700"/>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1035300" y="523475"/>
                <a:ext cx="64825" cy="61775"/>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3"/>
            <p:cNvSpPr/>
            <p:nvPr/>
          </p:nvSpPr>
          <p:spPr>
            <a:xfrm>
              <a:off x="-68050" y="-51900"/>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313375" y="-908375"/>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3"/>
          <p:cNvSpPr txBox="1"/>
          <p:nvPr>
            <p:ph type="title"/>
          </p:nvPr>
        </p:nvSpPr>
        <p:spPr>
          <a:xfrm>
            <a:off x="2048238" y="1313550"/>
            <a:ext cx="5047500" cy="1803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3"/>
          <p:cNvSpPr txBox="1"/>
          <p:nvPr>
            <p:ph idx="1" type="subTitle"/>
          </p:nvPr>
        </p:nvSpPr>
        <p:spPr>
          <a:xfrm>
            <a:off x="2048266" y="3109149"/>
            <a:ext cx="5047500" cy="7134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415" name="Shape 4415"/>
        <p:cNvGrpSpPr/>
        <p:nvPr/>
      </p:nvGrpSpPr>
      <p:grpSpPr>
        <a:xfrm>
          <a:off x="0" y="0"/>
          <a:ext cx="0" cy="0"/>
          <a:chOff x="0" y="0"/>
          <a:chExt cx="0" cy="0"/>
        </a:xfrm>
      </p:grpSpPr>
      <p:grpSp>
        <p:nvGrpSpPr>
          <p:cNvPr id="4416" name="Google Shape;4416;p21"/>
          <p:cNvGrpSpPr/>
          <p:nvPr/>
        </p:nvGrpSpPr>
        <p:grpSpPr>
          <a:xfrm flipH="1">
            <a:off x="-800012" y="-237025"/>
            <a:ext cx="11927563" cy="6153500"/>
            <a:chOff x="-2036487" y="-237000"/>
            <a:chExt cx="11927563" cy="6153500"/>
          </a:xfrm>
        </p:grpSpPr>
        <p:sp>
          <p:nvSpPr>
            <p:cNvPr id="4417" name="Google Shape;4417;p21"/>
            <p:cNvSpPr/>
            <p:nvPr/>
          </p:nvSpPr>
          <p:spPr>
            <a:xfrm>
              <a:off x="7347858" y="4458831"/>
              <a:ext cx="1791044" cy="713388"/>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21"/>
            <p:cNvSpPr/>
            <p:nvPr/>
          </p:nvSpPr>
          <p:spPr>
            <a:xfrm flipH="1" rot="-5400000">
              <a:off x="-38077" y="-114329"/>
              <a:ext cx="288517" cy="364777"/>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21"/>
            <p:cNvSpPr/>
            <p:nvPr/>
          </p:nvSpPr>
          <p:spPr>
            <a:xfrm flipH="1" rot="-5400000">
              <a:off x="-43161" y="-109245"/>
              <a:ext cx="508845" cy="574937"/>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1"/>
            <p:cNvSpPr/>
            <p:nvPr/>
          </p:nvSpPr>
          <p:spPr>
            <a:xfrm flipH="1" rot="-5400000">
              <a:off x="-23810" y="-128596"/>
              <a:ext cx="733240" cy="838034"/>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1"/>
            <p:cNvSpPr/>
            <p:nvPr/>
          </p:nvSpPr>
          <p:spPr>
            <a:xfrm>
              <a:off x="-2036487" y="42509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1"/>
            <p:cNvSpPr/>
            <p:nvPr/>
          </p:nvSpPr>
          <p:spPr>
            <a:xfrm>
              <a:off x="4639225" y="4738700"/>
              <a:ext cx="290125" cy="241775"/>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1"/>
            <p:cNvSpPr/>
            <p:nvPr/>
          </p:nvSpPr>
          <p:spPr>
            <a:xfrm rot="-2700000">
              <a:off x="-1438301" y="1562210"/>
              <a:ext cx="2907575" cy="218922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1"/>
            <p:cNvSpPr/>
            <p:nvPr/>
          </p:nvSpPr>
          <p:spPr>
            <a:xfrm rot="8225514">
              <a:off x="4129780" y="4829326"/>
              <a:ext cx="466194" cy="508823"/>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1"/>
            <p:cNvSpPr/>
            <p:nvPr/>
          </p:nvSpPr>
          <p:spPr>
            <a:xfrm flipH="1">
              <a:off x="8142075" y="-237000"/>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6" name="Google Shape;4426;p21"/>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27" name="Google Shape;4427;p21"/>
          <p:cNvSpPr txBox="1"/>
          <p:nvPr>
            <p:ph idx="1" type="subTitle"/>
          </p:nvPr>
        </p:nvSpPr>
        <p:spPr>
          <a:xfrm>
            <a:off x="720000" y="3421700"/>
            <a:ext cx="2907600" cy="11817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8" name="Google Shape;4428;p21"/>
          <p:cNvSpPr txBox="1"/>
          <p:nvPr>
            <p:ph idx="2" type="subTitle"/>
          </p:nvPr>
        </p:nvSpPr>
        <p:spPr>
          <a:xfrm>
            <a:off x="5516400" y="3421700"/>
            <a:ext cx="2907600" cy="11817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9" name="Google Shape;4429;p21"/>
          <p:cNvSpPr txBox="1"/>
          <p:nvPr>
            <p:ph idx="3" type="subTitle"/>
          </p:nvPr>
        </p:nvSpPr>
        <p:spPr>
          <a:xfrm>
            <a:off x="5516400" y="12370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0" name="Google Shape;4430;p21"/>
          <p:cNvSpPr txBox="1"/>
          <p:nvPr>
            <p:ph idx="4" type="subTitle"/>
          </p:nvPr>
        </p:nvSpPr>
        <p:spPr>
          <a:xfrm>
            <a:off x="5516400" y="1687474"/>
            <a:ext cx="2907600" cy="1142700"/>
          </a:xfrm>
          <a:prstGeom prst="rect">
            <a:avLst/>
          </a:prstGeom>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31" name="Google Shape;4431;p21"/>
          <p:cNvSpPr txBox="1"/>
          <p:nvPr>
            <p:ph idx="5" type="subTitle"/>
          </p:nvPr>
        </p:nvSpPr>
        <p:spPr>
          <a:xfrm>
            <a:off x="720000" y="12370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2" name="Google Shape;4432;p21"/>
          <p:cNvSpPr txBox="1"/>
          <p:nvPr>
            <p:ph idx="6" type="subTitle"/>
          </p:nvPr>
        </p:nvSpPr>
        <p:spPr>
          <a:xfrm>
            <a:off x="720000" y="1687474"/>
            <a:ext cx="2907600" cy="1142700"/>
          </a:xfrm>
          <a:prstGeom prst="rect">
            <a:avLst/>
          </a:prstGeom>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33" name="Google Shape;4433;p21"/>
          <p:cNvSpPr txBox="1"/>
          <p:nvPr>
            <p:ph idx="7" type="subTitle"/>
          </p:nvPr>
        </p:nvSpPr>
        <p:spPr>
          <a:xfrm>
            <a:off x="5516400" y="31154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4" name="Google Shape;4434;p21"/>
          <p:cNvSpPr txBox="1"/>
          <p:nvPr>
            <p:ph idx="8" type="subTitle"/>
          </p:nvPr>
        </p:nvSpPr>
        <p:spPr>
          <a:xfrm>
            <a:off x="720000" y="31154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435" name="Shape 4435"/>
        <p:cNvGrpSpPr/>
        <p:nvPr/>
      </p:nvGrpSpPr>
      <p:grpSpPr>
        <a:xfrm>
          <a:off x="0" y="0"/>
          <a:ext cx="0" cy="0"/>
          <a:chOff x="0" y="0"/>
          <a:chExt cx="0" cy="0"/>
        </a:xfrm>
      </p:grpSpPr>
      <p:grpSp>
        <p:nvGrpSpPr>
          <p:cNvPr id="4436" name="Google Shape;4436;p22"/>
          <p:cNvGrpSpPr/>
          <p:nvPr/>
        </p:nvGrpSpPr>
        <p:grpSpPr>
          <a:xfrm>
            <a:off x="-1877650" y="-266938"/>
            <a:ext cx="11661314" cy="6201437"/>
            <a:chOff x="-1877650" y="-266938"/>
            <a:chExt cx="11661314" cy="6201437"/>
          </a:xfrm>
        </p:grpSpPr>
        <p:sp>
          <p:nvSpPr>
            <p:cNvPr id="4437" name="Google Shape;4437;p22"/>
            <p:cNvSpPr/>
            <p:nvPr/>
          </p:nvSpPr>
          <p:spPr>
            <a:xfrm>
              <a:off x="-1877650" y="411870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2"/>
            <p:cNvSpPr/>
            <p:nvPr/>
          </p:nvSpPr>
          <p:spPr>
            <a:xfrm>
              <a:off x="8724350" y="416388"/>
              <a:ext cx="292250" cy="247225"/>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2"/>
            <p:cNvSpPr/>
            <p:nvPr/>
          </p:nvSpPr>
          <p:spPr>
            <a:xfrm>
              <a:off x="8744100" y="892025"/>
              <a:ext cx="71725" cy="58350"/>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2"/>
            <p:cNvSpPr/>
            <p:nvPr/>
          </p:nvSpPr>
          <p:spPr>
            <a:xfrm>
              <a:off x="8522600" y="4406175"/>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2"/>
            <p:cNvSpPr/>
            <p:nvPr/>
          </p:nvSpPr>
          <p:spPr>
            <a:xfrm>
              <a:off x="8687900" y="4118700"/>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2"/>
            <p:cNvSpPr/>
            <p:nvPr/>
          </p:nvSpPr>
          <p:spPr>
            <a:xfrm rot="-1758769">
              <a:off x="6578418" y="4026368"/>
              <a:ext cx="3103593" cy="122695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2"/>
            <p:cNvSpPr/>
            <p:nvPr/>
          </p:nvSpPr>
          <p:spPr>
            <a:xfrm>
              <a:off x="-220700" y="-266938"/>
              <a:ext cx="620593" cy="146948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4" name="Google Shape;4444;p22"/>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45" name="Google Shape;4445;p22"/>
          <p:cNvSpPr txBox="1"/>
          <p:nvPr>
            <p:ph idx="2" type="title"/>
          </p:nvPr>
        </p:nvSpPr>
        <p:spPr>
          <a:xfrm>
            <a:off x="720000"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46" name="Google Shape;4446;p22"/>
          <p:cNvSpPr txBox="1"/>
          <p:nvPr>
            <p:ph idx="1" type="subTitle"/>
          </p:nvPr>
        </p:nvSpPr>
        <p:spPr>
          <a:xfrm>
            <a:off x="720000"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47" name="Google Shape;4447;p22"/>
          <p:cNvSpPr txBox="1"/>
          <p:nvPr>
            <p:ph idx="3" type="title"/>
          </p:nvPr>
        </p:nvSpPr>
        <p:spPr>
          <a:xfrm>
            <a:off x="3331825"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48" name="Google Shape;4448;p22"/>
          <p:cNvSpPr txBox="1"/>
          <p:nvPr>
            <p:ph idx="4" type="subTitle"/>
          </p:nvPr>
        </p:nvSpPr>
        <p:spPr>
          <a:xfrm>
            <a:off x="3331828"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49" name="Google Shape;4449;p22"/>
          <p:cNvSpPr txBox="1"/>
          <p:nvPr>
            <p:ph idx="5" type="title"/>
          </p:nvPr>
        </p:nvSpPr>
        <p:spPr>
          <a:xfrm>
            <a:off x="720000"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0" name="Google Shape;4450;p22"/>
          <p:cNvSpPr txBox="1"/>
          <p:nvPr>
            <p:ph idx="6" type="subTitle"/>
          </p:nvPr>
        </p:nvSpPr>
        <p:spPr>
          <a:xfrm>
            <a:off x="720000"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1" name="Google Shape;4451;p22"/>
          <p:cNvSpPr txBox="1"/>
          <p:nvPr>
            <p:ph idx="7" type="title"/>
          </p:nvPr>
        </p:nvSpPr>
        <p:spPr>
          <a:xfrm>
            <a:off x="3331825"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2" name="Google Shape;4452;p22"/>
          <p:cNvSpPr txBox="1"/>
          <p:nvPr>
            <p:ph idx="8" type="subTitle"/>
          </p:nvPr>
        </p:nvSpPr>
        <p:spPr>
          <a:xfrm>
            <a:off x="3331828"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3" name="Google Shape;4453;p22"/>
          <p:cNvSpPr txBox="1"/>
          <p:nvPr>
            <p:ph idx="9" type="title"/>
          </p:nvPr>
        </p:nvSpPr>
        <p:spPr>
          <a:xfrm>
            <a:off x="5943650"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4" name="Google Shape;4454;p22"/>
          <p:cNvSpPr txBox="1"/>
          <p:nvPr>
            <p:ph idx="13" type="subTitle"/>
          </p:nvPr>
        </p:nvSpPr>
        <p:spPr>
          <a:xfrm>
            <a:off x="5943655"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5" name="Google Shape;4455;p22"/>
          <p:cNvSpPr txBox="1"/>
          <p:nvPr>
            <p:ph idx="14" type="title"/>
          </p:nvPr>
        </p:nvSpPr>
        <p:spPr>
          <a:xfrm>
            <a:off x="5943650"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6" name="Google Shape;4456;p22"/>
          <p:cNvSpPr txBox="1"/>
          <p:nvPr>
            <p:ph idx="15" type="subTitle"/>
          </p:nvPr>
        </p:nvSpPr>
        <p:spPr>
          <a:xfrm>
            <a:off x="5943655"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457" name="Shape 4457"/>
        <p:cNvGrpSpPr/>
        <p:nvPr/>
      </p:nvGrpSpPr>
      <p:grpSpPr>
        <a:xfrm>
          <a:off x="0" y="0"/>
          <a:ext cx="0" cy="0"/>
          <a:chOff x="0" y="0"/>
          <a:chExt cx="0" cy="0"/>
        </a:xfrm>
      </p:grpSpPr>
      <p:grpSp>
        <p:nvGrpSpPr>
          <p:cNvPr id="4458" name="Google Shape;4458;p23"/>
          <p:cNvGrpSpPr/>
          <p:nvPr/>
        </p:nvGrpSpPr>
        <p:grpSpPr>
          <a:xfrm flipH="1" rot="10800000">
            <a:off x="-466375" y="-54084"/>
            <a:ext cx="10076735" cy="6120946"/>
            <a:chOff x="-420050" y="-908375"/>
            <a:chExt cx="10076735" cy="6120946"/>
          </a:xfrm>
        </p:grpSpPr>
        <p:sp>
          <p:nvSpPr>
            <p:cNvPr id="4459" name="Google Shape;4459;p23"/>
            <p:cNvSpPr/>
            <p:nvPr/>
          </p:nvSpPr>
          <p:spPr>
            <a:xfrm>
              <a:off x="0" y="3811717"/>
              <a:ext cx="614907" cy="104781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3"/>
            <p:cNvSpPr/>
            <p:nvPr/>
          </p:nvSpPr>
          <p:spPr>
            <a:xfrm>
              <a:off x="7661752" y="-57773"/>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3"/>
            <p:cNvSpPr/>
            <p:nvPr/>
          </p:nvSpPr>
          <p:spPr>
            <a:xfrm flipH="1">
              <a:off x="8307500" y="3539375"/>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2" name="Google Shape;4462;p23"/>
            <p:cNvGrpSpPr/>
            <p:nvPr/>
          </p:nvGrpSpPr>
          <p:grpSpPr>
            <a:xfrm>
              <a:off x="-420050" y="-204200"/>
              <a:ext cx="2280100" cy="1827450"/>
              <a:chOff x="-420050" y="-204200"/>
              <a:chExt cx="2280100" cy="1827450"/>
            </a:xfrm>
          </p:grpSpPr>
          <p:sp>
            <p:nvSpPr>
              <p:cNvPr id="4463" name="Google Shape;4463;p23"/>
              <p:cNvSpPr/>
              <p:nvPr/>
            </p:nvSpPr>
            <p:spPr>
              <a:xfrm>
                <a:off x="-420050" y="-204200"/>
                <a:ext cx="2280100" cy="171677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3"/>
              <p:cNvSpPr/>
              <p:nvPr/>
            </p:nvSpPr>
            <p:spPr>
              <a:xfrm>
                <a:off x="1105900" y="478550"/>
                <a:ext cx="174700" cy="108100"/>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3"/>
              <p:cNvSpPr/>
              <p:nvPr/>
            </p:nvSpPr>
            <p:spPr>
              <a:xfrm>
                <a:off x="651050" y="1472550"/>
                <a:ext cx="234000" cy="150700"/>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3"/>
              <p:cNvSpPr/>
              <p:nvPr/>
            </p:nvSpPr>
            <p:spPr>
              <a:xfrm>
                <a:off x="1035300" y="523475"/>
                <a:ext cx="64825" cy="61775"/>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7" name="Google Shape;4467;p23"/>
            <p:cNvSpPr/>
            <p:nvPr/>
          </p:nvSpPr>
          <p:spPr>
            <a:xfrm>
              <a:off x="-68050" y="-51900"/>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3"/>
            <p:cNvSpPr/>
            <p:nvPr/>
          </p:nvSpPr>
          <p:spPr>
            <a:xfrm flipH="1">
              <a:off x="7313375" y="-908375"/>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9" name="Google Shape;4469;p23"/>
          <p:cNvSpPr txBox="1"/>
          <p:nvPr>
            <p:ph hasCustomPrompt="1" type="title"/>
          </p:nvPr>
        </p:nvSpPr>
        <p:spPr>
          <a:xfrm>
            <a:off x="2026200" y="540000"/>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0" name="Google Shape;4470;p23"/>
          <p:cNvSpPr txBox="1"/>
          <p:nvPr>
            <p:ph idx="1" type="subTitle"/>
          </p:nvPr>
        </p:nvSpPr>
        <p:spPr>
          <a:xfrm>
            <a:off x="2026200" y="1312000"/>
            <a:ext cx="5091600" cy="379200"/>
          </a:xfrm>
          <a:prstGeom prst="rect">
            <a:avLst/>
          </a:prstGeom>
          <a:solidFill>
            <a:schemeClr val="accent3"/>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71" name="Google Shape;4471;p23"/>
          <p:cNvSpPr txBox="1"/>
          <p:nvPr>
            <p:ph hasCustomPrompt="1" idx="2" type="title"/>
          </p:nvPr>
        </p:nvSpPr>
        <p:spPr>
          <a:xfrm>
            <a:off x="2026200" y="1996138"/>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2" name="Google Shape;4472;p23"/>
          <p:cNvSpPr txBox="1"/>
          <p:nvPr>
            <p:ph idx="3" type="subTitle"/>
          </p:nvPr>
        </p:nvSpPr>
        <p:spPr>
          <a:xfrm>
            <a:off x="2026200" y="2768149"/>
            <a:ext cx="5091600" cy="3792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73" name="Google Shape;4473;p23"/>
          <p:cNvSpPr txBox="1"/>
          <p:nvPr>
            <p:ph hasCustomPrompt="1" idx="4" type="title"/>
          </p:nvPr>
        </p:nvSpPr>
        <p:spPr>
          <a:xfrm>
            <a:off x="2026200" y="3452289"/>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4" name="Google Shape;4474;p23"/>
          <p:cNvSpPr txBox="1"/>
          <p:nvPr>
            <p:ph idx="5" type="subTitle"/>
          </p:nvPr>
        </p:nvSpPr>
        <p:spPr>
          <a:xfrm>
            <a:off x="2026200" y="4224300"/>
            <a:ext cx="5091600" cy="379200"/>
          </a:xfrm>
          <a:prstGeom prst="rect">
            <a:avLst/>
          </a:prstGeom>
          <a:solidFill>
            <a:schemeClr val="accent3"/>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475" name="Shape 4475"/>
        <p:cNvGrpSpPr/>
        <p:nvPr/>
      </p:nvGrpSpPr>
      <p:grpSpPr>
        <a:xfrm>
          <a:off x="0" y="0"/>
          <a:ext cx="0" cy="0"/>
          <a:chOff x="0" y="0"/>
          <a:chExt cx="0" cy="0"/>
        </a:xfrm>
      </p:grpSpPr>
      <p:grpSp>
        <p:nvGrpSpPr>
          <p:cNvPr id="4476" name="Google Shape;4476;p24"/>
          <p:cNvGrpSpPr/>
          <p:nvPr/>
        </p:nvGrpSpPr>
        <p:grpSpPr>
          <a:xfrm>
            <a:off x="-2660225" y="-997950"/>
            <a:ext cx="13611147" cy="7240787"/>
            <a:chOff x="-2660225" y="-997950"/>
            <a:chExt cx="13611147" cy="7240787"/>
          </a:xfrm>
        </p:grpSpPr>
        <p:sp>
          <p:nvSpPr>
            <p:cNvPr id="4477" name="Google Shape;4477;p24"/>
            <p:cNvSpPr/>
            <p:nvPr/>
          </p:nvSpPr>
          <p:spPr>
            <a:xfrm flipH="1">
              <a:off x="5121847"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4"/>
            <p:cNvSpPr/>
            <p:nvPr/>
          </p:nvSpPr>
          <p:spPr>
            <a:xfrm flipH="1">
              <a:off x="720004" y="732751"/>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4"/>
            <p:cNvSpPr/>
            <p:nvPr/>
          </p:nvSpPr>
          <p:spPr>
            <a:xfrm flipH="1">
              <a:off x="8124899" y="3576367"/>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4"/>
            <p:cNvSpPr/>
            <p:nvPr/>
          </p:nvSpPr>
          <p:spPr>
            <a:xfrm flipH="1">
              <a:off x="1181391" y="84760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4"/>
            <p:cNvSpPr/>
            <p:nvPr/>
          </p:nvSpPr>
          <p:spPr>
            <a:xfrm rot="-6937260">
              <a:off x="8511986"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4"/>
            <p:cNvSpPr/>
            <p:nvPr/>
          </p:nvSpPr>
          <p:spPr>
            <a:xfrm flipH="1">
              <a:off x="703345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4"/>
            <p:cNvSpPr/>
            <p:nvPr/>
          </p:nvSpPr>
          <p:spPr>
            <a:xfrm flipH="1">
              <a:off x="6613779" y="4388750"/>
              <a:ext cx="2857070" cy="1415363"/>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4"/>
            <p:cNvSpPr/>
            <p:nvPr/>
          </p:nvSpPr>
          <p:spPr>
            <a:xfrm flipH="1">
              <a:off x="-2660225" y="1295171"/>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5" name="Google Shape;4485;p24"/>
          <p:cNvSpPr txBox="1"/>
          <p:nvPr>
            <p:ph type="ctrTitle"/>
          </p:nvPr>
        </p:nvSpPr>
        <p:spPr>
          <a:xfrm>
            <a:off x="2298450" y="540000"/>
            <a:ext cx="4547100" cy="114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86" name="Google Shape;4486;p24"/>
          <p:cNvSpPr txBox="1"/>
          <p:nvPr>
            <p:ph idx="1" type="subTitle"/>
          </p:nvPr>
        </p:nvSpPr>
        <p:spPr>
          <a:xfrm>
            <a:off x="2485800" y="2361450"/>
            <a:ext cx="4172400" cy="11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487" name="Google Shape;4487;p24"/>
          <p:cNvSpPr txBox="1"/>
          <p:nvPr>
            <p:ph idx="2" type="subTitle"/>
          </p:nvPr>
        </p:nvSpPr>
        <p:spPr>
          <a:xfrm>
            <a:off x="2485802" y="4230175"/>
            <a:ext cx="4172400" cy="3732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4488" name="Google Shape;4488;p24"/>
          <p:cNvSpPr txBox="1"/>
          <p:nvPr/>
        </p:nvSpPr>
        <p:spPr>
          <a:xfrm>
            <a:off x="2485800" y="3482400"/>
            <a:ext cx="4172400" cy="700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b="1" lang="en" sz="1100" u="sng">
                <a:solidFill>
                  <a:schemeClr val="dk2"/>
                </a:solidFill>
                <a:latin typeface="Barlow Semi Condensed"/>
                <a:ea typeface="Barlow Semi Condensed"/>
                <a:cs typeface="Barlow Semi Condensed"/>
                <a:sym typeface="Barlow Semi Condensed"/>
              </a:rPr>
              <a:t>CREDITS:</a:t>
            </a:r>
            <a:r>
              <a:rPr lang="en" sz="1100">
                <a:solidFill>
                  <a:schemeClr val="dk1"/>
                </a:solidFill>
                <a:latin typeface="Barlow Semi Condensed"/>
                <a:ea typeface="Barlow Semi Condensed"/>
                <a:cs typeface="Barlow Semi Condensed"/>
                <a:sym typeface="Barlow Semi Condensed"/>
              </a:rPr>
              <a:t> This presentation template was created by </a:t>
            </a:r>
            <a:r>
              <a:rPr b="1" lang="en" sz="1100" u="sng">
                <a:solidFill>
                  <a:schemeClr val="dk2"/>
                </a:solidFill>
                <a:latin typeface="Barlow Semi Condensed"/>
                <a:ea typeface="Barlow Semi Condensed"/>
                <a:cs typeface="Barlow Semi Condensed"/>
                <a:sym typeface="Barlow Semi Condensed"/>
                <a:hlinkClick r:id="rId2">
                  <a:extLst>
                    <a:ext uri="{A12FA001-AC4F-418D-AE19-62706E023703}">
                      <ahyp:hlinkClr val="tx"/>
                    </a:ext>
                  </a:extLst>
                </a:hlinkClick>
              </a:rPr>
              <a:t>Slidesgo</a:t>
            </a:r>
            <a:r>
              <a:rPr b="1" lang="en" sz="1100" u="sng">
                <a:solidFill>
                  <a:schemeClr val="dk2"/>
                </a:solidFill>
                <a:latin typeface="Barlow Semi Condensed"/>
                <a:ea typeface="Barlow Semi Condensed"/>
                <a:cs typeface="Barlow Semi Condensed"/>
                <a:sym typeface="Barlow Semi Condensed"/>
              </a:rPr>
              <a:t>,</a:t>
            </a:r>
            <a:r>
              <a:rPr lang="en" sz="1100">
                <a:solidFill>
                  <a:schemeClr val="dk1"/>
                </a:solidFill>
                <a:latin typeface="Barlow Semi Condensed"/>
                <a:ea typeface="Barlow Semi Condensed"/>
                <a:cs typeface="Barlow Semi Condensed"/>
                <a:sym typeface="Barlow Semi Condensed"/>
              </a:rPr>
              <a:t> including icons by </a:t>
            </a:r>
            <a:r>
              <a:rPr b="1" lang="en" sz="1100" u="sng">
                <a:solidFill>
                  <a:schemeClr val="dk2"/>
                </a:solidFill>
                <a:latin typeface="Barlow Semi Condensed"/>
                <a:ea typeface="Barlow Semi Condensed"/>
                <a:cs typeface="Barlow Semi Condensed"/>
                <a:sym typeface="Barlow Semi Condensed"/>
                <a:hlinkClick r:id="rId3">
                  <a:extLst>
                    <a:ext uri="{A12FA001-AC4F-418D-AE19-62706E023703}">
                      <ahyp:hlinkClr val="tx"/>
                    </a:ext>
                  </a:extLst>
                </a:hlinkClick>
              </a:rPr>
              <a:t>Flaticon</a:t>
            </a:r>
            <a:r>
              <a:rPr b="1" lang="en" sz="1100" u="sng">
                <a:solidFill>
                  <a:schemeClr val="dk2"/>
                </a:solidFill>
                <a:latin typeface="Barlow Semi Condensed"/>
                <a:ea typeface="Barlow Semi Condensed"/>
                <a:cs typeface="Barlow Semi Condensed"/>
                <a:sym typeface="Barlow Semi Condensed"/>
              </a:rPr>
              <a:t>,</a:t>
            </a:r>
            <a:r>
              <a:rPr lang="en" sz="1100">
                <a:solidFill>
                  <a:schemeClr val="dk1"/>
                </a:solidFill>
                <a:latin typeface="Barlow Semi Condensed"/>
                <a:ea typeface="Barlow Semi Condensed"/>
                <a:cs typeface="Barlow Semi Condensed"/>
                <a:sym typeface="Barlow Semi Condensed"/>
              </a:rPr>
              <a:t> and infographics &amp; images by </a:t>
            </a:r>
            <a:r>
              <a:rPr b="1" lang="en" sz="1100" u="sng">
                <a:solidFill>
                  <a:schemeClr val="dk2"/>
                </a:solidFill>
                <a:latin typeface="Barlow Semi Condensed"/>
                <a:ea typeface="Barlow Semi Condensed"/>
                <a:cs typeface="Barlow Semi Condensed"/>
                <a:sym typeface="Barlow Semi Condensed"/>
                <a:hlinkClick r:id="rId4">
                  <a:extLst>
                    <a:ext uri="{A12FA001-AC4F-418D-AE19-62706E023703}">
                      <ahyp:hlinkClr val="tx"/>
                    </a:ext>
                  </a:extLst>
                </a:hlinkClick>
              </a:rPr>
              <a:t>Freepik</a:t>
            </a:r>
            <a:endParaRPr b="1" sz="1100" u="sng">
              <a:solidFill>
                <a:schemeClr val="dk2"/>
              </a:solidFill>
              <a:latin typeface="Barlow Semi Condensed"/>
              <a:ea typeface="Barlow Semi Condensed"/>
              <a:cs typeface="Barlow Semi Condensed"/>
              <a:sym typeface="Barlow Semi Condense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
    <p:spTree>
      <p:nvGrpSpPr>
        <p:cNvPr id="4489" name="Shape 4489"/>
        <p:cNvGrpSpPr/>
        <p:nvPr/>
      </p:nvGrpSpPr>
      <p:grpSpPr>
        <a:xfrm>
          <a:off x="0" y="0"/>
          <a:ext cx="0" cy="0"/>
          <a:chOff x="0" y="0"/>
          <a:chExt cx="0" cy="0"/>
        </a:xfrm>
      </p:grpSpPr>
      <p:grpSp>
        <p:nvGrpSpPr>
          <p:cNvPr id="4490" name="Google Shape;4490;p25"/>
          <p:cNvGrpSpPr/>
          <p:nvPr/>
        </p:nvGrpSpPr>
        <p:grpSpPr>
          <a:xfrm>
            <a:off x="-1030325" y="-997950"/>
            <a:ext cx="11981247" cy="7638224"/>
            <a:chOff x="-1030325" y="-997950"/>
            <a:chExt cx="11981247" cy="7638224"/>
          </a:xfrm>
        </p:grpSpPr>
        <p:sp>
          <p:nvSpPr>
            <p:cNvPr id="4491" name="Google Shape;4491;p25"/>
            <p:cNvSpPr/>
            <p:nvPr/>
          </p:nvSpPr>
          <p:spPr>
            <a:xfrm>
              <a:off x="-1030325"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5"/>
            <p:cNvSpPr/>
            <p:nvPr/>
          </p:nvSpPr>
          <p:spPr>
            <a:xfrm>
              <a:off x="5733522" y="401826"/>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5"/>
            <p:cNvSpPr/>
            <p:nvPr/>
          </p:nvSpPr>
          <p:spPr>
            <a:xfrm>
              <a:off x="152765" y="3627554"/>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5"/>
            <p:cNvSpPr/>
            <p:nvPr/>
          </p:nvSpPr>
          <p:spPr>
            <a:xfrm>
              <a:off x="5567806" y="32915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5"/>
            <p:cNvSpPr/>
            <p:nvPr/>
          </p:nvSpPr>
          <p:spPr>
            <a:xfrm flipH="1" rot="6937260">
              <a:off x="-978295"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5"/>
            <p:cNvSpPr/>
            <p:nvPr/>
          </p:nvSpPr>
          <p:spPr>
            <a:xfrm>
              <a:off x="-27522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5"/>
            <p:cNvSpPr/>
            <p:nvPr/>
          </p:nvSpPr>
          <p:spPr>
            <a:xfrm>
              <a:off x="1017925" y="413855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5"/>
            <p:cNvSpPr/>
            <p:nvPr/>
          </p:nvSpPr>
          <p:spPr>
            <a:xfrm>
              <a:off x="6180138" y="1692609"/>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
    <p:bg>
      <p:bgPr>
        <a:solidFill>
          <a:schemeClr val="accent2"/>
        </a:solidFill>
      </p:bgPr>
    </p:bg>
    <p:spTree>
      <p:nvGrpSpPr>
        <p:cNvPr id="4499" name="Shape 449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
    <p:bg>
      <p:bgPr>
        <a:solidFill>
          <a:schemeClr val="accent1"/>
        </a:solidFill>
      </p:bgPr>
    </p:bg>
    <p:spTree>
      <p:nvGrpSpPr>
        <p:cNvPr id="4500" name="Shape 450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1_1_1">
    <p:bg>
      <p:bgPr>
        <a:solidFill>
          <a:schemeClr val="accent3"/>
        </a:solidFill>
      </p:bgPr>
    </p:bg>
    <p:spTree>
      <p:nvGrpSpPr>
        <p:cNvPr id="4501" name="Shape 450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TITLE_1_1_1_1">
    <p:bg>
      <p:bgPr>
        <a:solidFill>
          <a:schemeClr val="accent4"/>
        </a:solidFill>
      </p:bgPr>
    </p:bg>
    <p:spTree>
      <p:nvGrpSpPr>
        <p:cNvPr id="4502" name="Shape 450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grpSp>
        <p:nvGrpSpPr>
          <p:cNvPr id="38" name="Google Shape;38;p4"/>
          <p:cNvGrpSpPr/>
          <p:nvPr/>
        </p:nvGrpSpPr>
        <p:grpSpPr>
          <a:xfrm>
            <a:off x="-597136" y="-1290171"/>
            <a:ext cx="9801636" cy="7083093"/>
            <a:chOff x="-597136" y="-1290171"/>
            <a:chExt cx="9801636" cy="7083093"/>
          </a:xfrm>
        </p:grpSpPr>
        <p:sp>
          <p:nvSpPr>
            <p:cNvPr id="39" name="Google Shape;39;p4"/>
            <p:cNvSpPr/>
            <p:nvPr/>
          </p:nvSpPr>
          <p:spPr>
            <a:xfrm>
              <a:off x="7526852" y="-33486"/>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flipH="1">
              <a:off x="8553125" y="4027570"/>
              <a:ext cx="651375" cy="1109954"/>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60500" y="4042524"/>
              <a:ext cx="651374" cy="1121953"/>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rot="2700000">
              <a:off x="5484018" y="-1009555"/>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4"/>
            <p:cNvGrpSpPr/>
            <p:nvPr/>
          </p:nvGrpSpPr>
          <p:grpSpPr>
            <a:xfrm flipH="1" rot="-1466185">
              <a:off x="81976" y="110670"/>
              <a:ext cx="651436" cy="537339"/>
              <a:chOff x="100283" y="1775289"/>
              <a:chExt cx="940950" cy="776248"/>
            </a:xfrm>
          </p:grpSpPr>
          <p:sp>
            <p:nvSpPr>
              <p:cNvPr id="44" name="Google Shape;44;p4"/>
              <p:cNvSpPr/>
              <p:nvPr/>
            </p:nvSpPr>
            <p:spPr>
              <a:xfrm rot="2700000">
                <a:off x="392368" y="1875264"/>
                <a:ext cx="521481" cy="576299"/>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rot="1513453">
                <a:off x="943095" y="2423631"/>
                <a:ext cx="52396" cy="66672"/>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rot="1513453">
                <a:off x="417818" y="1811987"/>
                <a:ext cx="48921" cy="50311"/>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rot="1513453">
                <a:off x="856474" y="2505867"/>
                <a:ext cx="39992" cy="32133"/>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rot="1513430">
                <a:off x="123690" y="2026916"/>
                <a:ext cx="117883" cy="13622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rot="1513453">
                <a:off x="269923" y="2015287"/>
                <a:ext cx="39992" cy="32133"/>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4"/>
            <p:cNvSpPr/>
            <p:nvPr/>
          </p:nvSpPr>
          <p:spPr>
            <a:xfrm rot="3566524">
              <a:off x="-831694" y="3531415"/>
              <a:ext cx="3103394" cy="1226878"/>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4"/>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4"/>
          <p:cNvSpPr txBox="1"/>
          <p:nvPr>
            <p:ph idx="1" type="body"/>
          </p:nvPr>
        </p:nvSpPr>
        <p:spPr>
          <a:xfrm>
            <a:off x="720000" y="1237083"/>
            <a:ext cx="7704000" cy="3366300"/>
          </a:xfrm>
          <a:prstGeom prst="rect">
            <a:avLst/>
          </a:prstGeom>
          <a:solidFill>
            <a:schemeClr val="accent2"/>
          </a:solid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200">
                <a:solidFill>
                  <a:srgbClr val="434343"/>
                </a:solidFill>
              </a:defRPr>
            </a:lvl1pPr>
            <a:lvl2pPr indent="-317500" lvl="1" marL="914400" rtl="0">
              <a:lnSpc>
                <a:spcPct val="115000"/>
              </a:lnSpc>
              <a:spcBef>
                <a:spcPts val="160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grpSp>
        <p:nvGrpSpPr>
          <p:cNvPr id="54" name="Google Shape;54;p5"/>
          <p:cNvGrpSpPr/>
          <p:nvPr/>
        </p:nvGrpSpPr>
        <p:grpSpPr>
          <a:xfrm>
            <a:off x="-2036487" y="-237000"/>
            <a:ext cx="11927563" cy="6153500"/>
            <a:chOff x="-2036487" y="-237000"/>
            <a:chExt cx="11927563" cy="6153500"/>
          </a:xfrm>
        </p:grpSpPr>
        <p:sp>
          <p:nvSpPr>
            <p:cNvPr id="55" name="Google Shape;55;p5"/>
            <p:cNvSpPr/>
            <p:nvPr/>
          </p:nvSpPr>
          <p:spPr>
            <a:xfrm>
              <a:off x="7363641" y="4495768"/>
              <a:ext cx="1840856" cy="733229"/>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flipH="1" rot="-5400000">
              <a:off x="-38077" y="-114329"/>
              <a:ext cx="288517" cy="364777"/>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flipH="1" rot="-5400000">
              <a:off x="-43161" y="-109245"/>
              <a:ext cx="508845" cy="574937"/>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flipH="1" rot="-5400000">
              <a:off x="-23810" y="-128596"/>
              <a:ext cx="733240" cy="838034"/>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6487" y="42509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532450" y="4771213"/>
              <a:ext cx="73575" cy="61300"/>
            </a:xfrm>
            <a:custGeom>
              <a:rect b="b" l="l" r="r" t="t"/>
              <a:pathLst>
                <a:path extrusionOk="0" h="2452" w="2943">
                  <a:moveTo>
                    <a:pt x="2023" y="1"/>
                  </a:moveTo>
                  <a:cubicBezTo>
                    <a:pt x="1550" y="1"/>
                    <a:pt x="1000" y="327"/>
                    <a:pt x="659" y="892"/>
                  </a:cubicBezTo>
                  <a:cubicBezTo>
                    <a:pt x="1" y="1986"/>
                    <a:pt x="559" y="2451"/>
                    <a:pt x="1287" y="2451"/>
                  </a:cubicBezTo>
                  <a:cubicBezTo>
                    <a:pt x="2018" y="2451"/>
                    <a:pt x="2920" y="1981"/>
                    <a:pt x="2932" y="1206"/>
                  </a:cubicBezTo>
                  <a:cubicBezTo>
                    <a:pt x="2942" y="368"/>
                    <a:pt x="2526" y="1"/>
                    <a:pt x="20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812900" y="4680975"/>
              <a:ext cx="290125" cy="241775"/>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rot="-2700000">
              <a:off x="-1347601" y="1706885"/>
              <a:ext cx="2907575" cy="218922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rot="8225514">
              <a:off x="2477630" y="4890851"/>
              <a:ext cx="466194" cy="508823"/>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flipH="1">
              <a:off x="8142075" y="-237000"/>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4095875" y="4439275"/>
              <a:ext cx="687886" cy="573249"/>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5"/>
          <p:cNvSpPr txBox="1"/>
          <p:nvPr>
            <p:ph idx="1" type="subTitle"/>
          </p:nvPr>
        </p:nvSpPr>
        <p:spPr>
          <a:xfrm>
            <a:off x="4698300" y="3566475"/>
            <a:ext cx="3725700" cy="10371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160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 name="Google Shape;67;p5"/>
          <p:cNvSpPr txBox="1"/>
          <p:nvPr>
            <p:ph idx="2" type="subTitle"/>
          </p:nvPr>
        </p:nvSpPr>
        <p:spPr>
          <a:xfrm>
            <a:off x="4698300" y="1820471"/>
            <a:ext cx="3725700" cy="10215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160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8" name="Google Shape;68;p5"/>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5"/>
          <p:cNvSpPr txBox="1"/>
          <p:nvPr>
            <p:ph idx="3" type="subTitle"/>
          </p:nvPr>
        </p:nvSpPr>
        <p:spPr>
          <a:xfrm>
            <a:off x="4698300" y="1237075"/>
            <a:ext cx="3725700" cy="591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70" name="Google Shape;70;p5"/>
          <p:cNvSpPr txBox="1"/>
          <p:nvPr>
            <p:ph idx="4" type="subTitle"/>
          </p:nvPr>
        </p:nvSpPr>
        <p:spPr>
          <a:xfrm>
            <a:off x="4698300" y="2975677"/>
            <a:ext cx="3725700" cy="591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grpSp>
        <p:nvGrpSpPr>
          <p:cNvPr id="72" name="Google Shape;72;p6"/>
          <p:cNvGrpSpPr/>
          <p:nvPr/>
        </p:nvGrpSpPr>
        <p:grpSpPr>
          <a:xfrm>
            <a:off x="-1603775" y="2"/>
            <a:ext cx="11464067" cy="5870805"/>
            <a:chOff x="-1603775" y="2"/>
            <a:chExt cx="11464067" cy="5870805"/>
          </a:xfrm>
        </p:grpSpPr>
        <p:sp>
          <p:nvSpPr>
            <p:cNvPr id="73" name="Google Shape;73;p6"/>
            <p:cNvSpPr/>
            <p:nvPr/>
          </p:nvSpPr>
          <p:spPr>
            <a:xfrm>
              <a:off x="-1603775" y="40911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8667600" y="1063275"/>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8556075" y="1543200"/>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rot="-1156867">
              <a:off x="6641349" y="4165948"/>
              <a:ext cx="3103418" cy="122688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rot="-5400000">
              <a:off x="-335110"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grpSp>
        <p:nvGrpSpPr>
          <p:cNvPr id="80" name="Google Shape;80;p7"/>
          <p:cNvGrpSpPr/>
          <p:nvPr/>
        </p:nvGrpSpPr>
        <p:grpSpPr>
          <a:xfrm>
            <a:off x="-221600" y="-210475"/>
            <a:ext cx="9660144" cy="6787813"/>
            <a:chOff x="-221600" y="-210475"/>
            <a:chExt cx="9660144" cy="6787813"/>
          </a:xfrm>
        </p:grpSpPr>
        <p:sp>
          <p:nvSpPr>
            <p:cNvPr id="81" name="Google Shape;81;p7"/>
            <p:cNvSpPr/>
            <p:nvPr/>
          </p:nvSpPr>
          <p:spPr>
            <a:xfrm rot="10800000">
              <a:off x="2" y="3719602"/>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rot="5400000">
              <a:off x="-69181" y="69183"/>
              <a:ext cx="1411547" cy="1273179"/>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7"/>
            <p:cNvGrpSpPr/>
            <p:nvPr/>
          </p:nvGrpSpPr>
          <p:grpSpPr>
            <a:xfrm flipH="1" rot="10800000">
              <a:off x="8265291" y="-4130"/>
              <a:ext cx="878458" cy="750441"/>
              <a:chOff x="4137500" y="3664900"/>
              <a:chExt cx="1361950" cy="1163475"/>
            </a:xfrm>
          </p:grpSpPr>
          <p:sp>
            <p:nvSpPr>
              <p:cNvPr id="84" name="Google Shape;84;p7"/>
              <p:cNvSpPr/>
              <p:nvPr/>
            </p:nvSpPr>
            <p:spPr>
              <a:xfrm>
                <a:off x="5122425" y="4051825"/>
                <a:ext cx="376950" cy="776550"/>
              </a:xfrm>
              <a:custGeom>
                <a:rect b="b" l="l" r="r" t="t"/>
                <a:pathLst>
                  <a:path extrusionOk="0" h="31062" w="15078">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5299775" y="4281625"/>
                <a:ext cx="199600" cy="546700"/>
              </a:xfrm>
              <a:custGeom>
                <a:rect b="b" l="l" r="r" t="t"/>
                <a:pathLst>
                  <a:path extrusionOk="0" h="21868" w="7984">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4734475" y="4719850"/>
                <a:ext cx="187625" cy="108525"/>
              </a:xfrm>
              <a:custGeom>
                <a:rect b="b" l="l" r="r" t="t"/>
                <a:pathLst>
                  <a:path extrusionOk="0" h="4341" w="7505">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4137500" y="3664900"/>
                <a:ext cx="1361950" cy="1163475"/>
              </a:xfrm>
              <a:custGeom>
                <a:rect b="b" l="l" r="r" t="t"/>
                <a:pathLst>
                  <a:path extrusionOk="0" h="46539" w="54478">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7"/>
            <p:cNvSpPr/>
            <p:nvPr/>
          </p:nvSpPr>
          <p:spPr>
            <a:xfrm rot="2700000">
              <a:off x="4398837" y="4193574"/>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flipH="1" rot="-6905291">
              <a:off x="8735154" y="3629620"/>
              <a:ext cx="68470" cy="79124"/>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flipH="1" rot="-6905291">
              <a:off x="8722500" y="3904805"/>
              <a:ext cx="49484" cy="62966"/>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flipH="1" rot="-6905291">
              <a:off x="8637768" y="1290383"/>
              <a:ext cx="46202" cy="47515"/>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flipH="1" rot="-6905291">
              <a:off x="8789920" y="3833600"/>
              <a:ext cx="37769" cy="30347"/>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flipH="1" rot="-6905291">
              <a:off x="8756621" y="4133650"/>
              <a:ext cx="25550" cy="33477"/>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rot="1513371">
              <a:off x="8775797" y="1121883"/>
              <a:ext cx="111324" cy="128647"/>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221600" y="-2104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rot="-6299960">
              <a:off x="8295474" y="2262120"/>
              <a:ext cx="1320336" cy="646106"/>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7"/>
          <p:cNvGrpSpPr/>
          <p:nvPr/>
        </p:nvGrpSpPr>
        <p:grpSpPr>
          <a:xfrm>
            <a:off x="720150" y="1237200"/>
            <a:ext cx="7704000" cy="3366300"/>
            <a:chOff x="720150" y="1237200"/>
            <a:chExt cx="7704000" cy="3366300"/>
          </a:xfrm>
        </p:grpSpPr>
        <p:sp>
          <p:nvSpPr>
            <p:cNvPr id="98" name="Google Shape;98;p7"/>
            <p:cNvSpPr/>
            <p:nvPr/>
          </p:nvSpPr>
          <p:spPr>
            <a:xfrm>
              <a:off x="720150" y="1237200"/>
              <a:ext cx="7704000" cy="336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646514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655393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664272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673151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682030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690909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646514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655393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664272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73151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682030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690909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646514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55393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664272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73151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682030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690909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646514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655393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664272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73151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682030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690909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646514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655393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664272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673151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682030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690909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646514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655393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664272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673151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682030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690909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646514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655393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664272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673151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682030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690909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646514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655393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64272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673151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682030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690909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646514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655393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664272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673151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682030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690909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646514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a:off x="655393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664272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673151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682030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690909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646514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655393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664272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673151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682030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690909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646514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655393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664272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673151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682030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690909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646514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655393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664272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673151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82030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690909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699787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99787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99787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99787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99787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99787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99787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99787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699787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699787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699787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699787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699787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708666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708666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708666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708666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708666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708666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708666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708666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708666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708666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708666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708666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708666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717545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717545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717545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717545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717545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717545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717545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717545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717545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717545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717545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717545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17545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726424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726424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726424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726424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726424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726424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726424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726424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726424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726424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26424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26424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726424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735303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735303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735303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735303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735303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735303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735303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735303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735303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735303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735303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735303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735303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744182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744182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744182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744182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744182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744182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744182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744182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744182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744182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744182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744182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744182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753061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a:off x="753061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753061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a:off x="753061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753061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753061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753061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753061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753061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753061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753061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753061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753061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76194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76194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76194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76194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76194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76194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76194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76194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76194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76194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76194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76194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76194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77081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77081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77081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77081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77081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77081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p:nvPr/>
          </p:nvSpPr>
          <p:spPr>
            <a:xfrm>
              <a:off x="77081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77081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77081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77081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77081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
            <p:cNvSpPr/>
            <p:nvPr/>
          </p:nvSpPr>
          <p:spPr>
            <a:xfrm>
              <a:off x="77081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7"/>
            <p:cNvSpPr/>
            <p:nvPr/>
          </p:nvSpPr>
          <p:spPr>
            <a:xfrm>
              <a:off x="77081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p:nvPr/>
          </p:nvSpPr>
          <p:spPr>
            <a:xfrm>
              <a:off x="779698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779698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779698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779698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
            <p:cNvSpPr/>
            <p:nvPr/>
          </p:nvSpPr>
          <p:spPr>
            <a:xfrm>
              <a:off x="779698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779698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a:off x="779698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a:off x="779698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779698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a:off x="779698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
            <p:cNvSpPr/>
            <p:nvPr/>
          </p:nvSpPr>
          <p:spPr>
            <a:xfrm>
              <a:off x="779698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779698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779698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788577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788577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788577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788577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788577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788577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788577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788577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788577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788577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788577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88577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88577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97456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797456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797456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797456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797456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797456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797456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797456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797456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797456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797456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797456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797456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806334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806334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806334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806334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806334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806334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806334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806334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06334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806334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334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06334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06334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15213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15213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815213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815213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815213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815213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815213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815213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815213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15213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15213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15213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815213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824092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824092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824092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824092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824092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824092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824092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824092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24092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24092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24092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24092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824092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46514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55393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64272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73151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2030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90909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99787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708666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717545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726424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735303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744182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753061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76194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77081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779698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788577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797456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806334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815213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824092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46514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55393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664272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673151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682030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690909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699787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708666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717545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726424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735303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744182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753061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76194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77081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779698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788577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797456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806334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815213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824092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833321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833321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833321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833321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833321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833321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833321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833321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833321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833321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833321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833321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833321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833321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833321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637635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637635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637635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637635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637635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637635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637635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637635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637635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637635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637635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637635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637635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637635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637635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628756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628756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628756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628756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628756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628756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628756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628756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628756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628756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628756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628756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628756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628756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628756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619877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619877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619877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619877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619877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619877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619877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619877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619877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p:nvPr/>
          </p:nvSpPr>
          <p:spPr>
            <a:xfrm>
              <a:off x="619877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
            <p:cNvSpPr/>
            <p:nvPr/>
          </p:nvSpPr>
          <p:spPr>
            <a:xfrm>
              <a:off x="619877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
            <p:cNvSpPr/>
            <p:nvPr/>
          </p:nvSpPr>
          <p:spPr>
            <a:xfrm>
              <a:off x="619877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
            <p:cNvSpPr/>
            <p:nvPr/>
          </p:nvSpPr>
          <p:spPr>
            <a:xfrm>
              <a:off x="619877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
            <p:cNvSpPr/>
            <p:nvPr/>
          </p:nvSpPr>
          <p:spPr>
            <a:xfrm>
              <a:off x="619877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
            <p:cNvSpPr/>
            <p:nvPr/>
          </p:nvSpPr>
          <p:spPr>
            <a:xfrm>
              <a:off x="619877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
            <p:cNvSpPr/>
            <p:nvPr/>
          </p:nvSpPr>
          <p:spPr>
            <a:xfrm>
              <a:off x="646514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655393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664272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673151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682030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690909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646514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655393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664272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673151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682030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690909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646514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655393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664272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673151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682030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690909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646514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655393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
            <p:cNvSpPr/>
            <p:nvPr/>
          </p:nvSpPr>
          <p:spPr>
            <a:xfrm>
              <a:off x="664272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a:off x="673151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682030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
            <p:cNvSpPr/>
            <p:nvPr/>
          </p:nvSpPr>
          <p:spPr>
            <a:xfrm>
              <a:off x="690909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646514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655393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664272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673151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682030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690909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646514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655393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664272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673151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682030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690909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646514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
            <p:cNvSpPr/>
            <p:nvPr/>
          </p:nvSpPr>
          <p:spPr>
            <a:xfrm>
              <a:off x="655393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
            <p:cNvSpPr/>
            <p:nvPr/>
          </p:nvSpPr>
          <p:spPr>
            <a:xfrm>
              <a:off x="664272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7"/>
            <p:cNvSpPr/>
            <p:nvPr/>
          </p:nvSpPr>
          <p:spPr>
            <a:xfrm>
              <a:off x="673151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a:off x="682030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a:off x="690909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
            <p:cNvSpPr/>
            <p:nvPr/>
          </p:nvSpPr>
          <p:spPr>
            <a:xfrm>
              <a:off x="646514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
            <p:cNvSpPr/>
            <p:nvPr/>
          </p:nvSpPr>
          <p:spPr>
            <a:xfrm>
              <a:off x="655393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
            <p:cNvSpPr/>
            <p:nvPr/>
          </p:nvSpPr>
          <p:spPr>
            <a:xfrm>
              <a:off x="664272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673151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682030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690909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646514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a:off x="655393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
            <p:cNvSpPr/>
            <p:nvPr/>
          </p:nvSpPr>
          <p:spPr>
            <a:xfrm>
              <a:off x="664272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673151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682030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690909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646514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655393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664272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673151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
            <p:cNvSpPr/>
            <p:nvPr/>
          </p:nvSpPr>
          <p:spPr>
            <a:xfrm>
              <a:off x="682030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a:off x="690909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646514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
            <p:cNvSpPr/>
            <p:nvPr/>
          </p:nvSpPr>
          <p:spPr>
            <a:xfrm>
              <a:off x="655393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
            <p:cNvSpPr/>
            <p:nvPr/>
          </p:nvSpPr>
          <p:spPr>
            <a:xfrm>
              <a:off x="664272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673151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
            <p:cNvSpPr/>
            <p:nvPr/>
          </p:nvSpPr>
          <p:spPr>
            <a:xfrm>
              <a:off x="682030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
            <p:cNvSpPr/>
            <p:nvPr/>
          </p:nvSpPr>
          <p:spPr>
            <a:xfrm>
              <a:off x="690909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
            <p:cNvSpPr/>
            <p:nvPr/>
          </p:nvSpPr>
          <p:spPr>
            <a:xfrm>
              <a:off x="646514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7"/>
            <p:cNvSpPr/>
            <p:nvPr/>
          </p:nvSpPr>
          <p:spPr>
            <a:xfrm>
              <a:off x="655393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
            <p:cNvSpPr/>
            <p:nvPr/>
          </p:nvSpPr>
          <p:spPr>
            <a:xfrm>
              <a:off x="664272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
            <p:cNvSpPr/>
            <p:nvPr/>
          </p:nvSpPr>
          <p:spPr>
            <a:xfrm>
              <a:off x="673151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7"/>
            <p:cNvSpPr/>
            <p:nvPr/>
          </p:nvSpPr>
          <p:spPr>
            <a:xfrm>
              <a:off x="682030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7"/>
            <p:cNvSpPr/>
            <p:nvPr/>
          </p:nvSpPr>
          <p:spPr>
            <a:xfrm>
              <a:off x="690909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p:nvPr/>
          </p:nvSpPr>
          <p:spPr>
            <a:xfrm>
              <a:off x="646514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
            <p:cNvSpPr/>
            <p:nvPr/>
          </p:nvSpPr>
          <p:spPr>
            <a:xfrm>
              <a:off x="655393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
            <p:cNvSpPr/>
            <p:nvPr/>
          </p:nvSpPr>
          <p:spPr>
            <a:xfrm>
              <a:off x="664272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
            <p:cNvSpPr/>
            <p:nvPr/>
          </p:nvSpPr>
          <p:spPr>
            <a:xfrm>
              <a:off x="673151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682030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690909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699787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699787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699787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699787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
            <p:cNvSpPr/>
            <p:nvPr/>
          </p:nvSpPr>
          <p:spPr>
            <a:xfrm>
              <a:off x="699787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p:nvPr/>
          </p:nvSpPr>
          <p:spPr>
            <a:xfrm>
              <a:off x="699787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
            <p:cNvSpPr/>
            <p:nvPr/>
          </p:nvSpPr>
          <p:spPr>
            <a:xfrm>
              <a:off x="699787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699787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699787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a:off x="699787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699787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699787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699787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708666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a:off x="708666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a:off x="708666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708666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708666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708666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708666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a:off x="708666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a:off x="708666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708666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708666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a:off x="708666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a:off x="708666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717545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717545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a:off x="717545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a:off x="717545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717545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
            <p:cNvSpPr/>
            <p:nvPr/>
          </p:nvSpPr>
          <p:spPr>
            <a:xfrm>
              <a:off x="717545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717545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717545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717545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717545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717545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717545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717545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726424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726424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726424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726424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726424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726424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726424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726424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726424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726424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a:off x="726424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a:off x="726424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726424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735303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735303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735303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735303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735303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735303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735303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735303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735303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735303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735303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735303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735303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744182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744182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744182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744182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744182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744182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744182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744182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744182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744182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744182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744182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744182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753061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753061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753061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753061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a:off x="753061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a:off x="753061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753061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
            <p:cNvSpPr/>
            <p:nvPr/>
          </p:nvSpPr>
          <p:spPr>
            <a:xfrm>
              <a:off x="753061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p:nvPr/>
          </p:nvSpPr>
          <p:spPr>
            <a:xfrm>
              <a:off x="753061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a:off x="753061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p:nvPr/>
          </p:nvSpPr>
          <p:spPr>
            <a:xfrm>
              <a:off x="753061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a:off x="753061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
            <p:cNvSpPr/>
            <p:nvPr/>
          </p:nvSpPr>
          <p:spPr>
            <a:xfrm>
              <a:off x="753061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
            <p:cNvSpPr/>
            <p:nvPr/>
          </p:nvSpPr>
          <p:spPr>
            <a:xfrm>
              <a:off x="76194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76194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76194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76194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76194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76194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76194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76194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76194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76194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76194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76194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76194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a:off x="77081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a:off x="77081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a:off x="77081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77081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a:off x="77081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a:off x="77081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a:off x="77081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a:off x="77081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a:off x="77081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a:off x="77081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a:off x="77081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a:off x="77081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a:off x="77081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a:off x="779698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a:off x="779698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a:off x="779698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a:off x="779698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a:off x="779698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a:off x="779698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a:off x="779698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a:off x="779698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a:off x="779698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a:off x="779698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779698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779698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779698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788577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788577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788577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788577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788577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788577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788577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788577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788577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788577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788577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788577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788577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797456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797456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
            <p:cNvSpPr/>
            <p:nvPr/>
          </p:nvSpPr>
          <p:spPr>
            <a:xfrm>
              <a:off x="797456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
            <p:cNvSpPr/>
            <p:nvPr/>
          </p:nvSpPr>
          <p:spPr>
            <a:xfrm>
              <a:off x="797456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
            <p:cNvSpPr/>
            <p:nvPr/>
          </p:nvSpPr>
          <p:spPr>
            <a:xfrm>
              <a:off x="797456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797456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797456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797456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797456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
            <p:cNvSpPr/>
            <p:nvPr/>
          </p:nvSpPr>
          <p:spPr>
            <a:xfrm>
              <a:off x="797456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
            <p:cNvSpPr/>
            <p:nvPr/>
          </p:nvSpPr>
          <p:spPr>
            <a:xfrm>
              <a:off x="797456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a:off x="797456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a:off x="797456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a:off x="806334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a:off x="806334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a:off x="806334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a:off x="806334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a:off x="806334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a:off x="806334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a:off x="806334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a:off x="806334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a:off x="806334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a:off x="806334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a:off x="806334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a:off x="806334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a:off x="806334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a:off x="815213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a:off x="815213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a:off x="815213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a:off x="815213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a:off x="815213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a:off x="815213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a:off x="815213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a:off x="815213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a:off x="815213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a:off x="815213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
            <p:cNvSpPr/>
            <p:nvPr/>
          </p:nvSpPr>
          <p:spPr>
            <a:xfrm>
              <a:off x="815213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
            <p:cNvSpPr/>
            <p:nvPr/>
          </p:nvSpPr>
          <p:spPr>
            <a:xfrm>
              <a:off x="815213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
            <p:cNvSpPr/>
            <p:nvPr/>
          </p:nvSpPr>
          <p:spPr>
            <a:xfrm>
              <a:off x="815213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
            <p:cNvSpPr/>
            <p:nvPr/>
          </p:nvSpPr>
          <p:spPr>
            <a:xfrm>
              <a:off x="824092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
            <p:cNvSpPr/>
            <p:nvPr/>
          </p:nvSpPr>
          <p:spPr>
            <a:xfrm>
              <a:off x="824092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
            <p:cNvSpPr/>
            <p:nvPr/>
          </p:nvSpPr>
          <p:spPr>
            <a:xfrm>
              <a:off x="824092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
            <p:cNvSpPr/>
            <p:nvPr/>
          </p:nvSpPr>
          <p:spPr>
            <a:xfrm>
              <a:off x="824092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
            <p:cNvSpPr/>
            <p:nvPr/>
          </p:nvSpPr>
          <p:spPr>
            <a:xfrm>
              <a:off x="824092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
            <p:cNvSpPr/>
            <p:nvPr/>
          </p:nvSpPr>
          <p:spPr>
            <a:xfrm>
              <a:off x="824092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
            <p:cNvSpPr/>
            <p:nvPr/>
          </p:nvSpPr>
          <p:spPr>
            <a:xfrm>
              <a:off x="824092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824092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824092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824092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824092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824092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824092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646514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655393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664272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673151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682030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690909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
            <p:cNvSpPr/>
            <p:nvPr/>
          </p:nvSpPr>
          <p:spPr>
            <a:xfrm>
              <a:off x="699787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708666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
            <p:cNvSpPr/>
            <p:nvPr/>
          </p:nvSpPr>
          <p:spPr>
            <a:xfrm>
              <a:off x="717545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
            <p:cNvSpPr/>
            <p:nvPr/>
          </p:nvSpPr>
          <p:spPr>
            <a:xfrm>
              <a:off x="726424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
            <p:cNvSpPr/>
            <p:nvPr/>
          </p:nvSpPr>
          <p:spPr>
            <a:xfrm>
              <a:off x="735303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
            <p:cNvSpPr/>
            <p:nvPr/>
          </p:nvSpPr>
          <p:spPr>
            <a:xfrm>
              <a:off x="744182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753061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76194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77081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
            <p:cNvSpPr/>
            <p:nvPr/>
          </p:nvSpPr>
          <p:spPr>
            <a:xfrm>
              <a:off x="779698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788577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a:off x="797456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a:off x="806334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815213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
            <p:cNvSpPr/>
            <p:nvPr/>
          </p:nvSpPr>
          <p:spPr>
            <a:xfrm>
              <a:off x="824092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
            <p:cNvSpPr/>
            <p:nvPr/>
          </p:nvSpPr>
          <p:spPr>
            <a:xfrm>
              <a:off x="646514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
            <p:cNvSpPr/>
            <p:nvPr/>
          </p:nvSpPr>
          <p:spPr>
            <a:xfrm>
              <a:off x="655393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
            <p:cNvSpPr/>
            <p:nvPr/>
          </p:nvSpPr>
          <p:spPr>
            <a:xfrm>
              <a:off x="664272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
            <p:cNvSpPr/>
            <p:nvPr/>
          </p:nvSpPr>
          <p:spPr>
            <a:xfrm>
              <a:off x="673151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
            <p:cNvSpPr/>
            <p:nvPr/>
          </p:nvSpPr>
          <p:spPr>
            <a:xfrm>
              <a:off x="682030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
            <p:cNvSpPr/>
            <p:nvPr/>
          </p:nvSpPr>
          <p:spPr>
            <a:xfrm>
              <a:off x="690909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
            <p:cNvSpPr/>
            <p:nvPr/>
          </p:nvSpPr>
          <p:spPr>
            <a:xfrm>
              <a:off x="699787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
            <p:cNvSpPr/>
            <p:nvPr/>
          </p:nvSpPr>
          <p:spPr>
            <a:xfrm>
              <a:off x="708666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
            <p:cNvSpPr/>
            <p:nvPr/>
          </p:nvSpPr>
          <p:spPr>
            <a:xfrm>
              <a:off x="717545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
            <p:cNvSpPr/>
            <p:nvPr/>
          </p:nvSpPr>
          <p:spPr>
            <a:xfrm>
              <a:off x="726424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
            <p:cNvSpPr/>
            <p:nvPr/>
          </p:nvSpPr>
          <p:spPr>
            <a:xfrm>
              <a:off x="735303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
            <p:cNvSpPr/>
            <p:nvPr/>
          </p:nvSpPr>
          <p:spPr>
            <a:xfrm>
              <a:off x="744182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
            <p:cNvSpPr/>
            <p:nvPr/>
          </p:nvSpPr>
          <p:spPr>
            <a:xfrm>
              <a:off x="753061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
            <p:cNvSpPr/>
            <p:nvPr/>
          </p:nvSpPr>
          <p:spPr>
            <a:xfrm>
              <a:off x="76194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
            <p:cNvSpPr/>
            <p:nvPr/>
          </p:nvSpPr>
          <p:spPr>
            <a:xfrm>
              <a:off x="77081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
            <p:cNvSpPr/>
            <p:nvPr/>
          </p:nvSpPr>
          <p:spPr>
            <a:xfrm>
              <a:off x="779698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
            <p:cNvSpPr/>
            <p:nvPr/>
          </p:nvSpPr>
          <p:spPr>
            <a:xfrm>
              <a:off x="788577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
            <p:cNvSpPr/>
            <p:nvPr/>
          </p:nvSpPr>
          <p:spPr>
            <a:xfrm>
              <a:off x="797456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
            <p:cNvSpPr/>
            <p:nvPr/>
          </p:nvSpPr>
          <p:spPr>
            <a:xfrm>
              <a:off x="806334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
            <p:cNvSpPr/>
            <p:nvPr/>
          </p:nvSpPr>
          <p:spPr>
            <a:xfrm>
              <a:off x="815213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
            <p:cNvSpPr/>
            <p:nvPr/>
          </p:nvSpPr>
          <p:spPr>
            <a:xfrm>
              <a:off x="824092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
            <p:cNvSpPr/>
            <p:nvPr/>
          </p:nvSpPr>
          <p:spPr>
            <a:xfrm>
              <a:off x="833321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
            <p:cNvSpPr/>
            <p:nvPr/>
          </p:nvSpPr>
          <p:spPr>
            <a:xfrm>
              <a:off x="833321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
            <p:cNvSpPr/>
            <p:nvPr/>
          </p:nvSpPr>
          <p:spPr>
            <a:xfrm>
              <a:off x="833321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833321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
            <p:cNvSpPr/>
            <p:nvPr/>
          </p:nvSpPr>
          <p:spPr>
            <a:xfrm>
              <a:off x="833321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
            <p:cNvSpPr/>
            <p:nvPr/>
          </p:nvSpPr>
          <p:spPr>
            <a:xfrm>
              <a:off x="833321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
            <p:cNvSpPr/>
            <p:nvPr/>
          </p:nvSpPr>
          <p:spPr>
            <a:xfrm>
              <a:off x="833321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
            <p:cNvSpPr/>
            <p:nvPr/>
          </p:nvSpPr>
          <p:spPr>
            <a:xfrm>
              <a:off x="833321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
            <p:cNvSpPr/>
            <p:nvPr/>
          </p:nvSpPr>
          <p:spPr>
            <a:xfrm>
              <a:off x="833321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
            <p:cNvSpPr/>
            <p:nvPr/>
          </p:nvSpPr>
          <p:spPr>
            <a:xfrm>
              <a:off x="833321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
            <p:cNvSpPr/>
            <p:nvPr/>
          </p:nvSpPr>
          <p:spPr>
            <a:xfrm>
              <a:off x="833321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
            <p:cNvSpPr/>
            <p:nvPr/>
          </p:nvSpPr>
          <p:spPr>
            <a:xfrm>
              <a:off x="833321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
            <p:cNvSpPr/>
            <p:nvPr/>
          </p:nvSpPr>
          <p:spPr>
            <a:xfrm>
              <a:off x="833321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
            <p:cNvSpPr/>
            <p:nvPr/>
          </p:nvSpPr>
          <p:spPr>
            <a:xfrm>
              <a:off x="833321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
            <p:cNvSpPr/>
            <p:nvPr/>
          </p:nvSpPr>
          <p:spPr>
            <a:xfrm>
              <a:off x="833321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
            <p:cNvSpPr/>
            <p:nvPr/>
          </p:nvSpPr>
          <p:spPr>
            <a:xfrm>
              <a:off x="637635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
            <p:cNvSpPr/>
            <p:nvPr/>
          </p:nvSpPr>
          <p:spPr>
            <a:xfrm>
              <a:off x="637635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
            <p:cNvSpPr/>
            <p:nvPr/>
          </p:nvSpPr>
          <p:spPr>
            <a:xfrm>
              <a:off x="637635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
            <p:cNvSpPr/>
            <p:nvPr/>
          </p:nvSpPr>
          <p:spPr>
            <a:xfrm>
              <a:off x="637635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
            <p:cNvSpPr/>
            <p:nvPr/>
          </p:nvSpPr>
          <p:spPr>
            <a:xfrm>
              <a:off x="637635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
            <p:cNvSpPr/>
            <p:nvPr/>
          </p:nvSpPr>
          <p:spPr>
            <a:xfrm>
              <a:off x="637635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a:off x="637635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
            <p:cNvSpPr/>
            <p:nvPr/>
          </p:nvSpPr>
          <p:spPr>
            <a:xfrm>
              <a:off x="637635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
            <p:cNvSpPr/>
            <p:nvPr/>
          </p:nvSpPr>
          <p:spPr>
            <a:xfrm>
              <a:off x="637635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
            <p:cNvSpPr/>
            <p:nvPr/>
          </p:nvSpPr>
          <p:spPr>
            <a:xfrm>
              <a:off x="637635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
            <p:cNvSpPr/>
            <p:nvPr/>
          </p:nvSpPr>
          <p:spPr>
            <a:xfrm>
              <a:off x="637635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a:off x="637635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
            <p:cNvSpPr/>
            <p:nvPr/>
          </p:nvSpPr>
          <p:spPr>
            <a:xfrm>
              <a:off x="637635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
            <p:cNvSpPr/>
            <p:nvPr/>
          </p:nvSpPr>
          <p:spPr>
            <a:xfrm>
              <a:off x="637635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
            <p:cNvSpPr/>
            <p:nvPr/>
          </p:nvSpPr>
          <p:spPr>
            <a:xfrm>
              <a:off x="637635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
            <p:cNvSpPr/>
            <p:nvPr/>
          </p:nvSpPr>
          <p:spPr>
            <a:xfrm>
              <a:off x="628756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
            <p:cNvSpPr/>
            <p:nvPr/>
          </p:nvSpPr>
          <p:spPr>
            <a:xfrm>
              <a:off x="628756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
            <p:cNvSpPr/>
            <p:nvPr/>
          </p:nvSpPr>
          <p:spPr>
            <a:xfrm>
              <a:off x="628756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a:off x="628756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a:off x="628756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628756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a:off x="628756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a:off x="628756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628756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
            <p:cNvSpPr/>
            <p:nvPr/>
          </p:nvSpPr>
          <p:spPr>
            <a:xfrm>
              <a:off x="628756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
            <p:cNvSpPr/>
            <p:nvPr/>
          </p:nvSpPr>
          <p:spPr>
            <a:xfrm>
              <a:off x="628756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
            <p:cNvSpPr/>
            <p:nvPr/>
          </p:nvSpPr>
          <p:spPr>
            <a:xfrm>
              <a:off x="628756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a:off x="628756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a:off x="628756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a:off x="628756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a:off x="619877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a:off x="619877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a:off x="619877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
            <p:cNvSpPr/>
            <p:nvPr/>
          </p:nvSpPr>
          <p:spPr>
            <a:xfrm>
              <a:off x="619877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
            <p:cNvSpPr/>
            <p:nvPr/>
          </p:nvSpPr>
          <p:spPr>
            <a:xfrm>
              <a:off x="619877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
            <p:cNvSpPr/>
            <p:nvPr/>
          </p:nvSpPr>
          <p:spPr>
            <a:xfrm>
              <a:off x="619877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
            <p:cNvSpPr/>
            <p:nvPr/>
          </p:nvSpPr>
          <p:spPr>
            <a:xfrm>
              <a:off x="619877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619877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
            <p:cNvSpPr/>
            <p:nvPr/>
          </p:nvSpPr>
          <p:spPr>
            <a:xfrm>
              <a:off x="619877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
            <p:cNvSpPr/>
            <p:nvPr/>
          </p:nvSpPr>
          <p:spPr>
            <a:xfrm>
              <a:off x="619877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619877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
            <p:cNvSpPr/>
            <p:nvPr/>
          </p:nvSpPr>
          <p:spPr>
            <a:xfrm>
              <a:off x="619877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
            <p:cNvSpPr/>
            <p:nvPr/>
          </p:nvSpPr>
          <p:spPr>
            <a:xfrm>
              <a:off x="619877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
            <p:cNvSpPr/>
            <p:nvPr/>
          </p:nvSpPr>
          <p:spPr>
            <a:xfrm>
              <a:off x="619877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
            <p:cNvSpPr/>
            <p:nvPr/>
          </p:nvSpPr>
          <p:spPr>
            <a:xfrm>
              <a:off x="619877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
            <p:cNvSpPr/>
            <p:nvPr/>
          </p:nvSpPr>
          <p:spPr>
            <a:xfrm>
              <a:off x="424647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433526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
            <p:cNvSpPr/>
            <p:nvPr/>
          </p:nvSpPr>
          <p:spPr>
            <a:xfrm>
              <a:off x="442405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
            <p:cNvSpPr/>
            <p:nvPr/>
          </p:nvSpPr>
          <p:spPr>
            <a:xfrm>
              <a:off x="451283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460162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
            <p:cNvSpPr/>
            <p:nvPr/>
          </p:nvSpPr>
          <p:spPr>
            <a:xfrm>
              <a:off x="469041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
            <p:cNvSpPr/>
            <p:nvPr/>
          </p:nvSpPr>
          <p:spPr>
            <a:xfrm>
              <a:off x="424647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433526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
            <p:cNvSpPr/>
            <p:nvPr/>
          </p:nvSpPr>
          <p:spPr>
            <a:xfrm>
              <a:off x="442405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
            <p:cNvSpPr/>
            <p:nvPr/>
          </p:nvSpPr>
          <p:spPr>
            <a:xfrm>
              <a:off x="451283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p:nvPr/>
          </p:nvSpPr>
          <p:spPr>
            <a:xfrm>
              <a:off x="460162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
            <p:cNvSpPr/>
            <p:nvPr/>
          </p:nvSpPr>
          <p:spPr>
            <a:xfrm>
              <a:off x="469041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
            <p:cNvSpPr/>
            <p:nvPr/>
          </p:nvSpPr>
          <p:spPr>
            <a:xfrm>
              <a:off x="424647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
            <p:cNvSpPr/>
            <p:nvPr/>
          </p:nvSpPr>
          <p:spPr>
            <a:xfrm>
              <a:off x="433526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
            <p:cNvSpPr/>
            <p:nvPr/>
          </p:nvSpPr>
          <p:spPr>
            <a:xfrm>
              <a:off x="442405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
            <p:cNvSpPr/>
            <p:nvPr/>
          </p:nvSpPr>
          <p:spPr>
            <a:xfrm>
              <a:off x="451283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
            <p:cNvSpPr/>
            <p:nvPr/>
          </p:nvSpPr>
          <p:spPr>
            <a:xfrm>
              <a:off x="460162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
            <p:cNvSpPr/>
            <p:nvPr/>
          </p:nvSpPr>
          <p:spPr>
            <a:xfrm>
              <a:off x="469041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
            <p:cNvSpPr/>
            <p:nvPr/>
          </p:nvSpPr>
          <p:spPr>
            <a:xfrm>
              <a:off x="424647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
            <p:cNvSpPr/>
            <p:nvPr/>
          </p:nvSpPr>
          <p:spPr>
            <a:xfrm>
              <a:off x="433526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
            <p:cNvSpPr/>
            <p:nvPr/>
          </p:nvSpPr>
          <p:spPr>
            <a:xfrm>
              <a:off x="442405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
            <p:cNvSpPr/>
            <p:nvPr/>
          </p:nvSpPr>
          <p:spPr>
            <a:xfrm>
              <a:off x="451283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
            <p:cNvSpPr/>
            <p:nvPr/>
          </p:nvSpPr>
          <p:spPr>
            <a:xfrm>
              <a:off x="460162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
            <p:cNvSpPr/>
            <p:nvPr/>
          </p:nvSpPr>
          <p:spPr>
            <a:xfrm>
              <a:off x="469041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
            <p:cNvSpPr/>
            <p:nvPr/>
          </p:nvSpPr>
          <p:spPr>
            <a:xfrm>
              <a:off x="424647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
            <p:cNvSpPr/>
            <p:nvPr/>
          </p:nvSpPr>
          <p:spPr>
            <a:xfrm>
              <a:off x="433526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
            <p:cNvSpPr/>
            <p:nvPr/>
          </p:nvSpPr>
          <p:spPr>
            <a:xfrm>
              <a:off x="442405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
            <p:cNvSpPr/>
            <p:nvPr/>
          </p:nvSpPr>
          <p:spPr>
            <a:xfrm>
              <a:off x="451283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
            <p:cNvSpPr/>
            <p:nvPr/>
          </p:nvSpPr>
          <p:spPr>
            <a:xfrm>
              <a:off x="460162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
            <p:cNvSpPr/>
            <p:nvPr/>
          </p:nvSpPr>
          <p:spPr>
            <a:xfrm>
              <a:off x="469041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
            <p:cNvSpPr/>
            <p:nvPr/>
          </p:nvSpPr>
          <p:spPr>
            <a:xfrm>
              <a:off x="424647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
            <p:cNvSpPr/>
            <p:nvPr/>
          </p:nvSpPr>
          <p:spPr>
            <a:xfrm>
              <a:off x="433526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
            <p:cNvSpPr/>
            <p:nvPr/>
          </p:nvSpPr>
          <p:spPr>
            <a:xfrm>
              <a:off x="442405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
            <p:cNvSpPr/>
            <p:nvPr/>
          </p:nvSpPr>
          <p:spPr>
            <a:xfrm>
              <a:off x="451283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
            <p:cNvSpPr/>
            <p:nvPr/>
          </p:nvSpPr>
          <p:spPr>
            <a:xfrm>
              <a:off x="460162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
            <p:cNvSpPr/>
            <p:nvPr/>
          </p:nvSpPr>
          <p:spPr>
            <a:xfrm>
              <a:off x="469041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
            <p:cNvSpPr/>
            <p:nvPr/>
          </p:nvSpPr>
          <p:spPr>
            <a:xfrm>
              <a:off x="424647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
            <p:cNvSpPr/>
            <p:nvPr/>
          </p:nvSpPr>
          <p:spPr>
            <a:xfrm>
              <a:off x="433526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
            <p:cNvSpPr/>
            <p:nvPr/>
          </p:nvSpPr>
          <p:spPr>
            <a:xfrm>
              <a:off x="442405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
            <p:cNvSpPr/>
            <p:nvPr/>
          </p:nvSpPr>
          <p:spPr>
            <a:xfrm>
              <a:off x="451283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
            <p:cNvSpPr/>
            <p:nvPr/>
          </p:nvSpPr>
          <p:spPr>
            <a:xfrm>
              <a:off x="460162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
            <p:cNvSpPr/>
            <p:nvPr/>
          </p:nvSpPr>
          <p:spPr>
            <a:xfrm>
              <a:off x="469041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
            <p:cNvSpPr/>
            <p:nvPr/>
          </p:nvSpPr>
          <p:spPr>
            <a:xfrm>
              <a:off x="424647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
            <p:cNvSpPr/>
            <p:nvPr/>
          </p:nvSpPr>
          <p:spPr>
            <a:xfrm>
              <a:off x="433526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
            <p:cNvSpPr/>
            <p:nvPr/>
          </p:nvSpPr>
          <p:spPr>
            <a:xfrm>
              <a:off x="442405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
            <p:cNvSpPr/>
            <p:nvPr/>
          </p:nvSpPr>
          <p:spPr>
            <a:xfrm>
              <a:off x="451283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
            <p:cNvSpPr/>
            <p:nvPr/>
          </p:nvSpPr>
          <p:spPr>
            <a:xfrm>
              <a:off x="460162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
            <p:cNvSpPr/>
            <p:nvPr/>
          </p:nvSpPr>
          <p:spPr>
            <a:xfrm>
              <a:off x="469041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
            <p:cNvSpPr/>
            <p:nvPr/>
          </p:nvSpPr>
          <p:spPr>
            <a:xfrm>
              <a:off x="424647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
            <p:cNvSpPr/>
            <p:nvPr/>
          </p:nvSpPr>
          <p:spPr>
            <a:xfrm>
              <a:off x="433526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
            <p:cNvSpPr/>
            <p:nvPr/>
          </p:nvSpPr>
          <p:spPr>
            <a:xfrm>
              <a:off x="442405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
            <p:cNvSpPr/>
            <p:nvPr/>
          </p:nvSpPr>
          <p:spPr>
            <a:xfrm>
              <a:off x="451283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
            <p:cNvSpPr/>
            <p:nvPr/>
          </p:nvSpPr>
          <p:spPr>
            <a:xfrm>
              <a:off x="460162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
            <p:cNvSpPr/>
            <p:nvPr/>
          </p:nvSpPr>
          <p:spPr>
            <a:xfrm>
              <a:off x="469041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
            <p:cNvSpPr/>
            <p:nvPr/>
          </p:nvSpPr>
          <p:spPr>
            <a:xfrm>
              <a:off x="424647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7"/>
            <p:cNvSpPr/>
            <p:nvPr/>
          </p:nvSpPr>
          <p:spPr>
            <a:xfrm>
              <a:off x="433526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
            <p:cNvSpPr/>
            <p:nvPr/>
          </p:nvSpPr>
          <p:spPr>
            <a:xfrm>
              <a:off x="442405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
            <p:cNvSpPr/>
            <p:nvPr/>
          </p:nvSpPr>
          <p:spPr>
            <a:xfrm>
              <a:off x="451283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
            <p:cNvSpPr/>
            <p:nvPr/>
          </p:nvSpPr>
          <p:spPr>
            <a:xfrm>
              <a:off x="460162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
            <p:cNvSpPr/>
            <p:nvPr/>
          </p:nvSpPr>
          <p:spPr>
            <a:xfrm>
              <a:off x="469041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
            <p:cNvSpPr/>
            <p:nvPr/>
          </p:nvSpPr>
          <p:spPr>
            <a:xfrm>
              <a:off x="424647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
            <p:cNvSpPr/>
            <p:nvPr/>
          </p:nvSpPr>
          <p:spPr>
            <a:xfrm>
              <a:off x="433526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
            <p:cNvSpPr/>
            <p:nvPr/>
          </p:nvSpPr>
          <p:spPr>
            <a:xfrm>
              <a:off x="442405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
            <p:cNvSpPr/>
            <p:nvPr/>
          </p:nvSpPr>
          <p:spPr>
            <a:xfrm>
              <a:off x="451283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
            <p:cNvSpPr/>
            <p:nvPr/>
          </p:nvSpPr>
          <p:spPr>
            <a:xfrm>
              <a:off x="460162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
            <p:cNvSpPr/>
            <p:nvPr/>
          </p:nvSpPr>
          <p:spPr>
            <a:xfrm>
              <a:off x="469041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
            <p:cNvSpPr/>
            <p:nvPr/>
          </p:nvSpPr>
          <p:spPr>
            <a:xfrm>
              <a:off x="424647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
            <p:cNvSpPr/>
            <p:nvPr/>
          </p:nvSpPr>
          <p:spPr>
            <a:xfrm>
              <a:off x="433526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
            <p:cNvSpPr/>
            <p:nvPr/>
          </p:nvSpPr>
          <p:spPr>
            <a:xfrm>
              <a:off x="442405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
            <p:cNvSpPr/>
            <p:nvPr/>
          </p:nvSpPr>
          <p:spPr>
            <a:xfrm>
              <a:off x="451283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
            <p:cNvSpPr/>
            <p:nvPr/>
          </p:nvSpPr>
          <p:spPr>
            <a:xfrm>
              <a:off x="460162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
            <p:cNvSpPr/>
            <p:nvPr/>
          </p:nvSpPr>
          <p:spPr>
            <a:xfrm>
              <a:off x="469041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
            <p:cNvSpPr/>
            <p:nvPr/>
          </p:nvSpPr>
          <p:spPr>
            <a:xfrm>
              <a:off x="424647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
            <p:cNvSpPr/>
            <p:nvPr/>
          </p:nvSpPr>
          <p:spPr>
            <a:xfrm>
              <a:off x="433526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
            <p:cNvSpPr/>
            <p:nvPr/>
          </p:nvSpPr>
          <p:spPr>
            <a:xfrm>
              <a:off x="442405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
            <p:cNvSpPr/>
            <p:nvPr/>
          </p:nvSpPr>
          <p:spPr>
            <a:xfrm>
              <a:off x="451283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
            <p:cNvSpPr/>
            <p:nvPr/>
          </p:nvSpPr>
          <p:spPr>
            <a:xfrm>
              <a:off x="460162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
            <p:cNvSpPr/>
            <p:nvPr/>
          </p:nvSpPr>
          <p:spPr>
            <a:xfrm>
              <a:off x="469041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
            <p:cNvSpPr/>
            <p:nvPr/>
          </p:nvSpPr>
          <p:spPr>
            <a:xfrm>
              <a:off x="477920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
            <p:cNvSpPr/>
            <p:nvPr/>
          </p:nvSpPr>
          <p:spPr>
            <a:xfrm>
              <a:off x="477920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
            <p:cNvSpPr/>
            <p:nvPr/>
          </p:nvSpPr>
          <p:spPr>
            <a:xfrm>
              <a:off x="477920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
            <p:cNvSpPr/>
            <p:nvPr/>
          </p:nvSpPr>
          <p:spPr>
            <a:xfrm>
              <a:off x="477920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
            <p:cNvSpPr/>
            <p:nvPr/>
          </p:nvSpPr>
          <p:spPr>
            <a:xfrm>
              <a:off x="477920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
            <p:cNvSpPr/>
            <p:nvPr/>
          </p:nvSpPr>
          <p:spPr>
            <a:xfrm>
              <a:off x="477920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
            <p:cNvSpPr/>
            <p:nvPr/>
          </p:nvSpPr>
          <p:spPr>
            <a:xfrm>
              <a:off x="477920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
            <p:cNvSpPr/>
            <p:nvPr/>
          </p:nvSpPr>
          <p:spPr>
            <a:xfrm>
              <a:off x="477920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
            <p:cNvSpPr/>
            <p:nvPr/>
          </p:nvSpPr>
          <p:spPr>
            <a:xfrm>
              <a:off x="477920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
            <p:cNvSpPr/>
            <p:nvPr/>
          </p:nvSpPr>
          <p:spPr>
            <a:xfrm>
              <a:off x="477920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
            <p:cNvSpPr/>
            <p:nvPr/>
          </p:nvSpPr>
          <p:spPr>
            <a:xfrm>
              <a:off x="477920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
            <p:cNvSpPr/>
            <p:nvPr/>
          </p:nvSpPr>
          <p:spPr>
            <a:xfrm>
              <a:off x="477920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
            <p:cNvSpPr/>
            <p:nvPr/>
          </p:nvSpPr>
          <p:spPr>
            <a:xfrm>
              <a:off x="477920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
            <p:cNvSpPr/>
            <p:nvPr/>
          </p:nvSpPr>
          <p:spPr>
            <a:xfrm>
              <a:off x="486799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
            <p:cNvSpPr/>
            <p:nvPr/>
          </p:nvSpPr>
          <p:spPr>
            <a:xfrm>
              <a:off x="486799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
            <p:cNvSpPr/>
            <p:nvPr/>
          </p:nvSpPr>
          <p:spPr>
            <a:xfrm>
              <a:off x="486799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
            <p:cNvSpPr/>
            <p:nvPr/>
          </p:nvSpPr>
          <p:spPr>
            <a:xfrm>
              <a:off x="486799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
            <p:cNvSpPr/>
            <p:nvPr/>
          </p:nvSpPr>
          <p:spPr>
            <a:xfrm>
              <a:off x="486799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
            <p:cNvSpPr/>
            <p:nvPr/>
          </p:nvSpPr>
          <p:spPr>
            <a:xfrm>
              <a:off x="486799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
            <p:cNvSpPr/>
            <p:nvPr/>
          </p:nvSpPr>
          <p:spPr>
            <a:xfrm>
              <a:off x="486799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
            <p:cNvSpPr/>
            <p:nvPr/>
          </p:nvSpPr>
          <p:spPr>
            <a:xfrm>
              <a:off x="486799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
            <p:cNvSpPr/>
            <p:nvPr/>
          </p:nvSpPr>
          <p:spPr>
            <a:xfrm>
              <a:off x="486799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
            <p:cNvSpPr/>
            <p:nvPr/>
          </p:nvSpPr>
          <p:spPr>
            <a:xfrm>
              <a:off x="486799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
            <p:cNvSpPr/>
            <p:nvPr/>
          </p:nvSpPr>
          <p:spPr>
            <a:xfrm>
              <a:off x="486799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
            <p:cNvSpPr/>
            <p:nvPr/>
          </p:nvSpPr>
          <p:spPr>
            <a:xfrm>
              <a:off x="486799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
            <p:cNvSpPr/>
            <p:nvPr/>
          </p:nvSpPr>
          <p:spPr>
            <a:xfrm>
              <a:off x="486799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
            <p:cNvSpPr/>
            <p:nvPr/>
          </p:nvSpPr>
          <p:spPr>
            <a:xfrm>
              <a:off x="495678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
            <p:cNvSpPr/>
            <p:nvPr/>
          </p:nvSpPr>
          <p:spPr>
            <a:xfrm>
              <a:off x="495678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
            <p:cNvSpPr/>
            <p:nvPr/>
          </p:nvSpPr>
          <p:spPr>
            <a:xfrm>
              <a:off x="495678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
            <p:cNvSpPr/>
            <p:nvPr/>
          </p:nvSpPr>
          <p:spPr>
            <a:xfrm>
              <a:off x="495678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
            <p:cNvSpPr/>
            <p:nvPr/>
          </p:nvSpPr>
          <p:spPr>
            <a:xfrm>
              <a:off x="495678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
            <p:cNvSpPr/>
            <p:nvPr/>
          </p:nvSpPr>
          <p:spPr>
            <a:xfrm>
              <a:off x="495678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
            <p:cNvSpPr/>
            <p:nvPr/>
          </p:nvSpPr>
          <p:spPr>
            <a:xfrm>
              <a:off x="495678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
            <p:cNvSpPr/>
            <p:nvPr/>
          </p:nvSpPr>
          <p:spPr>
            <a:xfrm>
              <a:off x="495678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
            <p:cNvSpPr/>
            <p:nvPr/>
          </p:nvSpPr>
          <p:spPr>
            <a:xfrm>
              <a:off x="495678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
            <p:cNvSpPr/>
            <p:nvPr/>
          </p:nvSpPr>
          <p:spPr>
            <a:xfrm>
              <a:off x="495678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
            <p:cNvSpPr/>
            <p:nvPr/>
          </p:nvSpPr>
          <p:spPr>
            <a:xfrm>
              <a:off x="495678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
            <p:cNvSpPr/>
            <p:nvPr/>
          </p:nvSpPr>
          <p:spPr>
            <a:xfrm>
              <a:off x="495678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7"/>
            <p:cNvSpPr/>
            <p:nvPr/>
          </p:nvSpPr>
          <p:spPr>
            <a:xfrm>
              <a:off x="495678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7"/>
            <p:cNvSpPr/>
            <p:nvPr/>
          </p:nvSpPr>
          <p:spPr>
            <a:xfrm>
              <a:off x="504557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7"/>
            <p:cNvSpPr/>
            <p:nvPr/>
          </p:nvSpPr>
          <p:spPr>
            <a:xfrm>
              <a:off x="504557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
            <p:cNvSpPr/>
            <p:nvPr/>
          </p:nvSpPr>
          <p:spPr>
            <a:xfrm>
              <a:off x="504557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
            <p:cNvSpPr/>
            <p:nvPr/>
          </p:nvSpPr>
          <p:spPr>
            <a:xfrm>
              <a:off x="504557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
            <p:cNvSpPr/>
            <p:nvPr/>
          </p:nvSpPr>
          <p:spPr>
            <a:xfrm>
              <a:off x="504557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
            <p:cNvSpPr/>
            <p:nvPr/>
          </p:nvSpPr>
          <p:spPr>
            <a:xfrm>
              <a:off x="504557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
            <p:cNvSpPr/>
            <p:nvPr/>
          </p:nvSpPr>
          <p:spPr>
            <a:xfrm>
              <a:off x="504557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
            <p:cNvSpPr/>
            <p:nvPr/>
          </p:nvSpPr>
          <p:spPr>
            <a:xfrm>
              <a:off x="504557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
            <p:cNvSpPr/>
            <p:nvPr/>
          </p:nvSpPr>
          <p:spPr>
            <a:xfrm>
              <a:off x="504557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
            <p:cNvSpPr/>
            <p:nvPr/>
          </p:nvSpPr>
          <p:spPr>
            <a:xfrm>
              <a:off x="504557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
            <p:cNvSpPr/>
            <p:nvPr/>
          </p:nvSpPr>
          <p:spPr>
            <a:xfrm>
              <a:off x="504557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
            <p:cNvSpPr/>
            <p:nvPr/>
          </p:nvSpPr>
          <p:spPr>
            <a:xfrm>
              <a:off x="504557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
            <p:cNvSpPr/>
            <p:nvPr/>
          </p:nvSpPr>
          <p:spPr>
            <a:xfrm>
              <a:off x="504557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
            <p:cNvSpPr/>
            <p:nvPr/>
          </p:nvSpPr>
          <p:spPr>
            <a:xfrm>
              <a:off x="513436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
            <p:cNvSpPr/>
            <p:nvPr/>
          </p:nvSpPr>
          <p:spPr>
            <a:xfrm>
              <a:off x="513436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7"/>
            <p:cNvSpPr/>
            <p:nvPr/>
          </p:nvSpPr>
          <p:spPr>
            <a:xfrm>
              <a:off x="513436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
            <p:cNvSpPr/>
            <p:nvPr/>
          </p:nvSpPr>
          <p:spPr>
            <a:xfrm>
              <a:off x="513436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
            <p:cNvSpPr/>
            <p:nvPr/>
          </p:nvSpPr>
          <p:spPr>
            <a:xfrm>
              <a:off x="513436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
            <p:cNvSpPr/>
            <p:nvPr/>
          </p:nvSpPr>
          <p:spPr>
            <a:xfrm>
              <a:off x="513436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7"/>
            <p:cNvSpPr/>
            <p:nvPr/>
          </p:nvSpPr>
          <p:spPr>
            <a:xfrm>
              <a:off x="513436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
            <p:cNvSpPr/>
            <p:nvPr/>
          </p:nvSpPr>
          <p:spPr>
            <a:xfrm>
              <a:off x="513436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
            <p:cNvSpPr/>
            <p:nvPr/>
          </p:nvSpPr>
          <p:spPr>
            <a:xfrm>
              <a:off x="513436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
            <p:cNvSpPr/>
            <p:nvPr/>
          </p:nvSpPr>
          <p:spPr>
            <a:xfrm>
              <a:off x="513436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
            <p:cNvSpPr/>
            <p:nvPr/>
          </p:nvSpPr>
          <p:spPr>
            <a:xfrm>
              <a:off x="513436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
            <p:cNvSpPr/>
            <p:nvPr/>
          </p:nvSpPr>
          <p:spPr>
            <a:xfrm>
              <a:off x="513436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
            <p:cNvSpPr/>
            <p:nvPr/>
          </p:nvSpPr>
          <p:spPr>
            <a:xfrm>
              <a:off x="513436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
            <p:cNvSpPr/>
            <p:nvPr/>
          </p:nvSpPr>
          <p:spPr>
            <a:xfrm>
              <a:off x="522315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
            <p:cNvSpPr/>
            <p:nvPr/>
          </p:nvSpPr>
          <p:spPr>
            <a:xfrm>
              <a:off x="522315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
            <p:cNvSpPr/>
            <p:nvPr/>
          </p:nvSpPr>
          <p:spPr>
            <a:xfrm>
              <a:off x="522315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
            <p:cNvSpPr/>
            <p:nvPr/>
          </p:nvSpPr>
          <p:spPr>
            <a:xfrm>
              <a:off x="522315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
            <p:cNvSpPr/>
            <p:nvPr/>
          </p:nvSpPr>
          <p:spPr>
            <a:xfrm>
              <a:off x="522315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
            <p:cNvSpPr/>
            <p:nvPr/>
          </p:nvSpPr>
          <p:spPr>
            <a:xfrm>
              <a:off x="522315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
            <p:cNvSpPr/>
            <p:nvPr/>
          </p:nvSpPr>
          <p:spPr>
            <a:xfrm>
              <a:off x="522315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
            <p:cNvSpPr/>
            <p:nvPr/>
          </p:nvSpPr>
          <p:spPr>
            <a:xfrm>
              <a:off x="522315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
            <p:cNvSpPr/>
            <p:nvPr/>
          </p:nvSpPr>
          <p:spPr>
            <a:xfrm>
              <a:off x="522315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7"/>
            <p:cNvSpPr/>
            <p:nvPr/>
          </p:nvSpPr>
          <p:spPr>
            <a:xfrm>
              <a:off x="522315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
            <p:cNvSpPr/>
            <p:nvPr/>
          </p:nvSpPr>
          <p:spPr>
            <a:xfrm>
              <a:off x="522315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
            <p:cNvSpPr/>
            <p:nvPr/>
          </p:nvSpPr>
          <p:spPr>
            <a:xfrm>
              <a:off x="522315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
            <p:cNvSpPr/>
            <p:nvPr/>
          </p:nvSpPr>
          <p:spPr>
            <a:xfrm>
              <a:off x="522315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
            <p:cNvSpPr/>
            <p:nvPr/>
          </p:nvSpPr>
          <p:spPr>
            <a:xfrm>
              <a:off x="531194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
            <p:cNvSpPr/>
            <p:nvPr/>
          </p:nvSpPr>
          <p:spPr>
            <a:xfrm>
              <a:off x="531194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
            <p:cNvSpPr/>
            <p:nvPr/>
          </p:nvSpPr>
          <p:spPr>
            <a:xfrm>
              <a:off x="531194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
            <p:cNvSpPr/>
            <p:nvPr/>
          </p:nvSpPr>
          <p:spPr>
            <a:xfrm>
              <a:off x="531194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
            <p:cNvSpPr/>
            <p:nvPr/>
          </p:nvSpPr>
          <p:spPr>
            <a:xfrm>
              <a:off x="531194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
            <p:cNvSpPr/>
            <p:nvPr/>
          </p:nvSpPr>
          <p:spPr>
            <a:xfrm>
              <a:off x="531194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
            <p:cNvSpPr/>
            <p:nvPr/>
          </p:nvSpPr>
          <p:spPr>
            <a:xfrm>
              <a:off x="531194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
            <p:cNvSpPr/>
            <p:nvPr/>
          </p:nvSpPr>
          <p:spPr>
            <a:xfrm>
              <a:off x="531194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
            <p:cNvSpPr/>
            <p:nvPr/>
          </p:nvSpPr>
          <p:spPr>
            <a:xfrm>
              <a:off x="531194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
            <p:cNvSpPr/>
            <p:nvPr/>
          </p:nvSpPr>
          <p:spPr>
            <a:xfrm>
              <a:off x="531194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
            <p:cNvSpPr/>
            <p:nvPr/>
          </p:nvSpPr>
          <p:spPr>
            <a:xfrm>
              <a:off x="531194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
            <p:cNvSpPr/>
            <p:nvPr/>
          </p:nvSpPr>
          <p:spPr>
            <a:xfrm>
              <a:off x="531194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
            <p:cNvSpPr/>
            <p:nvPr/>
          </p:nvSpPr>
          <p:spPr>
            <a:xfrm>
              <a:off x="531194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
            <p:cNvSpPr/>
            <p:nvPr/>
          </p:nvSpPr>
          <p:spPr>
            <a:xfrm>
              <a:off x="540073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
            <p:cNvSpPr/>
            <p:nvPr/>
          </p:nvSpPr>
          <p:spPr>
            <a:xfrm>
              <a:off x="540073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
            <p:cNvSpPr/>
            <p:nvPr/>
          </p:nvSpPr>
          <p:spPr>
            <a:xfrm>
              <a:off x="540073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
            <p:cNvSpPr/>
            <p:nvPr/>
          </p:nvSpPr>
          <p:spPr>
            <a:xfrm>
              <a:off x="540073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
            <p:cNvSpPr/>
            <p:nvPr/>
          </p:nvSpPr>
          <p:spPr>
            <a:xfrm>
              <a:off x="540073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
            <p:cNvSpPr/>
            <p:nvPr/>
          </p:nvSpPr>
          <p:spPr>
            <a:xfrm>
              <a:off x="540073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
            <p:cNvSpPr/>
            <p:nvPr/>
          </p:nvSpPr>
          <p:spPr>
            <a:xfrm>
              <a:off x="540073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
            <p:cNvSpPr/>
            <p:nvPr/>
          </p:nvSpPr>
          <p:spPr>
            <a:xfrm>
              <a:off x="540073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
            <p:cNvSpPr/>
            <p:nvPr/>
          </p:nvSpPr>
          <p:spPr>
            <a:xfrm>
              <a:off x="540073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
            <p:cNvSpPr/>
            <p:nvPr/>
          </p:nvSpPr>
          <p:spPr>
            <a:xfrm>
              <a:off x="540073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
            <p:cNvSpPr/>
            <p:nvPr/>
          </p:nvSpPr>
          <p:spPr>
            <a:xfrm>
              <a:off x="540073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
            <p:cNvSpPr/>
            <p:nvPr/>
          </p:nvSpPr>
          <p:spPr>
            <a:xfrm>
              <a:off x="540073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
            <p:cNvSpPr/>
            <p:nvPr/>
          </p:nvSpPr>
          <p:spPr>
            <a:xfrm>
              <a:off x="540073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
            <p:cNvSpPr/>
            <p:nvPr/>
          </p:nvSpPr>
          <p:spPr>
            <a:xfrm>
              <a:off x="548952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
            <p:cNvSpPr/>
            <p:nvPr/>
          </p:nvSpPr>
          <p:spPr>
            <a:xfrm>
              <a:off x="548952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
            <p:cNvSpPr/>
            <p:nvPr/>
          </p:nvSpPr>
          <p:spPr>
            <a:xfrm>
              <a:off x="548952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
            <p:cNvSpPr/>
            <p:nvPr/>
          </p:nvSpPr>
          <p:spPr>
            <a:xfrm>
              <a:off x="548952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
            <p:cNvSpPr/>
            <p:nvPr/>
          </p:nvSpPr>
          <p:spPr>
            <a:xfrm>
              <a:off x="548952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
            <p:cNvSpPr/>
            <p:nvPr/>
          </p:nvSpPr>
          <p:spPr>
            <a:xfrm>
              <a:off x="548952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
            <p:cNvSpPr/>
            <p:nvPr/>
          </p:nvSpPr>
          <p:spPr>
            <a:xfrm>
              <a:off x="548952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
            <p:cNvSpPr/>
            <p:nvPr/>
          </p:nvSpPr>
          <p:spPr>
            <a:xfrm>
              <a:off x="548952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
            <p:cNvSpPr/>
            <p:nvPr/>
          </p:nvSpPr>
          <p:spPr>
            <a:xfrm>
              <a:off x="548952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
            <p:cNvSpPr/>
            <p:nvPr/>
          </p:nvSpPr>
          <p:spPr>
            <a:xfrm>
              <a:off x="548952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
            <p:cNvSpPr/>
            <p:nvPr/>
          </p:nvSpPr>
          <p:spPr>
            <a:xfrm>
              <a:off x="548952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
            <p:cNvSpPr/>
            <p:nvPr/>
          </p:nvSpPr>
          <p:spPr>
            <a:xfrm>
              <a:off x="548952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
            <p:cNvSpPr/>
            <p:nvPr/>
          </p:nvSpPr>
          <p:spPr>
            <a:xfrm>
              <a:off x="548952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
            <p:cNvSpPr/>
            <p:nvPr/>
          </p:nvSpPr>
          <p:spPr>
            <a:xfrm>
              <a:off x="557830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
            <p:cNvSpPr/>
            <p:nvPr/>
          </p:nvSpPr>
          <p:spPr>
            <a:xfrm>
              <a:off x="557830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
            <p:cNvSpPr/>
            <p:nvPr/>
          </p:nvSpPr>
          <p:spPr>
            <a:xfrm>
              <a:off x="557830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
            <p:cNvSpPr/>
            <p:nvPr/>
          </p:nvSpPr>
          <p:spPr>
            <a:xfrm>
              <a:off x="557830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7"/>
            <p:cNvSpPr/>
            <p:nvPr/>
          </p:nvSpPr>
          <p:spPr>
            <a:xfrm>
              <a:off x="557830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
            <p:cNvSpPr/>
            <p:nvPr/>
          </p:nvSpPr>
          <p:spPr>
            <a:xfrm>
              <a:off x="557830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
            <p:cNvSpPr/>
            <p:nvPr/>
          </p:nvSpPr>
          <p:spPr>
            <a:xfrm>
              <a:off x="557830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
            <p:cNvSpPr/>
            <p:nvPr/>
          </p:nvSpPr>
          <p:spPr>
            <a:xfrm>
              <a:off x="557830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
            <p:cNvSpPr/>
            <p:nvPr/>
          </p:nvSpPr>
          <p:spPr>
            <a:xfrm>
              <a:off x="557830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
            <p:cNvSpPr/>
            <p:nvPr/>
          </p:nvSpPr>
          <p:spPr>
            <a:xfrm>
              <a:off x="557830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
            <p:cNvSpPr/>
            <p:nvPr/>
          </p:nvSpPr>
          <p:spPr>
            <a:xfrm>
              <a:off x="557830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
            <p:cNvSpPr/>
            <p:nvPr/>
          </p:nvSpPr>
          <p:spPr>
            <a:xfrm>
              <a:off x="557830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
            <p:cNvSpPr/>
            <p:nvPr/>
          </p:nvSpPr>
          <p:spPr>
            <a:xfrm>
              <a:off x="557830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
            <p:cNvSpPr/>
            <p:nvPr/>
          </p:nvSpPr>
          <p:spPr>
            <a:xfrm>
              <a:off x="566709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
            <p:cNvSpPr/>
            <p:nvPr/>
          </p:nvSpPr>
          <p:spPr>
            <a:xfrm>
              <a:off x="566709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
            <p:cNvSpPr/>
            <p:nvPr/>
          </p:nvSpPr>
          <p:spPr>
            <a:xfrm>
              <a:off x="566709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
            <p:cNvSpPr/>
            <p:nvPr/>
          </p:nvSpPr>
          <p:spPr>
            <a:xfrm>
              <a:off x="566709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
            <p:cNvSpPr/>
            <p:nvPr/>
          </p:nvSpPr>
          <p:spPr>
            <a:xfrm>
              <a:off x="566709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
            <p:cNvSpPr/>
            <p:nvPr/>
          </p:nvSpPr>
          <p:spPr>
            <a:xfrm>
              <a:off x="566709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
            <p:cNvSpPr/>
            <p:nvPr/>
          </p:nvSpPr>
          <p:spPr>
            <a:xfrm>
              <a:off x="566709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
            <p:cNvSpPr/>
            <p:nvPr/>
          </p:nvSpPr>
          <p:spPr>
            <a:xfrm>
              <a:off x="566709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
            <p:cNvSpPr/>
            <p:nvPr/>
          </p:nvSpPr>
          <p:spPr>
            <a:xfrm>
              <a:off x="566709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
            <p:cNvSpPr/>
            <p:nvPr/>
          </p:nvSpPr>
          <p:spPr>
            <a:xfrm>
              <a:off x="566709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
            <p:cNvSpPr/>
            <p:nvPr/>
          </p:nvSpPr>
          <p:spPr>
            <a:xfrm>
              <a:off x="566709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7"/>
            <p:cNvSpPr/>
            <p:nvPr/>
          </p:nvSpPr>
          <p:spPr>
            <a:xfrm>
              <a:off x="566709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
            <p:cNvSpPr/>
            <p:nvPr/>
          </p:nvSpPr>
          <p:spPr>
            <a:xfrm>
              <a:off x="566709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
            <p:cNvSpPr/>
            <p:nvPr/>
          </p:nvSpPr>
          <p:spPr>
            <a:xfrm>
              <a:off x="575588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7"/>
            <p:cNvSpPr/>
            <p:nvPr/>
          </p:nvSpPr>
          <p:spPr>
            <a:xfrm>
              <a:off x="575588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7"/>
            <p:cNvSpPr/>
            <p:nvPr/>
          </p:nvSpPr>
          <p:spPr>
            <a:xfrm>
              <a:off x="575588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
            <p:cNvSpPr/>
            <p:nvPr/>
          </p:nvSpPr>
          <p:spPr>
            <a:xfrm>
              <a:off x="575588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7"/>
            <p:cNvSpPr/>
            <p:nvPr/>
          </p:nvSpPr>
          <p:spPr>
            <a:xfrm>
              <a:off x="575588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
            <p:cNvSpPr/>
            <p:nvPr/>
          </p:nvSpPr>
          <p:spPr>
            <a:xfrm>
              <a:off x="575588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7"/>
            <p:cNvSpPr/>
            <p:nvPr/>
          </p:nvSpPr>
          <p:spPr>
            <a:xfrm>
              <a:off x="575588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7"/>
            <p:cNvSpPr/>
            <p:nvPr/>
          </p:nvSpPr>
          <p:spPr>
            <a:xfrm>
              <a:off x="575588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7"/>
            <p:cNvSpPr/>
            <p:nvPr/>
          </p:nvSpPr>
          <p:spPr>
            <a:xfrm>
              <a:off x="575588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
            <p:cNvSpPr/>
            <p:nvPr/>
          </p:nvSpPr>
          <p:spPr>
            <a:xfrm>
              <a:off x="575588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
            <p:cNvSpPr/>
            <p:nvPr/>
          </p:nvSpPr>
          <p:spPr>
            <a:xfrm>
              <a:off x="575588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7"/>
            <p:cNvSpPr/>
            <p:nvPr/>
          </p:nvSpPr>
          <p:spPr>
            <a:xfrm>
              <a:off x="575588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
            <p:cNvSpPr/>
            <p:nvPr/>
          </p:nvSpPr>
          <p:spPr>
            <a:xfrm>
              <a:off x="575588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
            <p:cNvSpPr/>
            <p:nvPr/>
          </p:nvSpPr>
          <p:spPr>
            <a:xfrm>
              <a:off x="584467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
            <p:cNvSpPr/>
            <p:nvPr/>
          </p:nvSpPr>
          <p:spPr>
            <a:xfrm>
              <a:off x="584467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7"/>
            <p:cNvSpPr/>
            <p:nvPr/>
          </p:nvSpPr>
          <p:spPr>
            <a:xfrm>
              <a:off x="584467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
            <p:cNvSpPr/>
            <p:nvPr/>
          </p:nvSpPr>
          <p:spPr>
            <a:xfrm>
              <a:off x="584467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7"/>
            <p:cNvSpPr/>
            <p:nvPr/>
          </p:nvSpPr>
          <p:spPr>
            <a:xfrm>
              <a:off x="584467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
            <p:cNvSpPr/>
            <p:nvPr/>
          </p:nvSpPr>
          <p:spPr>
            <a:xfrm>
              <a:off x="584467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
            <p:cNvSpPr/>
            <p:nvPr/>
          </p:nvSpPr>
          <p:spPr>
            <a:xfrm>
              <a:off x="584467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7"/>
            <p:cNvSpPr/>
            <p:nvPr/>
          </p:nvSpPr>
          <p:spPr>
            <a:xfrm>
              <a:off x="584467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
            <p:cNvSpPr/>
            <p:nvPr/>
          </p:nvSpPr>
          <p:spPr>
            <a:xfrm>
              <a:off x="584467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7"/>
            <p:cNvSpPr/>
            <p:nvPr/>
          </p:nvSpPr>
          <p:spPr>
            <a:xfrm>
              <a:off x="584467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7"/>
            <p:cNvSpPr/>
            <p:nvPr/>
          </p:nvSpPr>
          <p:spPr>
            <a:xfrm>
              <a:off x="584467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
            <p:cNvSpPr/>
            <p:nvPr/>
          </p:nvSpPr>
          <p:spPr>
            <a:xfrm>
              <a:off x="584467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
            <p:cNvSpPr/>
            <p:nvPr/>
          </p:nvSpPr>
          <p:spPr>
            <a:xfrm>
              <a:off x="584467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
            <p:cNvSpPr/>
            <p:nvPr/>
          </p:nvSpPr>
          <p:spPr>
            <a:xfrm>
              <a:off x="593346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
            <p:cNvSpPr/>
            <p:nvPr/>
          </p:nvSpPr>
          <p:spPr>
            <a:xfrm>
              <a:off x="593346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
            <p:cNvSpPr/>
            <p:nvPr/>
          </p:nvSpPr>
          <p:spPr>
            <a:xfrm>
              <a:off x="593346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
            <p:cNvSpPr/>
            <p:nvPr/>
          </p:nvSpPr>
          <p:spPr>
            <a:xfrm>
              <a:off x="593346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
            <p:cNvSpPr/>
            <p:nvPr/>
          </p:nvSpPr>
          <p:spPr>
            <a:xfrm>
              <a:off x="593346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7"/>
            <p:cNvSpPr/>
            <p:nvPr/>
          </p:nvSpPr>
          <p:spPr>
            <a:xfrm>
              <a:off x="593346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7"/>
            <p:cNvSpPr/>
            <p:nvPr/>
          </p:nvSpPr>
          <p:spPr>
            <a:xfrm>
              <a:off x="593346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
            <p:cNvSpPr/>
            <p:nvPr/>
          </p:nvSpPr>
          <p:spPr>
            <a:xfrm>
              <a:off x="593346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
            <p:cNvSpPr/>
            <p:nvPr/>
          </p:nvSpPr>
          <p:spPr>
            <a:xfrm>
              <a:off x="593346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
            <p:cNvSpPr/>
            <p:nvPr/>
          </p:nvSpPr>
          <p:spPr>
            <a:xfrm>
              <a:off x="593346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
            <p:cNvSpPr/>
            <p:nvPr/>
          </p:nvSpPr>
          <p:spPr>
            <a:xfrm>
              <a:off x="593346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
            <p:cNvSpPr/>
            <p:nvPr/>
          </p:nvSpPr>
          <p:spPr>
            <a:xfrm>
              <a:off x="593346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
            <p:cNvSpPr/>
            <p:nvPr/>
          </p:nvSpPr>
          <p:spPr>
            <a:xfrm>
              <a:off x="593346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
            <p:cNvSpPr/>
            <p:nvPr/>
          </p:nvSpPr>
          <p:spPr>
            <a:xfrm>
              <a:off x="602225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
            <p:cNvSpPr/>
            <p:nvPr/>
          </p:nvSpPr>
          <p:spPr>
            <a:xfrm>
              <a:off x="602225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
            <p:cNvSpPr/>
            <p:nvPr/>
          </p:nvSpPr>
          <p:spPr>
            <a:xfrm>
              <a:off x="602225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
            <p:cNvSpPr/>
            <p:nvPr/>
          </p:nvSpPr>
          <p:spPr>
            <a:xfrm>
              <a:off x="602225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
            <p:cNvSpPr/>
            <p:nvPr/>
          </p:nvSpPr>
          <p:spPr>
            <a:xfrm>
              <a:off x="602225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
            <p:cNvSpPr/>
            <p:nvPr/>
          </p:nvSpPr>
          <p:spPr>
            <a:xfrm>
              <a:off x="602225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
            <p:cNvSpPr/>
            <p:nvPr/>
          </p:nvSpPr>
          <p:spPr>
            <a:xfrm>
              <a:off x="602225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
            <p:cNvSpPr/>
            <p:nvPr/>
          </p:nvSpPr>
          <p:spPr>
            <a:xfrm>
              <a:off x="602225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
            <p:cNvSpPr/>
            <p:nvPr/>
          </p:nvSpPr>
          <p:spPr>
            <a:xfrm>
              <a:off x="602225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
            <p:cNvSpPr/>
            <p:nvPr/>
          </p:nvSpPr>
          <p:spPr>
            <a:xfrm>
              <a:off x="602225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
            <p:cNvSpPr/>
            <p:nvPr/>
          </p:nvSpPr>
          <p:spPr>
            <a:xfrm>
              <a:off x="602225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
            <p:cNvSpPr/>
            <p:nvPr/>
          </p:nvSpPr>
          <p:spPr>
            <a:xfrm>
              <a:off x="602225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
            <p:cNvSpPr/>
            <p:nvPr/>
          </p:nvSpPr>
          <p:spPr>
            <a:xfrm>
              <a:off x="602225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
            <p:cNvSpPr/>
            <p:nvPr/>
          </p:nvSpPr>
          <p:spPr>
            <a:xfrm>
              <a:off x="424647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
            <p:cNvSpPr/>
            <p:nvPr/>
          </p:nvSpPr>
          <p:spPr>
            <a:xfrm>
              <a:off x="433526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
            <p:cNvSpPr/>
            <p:nvPr/>
          </p:nvSpPr>
          <p:spPr>
            <a:xfrm>
              <a:off x="442405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
            <p:cNvSpPr/>
            <p:nvPr/>
          </p:nvSpPr>
          <p:spPr>
            <a:xfrm>
              <a:off x="451283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
            <p:cNvSpPr/>
            <p:nvPr/>
          </p:nvSpPr>
          <p:spPr>
            <a:xfrm>
              <a:off x="460162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
            <p:cNvSpPr/>
            <p:nvPr/>
          </p:nvSpPr>
          <p:spPr>
            <a:xfrm>
              <a:off x="469041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
            <p:cNvSpPr/>
            <p:nvPr/>
          </p:nvSpPr>
          <p:spPr>
            <a:xfrm>
              <a:off x="477920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
            <p:cNvSpPr/>
            <p:nvPr/>
          </p:nvSpPr>
          <p:spPr>
            <a:xfrm>
              <a:off x="486799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
            <p:cNvSpPr/>
            <p:nvPr/>
          </p:nvSpPr>
          <p:spPr>
            <a:xfrm>
              <a:off x="495678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
            <p:cNvSpPr/>
            <p:nvPr/>
          </p:nvSpPr>
          <p:spPr>
            <a:xfrm>
              <a:off x="504557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
            <p:cNvSpPr/>
            <p:nvPr/>
          </p:nvSpPr>
          <p:spPr>
            <a:xfrm>
              <a:off x="513436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
            <p:cNvSpPr/>
            <p:nvPr/>
          </p:nvSpPr>
          <p:spPr>
            <a:xfrm>
              <a:off x="522315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
            <p:cNvSpPr/>
            <p:nvPr/>
          </p:nvSpPr>
          <p:spPr>
            <a:xfrm>
              <a:off x="531194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7"/>
            <p:cNvSpPr/>
            <p:nvPr/>
          </p:nvSpPr>
          <p:spPr>
            <a:xfrm>
              <a:off x="540073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
            <p:cNvSpPr/>
            <p:nvPr/>
          </p:nvSpPr>
          <p:spPr>
            <a:xfrm>
              <a:off x="548952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
            <p:cNvSpPr/>
            <p:nvPr/>
          </p:nvSpPr>
          <p:spPr>
            <a:xfrm>
              <a:off x="557830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
            <p:cNvSpPr/>
            <p:nvPr/>
          </p:nvSpPr>
          <p:spPr>
            <a:xfrm>
              <a:off x="566709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
            <p:cNvSpPr/>
            <p:nvPr/>
          </p:nvSpPr>
          <p:spPr>
            <a:xfrm>
              <a:off x="575588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
            <p:cNvSpPr/>
            <p:nvPr/>
          </p:nvSpPr>
          <p:spPr>
            <a:xfrm>
              <a:off x="584467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7"/>
            <p:cNvSpPr/>
            <p:nvPr/>
          </p:nvSpPr>
          <p:spPr>
            <a:xfrm>
              <a:off x="593346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
            <p:cNvSpPr/>
            <p:nvPr/>
          </p:nvSpPr>
          <p:spPr>
            <a:xfrm>
              <a:off x="602225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
            <p:cNvSpPr/>
            <p:nvPr/>
          </p:nvSpPr>
          <p:spPr>
            <a:xfrm>
              <a:off x="424647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
            <p:cNvSpPr/>
            <p:nvPr/>
          </p:nvSpPr>
          <p:spPr>
            <a:xfrm>
              <a:off x="433526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7"/>
            <p:cNvSpPr/>
            <p:nvPr/>
          </p:nvSpPr>
          <p:spPr>
            <a:xfrm>
              <a:off x="442405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
            <p:cNvSpPr/>
            <p:nvPr/>
          </p:nvSpPr>
          <p:spPr>
            <a:xfrm>
              <a:off x="451283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
            <p:cNvSpPr/>
            <p:nvPr/>
          </p:nvSpPr>
          <p:spPr>
            <a:xfrm>
              <a:off x="460162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
            <p:cNvSpPr/>
            <p:nvPr/>
          </p:nvSpPr>
          <p:spPr>
            <a:xfrm>
              <a:off x="469041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
            <p:cNvSpPr/>
            <p:nvPr/>
          </p:nvSpPr>
          <p:spPr>
            <a:xfrm>
              <a:off x="477920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
            <p:cNvSpPr/>
            <p:nvPr/>
          </p:nvSpPr>
          <p:spPr>
            <a:xfrm>
              <a:off x="486799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
            <p:cNvSpPr/>
            <p:nvPr/>
          </p:nvSpPr>
          <p:spPr>
            <a:xfrm>
              <a:off x="495678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
            <p:cNvSpPr/>
            <p:nvPr/>
          </p:nvSpPr>
          <p:spPr>
            <a:xfrm>
              <a:off x="504557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7"/>
            <p:cNvSpPr/>
            <p:nvPr/>
          </p:nvSpPr>
          <p:spPr>
            <a:xfrm>
              <a:off x="513436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
            <p:cNvSpPr/>
            <p:nvPr/>
          </p:nvSpPr>
          <p:spPr>
            <a:xfrm>
              <a:off x="522315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
            <p:cNvSpPr/>
            <p:nvPr/>
          </p:nvSpPr>
          <p:spPr>
            <a:xfrm>
              <a:off x="531194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
            <p:cNvSpPr/>
            <p:nvPr/>
          </p:nvSpPr>
          <p:spPr>
            <a:xfrm>
              <a:off x="540073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
            <p:cNvSpPr/>
            <p:nvPr/>
          </p:nvSpPr>
          <p:spPr>
            <a:xfrm>
              <a:off x="548952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
            <p:cNvSpPr/>
            <p:nvPr/>
          </p:nvSpPr>
          <p:spPr>
            <a:xfrm>
              <a:off x="557830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
            <p:cNvSpPr/>
            <p:nvPr/>
          </p:nvSpPr>
          <p:spPr>
            <a:xfrm>
              <a:off x="566709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
            <p:cNvSpPr/>
            <p:nvPr/>
          </p:nvSpPr>
          <p:spPr>
            <a:xfrm>
              <a:off x="575588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7"/>
            <p:cNvSpPr/>
            <p:nvPr/>
          </p:nvSpPr>
          <p:spPr>
            <a:xfrm>
              <a:off x="584467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
            <p:cNvSpPr/>
            <p:nvPr/>
          </p:nvSpPr>
          <p:spPr>
            <a:xfrm>
              <a:off x="593346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7"/>
            <p:cNvSpPr/>
            <p:nvPr/>
          </p:nvSpPr>
          <p:spPr>
            <a:xfrm>
              <a:off x="602225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
            <p:cNvSpPr/>
            <p:nvPr/>
          </p:nvSpPr>
          <p:spPr>
            <a:xfrm>
              <a:off x="611454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
            <p:cNvSpPr/>
            <p:nvPr/>
          </p:nvSpPr>
          <p:spPr>
            <a:xfrm>
              <a:off x="611454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
            <p:cNvSpPr/>
            <p:nvPr/>
          </p:nvSpPr>
          <p:spPr>
            <a:xfrm>
              <a:off x="611454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
            <p:cNvSpPr/>
            <p:nvPr/>
          </p:nvSpPr>
          <p:spPr>
            <a:xfrm>
              <a:off x="611454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
            <p:cNvSpPr/>
            <p:nvPr/>
          </p:nvSpPr>
          <p:spPr>
            <a:xfrm>
              <a:off x="611454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
            <p:cNvSpPr/>
            <p:nvPr/>
          </p:nvSpPr>
          <p:spPr>
            <a:xfrm>
              <a:off x="611454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
            <p:cNvSpPr/>
            <p:nvPr/>
          </p:nvSpPr>
          <p:spPr>
            <a:xfrm>
              <a:off x="611454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
            <p:cNvSpPr/>
            <p:nvPr/>
          </p:nvSpPr>
          <p:spPr>
            <a:xfrm>
              <a:off x="611454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
            <p:cNvSpPr/>
            <p:nvPr/>
          </p:nvSpPr>
          <p:spPr>
            <a:xfrm>
              <a:off x="611454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
            <p:cNvSpPr/>
            <p:nvPr/>
          </p:nvSpPr>
          <p:spPr>
            <a:xfrm>
              <a:off x="611454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
            <p:cNvSpPr/>
            <p:nvPr/>
          </p:nvSpPr>
          <p:spPr>
            <a:xfrm>
              <a:off x="611454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
            <p:cNvSpPr/>
            <p:nvPr/>
          </p:nvSpPr>
          <p:spPr>
            <a:xfrm>
              <a:off x="611454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
            <p:cNvSpPr/>
            <p:nvPr/>
          </p:nvSpPr>
          <p:spPr>
            <a:xfrm>
              <a:off x="611454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
            <p:cNvSpPr/>
            <p:nvPr/>
          </p:nvSpPr>
          <p:spPr>
            <a:xfrm>
              <a:off x="611454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7"/>
            <p:cNvSpPr/>
            <p:nvPr/>
          </p:nvSpPr>
          <p:spPr>
            <a:xfrm>
              <a:off x="611454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
            <p:cNvSpPr/>
            <p:nvPr/>
          </p:nvSpPr>
          <p:spPr>
            <a:xfrm>
              <a:off x="415768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
            <p:cNvSpPr/>
            <p:nvPr/>
          </p:nvSpPr>
          <p:spPr>
            <a:xfrm>
              <a:off x="415768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
            <p:cNvSpPr/>
            <p:nvPr/>
          </p:nvSpPr>
          <p:spPr>
            <a:xfrm>
              <a:off x="415768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
            <p:cNvSpPr/>
            <p:nvPr/>
          </p:nvSpPr>
          <p:spPr>
            <a:xfrm>
              <a:off x="415768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
            <p:cNvSpPr/>
            <p:nvPr/>
          </p:nvSpPr>
          <p:spPr>
            <a:xfrm>
              <a:off x="415768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
            <p:cNvSpPr/>
            <p:nvPr/>
          </p:nvSpPr>
          <p:spPr>
            <a:xfrm>
              <a:off x="415768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
            <p:cNvSpPr/>
            <p:nvPr/>
          </p:nvSpPr>
          <p:spPr>
            <a:xfrm>
              <a:off x="415768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7"/>
            <p:cNvSpPr/>
            <p:nvPr/>
          </p:nvSpPr>
          <p:spPr>
            <a:xfrm>
              <a:off x="415768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7"/>
            <p:cNvSpPr/>
            <p:nvPr/>
          </p:nvSpPr>
          <p:spPr>
            <a:xfrm>
              <a:off x="415768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
            <p:cNvSpPr/>
            <p:nvPr/>
          </p:nvSpPr>
          <p:spPr>
            <a:xfrm>
              <a:off x="415768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
            <p:cNvSpPr/>
            <p:nvPr/>
          </p:nvSpPr>
          <p:spPr>
            <a:xfrm>
              <a:off x="415768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
            <p:cNvSpPr/>
            <p:nvPr/>
          </p:nvSpPr>
          <p:spPr>
            <a:xfrm>
              <a:off x="415768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
            <p:cNvSpPr/>
            <p:nvPr/>
          </p:nvSpPr>
          <p:spPr>
            <a:xfrm>
              <a:off x="415768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
            <p:cNvSpPr/>
            <p:nvPr/>
          </p:nvSpPr>
          <p:spPr>
            <a:xfrm>
              <a:off x="415768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
            <p:cNvSpPr/>
            <p:nvPr/>
          </p:nvSpPr>
          <p:spPr>
            <a:xfrm>
              <a:off x="415768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
            <p:cNvSpPr/>
            <p:nvPr/>
          </p:nvSpPr>
          <p:spPr>
            <a:xfrm>
              <a:off x="40688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
            <p:cNvSpPr/>
            <p:nvPr/>
          </p:nvSpPr>
          <p:spPr>
            <a:xfrm>
              <a:off x="40688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
            <p:cNvSpPr/>
            <p:nvPr/>
          </p:nvSpPr>
          <p:spPr>
            <a:xfrm>
              <a:off x="40688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
            <p:cNvSpPr/>
            <p:nvPr/>
          </p:nvSpPr>
          <p:spPr>
            <a:xfrm>
              <a:off x="40688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
            <p:cNvSpPr/>
            <p:nvPr/>
          </p:nvSpPr>
          <p:spPr>
            <a:xfrm>
              <a:off x="40688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
            <p:cNvSpPr/>
            <p:nvPr/>
          </p:nvSpPr>
          <p:spPr>
            <a:xfrm>
              <a:off x="40688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
            <p:cNvSpPr/>
            <p:nvPr/>
          </p:nvSpPr>
          <p:spPr>
            <a:xfrm>
              <a:off x="40688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
            <p:cNvSpPr/>
            <p:nvPr/>
          </p:nvSpPr>
          <p:spPr>
            <a:xfrm>
              <a:off x="40688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
            <p:cNvSpPr/>
            <p:nvPr/>
          </p:nvSpPr>
          <p:spPr>
            <a:xfrm>
              <a:off x="40688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
            <p:cNvSpPr/>
            <p:nvPr/>
          </p:nvSpPr>
          <p:spPr>
            <a:xfrm>
              <a:off x="40688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
            <p:cNvSpPr/>
            <p:nvPr/>
          </p:nvSpPr>
          <p:spPr>
            <a:xfrm>
              <a:off x="40688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p:nvPr/>
          </p:nvSpPr>
          <p:spPr>
            <a:xfrm>
              <a:off x="40688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
            <p:cNvSpPr/>
            <p:nvPr/>
          </p:nvSpPr>
          <p:spPr>
            <a:xfrm>
              <a:off x="40688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p:nvPr/>
          </p:nvSpPr>
          <p:spPr>
            <a:xfrm>
              <a:off x="40688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
            <p:cNvSpPr/>
            <p:nvPr/>
          </p:nvSpPr>
          <p:spPr>
            <a:xfrm>
              <a:off x="40688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p:nvPr/>
          </p:nvSpPr>
          <p:spPr>
            <a:xfrm>
              <a:off x="39801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
            <p:cNvSpPr/>
            <p:nvPr/>
          </p:nvSpPr>
          <p:spPr>
            <a:xfrm>
              <a:off x="39801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
            <p:cNvSpPr/>
            <p:nvPr/>
          </p:nvSpPr>
          <p:spPr>
            <a:xfrm>
              <a:off x="39801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
            <p:cNvSpPr/>
            <p:nvPr/>
          </p:nvSpPr>
          <p:spPr>
            <a:xfrm>
              <a:off x="39801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
            <p:cNvSpPr/>
            <p:nvPr/>
          </p:nvSpPr>
          <p:spPr>
            <a:xfrm>
              <a:off x="39801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
            <p:cNvSpPr/>
            <p:nvPr/>
          </p:nvSpPr>
          <p:spPr>
            <a:xfrm>
              <a:off x="39801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
            <p:cNvSpPr/>
            <p:nvPr/>
          </p:nvSpPr>
          <p:spPr>
            <a:xfrm>
              <a:off x="39801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
            <p:cNvSpPr/>
            <p:nvPr/>
          </p:nvSpPr>
          <p:spPr>
            <a:xfrm>
              <a:off x="39801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
            <p:cNvSpPr/>
            <p:nvPr/>
          </p:nvSpPr>
          <p:spPr>
            <a:xfrm>
              <a:off x="39801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p:nvPr/>
          </p:nvSpPr>
          <p:spPr>
            <a:xfrm>
              <a:off x="39801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
            <p:cNvSpPr/>
            <p:nvPr/>
          </p:nvSpPr>
          <p:spPr>
            <a:xfrm>
              <a:off x="39801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p:nvPr/>
          </p:nvSpPr>
          <p:spPr>
            <a:xfrm>
              <a:off x="39801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
            <p:cNvSpPr/>
            <p:nvPr/>
          </p:nvSpPr>
          <p:spPr>
            <a:xfrm>
              <a:off x="39801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p:nvPr/>
          </p:nvSpPr>
          <p:spPr>
            <a:xfrm>
              <a:off x="39801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
            <p:cNvSpPr/>
            <p:nvPr/>
          </p:nvSpPr>
          <p:spPr>
            <a:xfrm>
              <a:off x="39801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
            <p:cNvSpPr/>
            <p:nvPr/>
          </p:nvSpPr>
          <p:spPr>
            <a:xfrm>
              <a:off x="424647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
            <p:cNvSpPr/>
            <p:nvPr/>
          </p:nvSpPr>
          <p:spPr>
            <a:xfrm>
              <a:off x="433526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
            <p:cNvSpPr/>
            <p:nvPr/>
          </p:nvSpPr>
          <p:spPr>
            <a:xfrm>
              <a:off x="442405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
            <p:cNvSpPr/>
            <p:nvPr/>
          </p:nvSpPr>
          <p:spPr>
            <a:xfrm>
              <a:off x="451283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
            <p:cNvSpPr/>
            <p:nvPr/>
          </p:nvSpPr>
          <p:spPr>
            <a:xfrm>
              <a:off x="460162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
            <p:cNvSpPr/>
            <p:nvPr/>
          </p:nvSpPr>
          <p:spPr>
            <a:xfrm>
              <a:off x="469041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
            <p:cNvSpPr/>
            <p:nvPr/>
          </p:nvSpPr>
          <p:spPr>
            <a:xfrm>
              <a:off x="424647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
            <p:cNvSpPr/>
            <p:nvPr/>
          </p:nvSpPr>
          <p:spPr>
            <a:xfrm>
              <a:off x="433526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
            <p:cNvSpPr/>
            <p:nvPr/>
          </p:nvSpPr>
          <p:spPr>
            <a:xfrm>
              <a:off x="442405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
            <p:cNvSpPr/>
            <p:nvPr/>
          </p:nvSpPr>
          <p:spPr>
            <a:xfrm>
              <a:off x="451283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
            <p:cNvSpPr/>
            <p:nvPr/>
          </p:nvSpPr>
          <p:spPr>
            <a:xfrm>
              <a:off x="460162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
            <p:cNvSpPr/>
            <p:nvPr/>
          </p:nvSpPr>
          <p:spPr>
            <a:xfrm>
              <a:off x="469041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
            <p:cNvSpPr/>
            <p:nvPr/>
          </p:nvSpPr>
          <p:spPr>
            <a:xfrm>
              <a:off x="424647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
            <p:cNvSpPr/>
            <p:nvPr/>
          </p:nvSpPr>
          <p:spPr>
            <a:xfrm>
              <a:off x="433526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
            <p:cNvSpPr/>
            <p:nvPr/>
          </p:nvSpPr>
          <p:spPr>
            <a:xfrm>
              <a:off x="442405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
            <p:cNvSpPr/>
            <p:nvPr/>
          </p:nvSpPr>
          <p:spPr>
            <a:xfrm>
              <a:off x="451283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
            <p:cNvSpPr/>
            <p:nvPr/>
          </p:nvSpPr>
          <p:spPr>
            <a:xfrm>
              <a:off x="460162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
            <p:cNvSpPr/>
            <p:nvPr/>
          </p:nvSpPr>
          <p:spPr>
            <a:xfrm>
              <a:off x="469041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
            <p:cNvSpPr/>
            <p:nvPr/>
          </p:nvSpPr>
          <p:spPr>
            <a:xfrm>
              <a:off x="424647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
            <p:cNvSpPr/>
            <p:nvPr/>
          </p:nvSpPr>
          <p:spPr>
            <a:xfrm>
              <a:off x="433526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
            <p:cNvSpPr/>
            <p:nvPr/>
          </p:nvSpPr>
          <p:spPr>
            <a:xfrm>
              <a:off x="442405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
            <p:cNvSpPr/>
            <p:nvPr/>
          </p:nvSpPr>
          <p:spPr>
            <a:xfrm>
              <a:off x="451283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
            <p:cNvSpPr/>
            <p:nvPr/>
          </p:nvSpPr>
          <p:spPr>
            <a:xfrm>
              <a:off x="460162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
            <p:cNvSpPr/>
            <p:nvPr/>
          </p:nvSpPr>
          <p:spPr>
            <a:xfrm>
              <a:off x="469041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
            <p:cNvSpPr/>
            <p:nvPr/>
          </p:nvSpPr>
          <p:spPr>
            <a:xfrm>
              <a:off x="424647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
            <p:cNvSpPr/>
            <p:nvPr/>
          </p:nvSpPr>
          <p:spPr>
            <a:xfrm>
              <a:off x="433526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
            <p:cNvSpPr/>
            <p:nvPr/>
          </p:nvSpPr>
          <p:spPr>
            <a:xfrm>
              <a:off x="442405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
            <p:cNvSpPr/>
            <p:nvPr/>
          </p:nvSpPr>
          <p:spPr>
            <a:xfrm>
              <a:off x="451283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
            <p:cNvSpPr/>
            <p:nvPr/>
          </p:nvSpPr>
          <p:spPr>
            <a:xfrm>
              <a:off x="460162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
            <p:cNvSpPr/>
            <p:nvPr/>
          </p:nvSpPr>
          <p:spPr>
            <a:xfrm>
              <a:off x="469041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
            <p:cNvSpPr/>
            <p:nvPr/>
          </p:nvSpPr>
          <p:spPr>
            <a:xfrm>
              <a:off x="424647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
            <p:cNvSpPr/>
            <p:nvPr/>
          </p:nvSpPr>
          <p:spPr>
            <a:xfrm>
              <a:off x="433526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
            <p:cNvSpPr/>
            <p:nvPr/>
          </p:nvSpPr>
          <p:spPr>
            <a:xfrm>
              <a:off x="442405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7"/>
            <p:cNvSpPr/>
            <p:nvPr/>
          </p:nvSpPr>
          <p:spPr>
            <a:xfrm>
              <a:off x="451283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
            <p:cNvSpPr/>
            <p:nvPr/>
          </p:nvSpPr>
          <p:spPr>
            <a:xfrm>
              <a:off x="460162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
            <p:cNvSpPr/>
            <p:nvPr/>
          </p:nvSpPr>
          <p:spPr>
            <a:xfrm>
              <a:off x="469041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
            <p:cNvSpPr/>
            <p:nvPr/>
          </p:nvSpPr>
          <p:spPr>
            <a:xfrm>
              <a:off x="424647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
            <p:cNvSpPr/>
            <p:nvPr/>
          </p:nvSpPr>
          <p:spPr>
            <a:xfrm>
              <a:off x="433526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
            <p:cNvSpPr/>
            <p:nvPr/>
          </p:nvSpPr>
          <p:spPr>
            <a:xfrm>
              <a:off x="442405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
            <p:cNvSpPr/>
            <p:nvPr/>
          </p:nvSpPr>
          <p:spPr>
            <a:xfrm>
              <a:off x="451283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
            <p:cNvSpPr/>
            <p:nvPr/>
          </p:nvSpPr>
          <p:spPr>
            <a:xfrm>
              <a:off x="460162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
            <p:cNvSpPr/>
            <p:nvPr/>
          </p:nvSpPr>
          <p:spPr>
            <a:xfrm>
              <a:off x="469041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
            <p:cNvSpPr/>
            <p:nvPr/>
          </p:nvSpPr>
          <p:spPr>
            <a:xfrm>
              <a:off x="424647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
            <p:cNvSpPr/>
            <p:nvPr/>
          </p:nvSpPr>
          <p:spPr>
            <a:xfrm>
              <a:off x="433526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
            <p:cNvSpPr/>
            <p:nvPr/>
          </p:nvSpPr>
          <p:spPr>
            <a:xfrm>
              <a:off x="442405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
            <p:cNvSpPr/>
            <p:nvPr/>
          </p:nvSpPr>
          <p:spPr>
            <a:xfrm>
              <a:off x="451283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
            <p:cNvSpPr/>
            <p:nvPr/>
          </p:nvSpPr>
          <p:spPr>
            <a:xfrm>
              <a:off x="460162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
            <p:cNvSpPr/>
            <p:nvPr/>
          </p:nvSpPr>
          <p:spPr>
            <a:xfrm>
              <a:off x="469041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
            <p:cNvSpPr/>
            <p:nvPr/>
          </p:nvSpPr>
          <p:spPr>
            <a:xfrm>
              <a:off x="424647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
            <p:cNvSpPr/>
            <p:nvPr/>
          </p:nvSpPr>
          <p:spPr>
            <a:xfrm>
              <a:off x="433526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
            <p:cNvSpPr/>
            <p:nvPr/>
          </p:nvSpPr>
          <p:spPr>
            <a:xfrm>
              <a:off x="442405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
            <p:cNvSpPr/>
            <p:nvPr/>
          </p:nvSpPr>
          <p:spPr>
            <a:xfrm>
              <a:off x="451283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
            <p:cNvSpPr/>
            <p:nvPr/>
          </p:nvSpPr>
          <p:spPr>
            <a:xfrm>
              <a:off x="460162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
            <p:cNvSpPr/>
            <p:nvPr/>
          </p:nvSpPr>
          <p:spPr>
            <a:xfrm>
              <a:off x="469041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
            <p:cNvSpPr/>
            <p:nvPr/>
          </p:nvSpPr>
          <p:spPr>
            <a:xfrm>
              <a:off x="424647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
            <p:cNvSpPr/>
            <p:nvPr/>
          </p:nvSpPr>
          <p:spPr>
            <a:xfrm>
              <a:off x="433526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
            <p:cNvSpPr/>
            <p:nvPr/>
          </p:nvSpPr>
          <p:spPr>
            <a:xfrm>
              <a:off x="442405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
            <p:cNvSpPr/>
            <p:nvPr/>
          </p:nvSpPr>
          <p:spPr>
            <a:xfrm>
              <a:off x="451283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
            <p:cNvSpPr/>
            <p:nvPr/>
          </p:nvSpPr>
          <p:spPr>
            <a:xfrm>
              <a:off x="460162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
            <p:cNvSpPr/>
            <p:nvPr/>
          </p:nvSpPr>
          <p:spPr>
            <a:xfrm>
              <a:off x="469041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
            <p:cNvSpPr/>
            <p:nvPr/>
          </p:nvSpPr>
          <p:spPr>
            <a:xfrm>
              <a:off x="424647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
            <p:cNvSpPr/>
            <p:nvPr/>
          </p:nvSpPr>
          <p:spPr>
            <a:xfrm>
              <a:off x="433526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
            <p:cNvSpPr/>
            <p:nvPr/>
          </p:nvSpPr>
          <p:spPr>
            <a:xfrm>
              <a:off x="442405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
            <p:cNvSpPr/>
            <p:nvPr/>
          </p:nvSpPr>
          <p:spPr>
            <a:xfrm>
              <a:off x="451283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
            <p:cNvSpPr/>
            <p:nvPr/>
          </p:nvSpPr>
          <p:spPr>
            <a:xfrm>
              <a:off x="460162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
            <p:cNvSpPr/>
            <p:nvPr/>
          </p:nvSpPr>
          <p:spPr>
            <a:xfrm>
              <a:off x="469041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
            <p:cNvSpPr/>
            <p:nvPr/>
          </p:nvSpPr>
          <p:spPr>
            <a:xfrm>
              <a:off x="424647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
            <p:cNvSpPr/>
            <p:nvPr/>
          </p:nvSpPr>
          <p:spPr>
            <a:xfrm>
              <a:off x="433526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
            <p:cNvSpPr/>
            <p:nvPr/>
          </p:nvSpPr>
          <p:spPr>
            <a:xfrm>
              <a:off x="442405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
            <p:cNvSpPr/>
            <p:nvPr/>
          </p:nvSpPr>
          <p:spPr>
            <a:xfrm>
              <a:off x="451283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
            <p:cNvSpPr/>
            <p:nvPr/>
          </p:nvSpPr>
          <p:spPr>
            <a:xfrm>
              <a:off x="460162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
            <p:cNvSpPr/>
            <p:nvPr/>
          </p:nvSpPr>
          <p:spPr>
            <a:xfrm>
              <a:off x="469041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
            <p:cNvSpPr/>
            <p:nvPr/>
          </p:nvSpPr>
          <p:spPr>
            <a:xfrm>
              <a:off x="424647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
            <p:cNvSpPr/>
            <p:nvPr/>
          </p:nvSpPr>
          <p:spPr>
            <a:xfrm>
              <a:off x="433526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
            <p:cNvSpPr/>
            <p:nvPr/>
          </p:nvSpPr>
          <p:spPr>
            <a:xfrm>
              <a:off x="442405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
            <p:cNvSpPr/>
            <p:nvPr/>
          </p:nvSpPr>
          <p:spPr>
            <a:xfrm>
              <a:off x="451283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
            <p:cNvSpPr/>
            <p:nvPr/>
          </p:nvSpPr>
          <p:spPr>
            <a:xfrm>
              <a:off x="460162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
            <p:cNvSpPr/>
            <p:nvPr/>
          </p:nvSpPr>
          <p:spPr>
            <a:xfrm>
              <a:off x="469041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
            <p:cNvSpPr/>
            <p:nvPr/>
          </p:nvSpPr>
          <p:spPr>
            <a:xfrm>
              <a:off x="477920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
            <p:cNvSpPr/>
            <p:nvPr/>
          </p:nvSpPr>
          <p:spPr>
            <a:xfrm>
              <a:off x="477920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
            <p:cNvSpPr/>
            <p:nvPr/>
          </p:nvSpPr>
          <p:spPr>
            <a:xfrm>
              <a:off x="477920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
            <p:cNvSpPr/>
            <p:nvPr/>
          </p:nvSpPr>
          <p:spPr>
            <a:xfrm>
              <a:off x="477920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
            <p:cNvSpPr/>
            <p:nvPr/>
          </p:nvSpPr>
          <p:spPr>
            <a:xfrm>
              <a:off x="477920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
            <p:cNvSpPr/>
            <p:nvPr/>
          </p:nvSpPr>
          <p:spPr>
            <a:xfrm>
              <a:off x="477920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
            <p:cNvSpPr/>
            <p:nvPr/>
          </p:nvSpPr>
          <p:spPr>
            <a:xfrm>
              <a:off x="477920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
            <p:cNvSpPr/>
            <p:nvPr/>
          </p:nvSpPr>
          <p:spPr>
            <a:xfrm>
              <a:off x="477920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
            <p:cNvSpPr/>
            <p:nvPr/>
          </p:nvSpPr>
          <p:spPr>
            <a:xfrm>
              <a:off x="477920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
            <p:cNvSpPr/>
            <p:nvPr/>
          </p:nvSpPr>
          <p:spPr>
            <a:xfrm>
              <a:off x="477920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
            <p:cNvSpPr/>
            <p:nvPr/>
          </p:nvSpPr>
          <p:spPr>
            <a:xfrm>
              <a:off x="477920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
            <p:cNvSpPr/>
            <p:nvPr/>
          </p:nvSpPr>
          <p:spPr>
            <a:xfrm>
              <a:off x="477920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
            <p:cNvSpPr/>
            <p:nvPr/>
          </p:nvSpPr>
          <p:spPr>
            <a:xfrm>
              <a:off x="477920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
            <p:cNvSpPr/>
            <p:nvPr/>
          </p:nvSpPr>
          <p:spPr>
            <a:xfrm>
              <a:off x="486799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
            <p:cNvSpPr/>
            <p:nvPr/>
          </p:nvSpPr>
          <p:spPr>
            <a:xfrm>
              <a:off x="486799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
            <p:cNvSpPr/>
            <p:nvPr/>
          </p:nvSpPr>
          <p:spPr>
            <a:xfrm>
              <a:off x="486799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
            <p:cNvSpPr/>
            <p:nvPr/>
          </p:nvSpPr>
          <p:spPr>
            <a:xfrm>
              <a:off x="486799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
            <p:cNvSpPr/>
            <p:nvPr/>
          </p:nvSpPr>
          <p:spPr>
            <a:xfrm>
              <a:off x="486799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
            <p:cNvSpPr/>
            <p:nvPr/>
          </p:nvSpPr>
          <p:spPr>
            <a:xfrm>
              <a:off x="486799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
            <p:cNvSpPr/>
            <p:nvPr/>
          </p:nvSpPr>
          <p:spPr>
            <a:xfrm>
              <a:off x="486799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a:off x="486799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
            <p:cNvSpPr/>
            <p:nvPr/>
          </p:nvSpPr>
          <p:spPr>
            <a:xfrm>
              <a:off x="486799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
            <p:cNvSpPr/>
            <p:nvPr/>
          </p:nvSpPr>
          <p:spPr>
            <a:xfrm>
              <a:off x="486799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
            <p:cNvSpPr/>
            <p:nvPr/>
          </p:nvSpPr>
          <p:spPr>
            <a:xfrm>
              <a:off x="486799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
            <p:cNvSpPr/>
            <p:nvPr/>
          </p:nvSpPr>
          <p:spPr>
            <a:xfrm>
              <a:off x="486799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
            <p:cNvSpPr/>
            <p:nvPr/>
          </p:nvSpPr>
          <p:spPr>
            <a:xfrm>
              <a:off x="486799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
            <p:cNvSpPr/>
            <p:nvPr/>
          </p:nvSpPr>
          <p:spPr>
            <a:xfrm>
              <a:off x="495678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
            <p:cNvSpPr/>
            <p:nvPr/>
          </p:nvSpPr>
          <p:spPr>
            <a:xfrm>
              <a:off x="495678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
            <p:cNvSpPr/>
            <p:nvPr/>
          </p:nvSpPr>
          <p:spPr>
            <a:xfrm>
              <a:off x="495678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
            <p:cNvSpPr/>
            <p:nvPr/>
          </p:nvSpPr>
          <p:spPr>
            <a:xfrm>
              <a:off x="495678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
            <p:cNvSpPr/>
            <p:nvPr/>
          </p:nvSpPr>
          <p:spPr>
            <a:xfrm>
              <a:off x="495678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
            <p:cNvSpPr/>
            <p:nvPr/>
          </p:nvSpPr>
          <p:spPr>
            <a:xfrm>
              <a:off x="495678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
            <p:cNvSpPr/>
            <p:nvPr/>
          </p:nvSpPr>
          <p:spPr>
            <a:xfrm>
              <a:off x="495678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
            <p:cNvSpPr/>
            <p:nvPr/>
          </p:nvSpPr>
          <p:spPr>
            <a:xfrm>
              <a:off x="495678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
            <p:cNvSpPr/>
            <p:nvPr/>
          </p:nvSpPr>
          <p:spPr>
            <a:xfrm>
              <a:off x="495678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
            <p:cNvSpPr/>
            <p:nvPr/>
          </p:nvSpPr>
          <p:spPr>
            <a:xfrm>
              <a:off x="495678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
            <p:cNvSpPr/>
            <p:nvPr/>
          </p:nvSpPr>
          <p:spPr>
            <a:xfrm>
              <a:off x="495678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
            <p:cNvSpPr/>
            <p:nvPr/>
          </p:nvSpPr>
          <p:spPr>
            <a:xfrm>
              <a:off x="495678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
            <p:cNvSpPr/>
            <p:nvPr/>
          </p:nvSpPr>
          <p:spPr>
            <a:xfrm>
              <a:off x="495678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
            <p:cNvSpPr/>
            <p:nvPr/>
          </p:nvSpPr>
          <p:spPr>
            <a:xfrm>
              <a:off x="504557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
            <p:cNvSpPr/>
            <p:nvPr/>
          </p:nvSpPr>
          <p:spPr>
            <a:xfrm>
              <a:off x="504557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
            <p:cNvSpPr/>
            <p:nvPr/>
          </p:nvSpPr>
          <p:spPr>
            <a:xfrm>
              <a:off x="504557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
            <p:cNvSpPr/>
            <p:nvPr/>
          </p:nvSpPr>
          <p:spPr>
            <a:xfrm>
              <a:off x="504557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
            <p:cNvSpPr/>
            <p:nvPr/>
          </p:nvSpPr>
          <p:spPr>
            <a:xfrm>
              <a:off x="504557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
            <p:cNvSpPr/>
            <p:nvPr/>
          </p:nvSpPr>
          <p:spPr>
            <a:xfrm>
              <a:off x="504557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
            <p:cNvSpPr/>
            <p:nvPr/>
          </p:nvSpPr>
          <p:spPr>
            <a:xfrm>
              <a:off x="504557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
            <p:cNvSpPr/>
            <p:nvPr/>
          </p:nvSpPr>
          <p:spPr>
            <a:xfrm>
              <a:off x="504557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
            <p:cNvSpPr/>
            <p:nvPr/>
          </p:nvSpPr>
          <p:spPr>
            <a:xfrm>
              <a:off x="504557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
            <p:cNvSpPr/>
            <p:nvPr/>
          </p:nvSpPr>
          <p:spPr>
            <a:xfrm>
              <a:off x="504557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
            <p:cNvSpPr/>
            <p:nvPr/>
          </p:nvSpPr>
          <p:spPr>
            <a:xfrm>
              <a:off x="504557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
            <p:cNvSpPr/>
            <p:nvPr/>
          </p:nvSpPr>
          <p:spPr>
            <a:xfrm>
              <a:off x="504557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
            <p:cNvSpPr/>
            <p:nvPr/>
          </p:nvSpPr>
          <p:spPr>
            <a:xfrm>
              <a:off x="504557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
            <p:cNvSpPr/>
            <p:nvPr/>
          </p:nvSpPr>
          <p:spPr>
            <a:xfrm>
              <a:off x="513436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
            <p:cNvSpPr/>
            <p:nvPr/>
          </p:nvSpPr>
          <p:spPr>
            <a:xfrm>
              <a:off x="513436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
            <p:cNvSpPr/>
            <p:nvPr/>
          </p:nvSpPr>
          <p:spPr>
            <a:xfrm>
              <a:off x="513436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
            <p:cNvSpPr/>
            <p:nvPr/>
          </p:nvSpPr>
          <p:spPr>
            <a:xfrm>
              <a:off x="513436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
            <p:cNvSpPr/>
            <p:nvPr/>
          </p:nvSpPr>
          <p:spPr>
            <a:xfrm>
              <a:off x="513436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
            <p:cNvSpPr/>
            <p:nvPr/>
          </p:nvSpPr>
          <p:spPr>
            <a:xfrm>
              <a:off x="513436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
            <p:cNvSpPr/>
            <p:nvPr/>
          </p:nvSpPr>
          <p:spPr>
            <a:xfrm>
              <a:off x="513436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
            <p:cNvSpPr/>
            <p:nvPr/>
          </p:nvSpPr>
          <p:spPr>
            <a:xfrm>
              <a:off x="513436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
            <p:cNvSpPr/>
            <p:nvPr/>
          </p:nvSpPr>
          <p:spPr>
            <a:xfrm>
              <a:off x="513436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
            <p:cNvSpPr/>
            <p:nvPr/>
          </p:nvSpPr>
          <p:spPr>
            <a:xfrm>
              <a:off x="513436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
            <p:cNvSpPr/>
            <p:nvPr/>
          </p:nvSpPr>
          <p:spPr>
            <a:xfrm>
              <a:off x="513436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
            <p:cNvSpPr/>
            <p:nvPr/>
          </p:nvSpPr>
          <p:spPr>
            <a:xfrm>
              <a:off x="513436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
            <p:cNvSpPr/>
            <p:nvPr/>
          </p:nvSpPr>
          <p:spPr>
            <a:xfrm>
              <a:off x="513436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
            <p:cNvSpPr/>
            <p:nvPr/>
          </p:nvSpPr>
          <p:spPr>
            <a:xfrm>
              <a:off x="522315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
            <p:cNvSpPr/>
            <p:nvPr/>
          </p:nvSpPr>
          <p:spPr>
            <a:xfrm>
              <a:off x="522315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
            <p:cNvSpPr/>
            <p:nvPr/>
          </p:nvSpPr>
          <p:spPr>
            <a:xfrm>
              <a:off x="522315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
            <p:cNvSpPr/>
            <p:nvPr/>
          </p:nvSpPr>
          <p:spPr>
            <a:xfrm>
              <a:off x="522315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
            <p:cNvSpPr/>
            <p:nvPr/>
          </p:nvSpPr>
          <p:spPr>
            <a:xfrm>
              <a:off x="522315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
            <p:cNvSpPr/>
            <p:nvPr/>
          </p:nvSpPr>
          <p:spPr>
            <a:xfrm>
              <a:off x="522315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
            <p:cNvSpPr/>
            <p:nvPr/>
          </p:nvSpPr>
          <p:spPr>
            <a:xfrm>
              <a:off x="522315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
            <p:cNvSpPr/>
            <p:nvPr/>
          </p:nvSpPr>
          <p:spPr>
            <a:xfrm>
              <a:off x="522315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
            <p:cNvSpPr/>
            <p:nvPr/>
          </p:nvSpPr>
          <p:spPr>
            <a:xfrm>
              <a:off x="522315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
            <p:cNvSpPr/>
            <p:nvPr/>
          </p:nvSpPr>
          <p:spPr>
            <a:xfrm>
              <a:off x="522315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
            <p:cNvSpPr/>
            <p:nvPr/>
          </p:nvSpPr>
          <p:spPr>
            <a:xfrm>
              <a:off x="522315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
            <p:cNvSpPr/>
            <p:nvPr/>
          </p:nvSpPr>
          <p:spPr>
            <a:xfrm>
              <a:off x="522315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
            <p:cNvSpPr/>
            <p:nvPr/>
          </p:nvSpPr>
          <p:spPr>
            <a:xfrm>
              <a:off x="522315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
            <p:cNvSpPr/>
            <p:nvPr/>
          </p:nvSpPr>
          <p:spPr>
            <a:xfrm>
              <a:off x="531194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
            <p:cNvSpPr/>
            <p:nvPr/>
          </p:nvSpPr>
          <p:spPr>
            <a:xfrm>
              <a:off x="531194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
            <p:cNvSpPr/>
            <p:nvPr/>
          </p:nvSpPr>
          <p:spPr>
            <a:xfrm>
              <a:off x="531194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
            <p:cNvSpPr/>
            <p:nvPr/>
          </p:nvSpPr>
          <p:spPr>
            <a:xfrm>
              <a:off x="531194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
            <p:cNvSpPr/>
            <p:nvPr/>
          </p:nvSpPr>
          <p:spPr>
            <a:xfrm>
              <a:off x="531194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
            <p:cNvSpPr/>
            <p:nvPr/>
          </p:nvSpPr>
          <p:spPr>
            <a:xfrm>
              <a:off x="531194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
            <p:cNvSpPr/>
            <p:nvPr/>
          </p:nvSpPr>
          <p:spPr>
            <a:xfrm>
              <a:off x="531194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
            <p:cNvSpPr/>
            <p:nvPr/>
          </p:nvSpPr>
          <p:spPr>
            <a:xfrm>
              <a:off x="531194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
            <p:cNvSpPr/>
            <p:nvPr/>
          </p:nvSpPr>
          <p:spPr>
            <a:xfrm>
              <a:off x="531194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
            <p:cNvSpPr/>
            <p:nvPr/>
          </p:nvSpPr>
          <p:spPr>
            <a:xfrm>
              <a:off x="531194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
            <p:cNvSpPr/>
            <p:nvPr/>
          </p:nvSpPr>
          <p:spPr>
            <a:xfrm>
              <a:off x="531194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
            <p:cNvSpPr/>
            <p:nvPr/>
          </p:nvSpPr>
          <p:spPr>
            <a:xfrm>
              <a:off x="531194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
            <p:cNvSpPr/>
            <p:nvPr/>
          </p:nvSpPr>
          <p:spPr>
            <a:xfrm>
              <a:off x="531194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
            <p:cNvSpPr/>
            <p:nvPr/>
          </p:nvSpPr>
          <p:spPr>
            <a:xfrm>
              <a:off x="540073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
            <p:cNvSpPr/>
            <p:nvPr/>
          </p:nvSpPr>
          <p:spPr>
            <a:xfrm>
              <a:off x="540073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
            <p:cNvSpPr/>
            <p:nvPr/>
          </p:nvSpPr>
          <p:spPr>
            <a:xfrm>
              <a:off x="540073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
            <p:cNvSpPr/>
            <p:nvPr/>
          </p:nvSpPr>
          <p:spPr>
            <a:xfrm>
              <a:off x="540073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
            <p:cNvSpPr/>
            <p:nvPr/>
          </p:nvSpPr>
          <p:spPr>
            <a:xfrm>
              <a:off x="540073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
            <p:cNvSpPr/>
            <p:nvPr/>
          </p:nvSpPr>
          <p:spPr>
            <a:xfrm>
              <a:off x="540073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
            <p:cNvSpPr/>
            <p:nvPr/>
          </p:nvSpPr>
          <p:spPr>
            <a:xfrm>
              <a:off x="540073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
            <p:cNvSpPr/>
            <p:nvPr/>
          </p:nvSpPr>
          <p:spPr>
            <a:xfrm>
              <a:off x="540073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
            <p:cNvSpPr/>
            <p:nvPr/>
          </p:nvSpPr>
          <p:spPr>
            <a:xfrm>
              <a:off x="540073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
            <p:cNvSpPr/>
            <p:nvPr/>
          </p:nvSpPr>
          <p:spPr>
            <a:xfrm>
              <a:off x="540073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
            <p:cNvSpPr/>
            <p:nvPr/>
          </p:nvSpPr>
          <p:spPr>
            <a:xfrm>
              <a:off x="540073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
            <p:cNvSpPr/>
            <p:nvPr/>
          </p:nvSpPr>
          <p:spPr>
            <a:xfrm>
              <a:off x="540073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
            <p:cNvSpPr/>
            <p:nvPr/>
          </p:nvSpPr>
          <p:spPr>
            <a:xfrm>
              <a:off x="540073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
            <p:cNvSpPr/>
            <p:nvPr/>
          </p:nvSpPr>
          <p:spPr>
            <a:xfrm>
              <a:off x="548952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
            <p:cNvSpPr/>
            <p:nvPr/>
          </p:nvSpPr>
          <p:spPr>
            <a:xfrm>
              <a:off x="548952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
            <p:cNvSpPr/>
            <p:nvPr/>
          </p:nvSpPr>
          <p:spPr>
            <a:xfrm>
              <a:off x="548952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
            <p:cNvSpPr/>
            <p:nvPr/>
          </p:nvSpPr>
          <p:spPr>
            <a:xfrm>
              <a:off x="548952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
            <p:cNvSpPr/>
            <p:nvPr/>
          </p:nvSpPr>
          <p:spPr>
            <a:xfrm>
              <a:off x="548952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
            <p:cNvSpPr/>
            <p:nvPr/>
          </p:nvSpPr>
          <p:spPr>
            <a:xfrm>
              <a:off x="548952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
            <p:cNvSpPr/>
            <p:nvPr/>
          </p:nvSpPr>
          <p:spPr>
            <a:xfrm>
              <a:off x="548952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
            <p:cNvSpPr/>
            <p:nvPr/>
          </p:nvSpPr>
          <p:spPr>
            <a:xfrm>
              <a:off x="548952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
            <p:cNvSpPr/>
            <p:nvPr/>
          </p:nvSpPr>
          <p:spPr>
            <a:xfrm>
              <a:off x="548952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
            <p:cNvSpPr/>
            <p:nvPr/>
          </p:nvSpPr>
          <p:spPr>
            <a:xfrm>
              <a:off x="548952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
            <p:cNvSpPr/>
            <p:nvPr/>
          </p:nvSpPr>
          <p:spPr>
            <a:xfrm>
              <a:off x="548952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
            <p:cNvSpPr/>
            <p:nvPr/>
          </p:nvSpPr>
          <p:spPr>
            <a:xfrm>
              <a:off x="548952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
            <p:cNvSpPr/>
            <p:nvPr/>
          </p:nvSpPr>
          <p:spPr>
            <a:xfrm>
              <a:off x="548952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
            <p:cNvSpPr/>
            <p:nvPr/>
          </p:nvSpPr>
          <p:spPr>
            <a:xfrm>
              <a:off x="557830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
            <p:cNvSpPr/>
            <p:nvPr/>
          </p:nvSpPr>
          <p:spPr>
            <a:xfrm>
              <a:off x="557830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
            <p:cNvSpPr/>
            <p:nvPr/>
          </p:nvSpPr>
          <p:spPr>
            <a:xfrm>
              <a:off x="557830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
            <p:cNvSpPr/>
            <p:nvPr/>
          </p:nvSpPr>
          <p:spPr>
            <a:xfrm>
              <a:off x="557830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
            <p:cNvSpPr/>
            <p:nvPr/>
          </p:nvSpPr>
          <p:spPr>
            <a:xfrm>
              <a:off x="557830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
            <p:cNvSpPr/>
            <p:nvPr/>
          </p:nvSpPr>
          <p:spPr>
            <a:xfrm>
              <a:off x="557830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
            <p:cNvSpPr/>
            <p:nvPr/>
          </p:nvSpPr>
          <p:spPr>
            <a:xfrm>
              <a:off x="557830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
            <p:cNvSpPr/>
            <p:nvPr/>
          </p:nvSpPr>
          <p:spPr>
            <a:xfrm>
              <a:off x="557830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
            <p:cNvSpPr/>
            <p:nvPr/>
          </p:nvSpPr>
          <p:spPr>
            <a:xfrm>
              <a:off x="557830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7"/>
            <p:cNvSpPr/>
            <p:nvPr/>
          </p:nvSpPr>
          <p:spPr>
            <a:xfrm>
              <a:off x="557830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
            <p:cNvSpPr/>
            <p:nvPr/>
          </p:nvSpPr>
          <p:spPr>
            <a:xfrm>
              <a:off x="557830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
            <p:cNvSpPr/>
            <p:nvPr/>
          </p:nvSpPr>
          <p:spPr>
            <a:xfrm>
              <a:off x="557830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
            <p:cNvSpPr/>
            <p:nvPr/>
          </p:nvSpPr>
          <p:spPr>
            <a:xfrm>
              <a:off x="557830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
            <p:cNvSpPr/>
            <p:nvPr/>
          </p:nvSpPr>
          <p:spPr>
            <a:xfrm>
              <a:off x="566709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
            <p:cNvSpPr/>
            <p:nvPr/>
          </p:nvSpPr>
          <p:spPr>
            <a:xfrm>
              <a:off x="566709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
            <p:cNvSpPr/>
            <p:nvPr/>
          </p:nvSpPr>
          <p:spPr>
            <a:xfrm>
              <a:off x="566709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
            <p:cNvSpPr/>
            <p:nvPr/>
          </p:nvSpPr>
          <p:spPr>
            <a:xfrm>
              <a:off x="566709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
            <p:cNvSpPr/>
            <p:nvPr/>
          </p:nvSpPr>
          <p:spPr>
            <a:xfrm>
              <a:off x="566709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
            <p:cNvSpPr/>
            <p:nvPr/>
          </p:nvSpPr>
          <p:spPr>
            <a:xfrm>
              <a:off x="566709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
            <p:cNvSpPr/>
            <p:nvPr/>
          </p:nvSpPr>
          <p:spPr>
            <a:xfrm>
              <a:off x="566709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
            <p:cNvSpPr/>
            <p:nvPr/>
          </p:nvSpPr>
          <p:spPr>
            <a:xfrm>
              <a:off x="566709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
            <p:cNvSpPr/>
            <p:nvPr/>
          </p:nvSpPr>
          <p:spPr>
            <a:xfrm>
              <a:off x="566709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
            <p:cNvSpPr/>
            <p:nvPr/>
          </p:nvSpPr>
          <p:spPr>
            <a:xfrm>
              <a:off x="566709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
            <p:cNvSpPr/>
            <p:nvPr/>
          </p:nvSpPr>
          <p:spPr>
            <a:xfrm>
              <a:off x="566709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
            <p:cNvSpPr/>
            <p:nvPr/>
          </p:nvSpPr>
          <p:spPr>
            <a:xfrm>
              <a:off x="566709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
            <p:cNvSpPr/>
            <p:nvPr/>
          </p:nvSpPr>
          <p:spPr>
            <a:xfrm>
              <a:off x="566709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
            <p:cNvSpPr/>
            <p:nvPr/>
          </p:nvSpPr>
          <p:spPr>
            <a:xfrm>
              <a:off x="575588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
            <p:cNvSpPr/>
            <p:nvPr/>
          </p:nvSpPr>
          <p:spPr>
            <a:xfrm>
              <a:off x="575588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
            <p:cNvSpPr/>
            <p:nvPr/>
          </p:nvSpPr>
          <p:spPr>
            <a:xfrm>
              <a:off x="575588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
            <p:cNvSpPr/>
            <p:nvPr/>
          </p:nvSpPr>
          <p:spPr>
            <a:xfrm>
              <a:off x="575588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
            <p:cNvSpPr/>
            <p:nvPr/>
          </p:nvSpPr>
          <p:spPr>
            <a:xfrm>
              <a:off x="575588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
            <p:cNvSpPr/>
            <p:nvPr/>
          </p:nvSpPr>
          <p:spPr>
            <a:xfrm>
              <a:off x="575588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
            <p:cNvSpPr/>
            <p:nvPr/>
          </p:nvSpPr>
          <p:spPr>
            <a:xfrm>
              <a:off x="575588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
            <p:cNvSpPr/>
            <p:nvPr/>
          </p:nvSpPr>
          <p:spPr>
            <a:xfrm>
              <a:off x="575588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
            <p:cNvSpPr/>
            <p:nvPr/>
          </p:nvSpPr>
          <p:spPr>
            <a:xfrm>
              <a:off x="575588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
            <p:cNvSpPr/>
            <p:nvPr/>
          </p:nvSpPr>
          <p:spPr>
            <a:xfrm>
              <a:off x="575588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
            <p:cNvSpPr/>
            <p:nvPr/>
          </p:nvSpPr>
          <p:spPr>
            <a:xfrm>
              <a:off x="575588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
            <p:cNvSpPr/>
            <p:nvPr/>
          </p:nvSpPr>
          <p:spPr>
            <a:xfrm>
              <a:off x="575588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
            <p:cNvSpPr/>
            <p:nvPr/>
          </p:nvSpPr>
          <p:spPr>
            <a:xfrm>
              <a:off x="575588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
            <p:cNvSpPr/>
            <p:nvPr/>
          </p:nvSpPr>
          <p:spPr>
            <a:xfrm>
              <a:off x="584467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
            <p:cNvSpPr/>
            <p:nvPr/>
          </p:nvSpPr>
          <p:spPr>
            <a:xfrm>
              <a:off x="584467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
            <p:cNvSpPr/>
            <p:nvPr/>
          </p:nvSpPr>
          <p:spPr>
            <a:xfrm>
              <a:off x="584467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
            <p:cNvSpPr/>
            <p:nvPr/>
          </p:nvSpPr>
          <p:spPr>
            <a:xfrm>
              <a:off x="584467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
            <p:cNvSpPr/>
            <p:nvPr/>
          </p:nvSpPr>
          <p:spPr>
            <a:xfrm>
              <a:off x="584467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
            <p:cNvSpPr/>
            <p:nvPr/>
          </p:nvSpPr>
          <p:spPr>
            <a:xfrm>
              <a:off x="584467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
            <p:cNvSpPr/>
            <p:nvPr/>
          </p:nvSpPr>
          <p:spPr>
            <a:xfrm>
              <a:off x="584467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
            <p:cNvSpPr/>
            <p:nvPr/>
          </p:nvSpPr>
          <p:spPr>
            <a:xfrm>
              <a:off x="584467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
            <p:cNvSpPr/>
            <p:nvPr/>
          </p:nvSpPr>
          <p:spPr>
            <a:xfrm>
              <a:off x="584467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
            <p:cNvSpPr/>
            <p:nvPr/>
          </p:nvSpPr>
          <p:spPr>
            <a:xfrm>
              <a:off x="584467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
            <p:cNvSpPr/>
            <p:nvPr/>
          </p:nvSpPr>
          <p:spPr>
            <a:xfrm>
              <a:off x="584467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
            <p:cNvSpPr/>
            <p:nvPr/>
          </p:nvSpPr>
          <p:spPr>
            <a:xfrm>
              <a:off x="584467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
            <p:cNvSpPr/>
            <p:nvPr/>
          </p:nvSpPr>
          <p:spPr>
            <a:xfrm>
              <a:off x="584467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
            <p:cNvSpPr/>
            <p:nvPr/>
          </p:nvSpPr>
          <p:spPr>
            <a:xfrm>
              <a:off x="593346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
            <p:cNvSpPr/>
            <p:nvPr/>
          </p:nvSpPr>
          <p:spPr>
            <a:xfrm>
              <a:off x="593346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
            <p:cNvSpPr/>
            <p:nvPr/>
          </p:nvSpPr>
          <p:spPr>
            <a:xfrm>
              <a:off x="593346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
            <p:cNvSpPr/>
            <p:nvPr/>
          </p:nvSpPr>
          <p:spPr>
            <a:xfrm>
              <a:off x="593346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
            <p:cNvSpPr/>
            <p:nvPr/>
          </p:nvSpPr>
          <p:spPr>
            <a:xfrm>
              <a:off x="593346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
            <p:cNvSpPr/>
            <p:nvPr/>
          </p:nvSpPr>
          <p:spPr>
            <a:xfrm>
              <a:off x="593346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
            <p:cNvSpPr/>
            <p:nvPr/>
          </p:nvSpPr>
          <p:spPr>
            <a:xfrm>
              <a:off x="593346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
            <p:cNvSpPr/>
            <p:nvPr/>
          </p:nvSpPr>
          <p:spPr>
            <a:xfrm>
              <a:off x="593346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
            <p:cNvSpPr/>
            <p:nvPr/>
          </p:nvSpPr>
          <p:spPr>
            <a:xfrm>
              <a:off x="593346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
            <p:cNvSpPr/>
            <p:nvPr/>
          </p:nvSpPr>
          <p:spPr>
            <a:xfrm>
              <a:off x="593346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
            <p:cNvSpPr/>
            <p:nvPr/>
          </p:nvSpPr>
          <p:spPr>
            <a:xfrm>
              <a:off x="593346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
            <p:cNvSpPr/>
            <p:nvPr/>
          </p:nvSpPr>
          <p:spPr>
            <a:xfrm>
              <a:off x="593346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
            <p:cNvSpPr/>
            <p:nvPr/>
          </p:nvSpPr>
          <p:spPr>
            <a:xfrm>
              <a:off x="593346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
            <p:cNvSpPr/>
            <p:nvPr/>
          </p:nvSpPr>
          <p:spPr>
            <a:xfrm>
              <a:off x="602225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
            <p:cNvSpPr/>
            <p:nvPr/>
          </p:nvSpPr>
          <p:spPr>
            <a:xfrm>
              <a:off x="602225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
            <p:cNvSpPr/>
            <p:nvPr/>
          </p:nvSpPr>
          <p:spPr>
            <a:xfrm>
              <a:off x="602225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
            <p:cNvSpPr/>
            <p:nvPr/>
          </p:nvSpPr>
          <p:spPr>
            <a:xfrm>
              <a:off x="602225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7"/>
            <p:cNvSpPr/>
            <p:nvPr/>
          </p:nvSpPr>
          <p:spPr>
            <a:xfrm>
              <a:off x="602225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7"/>
            <p:cNvSpPr/>
            <p:nvPr/>
          </p:nvSpPr>
          <p:spPr>
            <a:xfrm>
              <a:off x="602225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
            <p:cNvSpPr/>
            <p:nvPr/>
          </p:nvSpPr>
          <p:spPr>
            <a:xfrm>
              <a:off x="602225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
            <p:cNvSpPr/>
            <p:nvPr/>
          </p:nvSpPr>
          <p:spPr>
            <a:xfrm>
              <a:off x="602225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
            <p:cNvSpPr/>
            <p:nvPr/>
          </p:nvSpPr>
          <p:spPr>
            <a:xfrm>
              <a:off x="602225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
            <p:cNvSpPr/>
            <p:nvPr/>
          </p:nvSpPr>
          <p:spPr>
            <a:xfrm>
              <a:off x="602225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
            <p:cNvSpPr/>
            <p:nvPr/>
          </p:nvSpPr>
          <p:spPr>
            <a:xfrm>
              <a:off x="602225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
            <p:cNvSpPr/>
            <p:nvPr/>
          </p:nvSpPr>
          <p:spPr>
            <a:xfrm>
              <a:off x="602225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
            <p:cNvSpPr/>
            <p:nvPr/>
          </p:nvSpPr>
          <p:spPr>
            <a:xfrm>
              <a:off x="602225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
            <p:cNvSpPr/>
            <p:nvPr/>
          </p:nvSpPr>
          <p:spPr>
            <a:xfrm>
              <a:off x="424647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
            <p:cNvSpPr/>
            <p:nvPr/>
          </p:nvSpPr>
          <p:spPr>
            <a:xfrm>
              <a:off x="433526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
            <p:cNvSpPr/>
            <p:nvPr/>
          </p:nvSpPr>
          <p:spPr>
            <a:xfrm>
              <a:off x="442405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
            <p:cNvSpPr/>
            <p:nvPr/>
          </p:nvSpPr>
          <p:spPr>
            <a:xfrm>
              <a:off x="451283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
            <p:cNvSpPr/>
            <p:nvPr/>
          </p:nvSpPr>
          <p:spPr>
            <a:xfrm>
              <a:off x="460162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
            <p:cNvSpPr/>
            <p:nvPr/>
          </p:nvSpPr>
          <p:spPr>
            <a:xfrm>
              <a:off x="469041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
            <p:cNvSpPr/>
            <p:nvPr/>
          </p:nvSpPr>
          <p:spPr>
            <a:xfrm>
              <a:off x="477920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
            <p:cNvSpPr/>
            <p:nvPr/>
          </p:nvSpPr>
          <p:spPr>
            <a:xfrm>
              <a:off x="486799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
            <p:cNvSpPr/>
            <p:nvPr/>
          </p:nvSpPr>
          <p:spPr>
            <a:xfrm>
              <a:off x="495678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
            <p:cNvSpPr/>
            <p:nvPr/>
          </p:nvSpPr>
          <p:spPr>
            <a:xfrm>
              <a:off x="504557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
            <p:cNvSpPr/>
            <p:nvPr/>
          </p:nvSpPr>
          <p:spPr>
            <a:xfrm>
              <a:off x="513436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
            <p:cNvSpPr/>
            <p:nvPr/>
          </p:nvSpPr>
          <p:spPr>
            <a:xfrm>
              <a:off x="522315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
            <p:cNvSpPr/>
            <p:nvPr/>
          </p:nvSpPr>
          <p:spPr>
            <a:xfrm>
              <a:off x="531194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
            <p:cNvSpPr/>
            <p:nvPr/>
          </p:nvSpPr>
          <p:spPr>
            <a:xfrm>
              <a:off x="540073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
            <p:cNvSpPr/>
            <p:nvPr/>
          </p:nvSpPr>
          <p:spPr>
            <a:xfrm>
              <a:off x="548952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
            <p:cNvSpPr/>
            <p:nvPr/>
          </p:nvSpPr>
          <p:spPr>
            <a:xfrm>
              <a:off x="557830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
            <p:cNvSpPr/>
            <p:nvPr/>
          </p:nvSpPr>
          <p:spPr>
            <a:xfrm>
              <a:off x="566709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
            <p:cNvSpPr/>
            <p:nvPr/>
          </p:nvSpPr>
          <p:spPr>
            <a:xfrm>
              <a:off x="575588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
            <p:cNvSpPr/>
            <p:nvPr/>
          </p:nvSpPr>
          <p:spPr>
            <a:xfrm>
              <a:off x="584467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
            <p:cNvSpPr/>
            <p:nvPr/>
          </p:nvSpPr>
          <p:spPr>
            <a:xfrm>
              <a:off x="593346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
            <p:cNvSpPr/>
            <p:nvPr/>
          </p:nvSpPr>
          <p:spPr>
            <a:xfrm>
              <a:off x="602225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
            <p:cNvSpPr/>
            <p:nvPr/>
          </p:nvSpPr>
          <p:spPr>
            <a:xfrm>
              <a:off x="424647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
            <p:cNvSpPr/>
            <p:nvPr/>
          </p:nvSpPr>
          <p:spPr>
            <a:xfrm>
              <a:off x="433526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
            <p:cNvSpPr/>
            <p:nvPr/>
          </p:nvSpPr>
          <p:spPr>
            <a:xfrm>
              <a:off x="442405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
            <p:cNvSpPr/>
            <p:nvPr/>
          </p:nvSpPr>
          <p:spPr>
            <a:xfrm>
              <a:off x="451283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
            <p:cNvSpPr/>
            <p:nvPr/>
          </p:nvSpPr>
          <p:spPr>
            <a:xfrm>
              <a:off x="460162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
            <p:cNvSpPr/>
            <p:nvPr/>
          </p:nvSpPr>
          <p:spPr>
            <a:xfrm>
              <a:off x="469041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
            <p:cNvSpPr/>
            <p:nvPr/>
          </p:nvSpPr>
          <p:spPr>
            <a:xfrm>
              <a:off x="477920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
            <p:cNvSpPr/>
            <p:nvPr/>
          </p:nvSpPr>
          <p:spPr>
            <a:xfrm>
              <a:off x="486799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
            <p:cNvSpPr/>
            <p:nvPr/>
          </p:nvSpPr>
          <p:spPr>
            <a:xfrm>
              <a:off x="495678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
            <p:cNvSpPr/>
            <p:nvPr/>
          </p:nvSpPr>
          <p:spPr>
            <a:xfrm>
              <a:off x="504557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
            <p:cNvSpPr/>
            <p:nvPr/>
          </p:nvSpPr>
          <p:spPr>
            <a:xfrm>
              <a:off x="513436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
            <p:cNvSpPr/>
            <p:nvPr/>
          </p:nvSpPr>
          <p:spPr>
            <a:xfrm>
              <a:off x="522315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
            <p:cNvSpPr/>
            <p:nvPr/>
          </p:nvSpPr>
          <p:spPr>
            <a:xfrm>
              <a:off x="531194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
            <p:cNvSpPr/>
            <p:nvPr/>
          </p:nvSpPr>
          <p:spPr>
            <a:xfrm>
              <a:off x="540073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
            <p:cNvSpPr/>
            <p:nvPr/>
          </p:nvSpPr>
          <p:spPr>
            <a:xfrm>
              <a:off x="548952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
            <p:cNvSpPr/>
            <p:nvPr/>
          </p:nvSpPr>
          <p:spPr>
            <a:xfrm>
              <a:off x="557830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
            <p:cNvSpPr/>
            <p:nvPr/>
          </p:nvSpPr>
          <p:spPr>
            <a:xfrm>
              <a:off x="566709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
            <p:cNvSpPr/>
            <p:nvPr/>
          </p:nvSpPr>
          <p:spPr>
            <a:xfrm>
              <a:off x="575588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
            <p:cNvSpPr/>
            <p:nvPr/>
          </p:nvSpPr>
          <p:spPr>
            <a:xfrm>
              <a:off x="584467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
            <p:cNvSpPr/>
            <p:nvPr/>
          </p:nvSpPr>
          <p:spPr>
            <a:xfrm>
              <a:off x="593346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
            <p:cNvSpPr/>
            <p:nvPr/>
          </p:nvSpPr>
          <p:spPr>
            <a:xfrm>
              <a:off x="602225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
            <p:cNvSpPr/>
            <p:nvPr/>
          </p:nvSpPr>
          <p:spPr>
            <a:xfrm>
              <a:off x="611454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
            <p:cNvSpPr/>
            <p:nvPr/>
          </p:nvSpPr>
          <p:spPr>
            <a:xfrm>
              <a:off x="611454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
            <p:cNvSpPr/>
            <p:nvPr/>
          </p:nvSpPr>
          <p:spPr>
            <a:xfrm>
              <a:off x="611454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
            <p:cNvSpPr/>
            <p:nvPr/>
          </p:nvSpPr>
          <p:spPr>
            <a:xfrm>
              <a:off x="611454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
            <p:cNvSpPr/>
            <p:nvPr/>
          </p:nvSpPr>
          <p:spPr>
            <a:xfrm>
              <a:off x="611454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
            <p:cNvSpPr/>
            <p:nvPr/>
          </p:nvSpPr>
          <p:spPr>
            <a:xfrm>
              <a:off x="611454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
            <p:cNvSpPr/>
            <p:nvPr/>
          </p:nvSpPr>
          <p:spPr>
            <a:xfrm>
              <a:off x="611454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
            <p:cNvSpPr/>
            <p:nvPr/>
          </p:nvSpPr>
          <p:spPr>
            <a:xfrm>
              <a:off x="611454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
            <p:cNvSpPr/>
            <p:nvPr/>
          </p:nvSpPr>
          <p:spPr>
            <a:xfrm>
              <a:off x="611454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
            <p:cNvSpPr/>
            <p:nvPr/>
          </p:nvSpPr>
          <p:spPr>
            <a:xfrm>
              <a:off x="611454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
            <p:cNvSpPr/>
            <p:nvPr/>
          </p:nvSpPr>
          <p:spPr>
            <a:xfrm>
              <a:off x="611454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
            <p:cNvSpPr/>
            <p:nvPr/>
          </p:nvSpPr>
          <p:spPr>
            <a:xfrm>
              <a:off x="611454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
            <p:cNvSpPr/>
            <p:nvPr/>
          </p:nvSpPr>
          <p:spPr>
            <a:xfrm>
              <a:off x="611454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
            <p:cNvSpPr/>
            <p:nvPr/>
          </p:nvSpPr>
          <p:spPr>
            <a:xfrm>
              <a:off x="611454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7"/>
            <p:cNvSpPr/>
            <p:nvPr/>
          </p:nvSpPr>
          <p:spPr>
            <a:xfrm>
              <a:off x="611454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
            <p:cNvSpPr/>
            <p:nvPr/>
          </p:nvSpPr>
          <p:spPr>
            <a:xfrm>
              <a:off x="415768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
            <p:cNvSpPr/>
            <p:nvPr/>
          </p:nvSpPr>
          <p:spPr>
            <a:xfrm>
              <a:off x="415768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
            <p:cNvSpPr/>
            <p:nvPr/>
          </p:nvSpPr>
          <p:spPr>
            <a:xfrm>
              <a:off x="415768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
            <p:cNvSpPr/>
            <p:nvPr/>
          </p:nvSpPr>
          <p:spPr>
            <a:xfrm>
              <a:off x="415768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
            <p:cNvSpPr/>
            <p:nvPr/>
          </p:nvSpPr>
          <p:spPr>
            <a:xfrm>
              <a:off x="415768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
            <p:cNvSpPr/>
            <p:nvPr/>
          </p:nvSpPr>
          <p:spPr>
            <a:xfrm>
              <a:off x="415768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7"/>
            <p:cNvSpPr/>
            <p:nvPr/>
          </p:nvSpPr>
          <p:spPr>
            <a:xfrm>
              <a:off x="415768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
            <p:cNvSpPr/>
            <p:nvPr/>
          </p:nvSpPr>
          <p:spPr>
            <a:xfrm>
              <a:off x="415768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
            <p:cNvSpPr/>
            <p:nvPr/>
          </p:nvSpPr>
          <p:spPr>
            <a:xfrm>
              <a:off x="415768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
            <p:cNvSpPr/>
            <p:nvPr/>
          </p:nvSpPr>
          <p:spPr>
            <a:xfrm>
              <a:off x="415768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
            <p:cNvSpPr/>
            <p:nvPr/>
          </p:nvSpPr>
          <p:spPr>
            <a:xfrm>
              <a:off x="415768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
            <p:cNvSpPr/>
            <p:nvPr/>
          </p:nvSpPr>
          <p:spPr>
            <a:xfrm>
              <a:off x="415768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
            <p:cNvSpPr/>
            <p:nvPr/>
          </p:nvSpPr>
          <p:spPr>
            <a:xfrm>
              <a:off x="415768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
            <p:cNvSpPr/>
            <p:nvPr/>
          </p:nvSpPr>
          <p:spPr>
            <a:xfrm>
              <a:off x="415768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
            <p:cNvSpPr/>
            <p:nvPr/>
          </p:nvSpPr>
          <p:spPr>
            <a:xfrm>
              <a:off x="415768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7"/>
            <p:cNvSpPr/>
            <p:nvPr/>
          </p:nvSpPr>
          <p:spPr>
            <a:xfrm>
              <a:off x="40688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7"/>
            <p:cNvSpPr/>
            <p:nvPr/>
          </p:nvSpPr>
          <p:spPr>
            <a:xfrm>
              <a:off x="40688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
            <p:cNvSpPr/>
            <p:nvPr/>
          </p:nvSpPr>
          <p:spPr>
            <a:xfrm>
              <a:off x="40688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
            <p:cNvSpPr/>
            <p:nvPr/>
          </p:nvSpPr>
          <p:spPr>
            <a:xfrm>
              <a:off x="40688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
            <p:cNvSpPr/>
            <p:nvPr/>
          </p:nvSpPr>
          <p:spPr>
            <a:xfrm>
              <a:off x="40688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
            <p:cNvSpPr/>
            <p:nvPr/>
          </p:nvSpPr>
          <p:spPr>
            <a:xfrm>
              <a:off x="40688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
            <p:cNvSpPr/>
            <p:nvPr/>
          </p:nvSpPr>
          <p:spPr>
            <a:xfrm>
              <a:off x="40688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
            <p:cNvSpPr/>
            <p:nvPr/>
          </p:nvSpPr>
          <p:spPr>
            <a:xfrm>
              <a:off x="40688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
            <p:cNvSpPr/>
            <p:nvPr/>
          </p:nvSpPr>
          <p:spPr>
            <a:xfrm>
              <a:off x="40688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
            <p:cNvSpPr/>
            <p:nvPr/>
          </p:nvSpPr>
          <p:spPr>
            <a:xfrm>
              <a:off x="40688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7"/>
            <p:cNvSpPr/>
            <p:nvPr/>
          </p:nvSpPr>
          <p:spPr>
            <a:xfrm>
              <a:off x="40688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7"/>
            <p:cNvSpPr/>
            <p:nvPr/>
          </p:nvSpPr>
          <p:spPr>
            <a:xfrm>
              <a:off x="40688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7"/>
            <p:cNvSpPr/>
            <p:nvPr/>
          </p:nvSpPr>
          <p:spPr>
            <a:xfrm>
              <a:off x="40688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7"/>
            <p:cNvSpPr/>
            <p:nvPr/>
          </p:nvSpPr>
          <p:spPr>
            <a:xfrm>
              <a:off x="40688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7"/>
            <p:cNvSpPr/>
            <p:nvPr/>
          </p:nvSpPr>
          <p:spPr>
            <a:xfrm>
              <a:off x="40688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7"/>
            <p:cNvSpPr/>
            <p:nvPr/>
          </p:nvSpPr>
          <p:spPr>
            <a:xfrm>
              <a:off x="39801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7"/>
            <p:cNvSpPr/>
            <p:nvPr/>
          </p:nvSpPr>
          <p:spPr>
            <a:xfrm>
              <a:off x="39801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7"/>
            <p:cNvSpPr/>
            <p:nvPr/>
          </p:nvSpPr>
          <p:spPr>
            <a:xfrm>
              <a:off x="39801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7"/>
            <p:cNvSpPr/>
            <p:nvPr/>
          </p:nvSpPr>
          <p:spPr>
            <a:xfrm>
              <a:off x="39801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7"/>
            <p:cNvSpPr/>
            <p:nvPr/>
          </p:nvSpPr>
          <p:spPr>
            <a:xfrm>
              <a:off x="39801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7"/>
            <p:cNvSpPr/>
            <p:nvPr/>
          </p:nvSpPr>
          <p:spPr>
            <a:xfrm>
              <a:off x="39801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
            <p:cNvSpPr/>
            <p:nvPr/>
          </p:nvSpPr>
          <p:spPr>
            <a:xfrm>
              <a:off x="39801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
            <p:cNvSpPr/>
            <p:nvPr/>
          </p:nvSpPr>
          <p:spPr>
            <a:xfrm>
              <a:off x="39801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7"/>
            <p:cNvSpPr/>
            <p:nvPr/>
          </p:nvSpPr>
          <p:spPr>
            <a:xfrm>
              <a:off x="39801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
            <p:cNvSpPr/>
            <p:nvPr/>
          </p:nvSpPr>
          <p:spPr>
            <a:xfrm>
              <a:off x="39801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
            <p:cNvSpPr/>
            <p:nvPr/>
          </p:nvSpPr>
          <p:spPr>
            <a:xfrm>
              <a:off x="39801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7"/>
            <p:cNvSpPr/>
            <p:nvPr/>
          </p:nvSpPr>
          <p:spPr>
            <a:xfrm>
              <a:off x="39801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7"/>
            <p:cNvSpPr/>
            <p:nvPr/>
          </p:nvSpPr>
          <p:spPr>
            <a:xfrm>
              <a:off x="39801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7"/>
            <p:cNvSpPr/>
            <p:nvPr/>
          </p:nvSpPr>
          <p:spPr>
            <a:xfrm>
              <a:off x="39801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7"/>
            <p:cNvSpPr/>
            <p:nvPr/>
          </p:nvSpPr>
          <p:spPr>
            <a:xfrm>
              <a:off x="39801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7"/>
            <p:cNvSpPr/>
            <p:nvPr/>
          </p:nvSpPr>
          <p:spPr>
            <a:xfrm>
              <a:off x="202775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
            <p:cNvSpPr/>
            <p:nvPr/>
          </p:nvSpPr>
          <p:spPr>
            <a:xfrm>
              <a:off x="21165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
            <p:cNvSpPr/>
            <p:nvPr/>
          </p:nvSpPr>
          <p:spPr>
            <a:xfrm>
              <a:off x="220532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
            <p:cNvSpPr/>
            <p:nvPr/>
          </p:nvSpPr>
          <p:spPr>
            <a:xfrm>
              <a:off x="229411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
            <p:cNvSpPr/>
            <p:nvPr/>
          </p:nvSpPr>
          <p:spPr>
            <a:xfrm>
              <a:off x="238290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
            <p:cNvSpPr/>
            <p:nvPr/>
          </p:nvSpPr>
          <p:spPr>
            <a:xfrm>
              <a:off x="24716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
            <p:cNvSpPr/>
            <p:nvPr/>
          </p:nvSpPr>
          <p:spPr>
            <a:xfrm>
              <a:off x="202775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
            <p:cNvSpPr/>
            <p:nvPr/>
          </p:nvSpPr>
          <p:spPr>
            <a:xfrm>
              <a:off x="21165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
            <p:cNvSpPr/>
            <p:nvPr/>
          </p:nvSpPr>
          <p:spPr>
            <a:xfrm>
              <a:off x="220532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
            <p:cNvSpPr/>
            <p:nvPr/>
          </p:nvSpPr>
          <p:spPr>
            <a:xfrm>
              <a:off x="229411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
            <p:cNvSpPr/>
            <p:nvPr/>
          </p:nvSpPr>
          <p:spPr>
            <a:xfrm>
              <a:off x="238290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
            <p:cNvSpPr/>
            <p:nvPr/>
          </p:nvSpPr>
          <p:spPr>
            <a:xfrm>
              <a:off x="24716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
            <p:cNvSpPr/>
            <p:nvPr/>
          </p:nvSpPr>
          <p:spPr>
            <a:xfrm>
              <a:off x="202775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
            <p:cNvSpPr/>
            <p:nvPr/>
          </p:nvSpPr>
          <p:spPr>
            <a:xfrm>
              <a:off x="21165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
            <p:cNvSpPr/>
            <p:nvPr/>
          </p:nvSpPr>
          <p:spPr>
            <a:xfrm>
              <a:off x="220532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
            <p:cNvSpPr/>
            <p:nvPr/>
          </p:nvSpPr>
          <p:spPr>
            <a:xfrm>
              <a:off x="229411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7"/>
            <p:cNvSpPr/>
            <p:nvPr/>
          </p:nvSpPr>
          <p:spPr>
            <a:xfrm>
              <a:off x="238290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7"/>
            <p:cNvSpPr/>
            <p:nvPr/>
          </p:nvSpPr>
          <p:spPr>
            <a:xfrm>
              <a:off x="24716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7"/>
            <p:cNvSpPr/>
            <p:nvPr/>
          </p:nvSpPr>
          <p:spPr>
            <a:xfrm>
              <a:off x="202775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
            <p:cNvSpPr/>
            <p:nvPr/>
          </p:nvSpPr>
          <p:spPr>
            <a:xfrm>
              <a:off x="21165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
            <p:cNvSpPr/>
            <p:nvPr/>
          </p:nvSpPr>
          <p:spPr>
            <a:xfrm>
              <a:off x="220532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
            <p:cNvSpPr/>
            <p:nvPr/>
          </p:nvSpPr>
          <p:spPr>
            <a:xfrm>
              <a:off x="229411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
            <p:cNvSpPr/>
            <p:nvPr/>
          </p:nvSpPr>
          <p:spPr>
            <a:xfrm>
              <a:off x="238290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
            <p:cNvSpPr/>
            <p:nvPr/>
          </p:nvSpPr>
          <p:spPr>
            <a:xfrm>
              <a:off x="24716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
            <p:cNvSpPr/>
            <p:nvPr/>
          </p:nvSpPr>
          <p:spPr>
            <a:xfrm>
              <a:off x="202775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
            <p:cNvSpPr/>
            <p:nvPr/>
          </p:nvSpPr>
          <p:spPr>
            <a:xfrm>
              <a:off x="21165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
            <p:cNvSpPr/>
            <p:nvPr/>
          </p:nvSpPr>
          <p:spPr>
            <a:xfrm>
              <a:off x="220532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
            <p:cNvSpPr/>
            <p:nvPr/>
          </p:nvSpPr>
          <p:spPr>
            <a:xfrm>
              <a:off x="229411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
            <p:cNvSpPr/>
            <p:nvPr/>
          </p:nvSpPr>
          <p:spPr>
            <a:xfrm>
              <a:off x="238290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
            <p:cNvSpPr/>
            <p:nvPr/>
          </p:nvSpPr>
          <p:spPr>
            <a:xfrm>
              <a:off x="24716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
            <p:cNvSpPr/>
            <p:nvPr/>
          </p:nvSpPr>
          <p:spPr>
            <a:xfrm>
              <a:off x="202775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
            <p:cNvSpPr/>
            <p:nvPr/>
          </p:nvSpPr>
          <p:spPr>
            <a:xfrm>
              <a:off x="21165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
            <p:cNvSpPr/>
            <p:nvPr/>
          </p:nvSpPr>
          <p:spPr>
            <a:xfrm>
              <a:off x="220532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
            <p:cNvSpPr/>
            <p:nvPr/>
          </p:nvSpPr>
          <p:spPr>
            <a:xfrm>
              <a:off x="229411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
            <p:cNvSpPr/>
            <p:nvPr/>
          </p:nvSpPr>
          <p:spPr>
            <a:xfrm>
              <a:off x="238290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
            <p:cNvSpPr/>
            <p:nvPr/>
          </p:nvSpPr>
          <p:spPr>
            <a:xfrm>
              <a:off x="24716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
            <p:cNvSpPr/>
            <p:nvPr/>
          </p:nvSpPr>
          <p:spPr>
            <a:xfrm>
              <a:off x="202775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
            <p:cNvSpPr/>
            <p:nvPr/>
          </p:nvSpPr>
          <p:spPr>
            <a:xfrm>
              <a:off x="21165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
            <p:cNvSpPr/>
            <p:nvPr/>
          </p:nvSpPr>
          <p:spPr>
            <a:xfrm>
              <a:off x="220532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
            <p:cNvSpPr/>
            <p:nvPr/>
          </p:nvSpPr>
          <p:spPr>
            <a:xfrm>
              <a:off x="229411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
            <p:cNvSpPr/>
            <p:nvPr/>
          </p:nvSpPr>
          <p:spPr>
            <a:xfrm>
              <a:off x="238290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
            <p:cNvSpPr/>
            <p:nvPr/>
          </p:nvSpPr>
          <p:spPr>
            <a:xfrm>
              <a:off x="24716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
            <p:cNvSpPr/>
            <p:nvPr/>
          </p:nvSpPr>
          <p:spPr>
            <a:xfrm>
              <a:off x="202775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
            <p:cNvSpPr/>
            <p:nvPr/>
          </p:nvSpPr>
          <p:spPr>
            <a:xfrm>
              <a:off x="21165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
            <p:cNvSpPr/>
            <p:nvPr/>
          </p:nvSpPr>
          <p:spPr>
            <a:xfrm>
              <a:off x="220532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
            <p:cNvSpPr/>
            <p:nvPr/>
          </p:nvSpPr>
          <p:spPr>
            <a:xfrm>
              <a:off x="229411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
            <p:cNvSpPr/>
            <p:nvPr/>
          </p:nvSpPr>
          <p:spPr>
            <a:xfrm>
              <a:off x="238290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
            <p:cNvSpPr/>
            <p:nvPr/>
          </p:nvSpPr>
          <p:spPr>
            <a:xfrm>
              <a:off x="24716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
            <p:cNvSpPr/>
            <p:nvPr/>
          </p:nvSpPr>
          <p:spPr>
            <a:xfrm>
              <a:off x="202775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
            <p:cNvSpPr/>
            <p:nvPr/>
          </p:nvSpPr>
          <p:spPr>
            <a:xfrm>
              <a:off x="21165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
            <p:cNvSpPr/>
            <p:nvPr/>
          </p:nvSpPr>
          <p:spPr>
            <a:xfrm>
              <a:off x="220532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
            <p:cNvSpPr/>
            <p:nvPr/>
          </p:nvSpPr>
          <p:spPr>
            <a:xfrm>
              <a:off x="229411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
            <p:cNvSpPr/>
            <p:nvPr/>
          </p:nvSpPr>
          <p:spPr>
            <a:xfrm>
              <a:off x="238290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
            <p:cNvSpPr/>
            <p:nvPr/>
          </p:nvSpPr>
          <p:spPr>
            <a:xfrm>
              <a:off x="24716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
            <p:cNvSpPr/>
            <p:nvPr/>
          </p:nvSpPr>
          <p:spPr>
            <a:xfrm>
              <a:off x="202775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
            <p:cNvSpPr/>
            <p:nvPr/>
          </p:nvSpPr>
          <p:spPr>
            <a:xfrm>
              <a:off x="21165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
            <p:cNvSpPr/>
            <p:nvPr/>
          </p:nvSpPr>
          <p:spPr>
            <a:xfrm>
              <a:off x="220532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
            <p:cNvSpPr/>
            <p:nvPr/>
          </p:nvSpPr>
          <p:spPr>
            <a:xfrm>
              <a:off x="229411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
            <p:cNvSpPr/>
            <p:nvPr/>
          </p:nvSpPr>
          <p:spPr>
            <a:xfrm>
              <a:off x="238290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
            <p:cNvSpPr/>
            <p:nvPr/>
          </p:nvSpPr>
          <p:spPr>
            <a:xfrm>
              <a:off x="24716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
            <p:cNvSpPr/>
            <p:nvPr/>
          </p:nvSpPr>
          <p:spPr>
            <a:xfrm>
              <a:off x="202775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
            <p:cNvSpPr/>
            <p:nvPr/>
          </p:nvSpPr>
          <p:spPr>
            <a:xfrm>
              <a:off x="21165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
            <p:cNvSpPr/>
            <p:nvPr/>
          </p:nvSpPr>
          <p:spPr>
            <a:xfrm>
              <a:off x="220532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
            <p:cNvSpPr/>
            <p:nvPr/>
          </p:nvSpPr>
          <p:spPr>
            <a:xfrm>
              <a:off x="229411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
            <p:cNvSpPr/>
            <p:nvPr/>
          </p:nvSpPr>
          <p:spPr>
            <a:xfrm>
              <a:off x="238290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
            <p:cNvSpPr/>
            <p:nvPr/>
          </p:nvSpPr>
          <p:spPr>
            <a:xfrm>
              <a:off x="24716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
            <p:cNvSpPr/>
            <p:nvPr/>
          </p:nvSpPr>
          <p:spPr>
            <a:xfrm>
              <a:off x="202775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
            <p:cNvSpPr/>
            <p:nvPr/>
          </p:nvSpPr>
          <p:spPr>
            <a:xfrm>
              <a:off x="21165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
            <p:cNvSpPr/>
            <p:nvPr/>
          </p:nvSpPr>
          <p:spPr>
            <a:xfrm>
              <a:off x="220532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
            <p:cNvSpPr/>
            <p:nvPr/>
          </p:nvSpPr>
          <p:spPr>
            <a:xfrm>
              <a:off x="229411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
            <p:cNvSpPr/>
            <p:nvPr/>
          </p:nvSpPr>
          <p:spPr>
            <a:xfrm>
              <a:off x="238290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
            <p:cNvSpPr/>
            <p:nvPr/>
          </p:nvSpPr>
          <p:spPr>
            <a:xfrm>
              <a:off x="24716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
            <p:cNvSpPr/>
            <p:nvPr/>
          </p:nvSpPr>
          <p:spPr>
            <a:xfrm>
              <a:off x="202775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
            <p:cNvSpPr/>
            <p:nvPr/>
          </p:nvSpPr>
          <p:spPr>
            <a:xfrm>
              <a:off x="21165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
            <p:cNvSpPr/>
            <p:nvPr/>
          </p:nvSpPr>
          <p:spPr>
            <a:xfrm>
              <a:off x="220532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
            <p:cNvSpPr/>
            <p:nvPr/>
          </p:nvSpPr>
          <p:spPr>
            <a:xfrm>
              <a:off x="229411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
            <p:cNvSpPr/>
            <p:nvPr/>
          </p:nvSpPr>
          <p:spPr>
            <a:xfrm>
              <a:off x="238290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
            <p:cNvSpPr/>
            <p:nvPr/>
          </p:nvSpPr>
          <p:spPr>
            <a:xfrm>
              <a:off x="24716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
            <p:cNvSpPr/>
            <p:nvPr/>
          </p:nvSpPr>
          <p:spPr>
            <a:xfrm>
              <a:off x="25604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
            <p:cNvSpPr/>
            <p:nvPr/>
          </p:nvSpPr>
          <p:spPr>
            <a:xfrm>
              <a:off x="25604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
            <p:cNvSpPr/>
            <p:nvPr/>
          </p:nvSpPr>
          <p:spPr>
            <a:xfrm>
              <a:off x="25604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
            <p:cNvSpPr/>
            <p:nvPr/>
          </p:nvSpPr>
          <p:spPr>
            <a:xfrm>
              <a:off x="25604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
            <p:cNvSpPr/>
            <p:nvPr/>
          </p:nvSpPr>
          <p:spPr>
            <a:xfrm>
              <a:off x="25604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
            <p:cNvSpPr/>
            <p:nvPr/>
          </p:nvSpPr>
          <p:spPr>
            <a:xfrm>
              <a:off x="25604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
            <p:cNvSpPr/>
            <p:nvPr/>
          </p:nvSpPr>
          <p:spPr>
            <a:xfrm>
              <a:off x="25604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
            <p:cNvSpPr/>
            <p:nvPr/>
          </p:nvSpPr>
          <p:spPr>
            <a:xfrm>
              <a:off x="25604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
            <p:cNvSpPr/>
            <p:nvPr/>
          </p:nvSpPr>
          <p:spPr>
            <a:xfrm>
              <a:off x="25604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
            <p:cNvSpPr/>
            <p:nvPr/>
          </p:nvSpPr>
          <p:spPr>
            <a:xfrm>
              <a:off x="25604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
            <p:cNvSpPr/>
            <p:nvPr/>
          </p:nvSpPr>
          <p:spPr>
            <a:xfrm>
              <a:off x="25604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
            <p:cNvSpPr/>
            <p:nvPr/>
          </p:nvSpPr>
          <p:spPr>
            <a:xfrm>
              <a:off x="25604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
            <p:cNvSpPr/>
            <p:nvPr/>
          </p:nvSpPr>
          <p:spPr>
            <a:xfrm>
              <a:off x="25604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
            <p:cNvSpPr/>
            <p:nvPr/>
          </p:nvSpPr>
          <p:spPr>
            <a:xfrm>
              <a:off x="264926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
            <p:cNvSpPr/>
            <p:nvPr/>
          </p:nvSpPr>
          <p:spPr>
            <a:xfrm>
              <a:off x="264926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
            <p:cNvSpPr/>
            <p:nvPr/>
          </p:nvSpPr>
          <p:spPr>
            <a:xfrm>
              <a:off x="264926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
            <p:cNvSpPr/>
            <p:nvPr/>
          </p:nvSpPr>
          <p:spPr>
            <a:xfrm>
              <a:off x="264926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
            <p:cNvSpPr/>
            <p:nvPr/>
          </p:nvSpPr>
          <p:spPr>
            <a:xfrm>
              <a:off x="264926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
            <p:cNvSpPr/>
            <p:nvPr/>
          </p:nvSpPr>
          <p:spPr>
            <a:xfrm>
              <a:off x="264926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
            <p:cNvSpPr/>
            <p:nvPr/>
          </p:nvSpPr>
          <p:spPr>
            <a:xfrm>
              <a:off x="264926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
            <p:cNvSpPr/>
            <p:nvPr/>
          </p:nvSpPr>
          <p:spPr>
            <a:xfrm>
              <a:off x="264926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
            <p:cNvSpPr/>
            <p:nvPr/>
          </p:nvSpPr>
          <p:spPr>
            <a:xfrm>
              <a:off x="264926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
            <p:cNvSpPr/>
            <p:nvPr/>
          </p:nvSpPr>
          <p:spPr>
            <a:xfrm>
              <a:off x="264926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
            <p:cNvSpPr/>
            <p:nvPr/>
          </p:nvSpPr>
          <p:spPr>
            <a:xfrm>
              <a:off x="264926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
            <p:cNvSpPr/>
            <p:nvPr/>
          </p:nvSpPr>
          <p:spPr>
            <a:xfrm>
              <a:off x="264926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
            <p:cNvSpPr/>
            <p:nvPr/>
          </p:nvSpPr>
          <p:spPr>
            <a:xfrm>
              <a:off x="264926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
            <p:cNvSpPr/>
            <p:nvPr/>
          </p:nvSpPr>
          <p:spPr>
            <a:xfrm>
              <a:off x="273805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
            <p:cNvSpPr/>
            <p:nvPr/>
          </p:nvSpPr>
          <p:spPr>
            <a:xfrm>
              <a:off x="273805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
            <p:cNvSpPr/>
            <p:nvPr/>
          </p:nvSpPr>
          <p:spPr>
            <a:xfrm>
              <a:off x="273805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
            <p:cNvSpPr/>
            <p:nvPr/>
          </p:nvSpPr>
          <p:spPr>
            <a:xfrm>
              <a:off x="273805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
            <p:cNvSpPr/>
            <p:nvPr/>
          </p:nvSpPr>
          <p:spPr>
            <a:xfrm>
              <a:off x="273805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
            <p:cNvSpPr/>
            <p:nvPr/>
          </p:nvSpPr>
          <p:spPr>
            <a:xfrm>
              <a:off x="273805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
            <p:cNvSpPr/>
            <p:nvPr/>
          </p:nvSpPr>
          <p:spPr>
            <a:xfrm>
              <a:off x="273805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
            <p:cNvSpPr/>
            <p:nvPr/>
          </p:nvSpPr>
          <p:spPr>
            <a:xfrm>
              <a:off x="273805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
            <p:cNvSpPr/>
            <p:nvPr/>
          </p:nvSpPr>
          <p:spPr>
            <a:xfrm>
              <a:off x="273805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
            <p:cNvSpPr/>
            <p:nvPr/>
          </p:nvSpPr>
          <p:spPr>
            <a:xfrm>
              <a:off x="273805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
            <p:cNvSpPr/>
            <p:nvPr/>
          </p:nvSpPr>
          <p:spPr>
            <a:xfrm>
              <a:off x="273805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
            <p:cNvSpPr/>
            <p:nvPr/>
          </p:nvSpPr>
          <p:spPr>
            <a:xfrm>
              <a:off x="273805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
            <p:cNvSpPr/>
            <p:nvPr/>
          </p:nvSpPr>
          <p:spPr>
            <a:xfrm>
              <a:off x="273805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
            <p:cNvSpPr/>
            <p:nvPr/>
          </p:nvSpPr>
          <p:spPr>
            <a:xfrm>
              <a:off x="28268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
            <p:cNvSpPr/>
            <p:nvPr/>
          </p:nvSpPr>
          <p:spPr>
            <a:xfrm>
              <a:off x="28268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
            <p:cNvSpPr/>
            <p:nvPr/>
          </p:nvSpPr>
          <p:spPr>
            <a:xfrm>
              <a:off x="28268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
            <p:cNvSpPr/>
            <p:nvPr/>
          </p:nvSpPr>
          <p:spPr>
            <a:xfrm>
              <a:off x="28268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
            <p:cNvSpPr/>
            <p:nvPr/>
          </p:nvSpPr>
          <p:spPr>
            <a:xfrm>
              <a:off x="28268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
            <p:cNvSpPr/>
            <p:nvPr/>
          </p:nvSpPr>
          <p:spPr>
            <a:xfrm>
              <a:off x="28268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
            <p:cNvSpPr/>
            <p:nvPr/>
          </p:nvSpPr>
          <p:spPr>
            <a:xfrm>
              <a:off x="28268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
            <p:cNvSpPr/>
            <p:nvPr/>
          </p:nvSpPr>
          <p:spPr>
            <a:xfrm>
              <a:off x="28268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
            <p:cNvSpPr/>
            <p:nvPr/>
          </p:nvSpPr>
          <p:spPr>
            <a:xfrm>
              <a:off x="28268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
            <p:cNvSpPr/>
            <p:nvPr/>
          </p:nvSpPr>
          <p:spPr>
            <a:xfrm>
              <a:off x="28268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
            <p:cNvSpPr/>
            <p:nvPr/>
          </p:nvSpPr>
          <p:spPr>
            <a:xfrm>
              <a:off x="28268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
            <p:cNvSpPr/>
            <p:nvPr/>
          </p:nvSpPr>
          <p:spPr>
            <a:xfrm>
              <a:off x="28268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
            <p:cNvSpPr/>
            <p:nvPr/>
          </p:nvSpPr>
          <p:spPr>
            <a:xfrm>
              <a:off x="28268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
            <p:cNvSpPr/>
            <p:nvPr/>
          </p:nvSpPr>
          <p:spPr>
            <a:xfrm>
              <a:off x="29156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
            <p:cNvSpPr/>
            <p:nvPr/>
          </p:nvSpPr>
          <p:spPr>
            <a:xfrm>
              <a:off x="29156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
            <p:cNvSpPr/>
            <p:nvPr/>
          </p:nvSpPr>
          <p:spPr>
            <a:xfrm>
              <a:off x="29156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
            <p:cNvSpPr/>
            <p:nvPr/>
          </p:nvSpPr>
          <p:spPr>
            <a:xfrm>
              <a:off x="29156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
            <p:cNvSpPr/>
            <p:nvPr/>
          </p:nvSpPr>
          <p:spPr>
            <a:xfrm>
              <a:off x="29156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
            <p:cNvSpPr/>
            <p:nvPr/>
          </p:nvSpPr>
          <p:spPr>
            <a:xfrm>
              <a:off x="29156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
            <p:cNvSpPr/>
            <p:nvPr/>
          </p:nvSpPr>
          <p:spPr>
            <a:xfrm>
              <a:off x="29156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
            <p:cNvSpPr/>
            <p:nvPr/>
          </p:nvSpPr>
          <p:spPr>
            <a:xfrm>
              <a:off x="29156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
            <p:cNvSpPr/>
            <p:nvPr/>
          </p:nvSpPr>
          <p:spPr>
            <a:xfrm>
              <a:off x="29156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
            <p:cNvSpPr/>
            <p:nvPr/>
          </p:nvSpPr>
          <p:spPr>
            <a:xfrm>
              <a:off x="29156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
            <p:cNvSpPr/>
            <p:nvPr/>
          </p:nvSpPr>
          <p:spPr>
            <a:xfrm>
              <a:off x="29156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
            <p:cNvSpPr/>
            <p:nvPr/>
          </p:nvSpPr>
          <p:spPr>
            <a:xfrm>
              <a:off x="29156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
            <p:cNvSpPr/>
            <p:nvPr/>
          </p:nvSpPr>
          <p:spPr>
            <a:xfrm>
              <a:off x="29156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
            <p:cNvSpPr/>
            <p:nvPr/>
          </p:nvSpPr>
          <p:spPr>
            <a:xfrm>
              <a:off x="300441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
            <p:cNvSpPr/>
            <p:nvPr/>
          </p:nvSpPr>
          <p:spPr>
            <a:xfrm>
              <a:off x="300441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
            <p:cNvSpPr/>
            <p:nvPr/>
          </p:nvSpPr>
          <p:spPr>
            <a:xfrm>
              <a:off x="300441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
            <p:cNvSpPr/>
            <p:nvPr/>
          </p:nvSpPr>
          <p:spPr>
            <a:xfrm>
              <a:off x="300441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
            <p:cNvSpPr/>
            <p:nvPr/>
          </p:nvSpPr>
          <p:spPr>
            <a:xfrm>
              <a:off x="300441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
            <p:cNvSpPr/>
            <p:nvPr/>
          </p:nvSpPr>
          <p:spPr>
            <a:xfrm>
              <a:off x="300441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
            <p:cNvSpPr/>
            <p:nvPr/>
          </p:nvSpPr>
          <p:spPr>
            <a:xfrm>
              <a:off x="300441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
            <p:cNvSpPr/>
            <p:nvPr/>
          </p:nvSpPr>
          <p:spPr>
            <a:xfrm>
              <a:off x="300441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
            <p:cNvSpPr/>
            <p:nvPr/>
          </p:nvSpPr>
          <p:spPr>
            <a:xfrm>
              <a:off x="300441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
            <p:cNvSpPr/>
            <p:nvPr/>
          </p:nvSpPr>
          <p:spPr>
            <a:xfrm>
              <a:off x="300441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
            <p:cNvSpPr/>
            <p:nvPr/>
          </p:nvSpPr>
          <p:spPr>
            <a:xfrm>
              <a:off x="300441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
            <p:cNvSpPr/>
            <p:nvPr/>
          </p:nvSpPr>
          <p:spPr>
            <a:xfrm>
              <a:off x="300441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
            <p:cNvSpPr/>
            <p:nvPr/>
          </p:nvSpPr>
          <p:spPr>
            <a:xfrm>
              <a:off x="300441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
            <p:cNvSpPr/>
            <p:nvPr/>
          </p:nvSpPr>
          <p:spPr>
            <a:xfrm>
              <a:off x="309320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
            <p:cNvSpPr/>
            <p:nvPr/>
          </p:nvSpPr>
          <p:spPr>
            <a:xfrm>
              <a:off x="309320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
            <p:cNvSpPr/>
            <p:nvPr/>
          </p:nvSpPr>
          <p:spPr>
            <a:xfrm>
              <a:off x="309320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
            <p:cNvSpPr/>
            <p:nvPr/>
          </p:nvSpPr>
          <p:spPr>
            <a:xfrm>
              <a:off x="309320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
            <p:cNvSpPr/>
            <p:nvPr/>
          </p:nvSpPr>
          <p:spPr>
            <a:xfrm>
              <a:off x="309320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
            <p:cNvSpPr/>
            <p:nvPr/>
          </p:nvSpPr>
          <p:spPr>
            <a:xfrm>
              <a:off x="309320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
            <p:cNvSpPr/>
            <p:nvPr/>
          </p:nvSpPr>
          <p:spPr>
            <a:xfrm>
              <a:off x="309320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
            <p:cNvSpPr/>
            <p:nvPr/>
          </p:nvSpPr>
          <p:spPr>
            <a:xfrm>
              <a:off x="309320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
            <p:cNvSpPr/>
            <p:nvPr/>
          </p:nvSpPr>
          <p:spPr>
            <a:xfrm>
              <a:off x="309320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
            <p:cNvSpPr/>
            <p:nvPr/>
          </p:nvSpPr>
          <p:spPr>
            <a:xfrm>
              <a:off x="309320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
            <p:cNvSpPr/>
            <p:nvPr/>
          </p:nvSpPr>
          <p:spPr>
            <a:xfrm>
              <a:off x="309320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
            <p:cNvSpPr/>
            <p:nvPr/>
          </p:nvSpPr>
          <p:spPr>
            <a:xfrm>
              <a:off x="309320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
            <p:cNvSpPr/>
            <p:nvPr/>
          </p:nvSpPr>
          <p:spPr>
            <a:xfrm>
              <a:off x="309320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
            <p:cNvSpPr/>
            <p:nvPr/>
          </p:nvSpPr>
          <p:spPr>
            <a:xfrm>
              <a:off x="318199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
            <p:cNvSpPr/>
            <p:nvPr/>
          </p:nvSpPr>
          <p:spPr>
            <a:xfrm>
              <a:off x="318199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
            <p:cNvSpPr/>
            <p:nvPr/>
          </p:nvSpPr>
          <p:spPr>
            <a:xfrm>
              <a:off x="318199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
            <p:cNvSpPr/>
            <p:nvPr/>
          </p:nvSpPr>
          <p:spPr>
            <a:xfrm>
              <a:off x="318199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
            <p:cNvSpPr/>
            <p:nvPr/>
          </p:nvSpPr>
          <p:spPr>
            <a:xfrm>
              <a:off x="318199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
            <p:cNvSpPr/>
            <p:nvPr/>
          </p:nvSpPr>
          <p:spPr>
            <a:xfrm>
              <a:off x="318199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
            <p:cNvSpPr/>
            <p:nvPr/>
          </p:nvSpPr>
          <p:spPr>
            <a:xfrm>
              <a:off x="318199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
            <p:cNvSpPr/>
            <p:nvPr/>
          </p:nvSpPr>
          <p:spPr>
            <a:xfrm>
              <a:off x="318199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
            <p:cNvSpPr/>
            <p:nvPr/>
          </p:nvSpPr>
          <p:spPr>
            <a:xfrm>
              <a:off x="318199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
            <p:cNvSpPr/>
            <p:nvPr/>
          </p:nvSpPr>
          <p:spPr>
            <a:xfrm>
              <a:off x="318199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
            <p:cNvSpPr/>
            <p:nvPr/>
          </p:nvSpPr>
          <p:spPr>
            <a:xfrm>
              <a:off x="318199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
            <p:cNvSpPr/>
            <p:nvPr/>
          </p:nvSpPr>
          <p:spPr>
            <a:xfrm>
              <a:off x="318199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
            <p:cNvSpPr/>
            <p:nvPr/>
          </p:nvSpPr>
          <p:spPr>
            <a:xfrm>
              <a:off x="318199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
            <p:cNvSpPr/>
            <p:nvPr/>
          </p:nvSpPr>
          <p:spPr>
            <a:xfrm>
              <a:off x="327078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
            <p:cNvSpPr/>
            <p:nvPr/>
          </p:nvSpPr>
          <p:spPr>
            <a:xfrm>
              <a:off x="327078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
            <p:cNvSpPr/>
            <p:nvPr/>
          </p:nvSpPr>
          <p:spPr>
            <a:xfrm>
              <a:off x="327078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
            <p:cNvSpPr/>
            <p:nvPr/>
          </p:nvSpPr>
          <p:spPr>
            <a:xfrm>
              <a:off x="327078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
            <p:cNvSpPr/>
            <p:nvPr/>
          </p:nvSpPr>
          <p:spPr>
            <a:xfrm>
              <a:off x="327078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
            <p:cNvSpPr/>
            <p:nvPr/>
          </p:nvSpPr>
          <p:spPr>
            <a:xfrm>
              <a:off x="327078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
            <p:cNvSpPr/>
            <p:nvPr/>
          </p:nvSpPr>
          <p:spPr>
            <a:xfrm>
              <a:off x="327078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
            <p:cNvSpPr/>
            <p:nvPr/>
          </p:nvSpPr>
          <p:spPr>
            <a:xfrm>
              <a:off x="327078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
            <p:cNvSpPr/>
            <p:nvPr/>
          </p:nvSpPr>
          <p:spPr>
            <a:xfrm>
              <a:off x="327078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
            <p:cNvSpPr/>
            <p:nvPr/>
          </p:nvSpPr>
          <p:spPr>
            <a:xfrm>
              <a:off x="327078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
            <p:cNvSpPr/>
            <p:nvPr/>
          </p:nvSpPr>
          <p:spPr>
            <a:xfrm>
              <a:off x="327078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
            <p:cNvSpPr/>
            <p:nvPr/>
          </p:nvSpPr>
          <p:spPr>
            <a:xfrm>
              <a:off x="327078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
            <p:cNvSpPr/>
            <p:nvPr/>
          </p:nvSpPr>
          <p:spPr>
            <a:xfrm>
              <a:off x="327078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
            <p:cNvSpPr/>
            <p:nvPr/>
          </p:nvSpPr>
          <p:spPr>
            <a:xfrm>
              <a:off x="335956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
            <p:cNvSpPr/>
            <p:nvPr/>
          </p:nvSpPr>
          <p:spPr>
            <a:xfrm>
              <a:off x="335956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
            <p:cNvSpPr/>
            <p:nvPr/>
          </p:nvSpPr>
          <p:spPr>
            <a:xfrm>
              <a:off x="335956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
            <p:cNvSpPr/>
            <p:nvPr/>
          </p:nvSpPr>
          <p:spPr>
            <a:xfrm>
              <a:off x="335956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
            <p:cNvSpPr/>
            <p:nvPr/>
          </p:nvSpPr>
          <p:spPr>
            <a:xfrm>
              <a:off x="335956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
            <p:cNvSpPr/>
            <p:nvPr/>
          </p:nvSpPr>
          <p:spPr>
            <a:xfrm>
              <a:off x="335956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
            <p:cNvSpPr/>
            <p:nvPr/>
          </p:nvSpPr>
          <p:spPr>
            <a:xfrm>
              <a:off x="335956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
            <p:cNvSpPr/>
            <p:nvPr/>
          </p:nvSpPr>
          <p:spPr>
            <a:xfrm>
              <a:off x="335956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
            <p:cNvSpPr/>
            <p:nvPr/>
          </p:nvSpPr>
          <p:spPr>
            <a:xfrm>
              <a:off x="335956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
            <p:cNvSpPr/>
            <p:nvPr/>
          </p:nvSpPr>
          <p:spPr>
            <a:xfrm>
              <a:off x="335956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
            <p:cNvSpPr/>
            <p:nvPr/>
          </p:nvSpPr>
          <p:spPr>
            <a:xfrm>
              <a:off x="335956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
            <p:cNvSpPr/>
            <p:nvPr/>
          </p:nvSpPr>
          <p:spPr>
            <a:xfrm>
              <a:off x="335956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
            <p:cNvSpPr/>
            <p:nvPr/>
          </p:nvSpPr>
          <p:spPr>
            <a:xfrm>
              <a:off x="335956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
            <p:cNvSpPr/>
            <p:nvPr/>
          </p:nvSpPr>
          <p:spPr>
            <a:xfrm>
              <a:off x="344835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
            <p:cNvSpPr/>
            <p:nvPr/>
          </p:nvSpPr>
          <p:spPr>
            <a:xfrm>
              <a:off x="344835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
            <p:cNvSpPr/>
            <p:nvPr/>
          </p:nvSpPr>
          <p:spPr>
            <a:xfrm>
              <a:off x="344835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
            <p:cNvSpPr/>
            <p:nvPr/>
          </p:nvSpPr>
          <p:spPr>
            <a:xfrm>
              <a:off x="344835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
            <p:cNvSpPr/>
            <p:nvPr/>
          </p:nvSpPr>
          <p:spPr>
            <a:xfrm>
              <a:off x="344835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
            <p:cNvSpPr/>
            <p:nvPr/>
          </p:nvSpPr>
          <p:spPr>
            <a:xfrm>
              <a:off x="344835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
            <p:cNvSpPr/>
            <p:nvPr/>
          </p:nvSpPr>
          <p:spPr>
            <a:xfrm>
              <a:off x="344835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
            <p:cNvSpPr/>
            <p:nvPr/>
          </p:nvSpPr>
          <p:spPr>
            <a:xfrm>
              <a:off x="344835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
            <p:cNvSpPr/>
            <p:nvPr/>
          </p:nvSpPr>
          <p:spPr>
            <a:xfrm>
              <a:off x="344835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
            <p:cNvSpPr/>
            <p:nvPr/>
          </p:nvSpPr>
          <p:spPr>
            <a:xfrm>
              <a:off x="344835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
            <p:cNvSpPr/>
            <p:nvPr/>
          </p:nvSpPr>
          <p:spPr>
            <a:xfrm>
              <a:off x="344835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
            <p:cNvSpPr/>
            <p:nvPr/>
          </p:nvSpPr>
          <p:spPr>
            <a:xfrm>
              <a:off x="344835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
            <p:cNvSpPr/>
            <p:nvPr/>
          </p:nvSpPr>
          <p:spPr>
            <a:xfrm>
              <a:off x="344835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
            <p:cNvSpPr/>
            <p:nvPr/>
          </p:nvSpPr>
          <p:spPr>
            <a:xfrm>
              <a:off x="353714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
            <p:cNvSpPr/>
            <p:nvPr/>
          </p:nvSpPr>
          <p:spPr>
            <a:xfrm>
              <a:off x="353714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
            <p:cNvSpPr/>
            <p:nvPr/>
          </p:nvSpPr>
          <p:spPr>
            <a:xfrm>
              <a:off x="353714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
            <p:cNvSpPr/>
            <p:nvPr/>
          </p:nvSpPr>
          <p:spPr>
            <a:xfrm>
              <a:off x="353714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
            <p:cNvSpPr/>
            <p:nvPr/>
          </p:nvSpPr>
          <p:spPr>
            <a:xfrm>
              <a:off x="353714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
            <p:cNvSpPr/>
            <p:nvPr/>
          </p:nvSpPr>
          <p:spPr>
            <a:xfrm>
              <a:off x="353714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
            <p:cNvSpPr/>
            <p:nvPr/>
          </p:nvSpPr>
          <p:spPr>
            <a:xfrm>
              <a:off x="353714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
            <p:cNvSpPr/>
            <p:nvPr/>
          </p:nvSpPr>
          <p:spPr>
            <a:xfrm>
              <a:off x="353714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
            <p:cNvSpPr/>
            <p:nvPr/>
          </p:nvSpPr>
          <p:spPr>
            <a:xfrm>
              <a:off x="353714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
            <p:cNvSpPr/>
            <p:nvPr/>
          </p:nvSpPr>
          <p:spPr>
            <a:xfrm>
              <a:off x="353714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
            <p:cNvSpPr/>
            <p:nvPr/>
          </p:nvSpPr>
          <p:spPr>
            <a:xfrm>
              <a:off x="353714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
            <p:cNvSpPr/>
            <p:nvPr/>
          </p:nvSpPr>
          <p:spPr>
            <a:xfrm>
              <a:off x="353714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
            <p:cNvSpPr/>
            <p:nvPr/>
          </p:nvSpPr>
          <p:spPr>
            <a:xfrm>
              <a:off x="353714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
            <p:cNvSpPr/>
            <p:nvPr/>
          </p:nvSpPr>
          <p:spPr>
            <a:xfrm>
              <a:off x="362593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
            <p:cNvSpPr/>
            <p:nvPr/>
          </p:nvSpPr>
          <p:spPr>
            <a:xfrm>
              <a:off x="362593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
            <p:cNvSpPr/>
            <p:nvPr/>
          </p:nvSpPr>
          <p:spPr>
            <a:xfrm>
              <a:off x="362593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
            <p:cNvSpPr/>
            <p:nvPr/>
          </p:nvSpPr>
          <p:spPr>
            <a:xfrm>
              <a:off x="362593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
            <p:cNvSpPr/>
            <p:nvPr/>
          </p:nvSpPr>
          <p:spPr>
            <a:xfrm>
              <a:off x="362593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
            <p:cNvSpPr/>
            <p:nvPr/>
          </p:nvSpPr>
          <p:spPr>
            <a:xfrm>
              <a:off x="362593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
            <p:cNvSpPr/>
            <p:nvPr/>
          </p:nvSpPr>
          <p:spPr>
            <a:xfrm>
              <a:off x="362593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
            <p:cNvSpPr/>
            <p:nvPr/>
          </p:nvSpPr>
          <p:spPr>
            <a:xfrm>
              <a:off x="362593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
            <p:cNvSpPr/>
            <p:nvPr/>
          </p:nvSpPr>
          <p:spPr>
            <a:xfrm>
              <a:off x="362593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
            <p:cNvSpPr/>
            <p:nvPr/>
          </p:nvSpPr>
          <p:spPr>
            <a:xfrm>
              <a:off x="362593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
            <p:cNvSpPr/>
            <p:nvPr/>
          </p:nvSpPr>
          <p:spPr>
            <a:xfrm>
              <a:off x="362593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
            <p:cNvSpPr/>
            <p:nvPr/>
          </p:nvSpPr>
          <p:spPr>
            <a:xfrm>
              <a:off x="362593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
            <p:cNvSpPr/>
            <p:nvPr/>
          </p:nvSpPr>
          <p:spPr>
            <a:xfrm>
              <a:off x="362593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
            <p:cNvSpPr/>
            <p:nvPr/>
          </p:nvSpPr>
          <p:spPr>
            <a:xfrm>
              <a:off x="371472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
            <p:cNvSpPr/>
            <p:nvPr/>
          </p:nvSpPr>
          <p:spPr>
            <a:xfrm>
              <a:off x="371472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
            <p:cNvSpPr/>
            <p:nvPr/>
          </p:nvSpPr>
          <p:spPr>
            <a:xfrm>
              <a:off x="371472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
            <p:cNvSpPr/>
            <p:nvPr/>
          </p:nvSpPr>
          <p:spPr>
            <a:xfrm>
              <a:off x="371472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
            <p:cNvSpPr/>
            <p:nvPr/>
          </p:nvSpPr>
          <p:spPr>
            <a:xfrm>
              <a:off x="371472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
            <p:cNvSpPr/>
            <p:nvPr/>
          </p:nvSpPr>
          <p:spPr>
            <a:xfrm>
              <a:off x="371472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
            <p:cNvSpPr/>
            <p:nvPr/>
          </p:nvSpPr>
          <p:spPr>
            <a:xfrm>
              <a:off x="371472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
            <p:cNvSpPr/>
            <p:nvPr/>
          </p:nvSpPr>
          <p:spPr>
            <a:xfrm>
              <a:off x="371472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
            <p:cNvSpPr/>
            <p:nvPr/>
          </p:nvSpPr>
          <p:spPr>
            <a:xfrm>
              <a:off x="371472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
            <p:cNvSpPr/>
            <p:nvPr/>
          </p:nvSpPr>
          <p:spPr>
            <a:xfrm>
              <a:off x="371472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
            <p:cNvSpPr/>
            <p:nvPr/>
          </p:nvSpPr>
          <p:spPr>
            <a:xfrm>
              <a:off x="371472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
            <p:cNvSpPr/>
            <p:nvPr/>
          </p:nvSpPr>
          <p:spPr>
            <a:xfrm>
              <a:off x="371472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
            <p:cNvSpPr/>
            <p:nvPr/>
          </p:nvSpPr>
          <p:spPr>
            <a:xfrm>
              <a:off x="371472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
            <p:cNvSpPr/>
            <p:nvPr/>
          </p:nvSpPr>
          <p:spPr>
            <a:xfrm>
              <a:off x="380350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
            <p:cNvSpPr/>
            <p:nvPr/>
          </p:nvSpPr>
          <p:spPr>
            <a:xfrm>
              <a:off x="380350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
            <p:cNvSpPr/>
            <p:nvPr/>
          </p:nvSpPr>
          <p:spPr>
            <a:xfrm>
              <a:off x="380350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
            <p:cNvSpPr/>
            <p:nvPr/>
          </p:nvSpPr>
          <p:spPr>
            <a:xfrm>
              <a:off x="380350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
            <p:cNvSpPr/>
            <p:nvPr/>
          </p:nvSpPr>
          <p:spPr>
            <a:xfrm>
              <a:off x="380350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
            <p:cNvSpPr/>
            <p:nvPr/>
          </p:nvSpPr>
          <p:spPr>
            <a:xfrm>
              <a:off x="380350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
            <p:cNvSpPr/>
            <p:nvPr/>
          </p:nvSpPr>
          <p:spPr>
            <a:xfrm>
              <a:off x="380350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
            <p:cNvSpPr/>
            <p:nvPr/>
          </p:nvSpPr>
          <p:spPr>
            <a:xfrm>
              <a:off x="380350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
            <p:cNvSpPr/>
            <p:nvPr/>
          </p:nvSpPr>
          <p:spPr>
            <a:xfrm>
              <a:off x="380350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
            <p:cNvSpPr/>
            <p:nvPr/>
          </p:nvSpPr>
          <p:spPr>
            <a:xfrm>
              <a:off x="380350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
            <p:cNvSpPr/>
            <p:nvPr/>
          </p:nvSpPr>
          <p:spPr>
            <a:xfrm>
              <a:off x="380350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
            <p:cNvSpPr/>
            <p:nvPr/>
          </p:nvSpPr>
          <p:spPr>
            <a:xfrm>
              <a:off x="380350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
            <p:cNvSpPr/>
            <p:nvPr/>
          </p:nvSpPr>
          <p:spPr>
            <a:xfrm>
              <a:off x="380350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
            <p:cNvSpPr/>
            <p:nvPr/>
          </p:nvSpPr>
          <p:spPr>
            <a:xfrm>
              <a:off x="202775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
            <p:cNvSpPr/>
            <p:nvPr/>
          </p:nvSpPr>
          <p:spPr>
            <a:xfrm>
              <a:off x="21165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
            <p:cNvSpPr/>
            <p:nvPr/>
          </p:nvSpPr>
          <p:spPr>
            <a:xfrm>
              <a:off x="220532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
            <p:cNvSpPr/>
            <p:nvPr/>
          </p:nvSpPr>
          <p:spPr>
            <a:xfrm>
              <a:off x="229411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
            <p:cNvSpPr/>
            <p:nvPr/>
          </p:nvSpPr>
          <p:spPr>
            <a:xfrm>
              <a:off x="238290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
            <p:cNvSpPr/>
            <p:nvPr/>
          </p:nvSpPr>
          <p:spPr>
            <a:xfrm>
              <a:off x="24716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
            <p:cNvSpPr/>
            <p:nvPr/>
          </p:nvSpPr>
          <p:spPr>
            <a:xfrm>
              <a:off x="25604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
            <p:cNvSpPr/>
            <p:nvPr/>
          </p:nvSpPr>
          <p:spPr>
            <a:xfrm>
              <a:off x="264926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
            <p:cNvSpPr/>
            <p:nvPr/>
          </p:nvSpPr>
          <p:spPr>
            <a:xfrm>
              <a:off x="273805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
            <p:cNvSpPr/>
            <p:nvPr/>
          </p:nvSpPr>
          <p:spPr>
            <a:xfrm>
              <a:off x="28268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
            <p:cNvSpPr/>
            <p:nvPr/>
          </p:nvSpPr>
          <p:spPr>
            <a:xfrm>
              <a:off x="29156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
            <p:cNvSpPr/>
            <p:nvPr/>
          </p:nvSpPr>
          <p:spPr>
            <a:xfrm>
              <a:off x="300441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
            <p:cNvSpPr/>
            <p:nvPr/>
          </p:nvSpPr>
          <p:spPr>
            <a:xfrm>
              <a:off x="309320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
            <p:cNvSpPr/>
            <p:nvPr/>
          </p:nvSpPr>
          <p:spPr>
            <a:xfrm>
              <a:off x="318199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
            <p:cNvSpPr/>
            <p:nvPr/>
          </p:nvSpPr>
          <p:spPr>
            <a:xfrm>
              <a:off x="327078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
            <p:cNvSpPr/>
            <p:nvPr/>
          </p:nvSpPr>
          <p:spPr>
            <a:xfrm>
              <a:off x="335956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
            <p:cNvSpPr/>
            <p:nvPr/>
          </p:nvSpPr>
          <p:spPr>
            <a:xfrm>
              <a:off x="344835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
            <p:cNvSpPr/>
            <p:nvPr/>
          </p:nvSpPr>
          <p:spPr>
            <a:xfrm>
              <a:off x="353714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
            <p:cNvSpPr/>
            <p:nvPr/>
          </p:nvSpPr>
          <p:spPr>
            <a:xfrm>
              <a:off x="362593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
            <p:cNvSpPr/>
            <p:nvPr/>
          </p:nvSpPr>
          <p:spPr>
            <a:xfrm>
              <a:off x="371472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
            <p:cNvSpPr/>
            <p:nvPr/>
          </p:nvSpPr>
          <p:spPr>
            <a:xfrm>
              <a:off x="380350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
            <p:cNvSpPr/>
            <p:nvPr/>
          </p:nvSpPr>
          <p:spPr>
            <a:xfrm>
              <a:off x="202775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
            <p:cNvSpPr/>
            <p:nvPr/>
          </p:nvSpPr>
          <p:spPr>
            <a:xfrm>
              <a:off x="21165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
            <p:cNvSpPr/>
            <p:nvPr/>
          </p:nvSpPr>
          <p:spPr>
            <a:xfrm>
              <a:off x="220532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
            <p:cNvSpPr/>
            <p:nvPr/>
          </p:nvSpPr>
          <p:spPr>
            <a:xfrm>
              <a:off x="229411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
            <p:cNvSpPr/>
            <p:nvPr/>
          </p:nvSpPr>
          <p:spPr>
            <a:xfrm>
              <a:off x="238290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
            <p:cNvSpPr/>
            <p:nvPr/>
          </p:nvSpPr>
          <p:spPr>
            <a:xfrm>
              <a:off x="24716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
            <p:cNvSpPr/>
            <p:nvPr/>
          </p:nvSpPr>
          <p:spPr>
            <a:xfrm>
              <a:off x="25604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
            <p:cNvSpPr/>
            <p:nvPr/>
          </p:nvSpPr>
          <p:spPr>
            <a:xfrm>
              <a:off x="264926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
            <p:cNvSpPr/>
            <p:nvPr/>
          </p:nvSpPr>
          <p:spPr>
            <a:xfrm>
              <a:off x="273805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
            <p:cNvSpPr/>
            <p:nvPr/>
          </p:nvSpPr>
          <p:spPr>
            <a:xfrm>
              <a:off x="28268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
            <p:cNvSpPr/>
            <p:nvPr/>
          </p:nvSpPr>
          <p:spPr>
            <a:xfrm>
              <a:off x="29156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
            <p:cNvSpPr/>
            <p:nvPr/>
          </p:nvSpPr>
          <p:spPr>
            <a:xfrm>
              <a:off x="300441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
            <p:cNvSpPr/>
            <p:nvPr/>
          </p:nvSpPr>
          <p:spPr>
            <a:xfrm>
              <a:off x="309320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
            <p:cNvSpPr/>
            <p:nvPr/>
          </p:nvSpPr>
          <p:spPr>
            <a:xfrm>
              <a:off x="318199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
            <p:cNvSpPr/>
            <p:nvPr/>
          </p:nvSpPr>
          <p:spPr>
            <a:xfrm>
              <a:off x="327078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
            <p:cNvSpPr/>
            <p:nvPr/>
          </p:nvSpPr>
          <p:spPr>
            <a:xfrm>
              <a:off x="335956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
            <p:cNvSpPr/>
            <p:nvPr/>
          </p:nvSpPr>
          <p:spPr>
            <a:xfrm>
              <a:off x="344835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
            <p:cNvSpPr/>
            <p:nvPr/>
          </p:nvSpPr>
          <p:spPr>
            <a:xfrm>
              <a:off x="353714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
            <p:cNvSpPr/>
            <p:nvPr/>
          </p:nvSpPr>
          <p:spPr>
            <a:xfrm>
              <a:off x="362593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
            <p:cNvSpPr/>
            <p:nvPr/>
          </p:nvSpPr>
          <p:spPr>
            <a:xfrm>
              <a:off x="371472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
            <p:cNvSpPr/>
            <p:nvPr/>
          </p:nvSpPr>
          <p:spPr>
            <a:xfrm>
              <a:off x="380350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
            <p:cNvSpPr/>
            <p:nvPr/>
          </p:nvSpPr>
          <p:spPr>
            <a:xfrm>
              <a:off x="389579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
            <p:cNvSpPr/>
            <p:nvPr/>
          </p:nvSpPr>
          <p:spPr>
            <a:xfrm>
              <a:off x="389579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
            <p:cNvSpPr/>
            <p:nvPr/>
          </p:nvSpPr>
          <p:spPr>
            <a:xfrm>
              <a:off x="389579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
            <p:cNvSpPr/>
            <p:nvPr/>
          </p:nvSpPr>
          <p:spPr>
            <a:xfrm>
              <a:off x="389579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
            <p:cNvSpPr/>
            <p:nvPr/>
          </p:nvSpPr>
          <p:spPr>
            <a:xfrm>
              <a:off x="389579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
            <p:cNvSpPr/>
            <p:nvPr/>
          </p:nvSpPr>
          <p:spPr>
            <a:xfrm>
              <a:off x="389579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
            <p:cNvSpPr/>
            <p:nvPr/>
          </p:nvSpPr>
          <p:spPr>
            <a:xfrm>
              <a:off x="389579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
            <p:cNvSpPr/>
            <p:nvPr/>
          </p:nvSpPr>
          <p:spPr>
            <a:xfrm>
              <a:off x="389579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
            <p:cNvSpPr/>
            <p:nvPr/>
          </p:nvSpPr>
          <p:spPr>
            <a:xfrm>
              <a:off x="389579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
            <p:cNvSpPr/>
            <p:nvPr/>
          </p:nvSpPr>
          <p:spPr>
            <a:xfrm>
              <a:off x="389579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
            <p:cNvSpPr/>
            <p:nvPr/>
          </p:nvSpPr>
          <p:spPr>
            <a:xfrm>
              <a:off x="389579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
            <p:cNvSpPr/>
            <p:nvPr/>
          </p:nvSpPr>
          <p:spPr>
            <a:xfrm>
              <a:off x="389579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
            <p:cNvSpPr/>
            <p:nvPr/>
          </p:nvSpPr>
          <p:spPr>
            <a:xfrm>
              <a:off x="389579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
            <p:cNvSpPr/>
            <p:nvPr/>
          </p:nvSpPr>
          <p:spPr>
            <a:xfrm>
              <a:off x="389579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
            <p:cNvSpPr/>
            <p:nvPr/>
          </p:nvSpPr>
          <p:spPr>
            <a:xfrm>
              <a:off x="389579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
            <p:cNvSpPr/>
            <p:nvPr/>
          </p:nvSpPr>
          <p:spPr>
            <a:xfrm>
              <a:off x="193896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
            <p:cNvSpPr/>
            <p:nvPr/>
          </p:nvSpPr>
          <p:spPr>
            <a:xfrm>
              <a:off x="193896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
            <p:cNvSpPr/>
            <p:nvPr/>
          </p:nvSpPr>
          <p:spPr>
            <a:xfrm>
              <a:off x="193896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
            <p:cNvSpPr/>
            <p:nvPr/>
          </p:nvSpPr>
          <p:spPr>
            <a:xfrm>
              <a:off x="193896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
            <p:cNvSpPr/>
            <p:nvPr/>
          </p:nvSpPr>
          <p:spPr>
            <a:xfrm>
              <a:off x="193896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
            <p:cNvSpPr/>
            <p:nvPr/>
          </p:nvSpPr>
          <p:spPr>
            <a:xfrm>
              <a:off x="193896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
            <p:cNvSpPr/>
            <p:nvPr/>
          </p:nvSpPr>
          <p:spPr>
            <a:xfrm>
              <a:off x="193896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
            <p:cNvSpPr/>
            <p:nvPr/>
          </p:nvSpPr>
          <p:spPr>
            <a:xfrm>
              <a:off x="193896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
            <p:cNvSpPr/>
            <p:nvPr/>
          </p:nvSpPr>
          <p:spPr>
            <a:xfrm>
              <a:off x="193896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
            <p:cNvSpPr/>
            <p:nvPr/>
          </p:nvSpPr>
          <p:spPr>
            <a:xfrm>
              <a:off x="193896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
            <p:cNvSpPr/>
            <p:nvPr/>
          </p:nvSpPr>
          <p:spPr>
            <a:xfrm>
              <a:off x="193896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
            <p:cNvSpPr/>
            <p:nvPr/>
          </p:nvSpPr>
          <p:spPr>
            <a:xfrm>
              <a:off x="193896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
            <p:cNvSpPr/>
            <p:nvPr/>
          </p:nvSpPr>
          <p:spPr>
            <a:xfrm>
              <a:off x="193896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
            <p:cNvSpPr/>
            <p:nvPr/>
          </p:nvSpPr>
          <p:spPr>
            <a:xfrm>
              <a:off x="193896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
            <p:cNvSpPr/>
            <p:nvPr/>
          </p:nvSpPr>
          <p:spPr>
            <a:xfrm>
              <a:off x="193896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
            <p:cNvSpPr/>
            <p:nvPr/>
          </p:nvSpPr>
          <p:spPr>
            <a:xfrm>
              <a:off x="185017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
            <p:cNvSpPr/>
            <p:nvPr/>
          </p:nvSpPr>
          <p:spPr>
            <a:xfrm>
              <a:off x="185017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
            <p:cNvSpPr/>
            <p:nvPr/>
          </p:nvSpPr>
          <p:spPr>
            <a:xfrm>
              <a:off x="185017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
            <p:cNvSpPr/>
            <p:nvPr/>
          </p:nvSpPr>
          <p:spPr>
            <a:xfrm>
              <a:off x="185017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
            <p:cNvSpPr/>
            <p:nvPr/>
          </p:nvSpPr>
          <p:spPr>
            <a:xfrm>
              <a:off x="185017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
            <p:cNvSpPr/>
            <p:nvPr/>
          </p:nvSpPr>
          <p:spPr>
            <a:xfrm>
              <a:off x="185017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
            <p:cNvSpPr/>
            <p:nvPr/>
          </p:nvSpPr>
          <p:spPr>
            <a:xfrm>
              <a:off x="185017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
            <p:cNvSpPr/>
            <p:nvPr/>
          </p:nvSpPr>
          <p:spPr>
            <a:xfrm>
              <a:off x="185017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
            <p:cNvSpPr/>
            <p:nvPr/>
          </p:nvSpPr>
          <p:spPr>
            <a:xfrm>
              <a:off x="185017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
            <p:cNvSpPr/>
            <p:nvPr/>
          </p:nvSpPr>
          <p:spPr>
            <a:xfrm>
              <a:off x="185017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
            <p:cNvSpPr/>
            <p:nvPr/>
          </p:nvSpPr>
          <p:spPr>
            <a:xfrm>
              <a:off x="185017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
            <p:cNvSpPr/>
            <p:nvPr/>
          </p:nvSpPr>
          <p:spPr>
            <a:xfrm>
              <a:off x="185017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
            <p:cNvSpPr/>
            <p:nvPr/>
          </p:nvSpPr>
          <p:spPr>
            <a:xfrm>
              <a:off x="185017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
            <p:cNvSpPr/>
            <p:nvPr/>
          </p:nvSpPr>
          <p:spPr>
            <a:xfrm>
              <a:off x="185017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
            <p:cNvSpPr/>
            <p:nvPr/>
          </p:nvSpPr>
          <p:spPr>
            <a:xfrm>
              <a:off x="185017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
            <p:cNvSpPr/>
            <p:nvPr/>
          </p:nvSpPr>
          <p:spPr>
            <a:xfrm>
              <a:off x="176138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
            <p:cNvSpPr/>
            <p:nvPr/>
          </p:nvSpPr>
          <p:spPr>
            <a:xfrm>
              <a:off x="176138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
            <p:cNvSpPr/>
            <p:nvPr/>
          </p:nvSpPr>
          <p:spPr>
            <a:xfrm>
              <a:off x="176138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
            <p:cNvSpPr/>
            <p:nvPr/>
          </p:nvSpPr>
          <p:spPr>
            <a:xfrm>
              <a:off x="176138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
            <p:cNvSpPr/>
            <p:nvPr/>
          </p:nvSpPr>
          <p:spPr>
            <a:xfrm>
              <a:off x="176138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
            <p:cNvSpPr/>
            <p:nvPr/>
          </p:nvSpPr>
          <p:spPr>
            <a:xfrm>
              <a:off x="176138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
            <p:cNvSpPr/>
            <p:nvPr/>
          </p:nvSpPr>
          <p:spPr>
            <a:xfrm>
              <a:off x="176138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
            <p:cNvSpPr/>
            <p:nvPr/>
          </p:nvSpPr>
          <p:spPr>
            <a:xfrm>
              <a:off x="176138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
            <p:cNvSpPr/>
            <p:nvPr/>
          </p:nvSpPr>
          <p:spPr>
            <a:xfrm>
              <a:off x="176138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
            <p:cNvSpPr/>
            <p:nvPr/>
          </p:nvSpPr>
          <p:spPr>
            <a:xfrm>
              <a:off x="176138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
            <p:cNvSpPr/>
            <p:nvPr/>
          </p:nvSpPr>
          <p:spPr>
            <a:xfrm>
              <a:off x="176138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
            <p:cNvSpPr/>
            <p:nvPr/>
          </p:nvSpPr>
          <p:spPr>
            <a:xfrm>
              <a:off x="176138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
            <p:cNvSpPr/>
            <p:nvPr/>
          </p:nvSpPr>
          <p:spPr>
            <a:xfrm>
              <a:off x="176138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
            <p:cNvSpPr/>
            <p:nvPr/>
          </p:nvSpPr>
          <p:spPr>
            <a:xfrm>
              <a:off x="176138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
            <p:cNvSpPr/>
            <p:nvPr/>
          </p:nvSpPr>
          <p:spPr>
            <a:xfrm>
              <a:off x="176138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
            <p:cNvSpPr/>
            <p:nvPr/>
          </p:nvSpPr>
          <p:spPr>
            <a:xfrm>
              <a:off x="202775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
            <p:cNvSpPr/>
            <p:nvPr/>
          </p:nvSpPr>
          <p:spPr>
            <a:xfrm>
              <a:off x="21165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
            <p:cNvSpPr/>
            <p:nvPr/>
          </p:nvSpPr>
          <p:spPr>
            <a:xfrm>
              <a:off x="220532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
            <p:cNvSpPr/>
            <p:nvPr/>
          </p:nvSpPr>
          <p:spPr>
            <a:xfrm>
              <a:off x="229411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
            <p:cNvSpPr/>
            <p:nvPr/>
          </p:nvSpPr>
          <p:spPr>
            <a:xfrm>
              <a:off x="238290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
            <p:cNvSpPr/>
            <p:nvPr/>
          </p:nvSpPr>
          <p:spPr>
            <a:xfrm>
              <a:off x="24716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
            <p:cNvSpPr/>
            <p:nvPr/>
          </p:nvSpPr>
          <p:spPr>
            <a:xfrm>
              <a:off x="202775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
            <p:cNvSpPr/>
            <p:nvPr/>
          </p:nvSpPr>
          <p:spPr>
            <a:xfrm>
              <a:off x="21165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
            <p:cNvSpPr/>
            <p:nvPr/>
          </p:nvSpPr>
          <p:spPr>
            <a:xfrm>
              <a:off x="220532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
            <p:cNvSpPr/>
            <p:nvPr/>
          </p:nvSpPr>
          <p:spPr>
            <a:xfrm>
              <a:off x="229411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
            <p:cNvSpPr/>
            <p:nvPr/>
          </p:nvSpPr>
          <p:spPr>
            <a:xfrm>
              <a:off x="238290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
            <p:cNvSpPr/>
            <p:nvPr/>
          </p:nvSpPr>
          <p:spPr>
            <a:xfrm>
              <a:off x="24716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
            <p:cNvSpPr/>
            <p:nvPr/>
          </p:nvSpPr>
          <p:spPr>
            <a:xfrm>
              <a:off x="202775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
            <p:cNvSpPr/>
            <p:nvPr/>
          </p:nvSpPr>
          <p:spPr>
            <a:xfrm>
              <a:off x="21165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
            <p:cNvSpPr/>
            <p:nvPr/>
          </p:nvSpPr>
          <p:spPr>
            <a:xfrm>
              <a:off x="220532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
            <p:cNvSpPr/>
            <p:nvPr/>
          </p:nvSpPr>
          <p:spPr>
            <a:xfrm>
              <a:off x="229411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
            <p:cNvSpPr/>
            <p:nvPr/>
          </p:nvSpPr>
          <p:spPr>
            <a:xfrm>
              <a:off x="238290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
            <p:cNvSpPr/>
            <p:nvPr/>
          </p:nvSpPr>
          <p:spPr>
            <a:xfrm>
              <a:off x="24716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
            <p:cNvSpPr/>
            <p:nvPr/>
          </p:nvSpPr>
          <p:spPr>
            <a:xfrm>
              <a:off x="202775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
            <p:cNvSpPr/>
            <p:nvPr/>
          </p:nvSpPr>
          <p:spPr>
            <a:xfrm>
              <a:off x="21165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
            <p:cNvSpPr/>
            <p:nvPr/>
          </p:nvSpPr>
          <p:spPr>
            <a:xfrm>
              <a:off x="220532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
            <p:cNvSpPr/>
            <p:nvPr/>
          </p:nvSpPr>
          <p:spPr>
            <a:xfrm>
              <a:off x="229411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
            <p:cNvSpPr/>
            <p:nvPr/>
          </p:nvSpPr>
          <p:spPr>
            <a:xfrm>
              <a:off x="238290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
            <p:cNvSpPr/>
            <p:nvPr/>
          </p:nvSpPr>
          <p:spPr>
            <a:xfrm>
              <a:off x="24716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
            <p:cNvSpPr/>
            <p:nvPr/>
          </p:nvSpPr>
          <p:spPr>
            <a:xfrm>
              <a:off x="202775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
            <p:cNvSpPr/>
            <p:nvPr/>
          </p:nvSpPr>
          <p:spPr>
            <a:xfrm>
              <a:off x="21165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
            <p:cNvSpPr/>
            <p:nvPr/>
          </p:nvSpPr>
          <p:spPr>
            <a:xfrm>
              <a:off x="220532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
            <p:cNvSpPr/>
            <p:nvPr/>
          </p:nvSpPr>
          <p:spPr>
            <a:xfrm>
              <a:off x="229411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
            <p:cNvSpPr/>
            <p:nvPr/>
          </p:nvSpPr>
          <p:spPr>
            <a:xfrm>
              <a:off x="238290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
            <p:cNvSpPr/>
            <p:nvPr/>
          </p:nvSpPr>
          <p:spPr>
            <a:xfrm>
              <a:off x="24716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
            <p:cNvSpPr/>
            <p:nvPr/>
          </p:nvSpPr>
          <p:spPr>
            <a:xfrm>
              <a:off x="202775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
            <p:cNvSpPr/>
            <p:nvPr/>
          </p:nvSpPr>
          <p:spPr>
            <a:xfrm>
              <a:off x="21165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
            <p:cNvSpPr/>
            <p:nvPr/>
          </p:nvSpPr>
          <p:spPr>
            <a:xfrm>
              <a:off x="220532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
            <p:cNvSpPr/>
            <p:nvPr/>
          </p:nvSpPr>
          <p:spPr>
            <a:xfrm>
              <a:off x="229411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
            <p:cNvSpPr/>
            <p:nvPr/>
          </p:nvSpPr>
          <p:spPr>
            <a:xfrm>
              <a:off x="238290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
            <p:cNvSpPr/>
            <p:nvPr/>
          </p:nvSpPr>
          <p:spPr>
            <a:xfrm>
              <a:off x="24716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
            <p:cNvSpPr/>
            <p:nvPr/>
          </p:nvSpPr>
          <p:spPr>
            <a:xfrm>
              <a:off x="202775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
            <p:cNvSpPr/>
            <p:nvPr/>
          </p:nvSpPr>
          <p:spPr>
            <a:xfrm>
              <a:off x="21165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
            <p:cNvSpPr/>
            <p:nvPr/>
          </p:nvSpPr>
          <p:spPr>
            <a:xfrm>
              <a:off x="220532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
            <p:cNvSpPr/>
            <p:nvPr/>
          </p:nvSpPr>
          <p:spPr>
            <a:xfrm>
              <a:off x="229411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
            <p:cNvSpPr/>
            <p:nvPr/>
          </p:nvSpPr>
          <p:spPr>
            <a:xfrm>
              <a:off x="238290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
            <p:cNvSpPr/>
            <p:nvPr/>
          </p:nvSpPr>
          <p:spPr>
            <a:xfrm>
              <a:off x="24716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
            <p:cNvSpPr/>
            <p:nvPr/>
          </p:nvSpPr>
          <p:spPr>
            <a:xfrm>
              <a:off x="202775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
            <p:cNvSpPr/>
            <p:nvPr/>
          </p:nvSpPr>
          <p:spPr>
            <a:xfrm>
              <a:off x="21165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
            <p:cNvSpPr/>
            <p:nvPr/>
          </p:nvSpPr>
          <p:spPr>
            <a:xfrm>
              <a:off x="220532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
            <p:cNvSpPr/>
            <p:nvPr/>
          </p:nvSpPr>
          <p:spPr>
            <a:xfrm>
              <a:off x="229411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
            <p:cNvSpPr/>
            <p:nvPr/>
          </p:nvSpPr>
          <p:spPr>
            <a:xfrm>
              <a:off x="238290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
            <p:cNvSpPr/>
            <p:nvPr/>
          </p:nvSpPr>
          <p:spPr>
            <a:xfrm>
              <a:off x="24716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
            <p:cNvSpPr/>
            <p:nvPr/>
          </p:nvSpPr>
          <p:spPr>
            <a:xfrm>
              <a:off x="202775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
            <p:cNvSpPr/>
            <p:nvPr/>
          </p:nvSpPr>
          <p:spPr>
            <a:xfrm>
              <a:off x="21165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
            <p:cNvSpPr/>
            <p:nvPr/>
          </p:nvSpPr>
          <p:spPr>
            <a:xfrm>
              <a:off x="220532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
            <p:cNvSpPr/>
            <p:nvPr/>
          </p:nvSpPr>
          <p:spPr>
            <a:xfrm>
              <a:off x="229411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
            <p:cNvSpPr/>
            <p:nvPr/>
          </p:nvSpPr>
          <p:spPr>
            <a:xfrm>
              <a:off x="238290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
            <p:cNvSpPr/>
            <p:nvPr/>
          </p:nvSpPr>
          <p:spPr>
            <a:xfrm>
              <a:off x="24716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
            <p:cNvSpPr/>
            <p:nvPr/>
          </p:nvSpPr>
          <p:spPr>
            <a:xfrm>
              <a:off x="202775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
            <p:cNvSpPr/>
            <p:nvPr/>
          </p:nvSpPr>
          <p:spPr>
            <a:xfrm>
              <a:off x="21165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
            <p:cNvSpPr/>
            <p:nvPr/>
          </p:nvSpPr>
          <p:spPr>
            <a:xfrm>
              <a:off x="220532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
            <p:cNvSpPr/>
            <p:nvPr/>
          </p:nvSpPr>
          <p:spPr>
            <a:xfrm>
              <a:off x="229411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
            <p:cNvSpPr/>
            <p:nvPr/>
          </p:nvSpPr>
          <p:spPr>
            <a:xfrm>
              <a:off x="238290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
            <p:cNvSpPr/>
            <p:nvPr/>
          </p:nvSpPr>
          <p:spPr>
            <a:xfrm>
              <a:off x="24716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
            <p:cNvSpPr/>
            <p:nvPr/>
          </p:nvSpPr>
          <p:spPr>
            <a:xfrm>
              <a:off x="202775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7"/>
            <p:cNvSpPr/>
            <p:nvPr/>
          </p:nvSpPr>
          <p:spPr>
            <a:xfrm>
              <a:off x="21165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7"/>
            <p:cNvSpPr/>
            <p:nvPr/>
          </p:nvSpPr>
          <p:spPr>
            <a:xfrm>
              <a:off x="220532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
            <p:cNvSpPr/>
            <p:nvPr/>
          </p:nvSpPr>
          <p:spPr>
            <a:xfrm>
              <a:off x="229411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
            <p:cNvSpPr/>
            <p:nvPr/>
          </p:nvSpPr>
          <p:spPr>
            <a:xfrm>
              <a:off x="238290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
            <p:cNvSpPr/>
            <p:nvPr/>
          </p:nvSpPr>
          <p:spPr>
            <a:xfrm>
              <a:off x="24716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
            <p:cNvSpPr/>
            <p:nvPr/>
          </p:nvSpPr>
          <p:spPr>
            <a:xfrm>
              <a:off x="202775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
            <p:cNvSpPr/>
            <p:nvPr/>
          </p:nvSpPr>
          <p:spPr>
            <a:xfrm>
              <a:off x="21165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
            <p:cNvSpPr/>
            <p:nvPr/>
          </p:nvSpPr>
          <p:spPr>
            <a:xfrm>
              <a:off x="220532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
            <p:cNvSpPr/>
            <p:nvPr/>
          </p:nvSpPr>
          <p:spPr>
            <a:xfrm>
              <a:off x="229411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
            <p:cNvSpPr/>
            <p:nvPr/>
          </p:nvSpPr>
          <p:spPr>
            <a:xfrm>
              <a:off x="238290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
            <p:cNvSpPr/>
            <p:nvPr/>
          </p:nvSpPr>
          <p:spPr>
            <a:xfrm>
              <a:off x="24716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
            <p:cNvSpPr/>
            <p:nvPr/>
          </p:nvSpPr>
          <p:spPr>
            <a:xfrm>
              <a:off x="202775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
            <p:cNvSpPr/>
            <p:nvPr/>
          </p:nvSpPr>
          <p:spPr>
            <a:xfrm>
              <a:off x="21165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
            <p:cNvSpPr/>
            <p:nvPr/>
          </p:nvSpPr>
          <p:spPr>
            <a:xfrm>
              <a:off x="220532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
            <p:cNvSpPr/>
            <p:nvPr/>
          </p:nvSpPr>
          <p:spPr>
            <a:xfrm>
              <a:off x="229411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
            <p:cNvSpPr/>
            <p:nvPr/>
          </p:nvSpPr>
          <p:spPr>
            <a:xfrm>
              <a:off x="238290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
            <p:cNvSpPr/>
            <p:nvPr/>
          </p:nvSpPr>
          <p:spPr>
            <a:xfrm>
              <a:off x="24716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
            <p:cNvSpPr/>
            <p:nvPr/>
          </p:nvSpPr>
          <p:spPr>
            <a:xfrm>
              <a:off x="25604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
            <p:cNvSpPr/>
            <p:nvPr/>
          </p:nvSpPr>
          <p:spPr>
            <a:xfrm>
              <a:off x="25604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
            <p:cNvSpPr/>
            <p:nvPr/>
          </p:nvSpPr>
          <p:spPr>
            <a:xfrm>
              <a:off x="25604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
            <p:cNvSpPr/>
            <p:nvPr/>
          </p:nvSpPr>
          <p:spPr>
            <a:xfrm>
              <a:off x="25604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
            <p:cNvSpPr/>
            <p:nvPr/>
          </p:nvSpPr>
          <p:spPr>
            <a:xfrm>
              <a:off x="25604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
            <p:cNvSpPr/>
            <p:nvPr/>
          </p:nvSpPr>
          <p:spPr>
            <a:xfrm>
              <a:off x="25604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
            <p:cNvSpPr/>
            <p:nvPr/>
          </p:nvSpPr>
          <p:spPr>
            <a:xfrm>
              <a:off x="25604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
            <p:cNvSpPr/>
            <p:nvPr/>
          </p:nvSpPr>
          <p:spPr>
            <a:xfrm>
              <a:off x="25604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
            <p:cNvSpPr/>
            <p:nvPr/>
          </p:nvSpPr>
          <p:spPr>
            <a:xfrm>
              <a:off x="25604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
            <p:cNvSpPr/>
            <p:nvPr/>
          </p:nvSpPr>
          <p:spPr>
            <a:xfrm>
              <a:off x="25604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
            <p:cNvSpPr/>
            <p:nvPr/>
          </p:nvSpPr>
          <p:spPr>
            <a:xfrm>
              <a:off x="25604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
            <p:cNvSpPr/>
            <p:nvPr/>
          </p:nvSpPr>
          <p:spPr>
            <a:xfrm>
              <a:off x="25604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
            <p:cNvSpPr/>
            <p:nvPr/>
          </p:nvSpPr>
          <p:spPr>
            <a:xfrm>
              <a:off x="25604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
            <p:cNvSpPr/>
            <p:nvPr/>
          </p:nvSpPr>
          <p:spPr>
            <a:xfrm>
              <a:off x="264926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
            <p:cNvSpPr/>
            <p:nvPr/>
          </p:nvSpPr>
          <p:spPr>
            <a:xfrm>
              <a:off x="264926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
            <p:cNvSpPr/>
            <p:nvPr/>
          </p:nvSpPr>
          <p:spPr>
            <a:xfrm>
              <a:off x="264926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
            <p:cNvSpPr/>
            <p:nvPr/>
          </p:nvSpPr>
          <p:spPr>
            <a:xfrm>
              <a:off x="264926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
            <p:cNvSpPr/>
            <p:nvPr/>
          </p:nvSpPr>
          <p:spPr>
            <a:xfrm>
              <a:off x="264926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
            <p:cNvSpPr/>
            <p:nvPr/>
          </p:nvSpPr>
          <p:spPr>
            <a:xfrm>
              <a:off x="264926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
            <p:cNvSpPr/>
            <p:nvPr/>
          </p:nvSpPr>
          <p:spPr>
            <a:xfrm>
              <a:off x="264926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
            <p:cNvSpPr/>
            <p:nvPr/>
          </p:nvSpPr>
          <p:spPr>
            <a:xfrm>
              <a:off x="264926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
            <p:cNvSpPr/>
            <p:nvPr/>
          </p:nvSpPr>
          <p:spPr>
            <a:xfrm>
              <a:off x="264926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
            <p:cNvSpPr/>
            <p:nvPr/>
          </p:nvSpPr>
          <p:spPr>
            <a:xfrm>
              <a:off x="264926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
            <p:cNvSpPr/>
            <p:nvPr/>
          </p:nvSpPr>
          <p:spPr>
            <a:xfrm>
              <a:off x="264926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
            <p:cNvSpPr/>
            <p:nvPr/>
          </p:nvSpPr>
          <p:spPr>
            <a:xfrm>
              <a:off x="264926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
            <p:cNvSpPr/>
            <p:nvPr/>
          </p:nvSpPr>
          <p:spPr>
            <a:xfrm>
              <a:off x="264926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
            <p:cNvSpPr/>
            <p:nvPr/>
          </p:nvSpPr>
          <p:spPr>
            <a:xfrm>
              <a:off x="273805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
            <p:cNvSpPr/>
            <p:nvPr/>
          </p:nvSpPr>
          <p:spPr>
            <a:xfrm>
              <a:off x="273805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
            <p:cNvSpPr/>
            <p:nvPr/>
          </p:nvSpPr>
          <p:spPr>
            <a:xfrm>
              <a:off x="273805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
            <p:cNvSpPr/>
            <p:nvPr/>
          </p:nvSpPr>
          <p:spPr>
            <a:xfrm>
              <a:off x="273805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
            <p:cNvSpPr/>
            <p:nvPr/>
          </p:nvSpPr>
          <p:spPr>
            <a:xfrm>
              <a:off x="273805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
            <p:cNvSpPr/>
            <p:nvPr/>
          </p:nvSpPr>
          <p:spPr>
            <a:xfrm>
              <a:off x="273805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
            <p:cNvSpPr/>
            <p:nvPr/>
          </p:nvSpPr>
          <p:spPr>
            <a:xfrm>
              <a:off x="273805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7"/>
            <p:cNvSpPr/>
            <p:nvPr/>
          </p:nvSpPr>
          <p:spPr>
            <a:xfrm>
              <a:off x="273805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7"/>
            <p:cNvSpPr/>
            <p:nvPr/>
          </p:nvSpPr>
          <p:spPr>
            <a:xfrm>
              <a:off x="273805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7"/>
            <p:cNvSpPr/>
            <p:nvPr/>
          </p:nvSpPr>
          <p:spPr>
            <a:xfrm>
              <a:off x="273805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7"/>
            <p:cNvSpPr/>
            <p:nvPr/>
          </p:nvSpPr>
          <p:spPr>
            <a:xfrm>
              <a:off x="273805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7"/>
            <p:cNvSpPr/>
            <p:nvPr/>
          </p:nvSpPr>
          <p:spPr>
            <a:xfrm>
              <a:off x="273805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7"/>
            <p:cNvSpPr/>
            <p:nvPr/>
          </p:nvSpPr>
          <p:spPr>
            <a:xfrm>
              <a:off x="273805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7"/>
            <p:cNvSpPr/>
            <p:nvPr/>
          </p:nvSpPr>
          <p:spPr>
            <a:xfrm>
              <a:off x="28268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
            <p:cNvSpPr/>
            <p:nvPr/>
          </p:nvSpPr>
          <p:spPr>
            <a:xfrm>
              <a:off x="28268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
            <p:cNvSpPr/>
            <p:nvPr/>
          </p:nvSpPr>
          <p:spPr>
            <a:xfrm>
              <a:off x="28268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
            <p:cNvSpPr/>
            <p:nvPr/>
          </p:nvSpPr>
          <p:spPr>
            <a:xfrm>
              <a:off x="28268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
            <p:cNvSpPr/>
            <p:nvPr/>
          </p:nvSpPr>
          <p:spPr>
            <a:xfrm>
              <a:off x="28268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
            <p:cNvSpPr/>
            <p:nvPr/>
          </p:nvSpPr>
          <p:spPr>
            <a:xfrm>
              <a:off x="28268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
            <p:cNvSpPr/>
            <p:nvPr/>
          </p:nvSpPr>
          <p:spPr>
            <a:xfrm>
              <a:off x="28268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
            <p:cNvSpPr/>
            <p:nvPr/>
          </p:nvSpPr>
          <p:spPr>
            <a:xfrm>
              <a:off x="28268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
            <p:cNvSpPr/>
            <p:nvPr/>
          </p:nvSpPr>
          <p:spPr>
            <a:xfrm>
              <a:off x="28268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
            <p:cNvSpPr/>
            <p:nvPr/>
          </p:nvSpPr>
          <p:spPr>
            <a:xfrm>
              <a:off x="28268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
            <p:cNvSpPr/>
            <p:nvPr/>
          </p:nvSpPr>
          <p:spPr>
            <a:xfrm>
              <a:off x="28268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
            <p:cNvSpPr/>
            <p:nvPr/>
          </p:nvSpPr>
          <p:spPr>
            <a:xfrm>
              <a:off x="28268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
            <p:cNvSpPr/>
            <p:nvPr/>
          </p:nvSpPr>
          <p:spPr>
            <a:xfrm>
              <a:off x="28268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
            <p:cNvSpPr/>
            <p:nvPr/>
          </p:nvSpPr>
          <p:spPr>
            <a:xfrm>
              <a:off x="29156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
            <p:cNvSpPr/>
            <p:nvPr/>
          </p:nvSpPr>
          <p:spPr>
            <a:xfrm>
              <a:off x="29156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
            <p:cNvSpPr/>
            <p:nvPr/>
          </p:nvSpPr>
          <p:spPr>
            <a:xfrm>
              <a:off x="29156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
            <p:cNvSpPr/>
            <p:nvPr/>
          </p:nvSpPr>
          <p:spPr>
            <a:xfrm>
              <a:off x="29156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
            <p:cNvSpPr/>
            <p:nvPr/>
          </p:nvSpPr>
          <p:spPr>
            <a:xfrm>
              <a:off x="29156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
            <p:cNvSpPr/>
            <p:nvPr/>
          </p:nvSpPr>
          <p:spPr>
            <a:xfrm>
              <a:off x="29156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
            <p:cNvSpPr/>
            <p:nvPr/>
          </p:nvSpPr>
          <p:spPr>
            <a:xfrm>
              <a:off x="29156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
            <p:cNvSpPr/>
            <p:nvPr/>
          </p:nvSpPr>
          <p:spPr>
            <a:xfrm>
              <a:off x="29156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
            <p:cNvSpPr/>
            <p:nvPr/>
          </p:nvSpPr>
          <p:spPr>
            <a:xfrm>
              <a:off x="29156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
            <p:cNvSpPr/>
            <p:nvPr/>
          </p:nvSpPr>
          <p:spPr>
            <a:xfrm>
              <a:off x="29156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
            <p:cNvSpPr/>
            <p:nvPr/>
          </p:nvSpPr>
          <p:spPr>
            <a:xfrm>
              <a:off x="29156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
            <p:cNvSpPr/>
            <p:nvPr/>
          </p:nvSpPr>
          <p:spPr>
            <a:xfrm>
              <a:off x="29156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
            <p:cNvSpPr/>
            <p:nvPr/>
          </p:nvSpPr>
          <p:spPr>
            <a:xfrm>
              <a:off x="29156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
            <p:cNvSpPr/>
            <p:nvPr/>
          </p:nvSpPr>
          <p:spPr>
            <a:xfrm>
              <a:off x="300441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
            <p:cNvSpPr/>
            <p:nvPr/>
          </p:nvSpPr>
          <p:spPr>
            <a:xfrm>
              <a:off x="300441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
            <p:cNvSpPr/>
            <p:nvPr/>
          </p:nvSpPr>
          <p:spPr>
            <a:xfrm>
              <a:off x="300441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
            <p:cNvSpPr/>
            <p:nvPr/>
          </p:nvSpPr>
          <p:spPr>
            <a:xfrm>
              <a:off x="300441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
            <p:cNvSpPr/>
            <p:nvPr/>
          </p:nvSpPr>
          <p:spPr>
            <a:xfrm>
              <a:off x="300441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
            <p:cNvSpPr/>
            <p:nvPr/>
          </p:nvSpPr>
          <p:spPr>
            <a:xfrm>
              <a:off x="300441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7"/>
            <p:cNvSpPr/>
            <p:nvPr/>
          </p:nvSpPr>
          <p:spPr>
            <a:xfrm>
              <a:off x="300441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7"/>
            <p:cNvSpPr/>
            <p:nvPr/>
          </p:nvSpPr>
          <p:spPr>
            <a:xfrm>
              <a:off x="300441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7"/>
            <p:cNvSpPr/>
            <p:nvPr/>
          </p:nvSpPr>
          <p:spPr>
            <a:xfrm>
              <a:off x="300441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7"/>
            <p:cNvSpPr/>
            <p:nvPr/>
          </p:nvSpPr>
          <p:spPr>
            <a:xfrm>
              <a:off x="300441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
            <p:cNvSpPr/>
            <p:nvPr/>
          </p:nvSpPr>
          <p:spPr>
            <a:xfrm>
              <a:off x="300441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
            <p:cNvSpPr/>
            <p:nvPr/>
          </p:nvSpPr>
          <p:spPr>
            <a:xfrm>
              <a:off x="300441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
            <p:cNvSpPr/>
            <p:nvPr/>
          </p:nvSpPr>
          <p:spPr>
            <a:xfrm>
              <a:off x="300441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
            <p:cNvSpPr/>
            <p:nvPr/>
          </p:nvSpPr>
          <p:spPr>
            <a:xfrm>
              <a:off x="309320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
            <p:cNvSpPr/>
            <p:nvPr/>
          </p:nvSpPr>
          <p:spPr>
            <a:xfrm>
              <a:off x="309320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
            <p:cNvSpPr/>
            <p:nvPr/>
          </p:nvSpPr>
          <p:spPr>
            <a:xfrm>
              <a:off x="309320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
            <p:cNvSpPr/>
            <p:nvPr/>
          </p:nvSpPr>
          <p:spPr>
            <a:xfrm>
              <a:off x="309320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
            <p:cNvSpPr/>
            <p:nvPr/>
          </p:nvSpPr>
          <p:spPr>
            <a:xfrm>
              <a:off x="309320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7"/>
            <p:cNvSpPr/>
            <p:nvPr/>
          </p:nvSpPr>
          <p:spPr>
            <a:xfrm>
              <a:off x="309320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7"/>
            <p:cNvSpPr/>
            <p:nvPr/>
          </p:nvSpPr>
          <p:spPr>
            <a:xfrm>
              <a:off x="309320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
            <p:cNvSpPr/>
            <p:nvPr/>
          </p:nvSpPr>
          <p:spPr>
            <a:xfrm>
              <a:off x="309320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
            <p:cNvSpPr/>
            <p:nvPr/>
          </p:nvSpPr>
          <p:spPr>
            <a:xfrm>
              <a:off x="309320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
            <p:cNvSpPr/>
            <p:nvPr/>
          </p:nvSpPr>
          <p:spPr>
            <a:xfrm>
              <a:off x="309320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
            <p:cNvSpPr/>
            <p:nvPr/>
          </p:nvSpPr>
          <p:spPr>
            <a:xfrm>
              <a:off x="309320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
            <p:cNvSpPr/>
            <p:nvPr/>
          </p:nvSpPr>
          <p:spPr>
            <a:xfrm>
              <a:off x="309320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
            <p:cNvSpPr/>
            <p:nvPr/>
          </p:nvSpPr>
          <p:spPr>
            <a:xfrm>
              <a:off x="309320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
            <p:cNvSpPr/>
            <p:nvPr/>
          </p:nvSpPr>
          <p:spPr>
            <a:xfrm>
              <a:off x="318199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7"/>
            <p:cNvSpPr/>
            <p:nvPr/>
          </p:nvSpPr>
          <p:spPr>
            <a:xfrm>
              <a:off x="318199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7"/>
            <p:cNvSpPr/>
            <p:nvPr/>
          </p:nvSpPr>
          <p:spPr>
            <a:xfrm>
              <a:off x="318199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
            <p:cNvSpPr/>
            <p:nvPr/>
          </p:nvSpPr>
          <p:spPr>
            <a:xfrm>
              <a:off x="318199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7"/>
            <p:cNvSpPr/>
            <p:nvPr/>
          </p:nvSpPr>
          <p:spPr>
            <a:xfrm>
              <a:off x="318199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
            <p:cNvSpPr/>
            <p:nvPr/>
          </p:nvSpPr>
          <p:spPr>
            <a:xfrm>
              <a:off x="318199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
            <p:cNvSpPr/>
            <p:nvPr/>
          </p:nvSpPr>
          <p:spPr>
            <a:xfrm>
              <a:off x="318199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
            <p:cNvSpPr/>
            <p:nvPr/>
          </p:nvSpPr>
          <p:spPr>
            <a:xfrm>
              <a:off x="318199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
            <p:cNvSpPr/>
            <p:nvPr/>
          </p:nvSpPr>
          <p:spPr>
            <a:xfrm>
              <a:off x="318199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
            <p:cNvSpPr/>
            <p:nvPr/>
          </p:nvSpPr>
          <p:spPr>
            <a:xfrm>
              <a:off x="318199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
            <p:cNvSpPr/>
            <p:nvPr/>
          </p:nvSpPr>
          <p:spPr>
            <a:xfrm>
              <a:off x="318199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
            <p:cNvSpPr/>
            <p:nvPr/>
          </p:nvSpPr>
          <p:spPr>
            <a:xfrm>
              <a:off x="318199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
            <p:cNvSpPr/>
            <p:nvPr/>
          </p:nvSpPr>
          <p:spPr>
            <a:xfrm>
              <a:off x="318199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
            <p:cNvSpPr/>
            <p:nvPr/>
          </p:nvSpPr>
          <p:spPr>
            <a:xfrm>
              <a:off x="327078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
            <p:cNvSpPr/>
            <p:nvPr/>
          </p:nvSpPr>
          <p:spPr>
            <a:xfrm>
              <a:off x="327078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
            <p:cNvSpPr/>
            <p:nvPr/>
          </p:nvSpPr>
          <p:spPr>
            <a:xfrm>
              <a:off x="327078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7"/>
            <p:cNvSpPr/>
            <p:nvPr/>
          </p:nvSpPr>
          <p:spPr>
            <a:xfrm>
              <a:off x="327078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7"/>
            <p:cNvSpPr/>
            <p:nvPr/>
          </p:nvSpPr>
          <p:spPr>
            <a:xfrm>
              <a:off x="327078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
            <p:cNvSpPr/>
            <p:nvPr/>
          </p:nvSpPr>
          <p:spPr>
            <a:xfrm>
              <a:off x="327078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7"/>
            <p:cNvSpPr/>
            <p:nvPr/>
          </p:nvSpPr>
          <p:spPr>
            <a:xfrm>
              <a:off x="327078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7"/>
            <p:cNvSpPr/>
            <p:nvPr/>
          </p:nvSpPr>
          <p:spPr>
            <a:xfrm>
              <a:off x="327078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7"/>
            <p:cNvSpPr/>
            <p:nvPr/>
          </p:nvSpPr>
          <p:spPr>
            <a:xfrm>
              <a:off x="327078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7"/>
            <p:cNvSpPr/>
            <p:nvPr/>
          </p:nvSpPr>
          <p:spPr>
            <a:xfrm>
              <a:off x="327078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7"/>
            <p:cNvSpPr/>
            <p:nvPr/>
          </p:nvSpPr>
          <p:spPr>
            <a:xfrm>
              <a:off x="327078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7"/>
            <p:cNvSpPr/>
            <p:nvPr/>
          </p:nvSpPr>
          <p:spPr>
            <a:xfrm>
              <a:off x="327078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7"/>
            <p:cNvSpPr/>
            <p:nvPr/>
          </p:nvSpPr>
          <p:spPr>
            <a:xfrm>
              <a:off x="327078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7"/>
            <p:cNvSpPr/>
            <p:nvPr/>
          </p:nvSpPr>
          <p:spPr>
            <a:xfrm>
              <a:off x="335956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7"/>
            <p:cNvSpPr/>
            <p:nvPr/>
          </p:nvSpPr>
          <p:spPr>
            <a:xfrm>
              <a:off x="335956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7"/>
            <p:cNvSpPr/>
            <p:nvPr/>
          </p:nvSpPr>
          <p:spPr>
            <a:xfrm>
              <a:off x="335956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
            <p:cNvSpPr/>
            <p:nvPr/>
          </p:nvSpPr>
          <p:spPr>
            <a:xfrm>
              <a:off x="335956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7"/>
            <p:cNvSpPr/>
            <p:nvPr/>
          </p:nvSpPr>
          <p:spPr>
            <a:xfrm>
              <a:off x="335956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7"/>
            <p:cNvSpPr/>
            <p:nvPr/>
          </p:nvSpPr>
          <p:spPr>
            <a:xfrm>
              <a:off x="335956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7"/>
            <p:cNvSpPr/>
            <p:nvPr/>
          </p:nvSpPr>
          <p:spPr>
            <a:xfrm>
              <a:off x="335956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7"/>
            <p:cNvSpPr/>
            <p:nvPr/>
          </p:nvSpPr>
          <p:spPr>
            <a:xfrm>
              <a:off x="335956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7"/>
            <p:cNvSpPr/>
            <p:nvPr/>
          </p:nvSpPr>
          <p:spPr>
            <a:xfrm>
              <a:off x="335956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7"/>
            <p:cNvSpPr/>
            <p:nvPr/>
          </p:nvSpPr>
          <p:spPr>
            <a:xfrm>
              <a:off x="335956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7"/>
            <p:cNvSpPr/>
            <p:nvPr/>
          </p:nvSpPr>
          <p:spPr>
            <a:xfrm>
              <a:off x="335956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7"/>
            <p:cNvSpPr/>
            <p:nvPr/>
          </p:nvSpPr>
          <p:spPr>
            <a:xfrm>
              <a:off x="335956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7"/>
            <p:cNvSpPr/>
            <p:nvPr/>
          </p:nvSpPr>
          <p:spPr>
            <a:xfrm>
              <a:off x="335956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7"/>
            <p:cNvSpPr/>
            <p:nvPr/>
          </p:nvSpPr>
          <p:spPr>
            <a:xfrm>
              <a:off x="344835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7"/>
            <p:cNvSpPr/>
            <p:nvPr/>
          </p:nvSpPr>
          <p:spPr>
            <a:xfrm>
              <a:off x="344835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7"/>
            <p:cNvSpPr/>
            <p:nvPr/>
          </p:nvSpPr>
          <p:spPr>
            <a:xfrm>
              <a:off x="344835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7"/>
            <p:cNvSpPr/>
            <p:nvPr/>
          </p:nvSpPr>
          <p:spPr>
            <a:xfrm>
              <a:off x="344835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7"/>
            <p:cNvSpPr/>
            <p:nvPr/>
          </p:nvSpPr>
          <p:spPr>
            <a:xfrm>
              <a:off x="344835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7"/>
            <p:cNvSpPr/>
            <p:nvPr/>
          </p:nvSpPr>
          <p:spPr>
            <a:xfrm>
              <a:off x="344835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
            <p:cNvSpPr/>
            <p:nvPr/>
          </p:nvSpPr>
          <p:spPr>
            <a:xfrm>
              <a:off x="344835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
            <p:cNvSpPr/>
            <p:nvPr/>
          </p:nvSpPr>
          <p:spPr>
            <a:xfrm>
              <a:off x="344835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
            <p:cNvSpPr/>
            <p:nvPr/>
          </p:nvSpPr>
          <p:spPr>
            <a:xfrm>
              <a:off x="344835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
            <p:cNvSpPr/>
            <p:nvPr/>
          </p:nvSpPr>
          <p:spPr>
            <a:xfrm>
              <a:off x="344835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
            <p:cNvSpPr/>
            <p:nvPr/>
          </p:nvSpPr>
          <p:spPr>
            <a:xfrm>
              <a:off x="344835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
            <p:cNvSpPr/>
            <p:nvPr/>
          </p:nvSpPr>
          <p:spPr>
            <a:xfrm>
              <a:off x="344835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
            <p:cNvSpPr/>
            <p:nvPr/>
          </p:nvSpPr>
          <p:spPr>
            <a:xfrm>
              <a:off x="344835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
            <p:cNvSpPr/>
            <p:nvPr/>
          </p:nvSpPr>
          <p:spPr>
            <a:xfrm>
              <a:off x="353714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
            <p:cNvSpPr/>
            <p:nvPr/>
          </p:nvSpPr>
          <p:spPr>
            <a:xfrm>
              <a:off x="353714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
            <p:cNvSpPr/>
            <p:nvPr/>
          </p:nvSpPr>
          <p:spPr>
            <a:xfrm>
              <a:off x="353714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
            <p:cNvSpPr/>
            <p:nvPr/>
          </p:nvSpPr>
          <p:spPr>
            <a:xfrm>
              <a:off x="353714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
            <p:cNvSpPr/>
            <p:nvPr/>
          </p:nvSpPr>
          <p:spPr>
            <a:xfrm>
              <a:off x="353714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
            <p:cNvSpPr/>
            <p:nvPr/>
          </p:nvSpPr>
          <p:spPr>
            <a:xfrm>
              <a:off x="353714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
            <p:cNvSpPr/>
            <p:nvPr/>
          </p:nvSpPr>
          <p:spPr>
            <a:xfrm>
              <a:off x="353714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
            <p:cNvSpPr/>
            <p:nvPr/>
          </p:nvSpPr>
          <p:spPr>
            <a:xfrm>
              <a:off x="353714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
            <p:cNvSpPr/>
            <p:nvPr/>
          </p:nvSpPr>
          <p:spPr>
            <a:xfrm>
              <a:off x="353714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
            <p:cNvSpPr/>
            <p:nvPr/>
          </p:nvSpPr>
          <p:spPr>
            <a:xfrm>
              <a:off x="353714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
            <p:cNvSpPr/>
            <p:nvPr/>
          </p:nvSpPr>
          <p:spPr>
            <a:xfrm>
              <a:off x="353714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
            <p:cNvSpPr/>
            <p:nvPr/>
          </p:nvSpPr>
          <p:spPr>
            <a:xfrm>
              <a:off x="353714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
            <p:cNvSpPr/>
            <p:nvPr/>
          </p:nvSpPr>
          <p:spPr>
            <a:xfrm>
              <a:off x="353714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
            <p:cNvSpPr/>
            <p:nvPr/>
          </p:nvSpPr>
          <p:spPr>
            <a:xfrm>
              <a:off x="362593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
            <p:cNvSpPr/>
            <p:nvPr/>
          </p:nvSpPr>
          <p:spPr>
            <a:xfrm>
              <a:off x="362593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
            <p:cNvSpPr/>
            <p:nvPr/>
          </p:nvSpPr>
          <p:spPr>
            <a:xfrm>
              <a:off x="362593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
            <p:cNvSpPr/>
            <p:nvPr/>
          </p:nvSpPr>
          <p:spPr>
            <a:xfrm>
              <a:off x="362593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
            <p:cNvSpPr/>
            <p:nvPr/>
          </p:nvSpPr>
          <p:spPr>
            <a:xfrm>
              <a:off x="362593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
            <p:cNvSpPr/>
            <p:nvPr/>
          </p:nvSpPr>
          <p:spPr>
            <a:xfrm>
              <a:off x="362593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
            <p:cNvSpPr/>
            <p:nvPr/>
          </p:nvSpPr>
          <p:spPr>
            <a:xfrm>
              <a:off x="362593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
            <p:cNvSpPr/>
            <p:nvPr/>
          </p:nvSpPr>
          <p:spPr>
            <a:xfrm>
              <a:off x="362593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
            <p:cNvSpPr/>
            <p:nvPr/>
          </p:nvSpPr>
          <p:spPr>
            <a:xfrm>
              <a:off x="362593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
            <p:cNvSpPr/>
            <p:nvPr/>
          </p:nvSpPr>
          <p:spPr>
            <a:xfrm>
              <a:off x="362593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
            <p:cNvSpPr/>
            <p:nvPr/>
          </p:nvSpPr>
          <p:spPr>
            <a:xfrm>
              <a:off x="362593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
            <p:cNvSpPr/>
            <p:nvPr/>
          </p:nvSpPr>
          <p:spPr>
            <a:xfrm>
              <a:off x="362593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
            <p:cNvSpPr/>
            <p:nvPr/>
          </p:nvSpPr>
          <p:spPr>
            <a:xfrm>
              <a:off x="362593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
            <p:cNvSpPr/>
            <p:nvPr/>
          </p:nvSpPr>
          <p:spPr>
            <a:xfrm>
              <a:off x="371472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
            <p:cNvSpPr/>
            <p:nvPr/>
          </p:nvSpPr>
          <p:spPr>
            <a:xfrm>
              <a:off x="371472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
            <p:cNvSpPr/>
            <p:nvPr/>
          </p:nvSpPr>
          <p:spPr>
            <a:xfrm>
              <a:off x="371472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
            <p:cNvSpPr/>
            <p:nvPr/>
          </p:nvSpPr>
          <p:spPr>
            <a:xfrm>
              <a:off x="371472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
            <p:cNvSpPr/>
            <p:nvPr/>
          </p:nvSpPr>
          <p:spPr>
            <a:xfrm>
              <a:off x="371472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
            <p:cNvSpPr/>
            <p:nvPr/>
          </p:nvSpPr>
          <p:spPr>
            <a:xfrm>
              <a:off x="371472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
            <p:cNvSpPr/>
            <p:nvPr/>
          </p:nvSpPr>
          <p:spPr>
            <a:xfrm>
              <a:off x="371472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
            <p:cNvSpPr/>
            <p:nvPr/>
          </p:nvSpPr>
          <p:spPr>
            <a:xfrm>
              <a:off x="371472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
            <p:cNvSpPr/>
            <p:nvPr/>
          </p:nvSpPr>
          <p:spPr>
            <a:xfrm>
              <a:off x="371472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
            <p:cNvSpPr/>
            <p:nvPr/>
          </p:nvSpPr>
          <p:spPr>
            <a:xfrm>
              <a:off x="371472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
            <p:cNvSpPr/>
            <p:nvPr/>
          </p:nvSpPr>
          <p:spPr>
            <a:xfrm>
              <a:off x="371472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
            <p:cNvSpPr/>
            <p:nvPr/>
          </p:nvSpPr>
          <p:spPr>
            <a:xfrm>
              <a:off x="371472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
            <p:cNvSpPr/>
            <p:nvPr/>
          </p:nvSpPr>
          <p:spPr>
            <a:xfrm>
              <a:off x="371472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
            <p:cNvSpPr/>
            <p:nvPr/>
          </p:nvSpPr>
          <p:spPr>
            <a:xfrm>
              <a:off x="380350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
            <p:cNvSpPr/>
            <p:nvPr/>
          </p:nvSpPr>
          <p:spPr>
            <a:xfrm>
              <a:off x="380350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
            <p:cNvSpPr/>
            <p:nvPr/>
          </p:nvSpPr>
          <p:spPr>
            <a:xfrm>
              <a:off x="380350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
            <p:cNvSpPr/>
            <p:nvPr/>
          </p:nvSpPr>
          <p:spPr>
            <a:xfrm>
              <a:off x="380350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
            <p:cNvSpPr/>
            <p:nvPr/>
          </p:nvSpPr>
          <p:spPr>
            <a:xfrm>
              <a:off x="380350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
            <p:cNvSpPr/>
            <p:nvPr/>
          </p:nvSpPr>
          <p:spPr>
            <a:xfrm>
              <a:off x="380350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
            <p:cNvSpPr/>
            <p:nvPr/>
          </p:nvSpPr>
          <p:spPr>
            <a:xfrm>
              <a:off x="380350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
            <p:cNvSpPr/>
            <p:nvPr/>
          </p:nvSpPr>
          <p:spPr>
            <a:xfrm>
              <a:off x="380350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
            <p:cNvSpPr/>
            <p:nvPr/>
          </p:nvSpPr>
          <p:spPr>
            <a:xfrm>
              <a:off x="380350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
            <p:cNvSpPr/>
            <p:nvPr/>
          </p:nvSpPr>
          <p:spPr>
            <a:xfrm>
              <a:off x="380350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
            <p:cNvSpPr/>
            <p:nvPr/>
          </p:nvSpPr>
          <p:spPr>
            <a:xfrm>
              <a:off x="380350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
            <p:cNvSpPr/>
            <p:nvPr/>
          </p:nvSpPr>
          <p:spPr>
            <a:xfrm>
              <a:off x="380350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7"/>
            <p:cNvSpPr/>
            <p:nvPr/>
          </p:nvSpPr>
          <p:spPr>
            <a:xfrm>
              <a:off x="380350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7"/>
            <p:cNvSpPr/>
            <p:nvPr/>
          </p:nvSpPr>
          <p:spPr>
            <a:xfrm>
              <a:off x="202775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
            <p:cNvSpPr/>
            <p:nvPr/>
          </p:nvSpPr>
          <p:spPr>
            <a:xfrm>
              <a:off x="21165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
            <p:cNvSpPr/>
            <p:nvPr/>
          </p:nvSpPr>
          <p:spPr>
            <a:xfrm>
              <a:off x="220532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
            <p:cNvSpPr/>
            <p:nvPr/>
          </p:nvSpPr>
          <p:spPr>
            <a:xfrm>
              <a:off x="229411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
            <p:cNvSpPr/>
            <p:nvPr/>
          </p:nvSpPr>
          <p:spPr>
            <a:xfrm>
              <a:off x="238290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
            <p:cNvSpPr/>
            <p:nvPr/>
          </p:nvSpPr>
          <p:spPr>
            <a:xfrm>
              <a:off x="24716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
            <p:cNvSpPr/>
            <p:nvPr/>
          </p:nvSpPr>
          <p:spPr>
            <a:xfrm>
              <a:off x="25604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
            <p:cNvSpPr/>
            <p:nvPr/>
          </p:nvSpPr>
          <p:spPr>
            <a:xfrm>
              <a:off x="264926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
            <p:cNvSpPr/>
            <p:nvPr/>
          </p:nvSpPr>
          <p:spPr>
            <a:xfrm>
              <a:off x="273805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
            <p:cNvSpPr/>
            <p:nvPr/>
          </p:nvSpPr>
          <p:spPr>
            <a:xfrm>
              <a:off x="28268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
            <p:cNvSpPr/>
            <p:nvPr/>
          </p:nvSpPr>
          <p:spPr>
            <a:xfrm>
              <a:off x="29156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
            <p:cNvSpPr/>
            <p:nvPr/>
          </p:nvSpPr>
          <p:spPr>
            <a:xfrm>
              <a:off x="300441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
            <p:cNvSpPr/>
            <p:nvPr/>
          </p:nvSpPr>
          <p:spPr>
            <a:xfrm>
              <a:off x="309320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
            <p:cNvSpPr/>
            <p:nvPr/>
          </p:nvSpPr>
          <p:spPr>
            <a:xfrm>
              <a:off x="318199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
            <p:cNvSpPr/>
            <p:nvPr/>
          </p:nvSpPr>
          <p:spPr>
            <a:xfrm>
              <a:off x="327078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
            <p:cNvSpPr/>
            <p:nvPr/>
          </p:nvSpPr>
          <p:spPr>
            <a:xfrm>
              <a:off x="335956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
            <p:cNvSpPr/>
            <p:nvPr/>
          </p:nvSpPr>
          <p:spPr>
            <a:xfrm>
              <a:off x="344835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
            <p:cNvSpPr/>
            <p:nvPr/>
          </p:nvSpPr>
          <p:spPr>
            <a:xfrm>
              <a:off x="353714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
            <p:cNvSpPr/>
            <p:nvPr/>
          </p:nvSpPr>
          <p:spPr>
            <a:xfrm>
              <a:off x="362593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
            <p:cNvSpPr/>
            <p:nvPr/>
          </p:nvSpPr>
          <p:spPr>
            <a:xfrm>
              <a:off x="371472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
            <p:cNvSpPr/>
            <p:nvPr/>
          </p:nvSpPr>
          <p:spPr>
            <a:xfrm>
              <a:off x="380350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
            <p:cNvSpPr/>
            <p:nvPr/>
          </p:nvSpPr>
          <p:spPr>
            <a:xfrm>
              <a:off x="202775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
            <p:cNvSpPr/>
            <p:nvPr/>
          </p:nvSpPr>
          <p:spPr>
            <a:xfrm>
              <a:off x="21165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
            <p:cNvSpPr/>
            <p:nvPr/>
          </p:nvSpPr>
          <p:spPr>
            <a:xfrm>
              <a:off x="220532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
            <p:cNvSpPr/>
            <p:nvPr/>
          </p:nvSpPr>
          <p:spPr>
            <a:xfrm>
              <a:off x="229411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
            <p:cNvSpPr/>
            <p:nvPr/>
          </p:nvSpPr>
          <p:spPr>
            <a:xfrm>
              <a:off x="238290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
            <p:cNvSpPr/>
            <p:nvPr/>
          </p:nvSpPr>
          <p:spPr>
            <a:xfrm>
              <a:off x="24716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
            <p:cNvSpPr/>
            <p:nvPr/>
          </p:nvSpPr>
          <p:spPr>
            <a:xfrm>
              <a:off x="25604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
            <p:cNvSpPr/>
            <p:nvPr/>
          </p:nvSpPr>
          <p:spPr>
            <a:xfrm>
              <a:off x="264926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
            <p:cNvSpPr/>
            <p:nvPr/>
          </p:nvSpPr>
          <p:spPr>
            <a:xfrm>
              <a:off x="273805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
            <p:cNvSpPr/>
            <p:nvPr/>
          </p:nvSpPr>
          <p:spPr>
            <a:xfrm>
              <a:off x="28268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
            <p:cNvSpPr/>
            <p:nvPr/>
          </p:nvSpPr>
          <p:spPr>
            <a:xfrm>
              <a:off x="29156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
            <p:cNvSpPr/>
            <p:nvPr/>
          </p:nvSpPr>
          <p:spPr>
            <a:xfrm>
              <a:off x="300441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
            <p:cNvSpPr/>
            <p:nvPr/>
          </p:nvSpPr>
          <p:spPr>
            <a:xfrm>
              <a:off x="309320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
            <p:cNvSpPr/>
            <p:nvPr/>
          </p:nvSpPr>
          <p:spPr>
            <a:xfrm>
              <a:off x="318199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
            <p:cNvSpPr/>
            <p:nvPr/>
          </p:nvSpPr>
          <p:spPr>
            <a:xfrm>
              <a:off x="327078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
            <p:cNvSpPr/>
            <p:nvPr/>
          </p:nvSpPr>
          <p:spPr>
            <a:xfrm>
              <a:off x="335956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
            <p:cNvSpPr/>
            <p:nvPr/>
          </p:nvSpPr>
          <p:spPr>
            <a:xfrm>
              <a:off x="344835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
            <p:cNvSpPr/>
            <p:nvPr/>
          </p:nvSpPr>
          <p:spPr>
            <a:xfrm>
              <a:off x="353714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
            <p:cNvSpPr/>
            <p:nvPr/>
          </p:nvSpPr>
          <p:spPr>
            <a:xfrm>
              <a:off x="362593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
            <p:cNvSpPr/>
            <p:nvPr/>
          </p:nvSpPr>
          <p:spPr>
            <a:xfrm>
              <a:off x="371472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
            <p:cNvSpPr/>
            <p:nvPr/>
          </p:nvSpPr>
          <p:spPr>
            <a:xfrm>
              <a:off x="380350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
            <p:cNvSpPr/>
            <p:nvPr/>
          </p:nvSpPr>
          <p:spPr>
            <a:xfrm>
              <a:off x="389579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
            <p:cNvSpPr/>
            <p:nvPr/>
          </p:nvSpPr>
          <p:spPr>
            <a:xfrm>
              <a:off x="389579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
            <p:cNvSpPr/>
            <p:nvPr/>
          </p:nvSpPr>
          <p:spPr>
            <a:xfrm>
              <a:off x="389579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
            <p:cNvSpPr/>
            <p:nvPr/>
          </p:nvSpPr>
          <p:spPr>
            <a:xfrm>
              <a:off x="389579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
            <p:cNvSpPr/>
            <p:nvPr/>
          </p:nvSpPr>
          <p:spPr>
            <a:xfrm>
              <a:off x="389579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
            <p:cNvSpPr/>
            <p:nvPr/>
          </p:nvSpPr>
          <p:spPr>
            <a:xfrm>
              <a:off x="389579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7"/>
            <p:cNvSpPr/>
            <p:nvPr/>
          </p:nvSpPr>
          <p:spPr>
            <a:xfrm>
              <a:off x="389579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7"/>
            <p:cNvSpPr/>
            <p:nvPr/>
          </p:nvSpPr>
          <p:spPr>
            <a:xfrm>
              <a:off x="389579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7"/>
            <p:cNvSpPr/>
            <p:nvPr/>
          </p:nvSpPr>
          <p:spPr>
            <a:xfrm>
              <a:off x="389579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7"/>
            <p:cNvSpPr/>
            <p:nvPr/>
          </p:nvSpPr>
          <p:spPr>
            <a:xfrm>
              <a:off x="389579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7"/>
            <p:cNvSpPr/>
            <p:nvPr/>
          </p:nvSpPr>
          <p:spPr>
            <a:xfrm>
              <a:off x="389579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
            <p:cNvSpPr/>
            <p:nvPr/>
          </p:nvSpPr>
          <p:spPr>
            <a:xfrm>
              <a:off x="389579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
            <p:cNvSpPr/>
            <p:nvPr/>
          </p:nvSpPr>
          <p:spPr>
            <a:xfrm>
              <a:off x="389579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
            <p:cNvSpPr/>
            <p:nvPr/>
          </p:nvSpPr>
          <p:spPr>
            <a:xfrm>
              <a:off x="389579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
            <p:cNvSpPr/>
            <p:nvPr/>
          </p:nvSpPr>
          <p:spPr>
            <a:xfrm>
              <a:off x="389579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
            <p:cNvSpPr/>
            <p:nvPr/>
          </p:nvSpPr>
          <p:spPr>
            <a:xfrm>
              <a:off x="193896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
            <p:cNvSpPr/>
            <p:nvPr/>
          </p:nvSpPr>
          <p:spPr>
            <a:xfrm>
              <a:off x="193896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
            <p:cNvSpPr/>
            <p:nvPr/>
          </p:nvSpPr>
          <p:spPr>
            <a:xfrm>
              <a:off x="193896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
            <p:cNvSpPr/>
            <p:nvPr/>
          </p:nvSpPr>
          <p:spPr>
            <a:xfrm>
              <a:off x="193896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
            <p:cNvSpPr/>
            <p:nvPr/>
          </p:nvSpPr>
          <p:spPr>
            <a:xfrm>
              <a:off x="193896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
            <p:cNvSpPr/>
            <p:nvPr/>
          </p:nvSpPr>
          <p:spPr>
            <a:xfrm>
              <a:off x="193896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
            <p:cNvSpPr/>
            <p:nvPr/>
          </p:nvSpPr>
          <p:spPr>
            <a:xfrm>
              <a:off x="193896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
            <p:cNvSpPr/>
            <p:nvPr/>
          </p:nvSpPr>
          <p:spPr>
            <a:xfrm>
              <a:off x="193896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7"/>
            <p:cNvSpPr/>
            <p:nvPr/>
          </p:nvSpPr>
          <p:spPr>
            <a:xfrm>
              <a:off x="193896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7"/>
            <p:cNvSpPr/>
            <p:nvPr/>
          </p:nvSpPr>
          <p:spPr>
            <a:xfrm>
              <a:off x="193896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7"/>
            <p:cNvSpPr/>
            <p:nvPr/>
          </p:nvSpPr>
          <p:spPr>
            <a:xfrm>
              <a:off x="193896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
            <p:cNvSpPr/>
            <p:nvPr/>
          </p:nvSpPr>
          <p:spPr>
            <a:xfrm>
              <a:off x="193896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
            <p:cNvSpPr/>
            <p:nvPr/>
          </p:nvSpPr>
          <p:spPr>
            <a:xfrm>
              <a:off x="193896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7"/>
            <p:cNvSpPr/>
            <p:nvPr/>
          </p:nvSpPr>
          <p:spPr>
            <a:xfrm>
              <a:off x="193896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7"/>
            <p:cNvSpPr/>
            <p:nvPr/>
          </p:nvSpPr>
          <p:spPr>
            <a:xfrm>
              <a:off x="193896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7"/>
            <p:cNvSpPr/>
            <p:nvPr/>
          </p:nvSpPr>
          <p:spPr>
            <a:xfrm>
              <a:off x="185017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7"/>
            <p:cNvSpPr/>
            <p:nvPr/>
          </p:nvSpPr>
          <p:spPr>
            <a:xfrm>
              <a:off x="185017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7"/>
            <p:cNvSpPr/>
            <p:nvPr/>
          </p:nvSpPr>
          <p:spPr>
            <a:xfrm>
              <a:off x="185017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7"/>
            <p:cNvSpPr/>
            <p:nvPr/>
          </p:nvSpPr>
          <p:spPr>
            <a:xfrm>
              <a:off x="185017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7"/>
            <p:cNvSpPr/>
            <p:nvPr/>
          </p:nvSpPr>
          <p:spPr>
            <a:xfrm>
              <a:off x="185017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7"/>
            <p:cNvSpPr/>
            <p:nvPr/>
          </p:nvSpPr>
          <p:spPr>
            <a:xfrm>
              <a:off x="185017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7"/>
            <p:cNvSpPr/>
            <p:nvPr/>
          </p:nvSpPr>
          <p:spPr>
            <a:xfrm>
              <a:off x="185017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7"/>
            <p:cNvSpPr/>
            <p:nvPr/>
          </p:nvSpPr>
          <p:spPr>
            <a:xfrm>
              <a:off x="185017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7"/>
            <p:cNvSpPr/>
            <p:nvPr/>
          </p:nvSpPr>
          <p:spPr>
            <a:xfrm>
              <a:off x="185017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7"/>
            <p:cNvSpPr/>
            <p:nvPr/>
          </p:nvSpPr>
          <p:spPr>
            <a:xfrm>
              <a:off x="185017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7"/>
            <p:cNvSpPr/>
            <p:nvPr/>
          </p:nvSpPr>
          <p:spPr>
            <a:xfrm>
              <a:off x="185017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
            <p:cNvSpPr/>
            <p:nvPr/>
          </p:nvSpPr>
          <p:spPr>
            <a:xfrm>
              <a:off x="185017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
            <p:cNvSpPr/>
            <p:nvPr/>
          </p:nvSpPr>
          <p:spPr>
            <a:xfrm>
              <a:off x="185017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7"/>
            <p:cNvSpPr/>
            <p:nvPr/>
          </p:nvSpPr>
          <p:spPr>
            <a:xfrm>
              <a:off x="185017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7"/>
            <p:cNvSpPr/>
            <p:nvPr/>
          </p:nvSpPr>
          <p:spPr>
            <a:xfrm>
              <a:off x="185017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7"/>
            <p:cNvSpPr/>
            <p:nvPr/>
          </p:nvSpPr>
          <p:spPr>
            <a:xfrm>
              <a:off x="176138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7"/>
            <p:cNvSpPr/>
            <p:nvPr/>
          </p:nvSpPr>
          <p:spPr>
            <a:xfrm>
              <a:off x="176138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7"/>
            <p:cNvSpPr/>
            <p:nvPr/>
          </p:nvSpPr>
          <p:spPr>
            <a:xfrm>
              <a:off x="176138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7"/>
            <p:cNvSpPr/>
            <p:nvPr/>
          </p:nvSpPr>
          <p:spPr>
            <a:xfrm>
              <a:off x="176138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7"/>
            <p:cNvSpPr/>
            <p:nvPr/>
          </p:nvSpPr>
          <p:spPr>
            <a:xfrm>
              <a:off x="176138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7"/>
            <p:cNvSpPr/>
            <p:nvPr/>
          </p:nvSpPr>
          <p:spPr>
            <a:xfrm>
              <a:off x="176138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7"/>
            <p:cNvSpPr/>
            <p:nvPr/>
          </p:nvSpPr>
          <p:spPr>
            <a:xfrm>
              <a:off x="176138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7"/>
            <p:cNvSpPr/>
            <p:nvPr/>
          </p:nvSpPr>
          <p:spPr>
            <a:xfrm>
              <a:off x="176138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7"/>
            <p:cNvSpPr/>
            <p:nvPr/>
          </p:nvSpPr>
          <p:spPr>
            <a:xfrm>
              <a:off x="176138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7"/>
            <p:cNvSpPr/>
            <p:nvPr/>
          </p:nvSpPr>
          <p:spPr>
            <a:xfrm>
              <a:off x="176138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7"/>
            <p:cNvSpPr/>
            <p:nvPr/>
          </p:nvSpPr>
          <p:spPr>
            <a:xfrm>
              <a:off x="176138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7"/>
            <p:cNvSpPr/>
            <p:nvPr/>
          </p:nvSpPr>
          <p:spPr>
            <a:xfrm>
              <a:off x="176138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7"/>
            <p:cNvSpPr/>
            <p:nvPr/>
          </p:nvSpPr>
          <p:spPr>
            <a:xfrm>
              <a:off x="176138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7"/>
            <p:cNvSpPr/>
            <p:nvPr/>
          </p:nvSpPr>
          <p:spPr>
            <a:xfrm>
              <a:off x="176138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7"/>
            <p:cNvSpPr/>
            <p:nvPr/>
          </p:nvSpPr>
          <p:spPr>
            <a:xfrm>
              <a:off x="176138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7"/>
            <p:cNvSpPr/>
            <p:nvPr/>
          </p:nvSpPr>
          <p:spPr>
            <a:xfrm>
              <a:off x="87352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7"/>
            <p:cNvSpPr/>
            <p:nvPr/>
          </p:nvSpPr>
          <p:spPr>
            <a:xfrm>
              <a:off x="96231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7"/>
            <p:cNvSpPr/>
            <p:nvPr/>
          </p:nvSpPr>
          <p:spPr>
            <a:xfrm>
              <a:off x="105110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7"/>
            <p:cNvSpPr/>
            <p:nvPr/>
          </p:nvSpPr>
          <p:spPr>
            <a:xfrm>
              <a:off x="11398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7"/>
            <p:cNvSpPr/>
            <p:nvPr/>
          </p:nvSpPr>
          <p:spPr>
            <a:xfrm>
              <a:off x="12286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7"/>
            <p:cNvSpPr/>
            <p:nvPr/>
          </p:nvSpPr>
          <p:spPr>
            <a:xfrm>
              <a:off x="131746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7"/>
            <p:cNvSpPr/>
            <p:nvPr/>
          </p:nvSpPr>
          <p:spPr>
            <a:xfrm>
              <a:off x="87352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7"/>
            <p:cNvSpPr/>
            <p:nvPr/>
          </p:nvSpPr>
          <p:spPr>
            <a:xfrm>
              <a:off x="96231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7"/>
            <p:cNvSpPr/>
            <p:nvPr/>
          </p:nvSpPr>
          <p:spPr>
            <a:xfrm>
              <a:off x="105110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7"/>
            <p:cNvSpPr/>
            <p:nvPr/>
          </p:nvSpPr>
          <p:spPr>
            <a:xfrm>
              <a:off x="11398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7"/>
            <p:cNvSpPr/>
            <p:nvPr/>
          </p:nvSpPr>
          <p:spPr>
            <a:xfrm>
              <a:off x="12286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7"/>
            <p:cNvSpPr/>
            <p:nvPr/>
          </p:nvSpPr>
          <p:spPr>
            <a:xfrm>
              <a:off x="131746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7"/>
            <p:cNvSpPr/>
            <p:nvPr/>
          </p:nvSpPr>
          <p:spPr>
            <a:xfrm>
              <a:off x="87352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7"/>
            <p:cNvSpPr/>
            <p:nvPr/>
          </p:nvSpPr>
          <p:spPr>
            <a:xfrm>
              <a:off x="96231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7"/>
            <p:cNvSpPr/>
            <p:nvPr/>
          </p:nvSpPr>
          <p:spPr>
            <a:xfrm>
              <a:off x="105110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7"/>
            <p:cNvSpPr/>
            <p:nvPr/>
          </p:nvSpPr>
          <p:spPr>
            <a:xfrm>
              <a:off x="11398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7"/>
            <p:cNvSpPr/>
            <p:nvPr/>
          </p:nvSpPr>
          <p:spPr>
            <a:xfrm>
              <a:off x="12286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7"/>
            <p:cNvSpPr/>
            <p:nvPr/>
          </p:nvSpPr>
          <p:spPr>
            <a:xfrm>
              <a:off x="131746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7"/>
            <p:cNvSpPr/>
            <p:nvPr/>
          </p:nvSpPr>
          <p:spPr>
            <a:xfrm>
              <a:off x="87352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7"/>
            <p:cNvSpPr/>
            <p:nvPr/>
          </p:nvSpPr>
          <p:spPr>
            <a:xfrm>
              <a:off x="96231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7"/>
            <p:cNvSpPr/>
            <p:nvPr/>
          </p:nvSpPr>
          <p:spPr>
            <a:xfrm>
              <a:off x="105110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7"/>
            <p:cNvSpPr/>
            <p:nvPr/>
          </p:nvSpPr>
          <p:spPr>
            <a:xfrm>
              <a:off x="11398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7"/>
            <p:cNvSpPr/>
            <p:nvPr/>
          </p:nvSpPr>
          <p:spPr>
            <a:xfrm>
              <a:off x="12286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7"/>
            <p:cNvSpPr/>
            <p:nvPr/>
          </p:nvSpPr>
          <p:spPr>
            <a:xfrm>
              <a:off x="131746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7"/>
            <p:cNvSpPr/>
            <p:nvPr/>
          </p:nvSpPr>
          <p:spPr>
            <a:xfrm>
              <a:off x="87352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7"/>
            <p:cNvSpPr/>
            <p:nvPr/>
          </p:nvSpPr>
          <p:spPr>
            <a:xfrm>
              <a:off x="96231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7"/>
            <p:cNvSpPr/>
            <p:nvPr/>
          </p:nvSpPr>
          <p:spPr>
            <a:xfrm>
              <a:off x="105110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7"/>
            <p:cNvSpPr/>
            <p:nvPr/>
          </p:nvSpPr>
          <p:spPr>
            <a:xfrm>
              <a:off x="11398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7"/>
            <p:cNvSpPr/>
            <p:nvPr/>
          </p:nvSpPr>
          <p:spPr>
            <a:xfrm>
              <a:off x="12286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7"/>
            <p:cNvSpPr/>
            <p:nvPr/>
          </p:nvSpPr>
          <p:spPr>
            <a:xfrm>
              <a:off x="131746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7"/>
            <p:cNvSpPr/>
            <p:nvPr/>
          </p:nvSpPr>
          <p:spPr>
            <a:xfrm>
              <a:off x="87352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7"/>
            <p:cNvSpPr/>
            <p:nvPr/>
          </p:nvSpPr>
          <p:spPr>
            <a:xfrm>
              <a:off x="96231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7"/>
            <p:cNvSpPr/>
            <p:nvPr/>
          </p:nvSpPr>
          <p:spPr>
            <a:xfrm>
              <a:off x="105110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7"/>
            <p:cNvSpPr/>
            <p:nvPr/>
          </p:nvSpPr>
          <p:spPr>
            <a:xfrm>
              <a:off x="11398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7"/>
            <p:cNvSpPr/>
            <p:nvPr/>
          </p:nvSpPr>
          <p:spPr>
            <a:xfrm>
              <a:off x="12286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7"/>
            <p:cNvSpPr/>
            <p:nvPr/>
          </p:nvSpPr>
          <p:spPr>
            <a:xfrm>
              <a:off x="131746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7"/>
            <p:cNvSpPr/>
            <p:nvPr/>
          </p:nvSpPr>
          <p:spPr>
            <a:xfrm>
              <a:off x="87352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7"/>
            <p:cNvSpPr/>
            <p:nvPr/>
          </p:nvSpPr>
          <p:spPr>
            <a:xfrm>
              <a:off x="96231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7"/>
            <p:cNvSpPr/>
            <p:nvPr/>
          </p:nvSpPr>
          <p:spPr>
            <a:xfrm>
              <a:off x="105110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7"/>
            <p:cNvSpPr/>
            <p:nvPr/>
          </p:nvSpPr>
          <p:spPr>
            <a:xfrm>
              <a:off x="11398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7"/>
            <p:cNvSpPr/>
            <p:nvPr/>
          </p:nvSpPr>
          <p:spPr>
            <a:xfrm>
              <a:off x="12286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7"/>
            <p:cNvSpPr/>
            <p:nvPr/>
          </p:nvSpPr>
          <p:spPr>
            <a:xfrm>
              <a:off x="131746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7"/>
            <p:cNvSpPr/>
            <p:nvPr/>
          </p:nvSpPr>
          <p:spPr>
            <a:xfrm>
              <a:off x="87352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7"/>
            <p:cNvSpPr/>
            <p:nvPr/>
          </p:nvSpPr>
          <p:spPr>
            <a:xfrm>
              <a:off x="96231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7"/>
            <p:cNvSpPr/>
            <p:nvPr/>
          </p:nvSpPr>
          <p:spPr>
            <a:xfrm>
              <a:off x="105110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7"/>
            <p:cNvSpPr/>
            <p:nvPr/>
          </p:nvSpPr>
          <p:spPr>
            <a:xfrm>
              <a:off x="11398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7"/>
            <p:cNvSpPr/>
            <p:nvPr/>
          </p:nvSpPr>
          <p:spPr>
            <a:xfrm>
              <a:off x="12286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7"/>
            <p:cNvSpPr/>
            <p:nvPr/>
          </p:nvSpPr>
          <p:spPr>
            <a:xfrm>
              <a:off x="131746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7"/>
            <p:cNvSpPr/>
            <p:nvPr/>
          </p:nvSpPr>
          <p:spPr>
            <a:xfrm>
              <a:off x="87352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7"/>
            <p:cNvSpPr/>
            <p:nvPr/>
          </p:nvSpPr>
          <p:spPr>
            <a:xfrm>
              <a:off x="96231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7"/>
            <p:cNvSpPr/>
            <p:nvPr/>
          </p:nvSpPr>
          <p:spPr>
            <a:xfrm>
              <a:off x="105110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7"/>
            <p:cNvSpPr/>
            <p:nvPr/>
          </p:nvSpPr>
          <p:spPr>
            <a:xfrm>
              <a:off x="11398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7"/>
            <p:cNvSpPr/>
            <p:nvPr/>
          </p:nvSpPr>
          <p:spPr>
            <a:xfrm>
              <a:off x="12286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7"/>
            <p:cNvSpPr/>
            <p:nvPr/>
          </p:nvSpPr>
          <p:spPr>
            <a:xfrm>
              <a:off x="131746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7"/>
            <p:cNvSpPr/>
            <p:nvPr/>
          </p:nvSpPr>
          <p:spPr>
            <a:xfrm>
              <a:off x="87352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7"/>
            <p:cNvSpPr/>
            <p:nvPr/>
          </p:nvSpPr>
          <p:spPr>
            <a:xfrm>
              <a:off x="96231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7"/>
            <p:cNvSpPr/>
            <p:nvPr/>
          </p:nvSpPr>
          <p:spPr>
            <a:xfrm>
              <a:off x="105110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7"/>
            <p:cNvSpPr/>
            <p:nvPr/>
          </p:nvSpPr>
          <p:spPr>
            <a:xfrm>
              <a:off x="11398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7"/>
            <p:cNvSpPr/>
            <p:nvPr/>
          </p:nvSpPr>
          <p:spPr>
            <a:xfrm>
              <a:off x="12286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7"/>
            <p:cNvSpPr/>
            <p:nvPr/>
          </p:nvSpPr>
          <p:spPr>
            <a:xfrm>
              <a:off x="131746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7"/>
            <p:cNvSpPr/>
            <p:nvPr/>
          </p:nvSpPr>
          <p:spPr>
            <a:xfrm>
              <a:off x="87352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7"/>
            <p:cNvSpPr/>
            <p:nvPr/>
          </p:nvSpPr>
          <p:spPr>
            <a:xfrm>
              <a:off x="96231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7"/>
            <p:cNvSpPr/>
            <p:nvPr/>
          </p:nvSpPr>
          <p:spPr>
            <a:xfrm>
              <a:off x="105110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7"/>
            <p:cNvSpPr/>
            <p:nvPr/>
          </p:nvSpPr>
          <p:spPr>
            <a:xfrm>
              <a:off x="11398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7"/>
            <p:cNvSpPr/>
            <p:nvPr/>
          </p:nvSpPr>
          <p:spPr>
            <a:xfrm>
              <a:off x="12286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7"/>
            <p:cNvSpPr/>
            <p:nvPr/>
          </p:nvSpPr>
          <p:spPr>
            <a:xfrm>
              <a:off x="131746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7"/>
            <p:cNvSpPr/>
            <p:nvPr/>
          </p:nvSpPr>
          <p:spPr>
            <a:xfrm>
              <a:off x="87352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7"/>
            <p:cNvSpPr/>
            <p:nvPr/>
          </p:nvSpPr>
          <p:spPr>
            <a:xfrm>
              <a:off x="96231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7"/>
            <p:cNvSpPr/>
            <p:nvPr/>
          </p:nvSpPr>
          <p:spPr>
            <a:xfrm>
              <a:off x="105110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7"/>
            <p:cNvSpPr/>
            <p:nvPr/>
          </p:nvSpPr>
          <p:spPr>
            <a:xfrm>
              <a:off x="11398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7"/>
            <p:cNvSpPr/>
            <p:nvPr/>
          </p:nvSpPr>
          <p:spPr>
            <a:xfrm>
              <a:off x="12286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7"/>
            <p:cNvSpPr/>
            <p:nvPr/>
          </p:nvSpPr>
          <p:spPr>
            <a:xfrm>
              <a:off x="131746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7"/>
            <p:cNvSpPr/>
            <p:nvPr/>
          </p:nvSpPr>
          <p:spPr>
            <a:xfrm>
              <a:off x="87352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7"/>
            <p:cNvSpPr/>
            <p:nvPr/>
          </p:nvSpPr>
          <p:spPr>
            <a:xfrm>
              <a:off x="96231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7"/>
            <p:cNvSpPr/>
            <p:nvPr/>
          </p:nvSpPr>
          <p:spPr>
            <a:xfrm>
              <a:off x="105110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7"/>
            <p:cNvSpPr/>
            <p:nvPr/>
          </p:nvSpPr>
          <p:spPr>
            <a:xfrm>
              <a:off x="11398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7"/>
            <p:cNvSpPr/>
            <p:nvPr/>
          </p:nvSpPr>
          <p:spPr>
            <a:xfrm>
              <a:off x="12286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7"/>
            <p:cNvSpPr/>
            <p:nvPr/>
          </p:nvSpPr>
          <p:spPr>
            <a:xfrm>
              <a:off x="131746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7"/>
            <p:cNvSpPr/>
            <p:nvPr/>
          </p:nvSpPr>
          <p:spPr>
            <a:xfrm>
              <a:off x="140625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7"/>
            <p:cNvSpPr/>
            <p:nvPr/>
          </p:nvSpPr>
          <p:spPr>
            <a:xfrm>
              <a:off x="140625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7"/>
            <p:cNvSpPr/>
            <p:nvPr/>
          </p:nvSpPr>
          <p:spPr>
            <a:xfrm>
              <a:off x="140625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7"/>
            <p:cNvSpPr/>
            <p:nvPr/>
          </p:nvSpPr>
          <p:spPr>
            <a:xfrm>
              <a:off x="140625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7"/>
            <p:cNvSpPr/>
            <p:nvPr/>
          </p:nvSpPr>
          <p:spPr>
            <a:xfrm>
              <a:off x="140625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7"/>
            <p:cNvSpPr/>
            <p:nvPr/>
          </p:nvSpPr>
          <p:spPr>
            <a:xfrm>
              <a:off x="140625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7"/>
            <p:cNvSpPr/>
            <p:nvPr/>
          </p:nvSpPr>
          <p:spPr>
            <a:xfrm>
              <a:off x="140625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7"/>
            <p:cNvSpPr/>
            <p:nvPr/>
          </p:nvSpPr>
          <p:spPr>
            <a:xfrm>
              <a:off x="140625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7"/>
            <p:cNvSpPr/>
            <p:nvPr/>
          </p:nvSpPr>
          <p:spPr>
            <a:xfrm>
              <a:off x="140625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7"/>
            <p:cNvSpPr/>
            <p:nvPr/>
          </p:nvSpPr>
          <p:spPr>
            <a:xfrm>
              <a:off x="140625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7"/>
            <p:cNvSpPr/>
            <p:nvPr/>
          </p:nvSpPr>
          <p:spPr>
            <a:xfrm>
              <a:off x="140625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7"/>
            <p:cNvSpPr/>
            <p:nvPr/>
          </p:nvSpPr>
          <p:spPr>
            <a:xfrm>
              <a:off x="140625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7"/>
            <p:cNvSpPr/>
            <p:nvPr/>
          </p:nvSpPr>
          <p:spPr>
            <a:xfrm>
              <a:off x="140625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7"/>
            <p:cNvSpPr/>
            <p:nvPr/>
          </p:nvSpPr>
          <p:spPr>
            <a:xfrm>
              <a:off x="14950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7"/>
            <p:cNvSpPr/>
            <p:nvPr/>
          </p:nvSpPr>
          <p:spPr>
            <a:xfrm>
              <a:off x="14950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7"/>
            <p:cNvSpPr/>
            <p:nvPr/>
          </p:nvSpPr>
          <p:spPr>
            <a:xfrm>
              <a:off x="14950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7"/>
            <p:cNvSpPr/>
            <p:nvPr/>
          </p:nvSpPr>
          <p:spPr>
            <a:xfrm>
              <a:off x="14950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7"/>
            <p:cNvSpPr/>
            <p:nvPr/>
          </p:nvSpPr>
          <p:spPr>
            <a:xfrm>
              <a:off x="14950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7"/>
            <p:cNvSpPr/>
            <p:nvPr/>
          </p:nvSpPr>
          <p:spPr>
            <a:xfrm>
              <a:off x="14950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7"/>
            <p:cNvSpPr/>
            <p:nvPr/>
          </p:nvSpPr>
          <p:spPr>
            <a:xfrm>
              <a:off x="14950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7"/>
            <p:cNvSpPr/>
            <p:nvPr/>
          </p:nvSpPr>
          <p:spPr>
            <a:xfrm>
              <a:off x="14950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7"/>
            <p:cNvSpPr/>
            <p:nvPr/>
          </p:nvSpPr>
          <p:spPr>
            <a:xfrm>
              <a:off x="14950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7"/>
            <p:cNvSpPr/>
            <p:nvPr/>
          </p:nvSpPr>
          <p:spPr>
            <a:xfrm>
              <a:off x="14950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7"/>
            <p:cNvSpPr/>
            <p:nvPr/>
          </p:nvSpPr>
          <p:spPr>
            <a:xfrm>
              <a:off x="14950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7"/>
            <p:cNvSpPr/>
            <p:nvPr/>
          </p:nvSpPr>
          <p:spPr>
            <a:xfrm>
              <a:off x="14950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7"/>
            <p:cNvSpPr/>
            <p:nvPr/>
          </p:nvSpPr>
          <p:spPr>
            <a:xfrm>
              <a:off x="14950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7"/>
            <p:cNvSpPr/>
            <p:nvPr/>
          </p:nvSpPr>
          <p:spPr>
            <a:xfrm>
              <a:off x="15838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7"/>
            <p:cNvSpPr/>
            <p:nvPr/>
          </p:nvSpPr>
          <p:spPr>
            <a:xfrm>
              <a:off x="15838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7"/>
            <p:cNvSpPr/>
            <p:nvPr/>
          </p:nvSpPr>
          <p:spPr>
            <a:xfrm>
              <a:off x="15838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7"/>
            <p:cNvSpPr/>
            <p:nvPr/>
          </p:nvSpPr>
          <p:spPr>
            <a:xfrm>
              <a:off x="15838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7"/>
            <p:cNvSpPr/>
            <p:nvPr/>
          </p:nvSpPr>
          <p:spPr>
            <a:xfrm>
              <a:off x="15838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7"/>
            <p:cNvSpPr/>
            <p:nvPr/>
          </p:nvSpPr>
          <p:spPr>
            <a:xfrm>
              <a:off x="15838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7"/>
            <p:cNvSpPr/>
            <p:nvPr/>
          </p:nvSpPr>
          <p:spPr>
            <a:xfrm>
              <a:off x="15838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7"/>
            <p:cNvSpPr/>
            <p:nvPr/>
          </p:nvSpPr>
          <p:spPr>
            <a:xfrm>
              <a:off x="15838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7"/>
            <p:cNvSpPr/>
            <p:nvPr/>
          </p:nvSpPr>
          <p:spPr>
            <a:xfrm>
              <a:off x="15838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7"/>
            <p:cNvSpPr/>
            <p:nvPr/>
          </p:nvSpPr>
          <p:spPr>
            <a:xfrm>
              <a:off x="15838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7"/>
            <p:cNvSpPr/>
            <p:nvPr/>
          </p:nvSpPr>
          <p:spPr>
            <a:xfrm>
              <a:off x="15838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7"/>
            <p:cNvSpPr/>
            <p:nvPr/>
          </p:nvSpPr>
          <p:spPr>
            <a:xfrm>
              <a:off x="15838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7"/>
            <p:cNvSpPr/>
            <p:nvPr/>
          </p:nvSpPr>
          <p:spPr>
            <a:xfrm>
              <a:off x="15838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7"/>
            <p:cNvSpPr/>
            <p:nvPr/>
          </p:nvSpPr>
          <p:spPr>
            <a:xfrm>
              <a:off x="167261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7"/>
            <p:cNvSpPr/>
            <p:nvPr/>
          </p:nvSpPr>
          <p:spPr>
            <a:xfrm>
              <a:off x="167261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7"/>
            <p:cNvSpPr/>
            <p:nvPr/>
          </p:nvSpPr>
          <p:spPr>
            <a:xfrm>
              <a:off x="167261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7"/>
            <p:cNvSpPr/>
            <p:nvPr/>
          </p:nvSpPr>
          <p:spPr>
            <a:xfrm>
              <a:off x="167261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7"/>
            <p:cNvSpPr/>
            <p:nvPr/>
          </p:nvSpPr>
          <p:spPr>
            <a:xfrm>
              <a:off x="167261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7"/>
            <p:cNvSpPr/>
            <p:nvPr/>
          </p:nvSpPr>
          <p:spPr>
            <a:xfrm>
              <a:off x="167261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7"/>
            <p:cNvSpPr/>
            <p:nvPr/>
          </p:nvSpPr>
          <p:spPr>
            <a:xfrm>
              <a:off x="167261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7"/>
            <p:cNvSpPr/>
            <p:nvPr/>
          </p:nvSpPr>
          <p:spPr>
            <a:xfrm>
              <a:off x="167261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7"/>
            <p:cNvSpPr/>
            <p:nvPr/>
          </p:nvSpPr>
          <p:spPr>
            <a:xfrm>
              <a:off x="167261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7"/>
            <p:cNvSpPr/>
            <p:nvPr/>
          </p:nvSpPr>
          <p:spPr>
            <a:xfrm>
              <a:off x="167261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7"/>
            <p:cNvSpPr/>
            <p:nvPr/>
          </p:nvSpPr>
          <p:spPr>
            <a:xfrm>
              <a:off x="167261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7"/>
            <p:cNvSpPr/>
            <p:nvPr/>
          </p:nvSpPr>
          <p:spPr>
            <a:xfrm>
              <a:off x="167261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7"/>
            <p:cNvSpPr/>
            <p:nvPr/>
          </p:nvSpPr>
          <p:spPr>
            <a:xfrm>
              <a:off x="167261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7"/>
            <p:cNvSpPr/>
            <p:nvPr/>
          </p:nvSpPr>
          <p:spPr>
            <a:xfrm>
              <a:off x="87352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7"/>
            <p:cNvSpPr/>
            <p:nvPr/>
          </p:nvSpPr>
          <p:spPr>
            <a:xfrm>
              <a:off x="96231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7"/>
            <p:cNvSpPr/>
            <p:nvPr/>
          </p:nvSpPr>
          <p:spPr>
            <a:xfrm>
              <a:off x="105110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7"/>
            <p:cNvSpPr/>
            <p:nvPr/>
          </p:nvSpPr>
          <p:spPr>
            <a:xfrm>
              <a:off x="11398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7"/>
            <p:cNvSpPr/>
            <p:nvPr/>
          </p:nvSpPr>
          <p:spPr>
            <a:xfrm>
              <a:off x="12286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7"/>
            <p:cNvSpPr/>
            <p:nvPr/>
          </p:nvSpPr>
          <p:spPr>
            <a:xfrm>
              <a:off x="131746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7"/>
            <p:cNvSpPr/>
            <p:nvPr/>
          </p:nvSpPr>
          <p:spPr>
            <a:xfrm>
              <a:off x="140625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7"/>
            <p:cNvSpPr/>
            <p:nvPr/>
          </p:nvSpPr>
          <p:spPr>
            <a:xfrm>
              <a:off x="14950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7"/>
            <p:cNvSpPr/>
            <p:nvPr/>
          </p:nvSpPr>
          <p:spPr>
            <a:xfrm>
              <a:off x="15838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7"/>
            <p:cNvSpPr/>
            <p:nvPr/>
          </p:nvSpPr>
          <p:spPr>
            <a:xfrm>
              <a:off x="167261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7"/>
            <p:cNvSpPr/>
            <p:nvPr/>
          </p:nvSpPr>
          <p:spPr>
            <a:xfrm>
              <a:off x="87352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7"/>
            <p:cNvSpPr/>
            <p:nvPr/>
          </p:nvSpPr>
          <p:spPr>
            <a:xfrm>
              <a:off x="96231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7"/>
            <p:cNvSpPr/>
            <p:nvPr/>
          </p:nvSpPr>
          <p:spPr>
            <a:xfrm>
              <a:off x="105110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7"/>
            <p:cNvSpPr/>
            <p:nvPr/>
          </p:nvSpPr>
          <p:spPr>
            <a:xfrm>
              <a:off x="11398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7"/>
            <p:cNvSpPr/>
            <p:nvPr/>
          </p:nvSpPr>
          <p:spPr>
            <a:xfrm>
              <a:off x="12286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7"/>
            <p:cNvSpPr/>
            <p:nvPr/>
          </p:nvSpPr>
          <p:spPr>
            <a:xfrm>
              <a:off x="131746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7"/>
            <p:cNvSpPr/>
            <p:nvPr/>
          </p:nvSpPr>
          <p:spPr>
            <a:xfrm>
              <a:off x="140625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7"/>
            <p:cNvSpPr/>
            <p:nvPr/>
          </p:nvSpPr>
          <p:spPr>
            <a:xfrm>
              <a:off x="14950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7"/>
            <p:cNvSpPr/>
            <p:nvPr/>
          </p:nvSpPr>
          <p:spPr>
            <a:xfrm>
              <a:off x="15838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7"/>
            <p:cNvSpPr/>
            <p:nvPr/>
          </p:nvSpPr>
          <p:spPr>
            <a:xfrm>
              <a:off x="167261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7"/>
            <p:cNvSpPr/>
            <p:nvPr/>
          </p:nvSpPr>
          <p:spPr>
            <a:xfrm>
              <a:off x="7847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7"/>
            <p:cNvSpPr/>
            <p:nvPr/>
          </p:nvSpPr>
          <p:spPr>
            <a:xfrm>
              <a:off x="7847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7"/>
            <p:cNvSpPr/>
            <p:nvPr/>
          </p:nvSpPr>
          <p:spPr>
            <a:xfrm>
              <a:off x="7847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7"/>
            <p:cNvSpPr/>
            <p:nvPr/>
          </p:nvSpPr>
          <p:spPr>
            <a:xfrm>
              <a:off x="7847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7"/>
            <p:cNvSpPr/>
            <p:nvPr/>
          </p:nvSpPr>
          <p:spPr>
            <a:xfrm>
              <a:off x="7847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7"/>
            <p:cNvSpPr/>
            <p:nvPr/>
          </p:nvSpPr>
          <p:spPr>
            <a:xfrm>
              <a:off x="7847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7"/>
            <p:cNvSpPr/>
            <p:nvPr/>
          </p:nvSpPr>
          <p:spPr>
            <a:xfrm>
              <a:off x="7847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7"/>
            <p:cNvSpPr/>
            <p:nvPr/>
          </p:nvSpPr>
          <p:spPr>
            <a:xfrm>
              <a:off x="7847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7"/>
            <p:cNvSpPr/>
            <p:nvPr/>
          </p:nvSpPr>
          <p:spPr>
            <a:xfrm>
              <a:off x="7847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7"/>
            <p:cNvSpPr/>
            <p:nvPr/>
          </p:nvSpPr>
          <p:spPr>
            <a:xfrm>
              <a:off x="7847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7"/>
            <p:cNvSpPr/>
            <p:nvPr/>
          </p:nvSpPr>
          <p:spPr>
            <a:xfrm>
              <a:off x="7847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7"/>
            <p:cNvSpPr/>
            <p:nvPr/>
          </p:nvSpPr>
          <p:spPr>
            <a:xfrm>
              <a:off x="7847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7"/>
            <p:cNvSpPr/>
            <p:nvPr/>
          </p:nvSpPr>
          <p:spPr>
            <a:xfrm>
              <a:off x="7847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7"/>
            <p:cNvSpPr/>
            <p:nvPr/>
          </p:nvSpPr>
          <p:spPr>
            <a:xfrm>
              <a:off x="7847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7"/>
            <p:cNvSpPr/>
            <p:nvPr/>
          </p:nvSpPr>
          <p:spPr>
            <a:xfrm>
              <a:off x="7847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7"/>
            <p:cNvSpPr/>
            <p:nvPr/>
          </p:nvSpPr>
          <p:spPr>
            <a:xfrm>
              <a:off x="87352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7"/>
            <p:cNvSpPr/>
            <p:nvPr/>
          </p:nvSpPr>
          <p:spPr>
            <a:xfrm>
              <a:off x="96231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7"/>
            <p:cNvSpPr/>
            <p:nvPr/>
          </p:nvSpPr>
          <p:spPr>
            <a:xfrm>
              <a:off x="105110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7"/>
            <p:cNvSpPr/>
            <p:nvPr/>
          </p:nvSpPr>
          <p:spPr>
            <a:xfrm>
              <a:off x="11398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7"/>
            <p:cNvSpPr/>
            <p:nvPr/>
          </p:nvSpPr>
          <p:spPr>
            <a:xfrm>
              <a:off x="12286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7"/>
            <p:cNvSpPr/>
            <p:nvPr/>
          </p:nvSpPr>
          <p:spPr>
            <a:xfrm>
              <a:off x="131746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7"/>
            <p:cNvSpPr/>
            <p:nvPr/>
          </p:nvSpPr>
          <p:spPr>
            <a:xfrm>
              <a:off x="87352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7"/>
            <p:cNvSpPr/>
            <p:nvPr/>
          </p:nvSpPr>
          <p:spPr>
            <a:xfrm>
              <a:off x="96231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7"/>
            <p:cNvSpPr/>
            <p:nvPr/>
          </p:nvSpPr>
          <p:spPr>
            <a:xfrm>
              <a:off x="105110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7"/>
            <p:cNvSpPr/>
            <p:nvPr/>
          </p:nvSpPr>
          <p:spPr>
            <a:xfrm>
              <a:off x="11398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7"/>
            <p:cNvSpPr/>
            <p:nvPr/>
          </p:nvSpPr>
          <p:spPr>
            <a:xfrm>
              <a:off x="12286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7"/>
            <p:cNvSpPr/>
            <p:nvPr/>
          </p:nvSpPr>
          <p:spPr>
            <a:xfrm>
              <a:off x="131746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7"/>
            <p:cNvSpPr/>
            <p:nvPr/>
          </p:nvSpPr>
          <p:spPr>
            <a:xfrm>
              <a:off x="87352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7"/>
            <p:cNvSpPr/>
            <p:nvPr/>
          </p:nvSpPr>
          <p:spPr>
            <a:xfrm>
              <a:off x="96231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7"/>
            <p:cNvSpPr/>
            <p:nvPr/>
          </p:nvSpPr>
          <p:spPr>
            <a:xfrm>
              <a:off x="105110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7"/>
            <p:cNvSpPr/>
            <p:nvPr/>
          </p:nvSpPr>
          <p:spPr>
            <a:xfrm>
              <a:off x="11398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7"/>
            <p:cNvSpPr/>
            <p:nvPr/>
          </p:nvSpPr>
          <p:spPr>
            <a:xfrm>
              <a:off x="12286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7"/>
            <p:cNvSpPr/>
            <p:nvPr/>
          </p:nvSpPr>
          <p:spPr>
            <a:xfrm>
              <a:off x="131746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7"/>
            <p:cNvSpPr/>
            <p:nvPr/>
          </p:nvSpPr>
          <p:spPr>
            <a:xfrm>
              <a:off x="87352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7"/>
            <p:cNvSpPr/>
            <p:nvPr/>
          </p:nvSpPr>
          <p:spPr>
            <a:xfrm>
              <a:off x="96231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7"/>
            <p:cNvSpPr/>
            <p:nvPr/>
          </p:nvSpPr>
          <p:spPr>
            <a:xfrm>
              <a:off x="105110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7"/>
            <p:cNvSpPr/>
            <p:nvPr/>
          </p:nvSpPr>
          <p:spPr>
            <a:xfrm>
              <a:off x="11398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7"/>
            <p:cNvSpPr/>
            <p:nvPr/>
          </p:nvSpPr>
          <p:spPr>
            <a:xfrm>
              <a:off x="12286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7"/>
            <p:cNvSpPr/>
            <p:nvPr/>
          </p:nvSpPr>
          <p:spPr>
            <a:xfrm>
              <a:off x="131746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7"/>
            <p:cNvSpPr/>
            <p:nvPr/>
          </p:nvSpPr>
          <p:spPr>
            <a:xfrm>
              <a:off x="87352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7"/>
            <p:cNvSpPr/>
            <p:nvPr/>
          </p:nvSpPr>
          <p:spPr>
            <a:xfrm>
              <a:off x="96231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7"/>
            <p:cNvSpPr/>
            <p:nvPr/>
          </p:nvSpPr>
          <p:spPr>
            <a:xfrm>
              <a:off x="105110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7"/>
            <p:cNvSpPr/>
            <p:nvPr/>
          </p:nvSpPr>
          <p:spPr>
            <a:xfrm>
              <a:off x="11398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7"/>
            <p:cNvSpPr/>
            <p:nvPr/>
          </p:nvSpPr>
          <p:spPr>
            <a:xfrm>
              <a:off x="12286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7"/>
            <p:cNvSpPr/>
            <p:nvPr/>
          </p:nvSpPr>
          <p:spPr>
            <a:xfrm>
              <a:off x="131746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7"/>
            <p:cNvSpPr/>
            <p:nvPr/>
          </p:nvSpPr>
          <p:spPr>
            <a:xfrm>
              <a:off x="87352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7"/>
            <p:cNvSpPr/>
            <p:nvPr/>
          </p:nvSpPr>
          <p:spPr>
            <a:xfrm>
              <a:off x="96231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7"/>
            <p:cNvSpPr/>
            <p:nvPr/>
          </p:nvSpPr>
          <p:spPr>
            <a:xfrm>
              <a:off x="105110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7"/>
            <p:cNvSpPr/>
            <p:nvPr/>
          </p:nvSpPr>
          <p:spPr>
            <a:xfrm>
              <a:off x="11398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7"/>
            <p:cNvSpPr/>
            <p:nvPr/>
          </p:nvSpPr>
          <p:spPr>
            <a:xfrm>
              <a:off x="12286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7"/>
            <p:cNvSpPr/>
            <p:nvPr/>
          </p:nvSpPr>
          <p:spPr>
            <a:xfrm>
              <a:off x="131746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7"/>
            <p:cNvSpPr/>
            <p:nvPr/>
          </p:nvSpPr>
          <p:spPr>
            <a:xfrm>
              <a:off x="87352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7"/>
            <p:cNvSpPr/>
            <p:nvPr/>
          </p:nvSpPr>
          <p:spPr>
            <a:xfrm>
              <a:off x="96231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7"/>
            <p:cNvSpPr/>
            <p:nvPr/>
          </p:nvSpPr>
          <p:spPr>
            <a:xfrm>
              <a:off x="105110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7"/>
            <p:cNvSpPr/>
            <p:nvPr/>
          </p:nvSpPr>
          <p:spPr>
            <a:xfrm>
              <a:off x="11398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7"/>
            <p:cNvSpPr/>
            <p:nvPr/>
          </p:nvSpPr>
          <p:spPr>
            <a:xfrm>
              <a:off x="12286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7"/>
            <p:cNvSpPr/>
            <p:nvPr/>
          </p:nvSpPr>
          <p:spPr>
            <a:xfrm>
              <a:off x="131746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7"/>
            <p:cNvSpPr/>
            <p:nvPr/>
          </p:nvSpPr>
          <p:spPr>
            <a:xfrm>
              <a:off x="87352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7"/>
            <p:cNvSpPr/>
            <p:nvPr/>
          </p:nvSpPr>
          <p:spPr>
            <a:xfrm>
              <a:off x="96231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7"/>
            <p:cNvSpPr/>
            <p:nvPr/>
          </p:nvSpPr>
          <p:spPr>
            <a:xfrm>
              <a:off x="105110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7"/>
            <p:cNvSpPr/>
            <p:nvPr/>
          </p:nvSpPr>
          <p:spPr>
            <a:xfrm>
              <a:off x="11398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7"/>
            <p:cNvSpPr/>
            <p:nvPr/>
          </p:nvSpPr>
          <p:spPr>
            <a:xfrm>
              <a:off x="12286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7"/>
            <p:cNvSpPr/>
            <p:nvPr/>
          </p:nvSpPr>
          <p:spPr>
            <a:xfrm>
              <a:off x="131746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7"/>
            <p:cNvSpPr/>
            <p:nvPr/>
          </p:nvSpPr>
          <p:spPr>
            <a:xfrm>
              <a:off x="87352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7"/>
            <p:cNvSpPr/>
            <p:nvPr/>
          </p:nvSpPr>
          <p:spPr>
            <a:xfrm>
              <a:off x="96231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7"/>
            <p:cNvSpPr/>
            <p:nvPr/>
          </p:nvSpPr>
          <p:spPr>
            <a:xfrm>
              <a:off x="105110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7"/>
            <p:cNvSpPr/>
            <p:nvPr/>
          </p:nvSpPr>
          <p:spPr>
            <a:xfrm>
              <a:off x="11398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7"/>
            <p:cNvSpPr/>
            <p:nvPr/>
          </p:nvSpPr>
          <p:spPr>
            <a:xfrm>
              <a:off x="12286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7"/>
            <p:cNvSpPr/>
            <p:nvPr/>
          </p:nvSpPr>
          <p:spPr>
            <a:xfrm>
              <a:off x="131746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7"/>
            <p:cNvSpPr/>
            <p:nvPr/>
          </p:nvSpPr>
          <p:spPr>
            <a:xfrm>
              <a:off x="87352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7"/>
            <p:cNvSpPr/>
            <p:nvPr/>
          </p:nvSpPr>
          <p:spPr>
            <a:xfrm>
              <a:off x="96231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7"/>
            <p:cNvSpPr/>
            <p:nvPr/>
          </p:nvSpPr>
          <p:spPr>
            <a:xfrm>
              <a:off x="105110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7"/>
            <p:cNvSpPr/>
            <p:nvPr/>
          </p:nvSpPr>
          <p:spPr>
            <a:xfrm>
              <a:off x="11398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7"/>
            <p:cNvSpPr/>
            <p:nvPr/>
          </p:nvSpPr>
          <p:spPr>
            <a:xfrm>
              <a:off x="12286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7"/>
            <p:cNvSpPr/>
            <p:nvPr/>
          </p:nvSpPr>
          <p:spPr>
            <a:xfrm>
              <a:off x="131746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7"/>
            <p:cNvSpPr/>
            <p:nvPr/>
          </p:nvSpPr>
          <p:spPr>
            <a:xfrm>
              <a:off x="87352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7"/>
            <p:cNvSpPr/>
            <p:nvPr/>
          </p:nvSpPr>
          <p:spPr>
            <a:xfrm>
              <a:off x="96231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7"/>
            <p:cNvSpPr/>
            <p:nvPr/>
          </p:nvSpPr>
          <p:spPr>
            <a:xfrm>
              <a:off x="105110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7"/>
            <p:cNvSpPr/>
            <p:nvPr/>
          </p:nvSpPr>
          <p:spPr>
            <a:xfrm>
              <a:off x="11398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7"/>
            <p:cNvSpPr/>
            <p:nvPr/>
          </p:nvSpPr>
          <p:spPr>
            <a:xfrm>
              <a:off x="12286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7"/>
            <p:cNvSpPr/>
            <p:nvPr/>
          </p:nvSpPr>
          <p:spPr>
            <a:xfrm>
              <a:off x="131746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7"/>
            <p:cNvSpPr/>
            <p:nvPr/>
          </p:nvSpPr>
          <p:spPr>
            <a:xfrm>
              <a:off x="87352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7"/>
            <p:cNvSpPr/>
            <p:nvPr/>
          </p:nvSpPr>
          <p:spPr>
            <a:xfrm>
              <a:off x="96231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7"/>
            <p:cNvSpPr/>
            <p:nvPr/>
          </p:nvSpPr>
          <p:spPr>
            <a:xfrm>
              <a:off x="105110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7"/>
            <p:cNvSpPr/>
            <p:nvPr/>
          </p:nvSpPr>
          <p:spPr>
            <a:xfrm>
              <a:off x="11398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7"/>
            <p:cNvSpPr/>
            <p:nvPr/>
          </p:nvSpPr>
          <p:spPr>
            <a:xfrm>
              <a:off x="12286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7"/>
            <p:cNvSpPr/>
            <p:nvPr/>
          </p:nvSpPr>
          <p:spPr>
            <a:xfrm>
              <a:off x="131746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7"/>
            <p:cNvSpPr/>
            <p:nvPr/>
          </p:nvSpPr>
          <p:spPr>
            <a:xfrm>
              <a:off x="87352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7"/>
            <p:cNvSpPr/>
            <p:nvPr/>
          </p:nvSpPr>
          <p:spPr>
            <a:xfrm>
              <a:off x="96231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7"/>
            <p:cNvSpPr/>
            <p:nvPr/>
          </p:nvSpPr>
          <p:spPr>
            <a:xfrm>
              <a:off x="105110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7"/>
            <p:cNvSpPr/>
            <p:nvPr/>
          </p:nvSpPr>
          <p:spPr>
            <a:xfrm>
              <a:off x="11398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7"/>
            <p:cNvSpPr/>
            <p:nvPr/>
          </p:nvSpPr>
          <p:spPr>
            <a:xfrm>
              <a:off x="12286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7"/>
            <p:cNvSpPr/>
            <p:nvPr/>
          </p:nvSpPr>
          <p:spPr>
            <a:xfrm>
              <a:off x="131746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7"/>
            <p:cNvSpPr/>
            <p:nvPr/>
          </p:nvSpPr>
          <p:spPr>
            <a:xfrm>
              <a:off x="140625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7"/>
            <p:cNvSpPr/>
            <p:nvPr/>
          </p:nvSpPr>
          <p:spPr>
            <a:xfrm>
              <a:off x="140625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7"/>
            <p:cNvSpPr/>
            <p:nvPr/>
          </p:nvSpPr>
          <p:spPr>
            <a:xfrm>
              <a:off x="140625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7"/>
            <p:cNvSpPr/>
            <p:nvPr/>
          </p:nvSpPr>
          <p:spPr>
            <a:xfrm>
              <a:off x="140625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7"/>
            <p:cNvSpPr/>
            <p:nvPr/>
          </p:nvSpPr>
          <p:spPr>
            <a:xfrm>
              <a:off x="140625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7"/>
            <p:cNvSpPr/>
            <p:nvPr/>
          </p:nvSpPr>
          <p:spPr>
            <a:xfrm>
              <a:off x="140625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7"/>
            <p:cNvSpPr/>
            <p:nvPr/>
          </p:nvSpPr>
          <p:spPr>
            <a:xfrm>
              <a:off x="140625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7"/>
            <p:cNvSpPr/>
            <p:nvPr/>
          </p:nvSpPr>
          <p:spPr>
            <a:xfrm>
              <a:off x="140625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7"/>
            <p:cNvSpPr/>
            <p:nvPr/>
          </p:nvSpPr>
          <p:spPr>
            <a:xfrm>
              <a:off x="140625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7"/>
            <p:cNvSpPr/>
            <p:nvPr/>
          </p:nvSpPr>
          <p:spPr>
            <a:xfrm>
              <a:off x="140625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7"/>
            <p:cNvSpPr/>
            <p:nvPr/>
          </p:nvSpPr>
          <p:spPr>
            <a:xfrm>
              <a:off x="140625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7"/>
            <p:cNvSpPr/>
            <p:nvPr/>
          </p:nvSpPr>
          <p:spPr>
            <a:xfrm>
              <a:off x="140625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7"/>
            <p:cNvSpPr/>
            <p:nvPr/>
          </p:nvSpPr>
          <p:spPr>
            <a:xfrm>
              <a:off x="140625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7"/>
            <p:cNvSpPr/>
            <p:nvPr/>
          </p:nvSpPr>
          <p:spPr>
            <a:xfrm>
              <a:off x="14950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7"/>
            <p:cNvSpPr/>
            <p:nvPr/>
          </p:nvSpPr>
          <p:spPr>
            <a:xfrm>
              <a:off x="14950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7"/>
            <p:cNvSpPr/>
            <p:nvPr/>
          </p:nvSpPr>
          <p:spPr>
            <a:xfrm>
              <a:off x="14950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7"/>
            <p:cNvSpPr/>
            <p:nvPr/>
          </p:nvSpPr>
          <p:spPr>
            <a:xfrm>
              <a:off x="14950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7"/>
            <p:cNvSpPr/>
            <p:nvPr/>
          </p:nvSpPr>
          <p:spPr>
            <a:xfrm>
              <a:off x="14950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7"/>
            <p:cNvSpPr/>
            <p:nvPr/>
          </p:nvSpPr>
          <p:spPr>
            <a:xfrm>
              <a:off x="14950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7"/>
            <p:cNvSpPr/>
            <p:nvPr/>
          </p:nvSpPr>
          <p:spPr>
            <a:xfrm>
              <a:off x="14950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7"/>
            <p:cNvSpPr/>
            <p:nvPr/>
          </p:nvSpPr>
          <p:spPr>
            <a:xfrm>
              <a:off x="14950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7"/>
            <p:cNvSpPr/>
            <p:nvPr/>
          </p:nvSpPr>
          <p:spPr>
            <a:xfrm>
              <a:off x="14950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7"/>
            <p:cNvSpPr/>
            <p:nvPr/>
          </p:nvSpPr>
          <p:spPr>
            <a:xfrm>
              <a:off x="14950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7"/>
            <p:cNvSpPr/>
            <p:nvPr/>
          </p:nvSpPr>
          <p:spPr>
            <a:xfrm>
              <a:off x="14950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7"/>
            <p:cNvSpPr/>
            <p:nvPr/>
          </p:nvSpPr>
          <p:spPr>
            <a:xfrm>
              <a:off x="14950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7"/>
            <p:cNvSpPr/>
            <p:nvPr/>
          </p:nvSpPr>
          <p:spPr>
            <a:xfrm>
              <a:off x="14950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7"/>
            <p:cNvSpPr/>
            <p:nvPr/>
          </p:nvSpPr>
          <p:spPr>
            <a:xfrm>
              <a:off x="15838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7"/>
            <p:cNvSpPr/>
            <p:nvPr/>
          </p:nvSpPr>
          <p:spPr>
            <a:xfrm>
              <a:off x="15838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7"/>
            <p:cNvSpPr/>
            <p:nvPr/>
          </p:nvSpPr>
          <p:spPr>
            <a:xfrm>
              <a:off x="15838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7"/>
            <p:cNvSpPr/>
            <p:nvPr/>
          </p:nvSpPr>
          <p:spPr>
            <a:xfrm>
              <a:off x="15838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7"/>
            <p:cNvSpPr/>
            <p:nvPr/>
          </p:nvSpPr>
          <p:spPr>
            <a:xfrm>
              <a:off x="15838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7"/>
            <p:cNvSpPr/>
            <p:nvPr/>
          </p:nvSpPr>
          <p:spPr>
            <a:xfrm>
              <a:off x="15838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7"/>
            <p:cNvSpPr/>
            <p:nvPr/>
          </p:nvSpPr>
          <p:spPr>
            <a:xfrm>
              <a:off x="15838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7"/>
            <p:cNvSpPr/>
            <p:nvPr/>
          </p:nvSpPr>
          <p:spPr>
            <a:xfrm>
              <a:off x="15838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7"/>
            <p:cNvSpPr/>
            <p:nvPr/>
          </p:nvSpPr>
          <p:spPr>
            <a:xfrm>
              <a:off x="15838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7"/>
            <p:cNvSpPr/>
            <p:nvPr/>
          </p:nvSpPr>
          <p:spPr>
            <a:xfrm>
              <a:off x="15838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7"/>
            <p:cNvSpPr/>
            <p:nvPr/>
          </p:nvSpPr>
          <p:spPr>
            <a:xfrm>
              <a:off x="15838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7"/>
            <p:cNvSpPr/>
            <p:nvPr/>
          </p:nvSpPr>
          <p:spPr>
            <a:xfrm>
              <a:off x="15838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7"/>
            <p:cNvSpPr/>
            <p:nvPr/>
          </p:nvSpPr>
          <p:spPr>
            <a:xfrm>
              <a:off x="15838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7"/>
            <p:cNvSpPr/>
            <p:nvPr/>
          </p:nvSpPr>
          <p:spPr>
            <a:xfrm>
              <a:off x="167261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7"/>
            <p:cNvSpPr/>
            <p:nvPr/>
          </p:nvSpPr>
          <p:spPr>
            <a:xfrm>
              <a:off x="167261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7"/>
            <p:cNvSpPr/>
            <p:nvPr/>
          </p:nvSpPr>
          <p:spPr>
            <a:xfrm>
              <a:off x="167261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7"/>
            <p:cNvSpPr/>
            <p:nvPr/>
          </p:nvSpPr>
          <p:spPr>
            <a:xfrm>
              <a:off x="167261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7"/>
            <p:cNvSpPr/>
            <p:nvPr/>
          </p:nvSpPr>
          <p:spPr>
            <a:xfrm>
              <a:off x="167261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7"/>
            <p:cNvSpPr/>
            <p:nvPr/>
          </p:nvSpPr>
          <p:spPr>
            <a:xfrm>
              <a:off x="167261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7"/>
            <p:cNvSpPr/>
            <p:nvPr/>
          </p:nvSpPr>
          <p:spPr>
            <a:xfrm>
              <a:off x="167261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7"/>
            <p:cNvSpPr/>
            <p:nvPr/>
          </p:nvSpPr>
          <p:spPr>
            <a:xfrm>
              <a:off x="167261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7"/>
            <p:cNvSpPr/>
            <p:nvPr/>
          </p:nvSpPr>
          <p:spPr>
            <a:xfrm>
              <a:off x="167261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7"/>
            <p:cNvSpPr/>
            <p:nvPr/>
          </p:nvSpPr>
          <p:spPr>
            <a:xfrm>
              <a:off x="167261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7"/>
            <p:cNvSpPr/>
            <p:nvPr/>
          </p:nvSpPr>
          <p:spPr>
            <a:xfrm>
              <a:off x="167261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7"/>
            <p:cNvSpPr/>
            <p:nvPr/>
          </p:nvSpPr>
          <p:spPr>
            <a:xfrm>
              <a:off x="167261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7"/>
            <p:cNvSpPr/>
            <p:nvPr/>
          </p:nvSpPr>
          <p:spPr>
            <a:xfrm>
              <a:off x="167261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7"/>
            <p:cNvSpPr/>
            <p:nvPr/>
          </p:nvSpPr>
          <p:spPr>
            <a:xfrm>
              <a:off x="87352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7"/>
            <p:cNvSpPr/>
            <p:nvPr/>
          </p:nvSpPr>
          <p:spPr>
            <a:xfrm>
              <a:off x="96231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7"/>
            <p:cNvSpPr/>
            <p:nvPr/>
          </p:nvSpPr>
          <p:spPr>
            <a:xfrm>
              <a:off x="105110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7"/>
            <p:cNvSpPr/>
            <p:nvPr/>
          </p:nvSpPr>
          <p:spPr>
            <a:xfrm>
              <a:off x="11398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7"/>
            <p:cNvSpPr/>
            <p:nvPr/>
          </p:nvSpPr>
          <p:spPr>
            <a:xfrm>
              <a:off x="12286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7"/>
            <p:cNvSpPr/>
            <p:nvPr/>
          </p:nvSpPr>
          <p:spPr>
            <a:xfrm>
              <a:off x="131746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7"/>
            <p:cNvSpPr/>
            <p:nvPr/>
          </p:nvSpPr>
          <p:spPr>
            <a:xfrm>
              <a:off x="140625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7"/>
            <p:cNvSpPr/>
            <p:nvPr/>
          </p:nvSpPr>
          <p:spPr>
            <a:xfrm>
              <a:off x="14950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7"/>
            <p:cNvSpPr/>
            <p:nvPr/>
          </p:nvSpPr>
          <p:spPr>
            <a:xfrm>
              <a:off x="15838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7"/>
            <p:cNvSpPr/>
            <p:nvPr/>
          </p:nvSpPr>
          <p:spPr>
            <a:xfrm>
              <a:off x="167261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7"/>
            <p:cNvSpPr/>
            <p:nvPr/>
          </p:nvSpPr>
          <p:spPr>
            <a:xfrm>
              <a:off x="87352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7"/>
            <p:cNvSpPr/>
            <p:nvPr/>
          </p:nvSpPr>
          <p:spPr>
            <a:xfrm>
              <a:off x="96231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7"/>
            <p:cNvSpPr/>
            <p:nvPr/>
          </p:nvSpPr>
          <p:spPr>
            <a:xfrm>
              <a:off x="105110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7"/>
            <p:cNvSpPr/>
            <p:nvPr/>
          </p:nvSpPr>
          <p:spPr>
            <a:xfrm>
              <a:off x="11398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7"/>
            <p:cNvSpPr/>
            <p:nvPr/>
          </p:nvSpPr>
          <p:spPr>
            <a:xfrm>
              <a:off x="12286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7"/>
            <p:cNvSpPr/>
            <p:nvPr/>
          </p:nvSpPr>
          <p:spPr>
            <a:xfrm>
              <a:off x="131746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7"/>
            <p:cNvSpPr/>
            <p:nvPr/>
          </p:nvSpPr>
          <p:spPr>
            <a:xfrm>
              <a:off x="140625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7"/>
            <p:cNvSpPr/>
            <p:nvPr/>
          </p:nvSpPr>
          <p:spPr>
            <a:xfrm>
              <a:off x="14950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7"/>
            <p:cNvSpPr/>
            <p:nvPr/>
          </p:nvSpPr>
          <p:spPr>
            <a:xfrm>
              <a:off x="15838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7"/>
            <p:cNvSpPr/>
            <p:nvPr/>
          </p:nvSpPr>
          <p:spPr>
            <a:xfrm>
              <a:off x="167261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7"/>
            <p:cNvSpPr/>
            <p:nvPr/>
          </p:nvSpPr>
          <p:spPr>
            <a:xfrm>
              <a:off x="7847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7"/>
            <p:cNvSpPr/>
            <p:nvPr/>
          </p:nvSpPr>
          <p:spPr>
            <a:xfrm>
              <a:off x="7847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7"/>
            <p:cNvSpPr/>
            <p:nvPr/>
          </p:nvSpPr>
          <p:spPr>
            <a:xfrm>
              <a:off x="7847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7"/>
            <p:cNvSpPr/>
            <p:nvPr/>
          </p:nvSpPr>
          <p:spPr>
            <a:xfrm>
              <a:off x="7847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7"/>
            <p:cNvSpPr/>
            <p:nvPr/>
          </p:nvSpPr>
          <p:spPr>
            <a:xfrm>
              <a:off x="7847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7"/>
            <p:cNvSpPr/>
            <p:nvPr/>
          </p:nvSpPr>
          <p:spPr>
            <a:xfrm>
              <a:off x="7847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7"/>
            <p:cNvSpPr/>
            <p:nvPr/>
          </p:nvSpPr>
          <p:spPr>
            <a:xfrm>
              <a:off x="7847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7"/>
            <p:cNvSpPr/>
            <p:nvPr/>
          </p:nvSpPr>
          <p:spPr>
            <a:xfrm>
              <a:off x="7847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7"/>
            <p:cNvSpPr/>
            <p:nvPr/>
          </p:nvSpPr>
          <p:spPr>
            <a:xfrm>
              <a:off x="7847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7"/>
            <p:cNvSpPr/>
            <p:nvPr/>
          </p:nvSpPr>
          <p:spPr>
            <a:xfrm>
              <a:off x="7847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7"/>
            <p:cNvSpPr/>
            <p:nvPr/>
          </p:nvSpPr>
          <p:spPr>
            <a:xfrm>
              <a:off x="7847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7"/>
            <p:cNvSpPr/>
            <p:nvPr/>
          </p:nvSpPr>
          <p:spPr>
            <a:xfrm>
              <a:off x="7847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7"/>
            <p:cNvSpPr/>
            <p:nvPr/>
          </p:nvSpPr>
          <p:spPr>
            <a:xfrm>
              <a:off x="7847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7"/>
            <p:cNvSpPr/>
            <p:nvPr/>
          </p:nvSpPr>
          <p:spPr>
            <a:xfrm>
              <a:off x="7847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7"/>
            <p:cNvSpPr/>
            <p:nvPr/>
          </p:nvSpPr>
          <p:spPr>
            <a:xfrm>
              <a:off x="7847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7"/>
            <p:cNvSpPr/>
            <p:nvPr/>
          </p:nvSpPr>
          <p:spPr>
            <a:xfrm>
              <a:off x="646514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7"/>
            <p:cNvSpPr/>
            <p:nvPr/>
          </p:nvSpPr>
          <p:spPr>
            <a:xfrm>
              <a:off x="655393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7"/>
            <p:cNvSpPr/>
            <p:nvPr/>
          </p:nvSpPr>
          <p:spPr>
            <a:xfrm>
              <a:off x="664272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7"/>
            <p:cNvSpPr/>
            <p:nvPr/>
          </p:nvSpPr>
          <p:spPr>
            <a:xfrm>
              <a:off x="673151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7"/>
            <p:cNvSpPr/>
            <p:nvPr/>
          </p:nvSpPr>
          <p:spPr>
            <a:xfrm>
              <a:off x="682030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7"/>
            <p:cNvSpPr/>
            <p:nvPr/>
          </p:nvSpPr>
          <p:spPr>
            <a:xfrm>
              <a:off x="690909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7"/>
            <p:cNvSpPr/>
            <p:nvPr/>
          </p:nvSpPr>
          <p:spPr>
            <a:xfrm>
              <a:off x="646514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7"/>
            <p:cNvSpPr/>
            <p:nvPr/>
          </p:nvSpPr>
          <p:spPr>
            <a:xfrm>
              <a:off x="655393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7"/>
            <p:cNvSpPr/>
            <p:nvPr/>
          </p:nvSpPr>
          <p:spPr>
            <a:xfrm>
              <a:off x="664272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7"/>
            <p:cNvSpPr/>
            <p:nvPr/>
          </p:nvSpPr>
          <p:spPr>
            <a:xfrm>
              <a:off x="673151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7"/>
            <p:cNvSpPr/>
            <p:nvPr/>
          </p:nvSpPr>
          <p:spPr>
            <a:xfrm>
              <a:off x="682030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7"/>
            <p:cNvSpPr/>
            <p:nvPr/>
          </p:nvSpPr>
          <p:spPr>
            <a:xfrm>
              <a:off x="690909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7"/>
            <p:cNvSpPr/>
            <p:nvPr/>
          </p:nvSpPr>
          <p:spPr>
            <a:xfrm>
              <a:off x="646514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7"/>
            <p:cNvSpPr/>
            <p:nvPr/>
          </p:nvSpPr>
          <p:spPr>
            <a:xfrm>
              <a:off x="655393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7"/>
            <p:cNvSpPr/>
            <p:nvPr/>
          </p:nvSpPr>
          <p:spPr>
            <a:xfrm>
              <a:off x="664272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7"/>
            <p:cNvSpPr/>
            <p:nvPr/>
          </p:nvSpPr>
          <p:spPr>
            <a:xfrm>
              <a:off x="673151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7"/>
            <p:cNvSpPr/>
            <p:nvPr/>
          </p:nvSpPr>
          <p:spPr>
            <a:xfrm>
              <a:off x="682030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7"/>
            <p:cNvSpPr/>
            <p:nvPr/>
          </p:nvSpPr>
          <p:spPr>
            <a:xfrm>
              <a:off x="690909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7"/>
            <p:cNvSpPr/>
            <p:nvPr/>
          </p:nvSpPr>
          <p:spPr>
            <a:xfrm>
              <a:off x="699787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7"/>
            <p:cNvSpPr/>
            <p:nvPr/>
          </p:nvSpPr>
          <p:spPr>
            <a:xfrm>
              <a:off x="699787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7"/>
            <p:cNvSpPr/>
            <p:nvPr/>
          </p:nvSpPr>
          <p:spPr>
            <a:xfrm>
              <a:off x="699787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7"/>
            <p:cNvSpPr/>
            <p:nvPr/>
          </p:nvSpPr>
          <p:spPr>
            <a:xfrm>
              <a:off x="708666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7"/>
            <p:cNvSpPr/>
            <p:nvPr/>
          </p:nvSpPr>
          <p:spPr>
            <a:xfrm>
              <a:off x="708666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7"/>
            <p:cNvSpPr/>
            <p:nvPr/>
          </p:nvSpPr>
          <p:spPr>
            <a:xfrm>
              <a:off x="708666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7"/>
            <p:cNvSpPr/>
            <p:nvPr/>
          </p:nvSpPr>
          <p:spPr>
            <a:xfrm>
              <a:off x="717545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7"/>
            <p:cNvSpPr/>
            <p:nvPr/>
          </p:nvSpPr>
          <p:spPr>
            <a:xfrm>
              <a:off x="717545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7"/>
            <p:cNvSpPr/>
            <p:nvPr/>
          </p:nvSpPr>
          <p:spPr>
            <a:xfrm>
              <a:off x="717545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7"/>
            <p:cNvSpPr/>
            <p:nvPr/>
          </p:nvSpPr>
          <p:spPr>
            <a:xfrm>
              <a:off x="726424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7"/>
            <p:cNvSpPr/>
            <p:nvPr/>
          </p:nvSpPr>
          <p:spPr>
            <a:xfrm>
              <a:off x="726424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7"/>
            <p:cNvSpPr/>
            <p:nvPr/>
          </p:nvSpPr>
          <p:spPr>
            <a:xfrm>
              <a:off x="726424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7"/>
            <p:cNvSpPr/>
            <p:nvPr/>
          </p:nvSpPr>
          <p:spPr>
            <a:xfrm>
              <a:off x="735303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7"/>
            <p:cNvSpPr/>
            <p:nvPr/>
          </p:nvSpPr>
          <p:spPr>
            <a:xfrm>
              <a:off x="735303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7"/>
            <p:cNvSpPr/>
            <p:nvPr/>
          </p:nvSpPr>
          <p:spPr>
            <a:xfrm>
              <a:off x="735303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7"/>
            <p:cNvSpPr/>
            <p:nvPr/>
          </p:nvSpPr>
          <p:spPr>
            <a:xfrm>
              <a:off x="744182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7"/>
            <p:cNvSpPr/>
            <p:nvPr/>
          </p:nvSpPr>
          <p:spPr>
            <a:xfrm>
              <a:off x="744182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7"/>
            <p:cNvSpPr/>
            <p:nvPr/>
          </p:nvSpPr>
          <p:spPr>
            <a:xfrm>
              <a:off x="744182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7"/>
            <p:cNvSpPr/>
            <p:nvPr/>
          </p:nvSpPr>
          <p:spPr>
            <a:xfrm>
              <a:off x="753061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7"/>
            <p:cNvSpPr/>
            <p:nvPr/>
          </p:nvSpPr>
          <p:spPr>
            <a:xfrm>
              <a:off x="753061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7"/>
            <p:cNvSpPr/>
            <p:nvPr/>
          </p:nvSpPr>
          <p:spPr>
            <a:xfrm>
              <a:off x="753061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7"/>
            <p:cNvSpPr/>
            <p:nvPr/>
          </p:nvSpPr>
          <p:spPr>
            <a:xfrm>
              <a:off x="76194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7"/>
            <p:cNvSpPr/>
            <p:nvPr/>
          </p:nvSpPr>
          <p:spPr>
            <a:xfrm>
              <a:off x="76194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7"/>
            <p:cNvSpPr/>
            <p:nvPr/>
          </p:nvSpPr>
          <p:spPr>
            <a:xfrm>
              <a:off x="76194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7"/>
            <p:cNvSpPr/>
            <p:nvPr/>
          </p:nvSpPr>
          <p:spPr>
            <a:xfrm>
              <a:off x="77081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7"/>
            <p:cNvSpPr/>
            <p:nvPr/>
          </p:nvSpPr>
          <p:spPr>
            <a:xfrm>
              <a:off x="77081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7"/>
            <p:cNvSpPr/>
            <p:nvPr/>
          </p:nvSpPr>
          <p:spPr>
            <a:xfrm>
              <a:off x="77081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7"/>
            <p:cNvSpPr/>
            <p:nvPr/>
          </p:nvSpPr>
          <p:spPr>
            <a:xfrm>
              <a:off x="779698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7"/>
            <p:cNvSpPr/>
            <p:nvPr/>
          </p:nvSpPr>
          <p:spPr>
            <a:xfrm>
              <a:off x="779698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7"/>
            <p:cNvSpPr/>
            <p:nvPr/>
          </p:nvSpPr>
          <p:spPr>
            <a:xfrm>
              <a:off x="779698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7"/>
            <p:cNvSpPr/>
            <p:nvPr/>
          </p:nvSpPr>
          <p:spPr>
            <a:xfrm>
              <a:off x="788577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7"/>
            <p:cNvSpPr/>
            <p:nvPr/>
          </p:nvSpPr>
          <p:spPr>
            <a:xfrm>
              <a:off x="788577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7"/>
            <p:cNvSpPr/>
            <p:nvPr/>
          </p:nvSpPr>
          <p:spPr>
            <a:xfrm>
              <a:off x="788577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7"/>
            <p:cNvSpPr/>
            <p:nvPr/>
          </p:nvSpPr>
          <p:spPr>
            <a:xfrm>
              <a:off x="797456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7"/>
            <p:cNvSpPr/>
            <p:nvPr/>
          </p:nvSpPr>
          <p:spPr>
            <a:xfrm>
              <a:off x="797456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7"/>
            <p:cNvSpPr/>
            <p:nvPr/>
          </p:nvSpPr>
          <p:spPr>
            <a:xfrm>
              <a:off x="797456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7"/>
            <p:cNvSpPr/>
            <p:nvPr/>
          </p:nvSpPr>
          <p:spPr>
            <a:xfrm>
              <a:off x="806334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7"/>
            <p:cNvSpPr/>
            <p:nvPr/>
          </p:nvSpPr>
          <p:spPr>
            <a:xfrm>
              <a:off x="806334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7"/>
            <p:cNvSpPr/>
            <p:nvPr/>
          </p:nvSpPr>
          <p:spPr>
            <a:xfrm>
              <a:off x="806334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7"/>
            <p:cNvSpPr/>
            <p:nvPr/>
          </p:nvSpPr>
          <p:spPr>
            <a:xfrm>
              <a:off x="815213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7"/>
            <p:cNvSpPr/>
            <p:nvPr/>
          </p:nvSpPr>
          <p:spPr>
            <a:xfrm>
              <a:off x="815213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7"/>
            <p:cNvSpPr/>
            <p:nvPr/>
          </p:nvSpPr>
          <p:spPr>
            <a:xfrm>
              <a:off x="815213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7"/>
            <p:cNvSpPr/>
            <p:nvPr/>
          </p:nvSpPr>
          <p:spPr>
            <a:xfrm>
              <a:off x="824092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7"/>
            <p:cNvSpPr/>
            <p:nvPr/>
          </p:nvSpPr>
          <p:spPr>
            <a:xfrm>
              <a:off x="824092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7"/>
            <p:cNvSpPr/>
            <p:nvPr/>
          </p:nvSpPr>
          <p:spPr>
            <a:xfrm>
              <a:off x="824092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7"/>
            <p:cNvSpPr/>
            <p:nvPr/>
          </p:nvSpPr>
          <p:spPr>
            <a:xfrm>
              <a:off x="833321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7"/>
            <p:cNvSpPr/>
            <p:nvPr/>
          </p:nvSpPr>
          <p:spPr>
            <a:xfrm>
              <a:off x="833321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7"/>
            <p:cNvSpPr/>
            <p:nvPr/>
          </p:nvSpPr>
          <p:spPr>
            <a:xfrm>
              <a:off x="833321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7"/>
            <p:cNvSpPr/>
            <p:nvPr/>
          </p:nvSpPr>
          <p:spPr>
            <a:xfrm>
              <a:off x="637635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7"/>
            <p:cNvSpPr/>
            <p:nvPr/>
          </p:nvSpPr>
          <p:spPr>
            <a:xfrm>
              <a:off x="637635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7"/>
            <p:cNvSpPr/>
            <p:nvPr/>
          </p:nvSpPr>
          <p:spPr>
            <a:xfrm>
              <a:off x="637635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7"/>
            <p:cNvSpPr/>
            <p:nvPr/>
          </p:nvSpPr>
          <p:spPr>
            <a:xfrm>
              <a:off x="628756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7"/>
            <p:cNvSpPr/>
            <p:nvPr/>
          </p:nvSpPr>
          <p:spPr>
            <a:xfrm>
              <a:off x="628756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7"/>
            <p:cNvSpPr/>
            <p:nvPr/>
          </p:nvSpPr>
          <p:spPr>
            <a:xfrm>
              <a:off x="628756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7"/>
            <p:cNvSpPr/>
            <p:nvPr/>
          </p:nvSpPr>
          <p:spPr>
            <a:xfrm>
              <a:off x="619877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7"/>
            <p:cNvSpPr/>
            <p:nvPr/>
          </p:nvSpPr>
          <p:spPr>
            <a:xfrm>
              <a:off x="619877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7"/>
            <p:cNvSpPr/>
            <p:nvPr/>
          </p:nvSpPr>
          <p:spPr>
            <a:xfrm>
              <a:off x="619877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7"/>
            <p:cNvSpPr/>
            <p:nvPr/>
          </p:nvSpPr>
          <p:spPr>
            <a:xfrm>
              <a:off x="424647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7"/>
            <p:cNvSpPr/>
            <p:nvPr/>
          </p:nvSpPr>
          <p:spPr>
            <a:xfrm>
              <a:off x="433526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7"/>
            <p:cNvSpPr/>
            <p:nvPr/>
          </p:nvSpPr>
          <p:spPr>
            <a:xfrm>
              <a:off x="442405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7"/>
            <p:cNvSpPr/>
            <p:nvPr/>
          </p:nvSpPr>
          <p:spPr>
            <a:xfrm>
              <a:off x="451283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7"/>
            <p:cNvSpPr/>
            <p:nvPr/>
          </p:nvSpPr>
          <p:spPr>
            <a:xfrm>
              <a:off x="460162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7"/>
            <p:cNvSpPr/>
            <p:nvPr/>
          </p:nvSpPr>
          <p:spPr>
            <a:xfrm>
              <a:off x="469041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7"/>
            <p:cNvSpPr/>
            <p:nvPr/>
          </p:nvSpPr>
          <p:spPr>
            <a:xfrm>
              <a:off x="424647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7"/>
            <p:cNvSpPr/>
            <p:nvPr/>
          </p:nvSpPr>
          <p:spPr>
            <a:xfrm>
              <a:off x="433526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7"/>
            <p:cNvSpPr/>
            <p:nvPr/>
          </p:nvSpPr>
          <p:spPr>
            <a:xfrm>
              <a:off x="442405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7"/>
            <p:cNvSpPr/>
            <p:nvPr/>
          </p:nvSpPr>
          <p:spPr>
            <a:xfrm>
              <a:off x="451283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7"/>
            <p:cNvSpPr/>
            <p:nvPr/>
          </p:nvSpPr>
          <p:spPr>
            <a:xfrm>
              <a:off x="460162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7"/>
            <p:cNvSpPr/>
            <p:nvPr/>
          </p:nvSpPr>
          <p:spPr>
            <a:xfrm>
              <a:off x="469041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7"/>
            <p:cNvSpPr/>
            <p:nvPr/>
          </p:nvSpPr>
          <p:spPr>
            <a:xfrm>
              <a:off x="424647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7"/>
            <p:cNvSpPr/>
            <p:nvPr/>
          </p:nvSpPr>
          <p:spPr>
            <a:xfrm>
              <a:off x="433526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7"/>
            <p:cNvSpPr/>
            <p:nvPr/>
          </p:nvSpPr>
          <p:spPr>
            <a:xfrm>
              <a:off x="442405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7"/>
            <p:cNvSpPr/>
            <p:nvPr/>
          </p:nvSpPr>
          <p:spPr>
            <a:xfrm>
              <a:off x="451283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7"/>
            <p:cNvSpPr/>
            <p:nvPr/>
          </p:nvSpPr>
          <p:spPr>
            <a:xfrm>
              <a:off x="460162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7"/>
            <p:cNvSpPr/>
            <p:nvPr/>
          </p:nvSpPr>
          <p:spPr>
            <a:xfrm>
              <a:off x="469041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7"/>
            <p:cNvSpPr/>
            <p:nvPr/>
          </p:nvSpPr>
          <p:spPr>
            <a:xfrm>
              <a:off x="477920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7"/>
            <p:cNvSpPr/>
            <p:nvPr/>
          </p:nvSpPr>
          <p:spPr>
            <a:xfrm>
              <a:off x="477920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7"/>
            <p:cNvSpPr/>
            <p:nvPr/>
          </p:nvSpPr>
          <p:spPr>
            <a:xfrm>
              <a:off x="477920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7"/>
            <p:cNvSpPr/>
            <p:nvPr/>
          </p:nvSpPr>
          <p:spPr>
            <a:xfrm>
              <a:off x="486799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7"/>
            <p:cNvSpPr/>
            <p:nvPr/>
          </p:nvSpPr>
          <p:spPr>
            <a:xfrm>
              <a:off x="486799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7"/>
            <p:cNvSpPr/>
            <p:nvPr/>
          </p:nvSpPr>
          <p:spPr>
            <a:xfrm>
              <a:off x="486799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7"/>
            <p:cNvSpPr/>
            <p:nvPr/>
          </p:nvSpPr>
          <p:spPr>
            <a:xfrm>
              <a:off x="495678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7"/>
            <p:cNvSpPr/>
            <p:nvPr/>
          </p:nvSpPr>
          <p:spPr>
            <a:xfrm>
              <a:off x="495678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7"/>
            <p:cNvSpPr/>
            <p:nvPr/>
          </p:nvSpPr>
          <p:spPr>
            <a:xfrm>
              <a:off x="495678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7"/>
            <p:cNvSpPr/>
            <p:nvPr/>
          </p:nvSpPr>
          <p:spPr>
            <a:xfrm>
              <a:off x="504557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7"/>
            <p:cNvSpPr/>
            <p:nvPr/>
          </p:nvSpPr>
          <p:spPr>
            <a:xfrm>
              <a:off x="504557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7"/>
            <p:cNvSpPr/>
            <p:nvPr/>
          </p:nvSpPr>
          <p:spPr>
            <a:xfrm>
              <a:off x="504557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7"/>
            <p:cNvSpPr/>
            <p:nvPr/>
          </p:nvSpPr>
          <p:spPr>
            <a:xfrm>
              <a:off x="513436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7"/>
            <p:cNvSpPr/>
            <p:nvPr/>
          </p:nvSpPr>
          <p:spPr>
            <a:xfrm>
              <a:off x="513436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7"/>
            <p:cNvSpPr/>
            <p:nvPr/>
          </p:nvSpPr>
          <p:spPr>
            <a:xfrm>
              <a:off x="513436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7"/>
            <p:cNvSpPr/>
            <p:nvPr/>
          </p:nvSpPr>
          <p:spPr>
            <a:xfrm>
              <a:off x="522315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7"/>
            <p:cNvSpPr/>
            <p:nvPr/>
          </p:nvSpPr>
          <p:spPr>
            <a:xfrm>
              <a:off x="522315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7"/>
            <p:cNvSpPr/>
            <p:nvPr/>
          </p:nvSpPr>
          <p:spPr>
            <a:xfrm>
              <a:off x="522315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7"/>
            <p:cNvSpPr/>
            <p:nvPr/>
          </p:nvSpPr>
          <p:spPr>
            <a:xfrm>
              <a:off x="531194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7"/>
            <p:cNvSpPr/>
            <p:nvPr/>
          </p:nvSpPr>
          <p:spPr>
            <a:xfrm>
              <a:off x="531194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7"/>
            <p:cNvSpPr/>
            <p:nvPr/>
          </p:nvSpPr>
          <p:spPr>
            <a:xfrm>
              <a:off x="531194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7"/>
            <p:cNvSpPr/>
            <p:nvPr/>
          </p:nvSpPr>
          <p:spPr>
            <a:xfrm>
              <a:off x="540073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7"/>
            <p:cNvSpPr/>
            <p:nvPr/>
          </p:nvSpPr>
          <p:spPr>
            <a:xfrm>
              <a:off x="540073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7"/>
            <p:cNvSpPr/>
            <p:nvPr/>
          </p:nvSpPr>
          <p:spPr>
            <a:xfrm>
              <a:off x="540073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7"/>
            <p:cNvSpPr/>
            <p:nvPr/>
          </p:nvSpPr>
          <p:spPr>
            <a:xfrm>
              <a:off x="548952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7"/>
            <p:cNvSpPr/>
            <p:nvPr/>
          </p:nvSpPr>
          <p:spPr>
            <a:xfrm>
              <a:off x="548952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7"/>
            <p:cNvSpPr/>
            <p:nvPr/>
          </p:nvSpPr>
          <p:spPr>
            <a:xfrm>
              <a:off x="548952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7"/>
            <p:cNvSpPr/>
            <p:nvPr/>
          </p:nvSpPr>
          <p:spPr>
            <a:xfrm>
              <a:off x="557830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7"/>
            <p:cNvSpPr/>
            <p:nvPr/>
          </p:nvSpPr>
          <p:spPr>
            <a:xfrm>
              <a:off x="557830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7"/>
            <p:cNvSpPr/>
            <p:nvPr/>
          </p:nvSpPr>
          <p:spPr>
            <a:xfrm>
              <a:off x="557830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7"/>
            <p:cNvSpPr/>
            <p:nvPr/>
          </p:nvSpPr>
          <p:spPr>
            <a:xfrm>
              <a:off x="566709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7"/>
            <p:cNvSpPr/>
            <p:nvPr/>
          </p:nvSpPr>
          <p:spPr>
            <a:xfrm>
              <a:off x="566709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7"/>
            <p:cNvSpPr/>
            <p:nvPr/>
          </p:nvSpPr>
          <p:spPr>
            <a:xfrm>
              <a:off x="566709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7"/>
            <p:cNvSpPr/>
            <p:nvPr/>
          </p:nvSpPr>
          <p:spPr>
            <a:xfrm>
              <a:off x="575588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7"/>
            <p:cNvSpPr/>
            <p:nvPr/>
          </p:nvSpPr>
          <p:spPr>
            <a:xfrm>
              <a:off x="575588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7"/>
            <p:cNvSpPr/>
            <p:nvPr/>
          </p:nvSpPr>
          <p:spPr>
            <a:xfrm>
              <a:off x="575588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7"/>
            <p:cNvSpPr/>
            <p:nvPr/>
          </p:nvSpPr>
          <p:spPr>
            <a:xfrm>
              <a:off x="584467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7"/>
            <p:cNvSpPr/>
            <p:nvPr/>
          </p:nvSpPr>
          <p:spPr>
            <a:xfrm>
              <a:off x="584467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7"/>
            <p:cNvSpPr/>
            <p:nvPr/>
          </p:nvSpPr>
          <p:spPr>
            <a:xfrm>
              <a:off x="584467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7"/>
            <p:cNvSpPr/>
            <p:nvPr/>
          </p:nvSpPr>
          <p:spPr>
            <a:xfrm>
              <a:off x="593346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7"/>
            <p:cNvSpPr/>
            <p:nvPr/>
          </p:nvSpPr>
          <p:spPr>
            <a:xfrm>
              <a:off x="593346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7"/>
            <p:cNvSpPr/>
            <p:nvPr/>
          </p:nvSpPr>
          <p:spPr>
            <a:xfrm>
              <a:off x="593346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7"/>
            <p:cNvSpPr/>
            <p:nvPr/>
          </p:nvSpPr>
          <p:spPr>
            <a:xfrm>
              <a:off x="602225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7"/>
            <p:cNvSpPr/>
            <p:nvPr/>
          </p:nvSpPr>
          <p:spPr>
            <a:xfrm>
              <a:off x="602225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7"/>
            <p:cNvSpPr/>
            <p:nvPr/>
          </p:nvSpPr>
          <p:spPr>
            <a:xfrm>
              <a:off x="602225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7"/>
            <p:cNvSpPr/>
            <p:nvPr/>
          </p:nvSpPr>
          <p:spPr>
            <a:xfrm>
              <a:off x="611454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7"/>
            <p:cNvSpPr/>
            <p:nvPr/>
          </p:nvSpPr>
          <p:spPr>
            <a:xfrm>
              <a:off x="611454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7"/>
            <p:cNvSpPr/>
            <p:nvPr/>
          </p:nvSpPr>
          <p:spPr>
            <a:xfrm>
              <a:off x="611454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7"/>
            <p:cNvSpPr/>
            <p:nvPr/>
          </p:nvSpPr>
          <p:spPr>
            <a:xfrm>
              <a:off x="415768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7"/>
            <p:cNvSpPr/>
            <p:nvPr/>
          </p:nvSpPr>
          <p:spPr>
            <a:xfrm>
              <a:off x="415768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7"/>
            <p:cNvSpPr/>
            <p:nvPr/>
          </p:nvSpPr>
          <p:spPr>
            <a:xfrm>
              <a:off x="415768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7"/>
            <p:cNvSpPr/>
            <p:nvPr/>
          </p:nvSpPr>
          <p:spPr>
            <a:xfrm>
              <a:off x="40688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7"/>
            <p:cNvSpPr/>
            <p:nvPr/>
          </p:nvSpPr>
          <p:spPr>
            <a:xfrm>
              <a:off x="40688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7"/>
            <p:cNvSpPr/>
            <p:nvPr/>
          </p:nvSpPr>
          <p:spPr>
            <a:xfrm>
              <a:off x="40688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7"/>
            <p:cNvSpPr/>
            <p:nvPr/>
          </p:nvSpPr>
          <p:spPr>
            <a:xfrm>
              <a:off x="39801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7"/>
            <p:cNvSpPr/>
            <p:nvPr/>
          </p:nvSpPr>
          <p:spPr>
            <a:xfrm>
              <a:off x="39801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7"/>
            <p:cNvSpPr/>
            <p:nvPr/>
          </p:nvSpPr>
          <p:spPr>
            <a:xfrm>
              <a:off x="39801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7"/>
            <p:cNvSpPr/>
            <p:nvPr/>
          </p:nvSpPr>
          <p:spPr>
            <a:xfrm>
              <a:off x="202775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7"/>
            <p:cNvSpPr/>
            <p:nvPr/>
          </p:nvSpPr>
          <p:spPr>
            <a:xfrm>
              <a:off x="21165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7"/>
            <p:cNvSpPr/>
            <p:nvPr/>
          </p:nvSpPr>
          <p:spPr>
            <a:xfrm>
              <a:off x="220532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7"/>
            <p:cNvSpPr/>
            <p:nvPr/>
          </p:nvSpPr>
          <p:spPr>
            <a:xfrm>
              <a:off x="229411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7"/>
            <p:cNvSpPr/>
            <p:nvPr/>
          </p:nvSpPr>
          <p:spPr>
            <a:xfrm>
              <a:off x="238290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7"/>
            <p:cNvSpPr/>
            <p:nvPr/>
          </p:nvSpPr>
          <p:spPr>
            <a:xfrm>
              <a:off x="24716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7"/>
            <p:cNvSpPr/>
            <p:nvPr/>
          </p:nvSpPr>
          <p:spPr>
            <a:xfrm>
              <a:off x="202775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7"/>
            <p:cNvSpPr/>
            <p:nvPr/>
          </p:nvSpPr>
          <p:spPr>
            <a:xfrm>
              <a:off x="21165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7"/>
            <p:cNvSpPr/>
            <p:nvPr/>
          </p:nvSpPr>
          <p:spPr>
            <a:xfrm>
              <a:off x="220532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7"/>
            <p:cNvSpPr/>
            <p:nvPr/>
          </p:nvSpPr>
          <p:spPr>
            <a:xfrm>
              <a:off x="229411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7"/>
            <p:cNvSpPr/>
            <p:nvPr/>
          </p:nvSpPr>
          <p:spPr>
            <a:xfrm>
              <a:off x="238290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7"/>
            <p:cNvSpPr/>
            <p:nvPr/>
          </p:nvSpPr>
          <p:spPr>
            <a:xfrm>
              <a:off x="24716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7"/>
            <p:cNvSpPr/>
            <p:nvPr/>
          </p:nvSpPr>
          <p:spPr>
            <a:xfrm>
              <a:off x="202775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7"/>
            <p:cNvSpPr/>
            <p:nvPr/>
          </p:nvSpPr>
          <p:spPr>
            <a:xfrm>
              <a:off x="21165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7"/>
            <p:cNvSpPr/>
            <p:nvPr/>
          </p:nvSpPr>
          <p:spPr>
            <a:xfrm>
              <a:off x="220532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7"/>
            <p:cNvSpPr/>
            <p:nvPr/>
          </p:nvSpPr>
          <p:spPr>
            <a:xfrm>
              <a:off x="229411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7"/>
            <p:cNvSpPr/>
            <p:nvPr/>
          </p:nvSpPr>
          <p:spPr>
            <a:xfrm>
              <a:off x="238290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7"/>
            <p:cNvSpPr/>
            <p:nvPr/>
          </p:nvSpPr>
          <p:spPr>
            <a:xfrm>
              <a:off x="24716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7"/>
            <p:cNvSpPr/>
            <p:nvPr/>
          </p:nvSpPr>
          <p:spPr>
            <a:xfrm>
              <a:off x="25604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7"/>
            <p:cNvSpPr/>
            <p:nvPr/>
          </p:nvSpPr>
          <p:spPr>
            <a:xfrm>
              <a:off x="25604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7"/>
            <p:cNvSpPr/>
            <p:nvPr/>
          </p:nvSpPr>
          <p:spPr>
            <a:xfrm>
              <a:off x="25604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7"/>
            <p:cNvSpPr/>
            <p:nvPr/>
          </p:nvSpPr>
          <p:spPr>
            <a:xfrm>
              <a:off x="264926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7"/>
            <p:cNvSpPr/>
            <p:nvPr/>
          </p:nvSpPr>
          <p:spPr>
            <a:xfrm>
              <a:off x="264926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7"/>
            <p:cNvSpPr/>
            <p:nvPr/>
          </p:nvSpPr>
          <p:spPr>
            <a:xfrm>
              <a:off x="264926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7"/>
            <p:cNvSpPr/>
            <p:nvPr/>
          </p:nvSpPr>
          <p:spPr>
            <a:xfrm>
              <a:off x="273805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7"/>
            <p:cNvSpPr/>
            <p:nvPr/>
          </p:nvSpPr>
          <p:spPr>
            <a:xfrm>
              <a:off x="273805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7"/>
            <p:cNvSpPr/>
            <p:nvPr/>
          </p:nvSpPr>
          <p:spPr>
            <a:xfrm>
              <a:off x="273805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7"/>
            <p:cNvSpPr/>
            <p:nvPr/>
          </p:nvSpPr>
          <p:spPr>
            <a:xfrm>
              <a:off x="28268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7"/>
            <p:cNvSpPr/>
            <p:nvPr/>
          </p:nvSpPr>
          <p:spPr>
            <a:xfrm>
              <a:off x="28268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7"/>
            <p:cNvSpPr/>
            <p:nvPr/>
          </p:nvSpPr>
          <p:spPr>
            <a:xfrm>
              <a:off x="28268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7"/>
            <p:cNvSpPr/>
            <p:nvPr/>
          </p:nvSpPr>
          <p:spPr>
            <a:xfrm>
              <a:off x="29156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7"/>
            <p:cNvSpPr/>
            <p:nvPr/>
          </p:nvSpPr>
          <p:spPr>
            <a:xfrm>
              <a:off x="29156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7"/>
            <p:cNvSpPr/>
            <p:nvPr/>
          </p:nvSpPr>
          <p:spPr>
            <a:xfrm>
              <a:off x="29156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7"/>
            <p:cNvSpPr/>
            <p:nvPr/>
          </p:nvSpPr>
          <p:spPr>
            <a:xfrm>
              <a:off x="300441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7"/>
            <p:cNvSpPr/>
            <p:nvPr/>
          </p:nvSpPr>
          <p:spPr>
            <a:xfrm>
              <a:off x="300441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7"/>
            <p:cNvSpPr/>
            <p:nvPr/>
          </p:nvSpPr>
          <p:spPr>
            <a:xfrm>
              <a:off x="300441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7"/>
            <p:cNvSpPr/>
            <p:nvPr/>
          </p:nvSpPr>
          <p:spPr>
            <a:xfrm>
              <a:off x="309320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7"/>
            <p:cNvSpPr/>
            <p:nvPr/>
          </p:nvSpPr>
          <p:spPr>
            <a:xfrm>
              <a:off x="309320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7"/>
            <p:cNvSpPr/>
            <p:nvPr/>
          </p:nvSpPr>
          <p:spPr>
            <a:xfrm>
              <a:off x="309320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7"/>
            <p:cNvSpPr/>
            <p:nvPr/>
          </p:nvSpPr>
          <p:spPr>
            <a:xfrm>
              <a:off x="318199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7"/>
            <p:cNvSpPr/>
            <p:nvPr/>
          </p:nvSpPr>
          <p:spPr>
            <a:xfrm>
              <a:off x="318199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7"/>
            <p:cNvSpPr/>
            <p:nvPr/>
          </p:nvSpPr>
          <p:spPr>
            <a:xfrm>
              <a:off x="318199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7"/>
            <p:cNvSpPr/>
            <p:nvPr/>
          </p:nvSpPr>
          <p:spPr>
            <a:xfrm>
              <a:off x="327078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7"/>
            <p:cNvSpPr/>
            <p:nvPr/>
          </p:nvSpPr>
          <p:spPr>
            <a:xfrm>
              <a:off x="327078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7"/>
            <p:cNvSpPr/>
            <p:nvPr/>
          </p:nvSpPr>
          <p:spPr>
            <a:xfrm>
              <a:off x="327078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7"/>
            <p:cNvSpPr/>
            <p:nvPr/>
          </p:nvSpPr>
          <p:spPr>
            <a:xfrm>
              <a:off x="335956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7"/>
            <p:cNvSpPr/>
            <p:nvPr/>
          </p:nvSpPr>
          <p:spPr>
            <a:xfrm>
              <a:off x="335956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7"/>
            <p:cNvSpPr/>
            <p:nvPr/>
          </p:nvSpPr>
          <p:spPr>
            <a:xfrm>
              <a:off x="335956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7"/>
            <p:cNvSpPr/>
            <p:nvPr/>
          </p:nvSpPr>
          <p:spPr>
            <a:xfrm>
              <a:off x="344835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7"/>
            <p:cNvSpPr/>
            <p:nvPr/>
          </p:nvSpPr>
          <p:spPr>
            <a:xfrm>
              <a:off x="344835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7"/>
            <p:cNvSpPr/>
            <p:nvPr/>
          </p:nvSpPr>
          <p:spPr>
            <a:xfrm>
              <a:off x="344835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7"/>
            <p:cNvSpPr/>
            <p:nvPr/>
          </p:nvSpPr>
          <p:spPr>
            <a:xfrm>
              <a:off x="353714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7"/>
            <p:cNvSpPr/>
            <p:nvPr/>
          </p:nvSpPr>
          <p:spPr>
            <a:xfrm>
              <a:off x="353714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7"/>
            <p:cNvSpPr/>
            <p:nvPr/>
          </p:nvSpPr>
          <p:spPr>
            <a:xfrm>
              <a:off x="353714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7"/>
            <p:cNvSpPr/>
            <p:nvPr/>
          </p:nvSpPr>
          <p:spPr>
            <a:xfrm>
              <a:off x="362593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7"/>
            <p:cNvSpPr/>
            <p:nvPr/>
          </p:nvSpPr>
          <p:spPr>
            <a:xfrm>
              <a:off x="362593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7"/>
            <p:cNvSpPr/>
            <p:nvPr/>
          </p:nvSpPr>
          <p:spPr>
            <a:xfrm>
              <a:off x="362593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7"/>
            <p:cNvSpPr/>
            <p:nvPr/>
          </p:nvSpPr>
          <p:spPr>
            <a:xfrm>
              <a:off x="371472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7"/>
            <p:cNvSpPr/>
            <p:nvPr/>
          </p:nvSpPr>
          <p:spPr>
            <a:xfrm>
              <a:off x="371472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7"/>
            <p:cNvSpPr/>
            <p:nvPr/>
          </p:nvSpPr>
          <p:spPr>
            <a:xfrm>
              <a:off x="371472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7"/>
            <p:cNvSpPr/>
            <p:nvPr/>
          </p:nvSpPr>
          <p:spPr>
            <a:xfrm>
              <a:off x="380350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7"/>
            <p:cNvSpPr/>
            <p:nvPr/>
          </p:nvSpPr>
          <p:spPr>
            <a:xfrm>
              <a:off x="380350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7"/>
            <p:cNvSpPr/>
            <p:nvPr/>
          </p:nvSpPr>
          <p:spPr>
            <a:xfrm>
              <a:off x="380350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7"/>
            <p:cNvSpPr/>
            <p:nvPr/>
          </p:nvSpPr>
          <p:spPr>
            <a:xfrm>
              <a:off x="389579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7"/>
            <p:cNvSpPr/>
            <p:nvPr/>
          </p:nvSpPr>
          <p:spPr>
            <a:xfrm>
              <a:off x="389579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7"/>
            <p:cNvSpPr/>
            <p:nvPr/>
          </p:nvSpPr>
          <p:spPr>
            <a:xfrm>
              <a:off x="389579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7"/>
            <p:cNvSpPr/>
            <p:nvPr/>
          </p:nvSpPr>
          <p:spPr>
            <a:xfrm>
              <a:off x="193896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7"/>
            <p:cNvSpPr/>
            <p:nvPr/>
          </p:nvSpPr>
          <p:spPr>
            <a:xfrm>
              <a:off x="193896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7"/>
            <p:cNvSpPr/>
            <p:nvPr/>
          </p:nvSpPr>
          <p:spPr>
            <a:xfrm>
              <a:off x="193896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7"/>
            <p:cNvSpPr/>
            <p:nvPr/>
          </p:nvSpPr>
          <p:spPr>
            <a:xfrm>
              <a:off x="185017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7"/>
            <p:cNvSpPr/>
            <p:nvPr/>
          </p:nvSpPr>
          <p:spPr>
            <a:xfrm>
              <a:off x="185017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7"/>
            <p:cNvSpPr/>
            <p:nvPr/>
          </p:nvSpPr>
          <p:spPr>
            <a:xfrm>
              <a:off x="185017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7"/>
            <p:cNvSpPr/>
            <p:nvPr/>
          </p:nvSpPr>
          <p:spPr>
            <a:xfrm>
              <a:off x="176138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7"/>
            <p:cNvSpPr/>
            <p:nvPr/>
          </p:nvSpPr>
          <p:spPr>
            <a:xfrm>
              <a:off x="176138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7"/>
            <p:cNvSpPr/>
            <p:nvPr/>
          </p:nvSpPr>
          <p:spPr>
            <a:xfrm>
              <a:off x="176138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7"/>
            <p:cNvSpPr/>
            <p:nvPr/>
          </p:nvSpPr>
          <p:spPr>
            <a:xfrm>
              <a:off x="87352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7"/>
            <p:cNvSpPr/>
            <p:nvPr/>
          </p:nvSpPr>
          <p:spPr>
            <a:xfrm>
              <a:off x="96231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7"/>
            <p:cNvSpPr/>
            <p:nvPr/>
          </p:nvSpPr>
          <p:spPr>
            <a:xfrm>
              <a:off x="105110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7"/>
            <p:cNvSpPr/>
            <p:nvPr/>
          </p:nvSpPr>
          <p:spPr>
            <a:xfrm>
              <a:off x="11398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7"/>
            <p:cNvSpPr/>
            <p:nvPr/>
          </p:nvSpPr>
          <p:spPr>
            <a:xfrm>
              <a:off x="12286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7"/>
            <p:cNvSpPr/>
            <p:nvPr/>
          </p:nvSpPr>
          <p:spPr>
            <a:xfrm>
              <a:off x="131746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7"/>
            <p:cNvSpPr/>
            <p:nvPr/>
          </p:nvSpPr>
          <p:spPr>
            <a:xfrm>
              <a:off x="87352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7"/>
            <p:cNvSpPr/>
            <p:nvPr/>
          </p:nvSpPr>
          <p:spPr>
            <a:xfrm>
              <a:off x="96231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7"/>
            <p:cNvSpPr/>
            <p:nvPr/>
          </p:nvSpPr>
          <p:spPr>
            <a:xfrm>
              <a:off x="105110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7"/>
            <p:cNvSpPr/>
            <p:nvPr/>
          </p:nvSpPr>
          <p:spPr>
            <a:xfrm>
              <a:off x="11398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7"/>
            <p:cNvSpPr/>
            <p:nvPr/>
          </p:nvSpPr>
          <p:spPr>
            <a:xfrm>
              <a:off x="12286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7"/>
            <p:cNvSpPr/>
            <p:nvPr/>
          </p:nvSpPr>
          <p:spPr>
            <a:xfrm>
              <a:off x="131746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7"/>
            <p:cNvSpPr/>
            <p:nvPr/>
          </p:nvSpPr>
          <p:spPr>
            <a:xfrm>
              <a:off x="87352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7"/>
            <p:cNvSpPr/>
            <p:nvPr/>
          </p:nvSpPr>
          <p:spPr>
            <a:xfrm>
              <a:off x="96231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7"/>
            <p:cNvSpPr/>
            <p:nvPr/>
          </p:nvSpPr>
          <p:spPr>
            <a:xfrm>
              <a:off x="105110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7"/>
            <p:cNvSpPr/>
            <p:nvPr/>
          </p:nvSpPr>
          <p:spPr>
            <a:xfrm>
              <a:off x="11398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7"/>
            <p:cNvSpPr/>
            <p:nvPr/>
          </p:nvSpPr>
          <p:spPr>
            <a:xfrm>
              <a:off x="12286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7"/>
            <p:cNvSpPr/>
            <p:nvPr/>
          </p:nvSpPr>
          <p:spPr>
            <a:xfrm>
              <a:off x="131746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7"/>
            <p:cNvSpPr/>
            <p:nvPr/>
          </p:nvSpPr>
          <p:spPr>
            <a:xfrm>
              <a:off x="140625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7"/>
            <p:cNvSpPr/>
            <p:nvPr/>
          </p:nvSpPr>
          <p:spPr>
            <a:xfrm>
              <a:off x="140625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7"/>
            <p:cNvSpPr/>
            <p:nvPr/>
          </p:nvSpPr>
          <p:spPr>
            <a:xfrm>
              <a:off x="140625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7"/>
            <p:cNvSpPr/>
            <p:nvPr/>
          </p:nvSpPr>
          <p:spPr>
            <a:xfrm>
              <a:off x="14950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7"/>
            <p:cNvSpPr/>
            <p:nvPr/>
          </p:nvSpPr>
          <p:spPr>
            <a:xfrm>
              <a:off x="14950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7"/>
            <p:cNvSpPr/>
            <p:nvPr/>
          </p:nvSpPr>
          <p:spPr>
            <a:xfrm>
              <a:off x="14950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7"/>
            <p:cNvSpPr/>
            <p:nvPr/>
          </p:nvSpPr>
          <p:spPr>
            <a:xfrm>
              <a:off x="15838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7"/>
            <p:cNvSpPr/>
            <p:nvPr/>
          </p:nvSpPr>
          <p:spPr>
            <a:xfrm>
              <a:off x="15838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7"/>
            <p:cNvSpPr/>
            <p:nvPr/>
          </p:nvSpPr>
          <p:spPr>
            <a:xfrm>
              <a:off x="15838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7"/>
            <p:cNvSpPr/>
            <p:nvPr/>
          </p:nvSpPr>
          <p:spPr>
            <a:xfrm>
              <a:off x="167261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7"/>
            <p:cNvSpPr/>
            <p:nvPr/>
          </p:nvSpPr>
          <p:spPr>
            <a:xfrm>
              <a:off x="167261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7"/>
            <p:cNvSpPr/>
            <p:nvPr/>
          </p:nvSpPr>
          <p:spPr>
            <a:xfrm>
              <a:off x="167261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7"/>
            <p:cNvSpPr/>
            <p:nvPr/>
          </p:nvSpPr>
          <p:spPr>
            <a:xfrm>
              <a:off x="7847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7"/>
            <p:cNvSpPr/>
            <p:nvPr/>
          </p:nvSpPr>
          <p:spPr>
            <a:xfrm>
              <a:off x="7847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7"/>
            <p:cNvSpPr/>
            <p:nvPr/>
          </p:nvSpPr>
          <p:spPr>
            <a:xfrm>
              <a:off x="7847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7" name="Google Shape;2937;p7"/>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38" name="Google Shape;2938;p7"/>
          <p:cNvSpPr txBox="1"/>
          <p:nvPr>
            <p:ph idx="1" type="subTitle"/>
          </p:nvPr>
        </p:nvSpPr>
        <p:spPr>
          <a:xfrm>
            <a:off x="1465663" y="2507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39" name="Google Shape;2939;p7"/>
          <p:cNvSpPr txBox="1"/>
          <p:nvPr>
            <p:ph idx="2" type="subTitle"/>
          </p:nvPr>
        </p:nvSpPr>
        <p:spPr>
          <a:xfrm>
            <a:off x="1465663" y="2911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0" name="Google Shape;2940;p7"/>
          <p:cNvSpPr txBox="1"/>
          <p:nvPr>
            <p:ph idx="3" type="subTitle"/>
          </p:nvPr>
        </p:nvSpPr>
        <p:spPr>
          <a:xfrm>
            <a:off x="1465663" y="3314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1" name="Google Shape;2941;p7"/>
          <p:cNvSpPr txBox="1"/>
          <p:nvPr>
            <p:ph idx="4" type="subTitle"/>
          </p:nvPr>
        </p:nvSpPr>
        <p:spPr>
          <a:xfrm>
            <a:off x="5149913" y="2507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2" name="Google Shape;2942;p7"/>
          <p:cNvSpPr txBox="1"/>
          <p:nvPr>
            <p:ph idx="5" type="subTitle"/>
          </p:nvPr>
        </p:nvSpPr>
        <p:spPr>
          <a:xfrm>
            <a:off x="5149913" y="2911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3" name="Google Shape;2943;p7"/>
          <p:cNvSpPr txBox="1"/>
          <p:nvPr>
            <p:ph idx="6" type="subTitle"/>
          </p:nvPr>
        </p:nvSpPr>
        <p:spPr>
          <a:xfrm>
            <a:off x="5149913" y="3314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4" name="Google Shape;2944;p7"/>
          <p:cNvSpPr txBox="1"/>
          <p:nvPr>
            <p:ph idx="7" type="subTitle"/>
          </p:nvPr>
        </p:nvSpPr>
        <p:spPr>
          <a:xfrm>
            <a:off x="1465663" y="3718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5" name="Google Shape;2945;p7"/>
          <p:cNvSpPr txBox="1"/>
          <p:nvPr>
            <p:ph idx="8" type="subTitle"/>
          </p:nvPr>
        </p:nvSpPr>
        <p:spPr>
          <a:xfrm>
            <a:off x="5149913" y="3718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6" name="Google Shape;2946;p7"/>
          <p:cNvSpPr txBox="1"/>
          <p:nvPr>
            <p:ph idx="9" type="subTitle"/>
          </p:nvPr>
        </p:nvSpPr>
        <p:spPr>
          <a:xfrm>
            <a:off x="1465663" y="1700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7" name="Google Shape;2947;p7"/>
          <p:cNvSpPr txBox="1"/>
          <p:nvPr>
            <p:ph idx="13" type="subTitle"/>
          </p:nvPr>
        </p:nvSpPr>
        <p:spPr>
          <a:xfrm>
            <a:off x="1465663" y="2104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8" name="Google Shape;2948;p7"/>
          <p:cNvSpPr txBox="1"/>
          <p:nvPr>
            <p:ph idx="14" type="subTitle"/>
          </p:nvPr>
        </p:nvSpPr>
        <p:spPr>
          <a:xfrm>
            <a:off x="5149913" y="1700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9" name="Google Shape;2949;p7"/>
          <p:cNvSpPr txBox="1"/>
          <p:nvPr>
            <p:ph idx="15" type="subTitle"/>
          </p:nvPr>
        </p:nvSpPr>
        <p:spPr>
          <a:xfrm>
            <a:off x="5149913" y="2104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50" name="Shape 2950"/>
        <p:cNvGrpSpPr/>
        <p:nvPr/>
      </p:nvGrpSpPr>
      <p:grpSpPr>
        <a:xfrm>
          <a:off x="0" y="0"/>
          <a:ext cx="0" cy="0"/>
          <a:chOff x="0" y="0"/>
          <a:chExt cx="0" cy="0"/>
        </a:xfrm>
      </p:grpSpPr>
      <p:grpSp>
        <p:nvGrpSpPr>
          <p:cNvPr id="2951" name="Google Shape;2951;p8"/>
          <p:cNvGrpSpPr/>
          <p:nvPr/>
        </p:nvGrpSpPr>
        <p:grpSpPr>
          <a:xfrm flipH="1" rot="10800000">
            <a:off x="-1075925" y="-581300"/>
            <a:ext cx="10856857" cy="6458501"/>
            <a:chOff x="-1014250" y="-924075"/>
            <a:chExt cx="10856857" cy="6458501"/>
          </a:xfrm>
        </p:grpSpPr>
        <p:sp>
          <p:nvSpPr>
            <p:cNvPr id="2952" name="Google Shape;2952;p8"/>
            <p:cNvSpPr/>
            <p:nvPr/>
          </p:nvSpPr>
          <p:spPr>
            <a:xfrm>
              <a:off x="5190650" y="-693825"/>
              <a:ext cx="1990597" cy="974098"/>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8"/>
            <p:cNvSpPr/>
            <p:nvPr/>
          </p:nvSpPr>
          <p:spPr>
            <a:xfrm>
              <a:off x="7405925" y="4195270"/>
              <a:ext cx="965156" cy="81646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8"/>
            <p:cNvSpPr/>
            <p:nvPr/>
          </p:nvSpPr>
          <p:spPr>
            <a:xfrm>
              <a:off x="8321605" y="4201132"/>
              <a:ext cx="236872" cy="192701"/>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8"/>
            <p:cNvSpPr/>
            <p:nvPr/>
          </p:nvSpPr>
          <p:spPr>
            <a:xfrm>
              <a:off x="575575" y="2541825"/>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8"/>
            <p:cNvSpPr/>
            <p:nvPr/>
          </p:nvSpPr>
          <p:spPr>
            <a:xfrm>
              <a:off x="-880075" y="-924075"/>
              <a:ext cx="2573100" cy="2668500"/>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8"/>
            <p:cNvSpPr/>
            <p:nvPr/>
          </p:nvSpPr>
          <p:spPr>
            <a:xfrm>
              <a:off x="534075" y="2081475"/>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8"/>
            <p:cNvSpPr/>
            <p:nvPr/>
          </p:nvSpPr>
          <p:spPr>
            <a:xfrm flipH="1" rot="3192206">
              <a:off x="-1145304" y="3310873"/>
              <a:ext cx="3103577" cy="1226950"/>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8"/>
            <p:cNvSpPr/>
            <p:nvPr/>
          </p:nvSpPr>
          <p:spPr>
            <a:xfrm>
              <a:off x="7988975" y="1814613"/>
              <a:ext cx="1853632" cy="2023131"/>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8"/>
            <p:cNvSpPr/>
            <p:nvPr/>
          </p:nvSpPr>
          <p:spPr>
            <a:xfrm rot="5544774">
              <a:off x="7596689" y="-350795"/>
              <a:ext cx="1748977" cy="1781601"/>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1" name="Google Shape;2961;p8"/>
          <p:cNvSpPr txBox="1"/>
          <p:nvPr>
            <p:ph type="title"/>
          </p:nvPr>
        </p:nvSpPr>
        <p:spPr>
          <a:xfrm>
            <a:off x="2096550" y="1053600"/>
            <a:ext cx="4950900" cy="2529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962" name="Google Shape;2962;p8"/>
          <p:cNvSpPr txBox="1"/>
          <p:nvPr>
            <p:ph idx="1" type="subTitle"/>
          </p:nvPr>
        </p:nvSpPr>
        <p:spPr>
          <a:xfrm>
            <a:off x="2096700" y="3582900"/>
            <a:ext cx="4950900" cy="5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63" name="Shape 2963"/>
        <p:cNvGrpSpPr/>
        <p:nvPr/>
      </p:nvGrpSpPr>
      <p:grpSpPr>
        <a:xfrm>
          <a:off x="0" y="0"/>
          <a:ext cx="0" cy="0"/>
          <a:chOff x="0" y="0"/>
          <a:chExt cx="0" cy="0"/>
        </a:xfrm>
      </p:grpSpPr>
      <p:sp>
        <p:nvSpPr>
          <p:cNvPr id="2964" name="Google Shape;2964;p9"/>
          <p:cNvSpPr txBox="1"/>
          <p:nvPr>
            <p:ph type="title"/>
          </p:nvPr>
        </p:nvSpPr>
        <p:spPr>
          <a:xfrm>
            <a:off x="2132425" y="1159150"/>
            <a:ext cx="4879200" cy="245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65" name="Google Shape;2965;p9"/>
          <p:cNvSpPr txBox="1"/>
          <p:nvPr>
            <p:ph idx="1" type="subTitle"/>
          </p:nvPr>
        </p:nvSpPr>
        <p:spPr>
          <a:xfrm>
            <a:off x="2132375" y="3500450"/>
            <a:ext cx="4879200" cy="4839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966" name="Google Shape;2966;p9"/>
          <p:cNvGrpSpPr/>
          <p:nvPr/>
        </p:nvGrpSpPr>
        <p:grpSpPr>
          <a:xfrm flipH="1" rot="10800000">
            <a:off x="-839422" y="-1085620"/>
            <a:ext cx="10059436" cy="7096482"/>
            <a:chOff x="-839422" y="-853970"/>
            <a:chExt cx="10059436" cy="7096482"/>
          </a:xfrm>
        </p:grpSpPr>
        <p:sp>
          <p:nvSpPr>
            <p:cNvPr id="2967" name="Google Shape;2967;p9"/>
            <p:cNvSpPr/>
            <p:nvPr/>
          </p:nvSpPr>
          <p:spPr>
            <a:xfrm>
              <a:off x="7838850" y="-50407"/>
              <a:ext cx="1381164" cy="1063749"/>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9"/>
            <p:cNvSpPr/>
            <p:nvPr/>
          </p:nvSpPr>
          <p:spPr>
            <a:xfrm rot="-5400000">
              <a:off x="-335098"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9"/>
            <p:cNvSpPr/>
            <p:nvPr/>
          </p:nvSpPr>
          <p:spPr>
            <a:xfrm rot="2700000">
              <a:off x="-437688" y="385874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9"/>
            <p:cNvSpPr/>
            <p:nvPr/>
          </p:nvSpPr>
          <p:spPr>
            <a:xfrm rot="1513357">
              <a:off x="627935" y="891031"/>
              <a:ext cx="235164" cy="27174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1" name="Google Shape;2971;p9"/>
            <p:cNvGrpSpPr/>
            <p:nvPr/>
          </p:nvGrpSpPr>
          <p:grpSpPr>
            <a:xfrm rot="6103998">
              <a:off x="7169555" y="3945872"/>
              <a:ext cx="1738111" cy="1315249"/>
              <a:chOff x="365800" y="4214437"/>
              <a:chExt cx="4336883" cy="3281771"/>
            </a:xfrm>
          </p:grpSpPr>
          <p:sp>
            <p:nvSpPr>
              <p:cNvPr id="2972" name="Google Shape;2972;p9"/>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3" name="Google Shape;2973;p9"/>
              <p:cNvGrpSpPr/>
              <p:nvPr/>
            </p:nvGrpSpPr>
            <p:grpSpPr>
              <a:xfrm rot="1513453">
                <a:off x="639078" y="5031218"/>
                <a:ext cx="3882251" cy="1719749"/>
                <a:chOff x="-1207072" y="4254396"/>
                <a:chExt cx="1379987" cy="611303"/>
              </a:xfrm>
            </p:grpSpPr>
            <p:sp>
              <p:nvSpPr>
                <p:cNvPr id="2974" name="Google Shape;2974;p9"/>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9"/>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9"/>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9"/>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9"/>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9" name="Google Shape;2979;p9"/>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9"/>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9"/>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2" name="Google Shape;2982;p9"/>
            <p:cNvSpPr/>
            <p:nvPr/>
          </p:nvSpPr>
          <p:spPr>
            <a:xfrm>
              <a:off x="1023157" y="-853970"/>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3"/>
            </a:solidFill>
            <a:ln>
              <a:noFill/>
            </a:ln>
          </p:spPr>
        </p:sp>
      </p:grpSp>
      <p:sp>
        <p:nvSpPr>
          <p:cNvPr id="2983" name="Google Shape;2983;p9"/>
          <p:cNvSpPr/>
          <p:nvPr/>
        </p:nvSpPr>
        <p:spPr>
          <a:xfrm flipH="1" rot="10800000">
            <a:off x="3664532" y="-917318"/>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2984" name="Shape 2984"/>
        <p:cNvGrpSpPr/>
        <p:nvPr/>
      </p:nvGrpSpPr>
      <p:grpSpPr>
        <a:xfrm>
          <a:off x="0" y="0"/>
          <a:ext cx="0" cy="0"/>
          <a:chOff x="0" y="0"/>
          <a:chExt cx="0" cy="0"/>
        </a:xfrm>
      </p:grpSpPr>
      <p:grpSp>
        <p:nvGrpSpPr>
          <p:cNvPr id="2985" name="Google Shape;2985;p10"/>
          <p:cNvGrpSpPr/>
          <p:nvPr/>
        </p:nvGrpSpPr>
        <p:grpSpPr>
          <a:xfrm>
            <a:off x="0" y="0"/>
            <a:ext cx="9195469" cy="5143462"/>
            <a:chOff x="0" y="0"/>
            <a:chExt cx="9195469" cy="5143462"/>
          </a:xfrm>
        </p:grpSpPr>
        <p:sp>
          <p:nvSpPr>
            <p:cNvPr id="2986" name="Google Shape;2986;p10"/>
            <p:cNvSpPr/>
            <p:nvPr/>
          </p:nvSpPr>
          <p:spPr>
            <a:xfrm>
              <a:off x="0" y="4270146"/>
              <a:ext cx="1633436" cy="873316"/>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0"/>
            <p:cNvSpPr/>
            <p:nvPr/>
          </p:nvSpPr>
          <p:spPr>
            <a:xfrm rot="5400000">
              <a:off x="8712920" y="-50321"/>
              <a:ext cx="380758" cy="481399"/>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0"/>
            <p:cNvSpPr/>
            <p:nvPr/>
          </p:nvSpPr>
          <p:spPr>
            <a:xfrm rot="5400000">
              <a:off x="8428861" y="-43611"/>
              <a:ext cx="671527" cy="758749"/>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0"/>
            <p:cNvSpPr/>
            <p:nvPr/>
          </p:nvSpPr>
          <p:spPr>
            <a:xfrm rot="5400000">
              <a:off x="8107187" y="-69149"/>
              <a:ext cx="967663" cy="1105961"/>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0" name="Google Shape;2990;p10"/>
            <p:cNvGrpSpPr/>
            <p:nvPr/>
          </p:nvGrpSpPr>
          <p:grpSpPr>
            <a:xfrm>
              <a:off x="7457247" y="1517839"/>
              <a:ext cx="1738223" cy="1315334"/>
              <a:chOff x="365800" y="4214437"/>
              <a:chExt cx="4336883" cy="3281771"/>
            </a:xfrm>
          </p:grpSpPr>
          <p:sp>
            <p:nvSpPr>
              <p:cNvPr id="2991" name="Google Shape;2991;p10"/>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2" name="Google Shape;2992;p10"/>
              <p:cNvGrpSpPr/>
              <p:nvPr/>
            </p:nvGrpSpPr>
            <p:grpSpPr>
              <a:xfrm rot="1513453">
                <a:off x="639078" y="5031218"/>
                <a:ext cx="3882251" cy="1719749"/>
                <a:chOff x="-1207072" y="4254396"/>
                <a:chExt cx="1379987" cy="611303"/>
              </a:xfrm>
            </p:grpSpPr>
            <p:sp>
              <p:nvSpPr>
                <p:cNvPr id="2993" name="Google Shape;2993;p10"/>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0"/>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0"/>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0"/>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0"/>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8" name="Google Shape;2998;p10"/>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0"/>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0"/>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1" name="Google Shape;3001;p10"/>
          <p:cNvSpPr txBox="1"/>
          <p:nvPr>
            <p:ph type="title"/>
          </p:nvPr>
        </p:nvSpPr>
        <p:spPr>
          <a:xfrm>
            <a:off x="4900475" y="3279600"/>
            <a:ext cx="3523500" cy="13239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64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indent="-317500" lvl="1" marL="9144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indent="-317500" lvl="2" marL="13716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indent="-317500" lvl="3" marL="18288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indent="-317500" lvl="4" marL="22860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indent="-317500" lvl="5" marL="27432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indent="-317500" lvl="6" marL="32004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indent="-317500" lvl="7" marL="36576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indent="-317500" lvl="8" marL="4114800">
              <a:lnSpc>
                <a:spcPct val="100000"/>
              </a:lnSpc>
              <a:spcBef>
                <a:spcPts val="1600"/>
              </a:spcBef>
              <a:spcAft>
                <a:spcPts val="160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hyperlink" Target="mailto:Biochemksumed442@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6" name="Shape 4506"/>
        <p:cNvGrpSpPr/>
        <p:nvPr/>
      </p:nvGrpSpPr>
      <p:grpSpPr>
        <a:xfrm>
          <a:off x="0" y="0"/>
          <a:ext cx="0" cy="0"/>
          <a:chOff x="0" y="0"/>
          <a:chExt cx="0" cy="0"/>
        </a:xfrm>
      </p:grpSpPr>
      <p:sp>
        <p:nvSpPr>
          <p:cNvPr id="4507" name="Google Shape;4507;p30"/>
          <p:cNvSpPr/>
          <p:nvPr/>
        </p:nvSpPr>
        <p:spPr>
          <a:xfrm>
            <a:off x="200925" y="3435700"/>
            <a:ext cx="522300" cy="813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30"/>
          <p:cNvSpPr txBox="1"/>
          <p:nvPr/>
        </p:nvSpPr>
        <p:spPr>
          <a:xfrm>
            <a:off x="-50225" y="3342600"/>
            <a:ext cx="13764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73763"/>
                </a:solidFill>
                <a:latin typeface="Open Sans"/>
                <a:ea typeface="Open Sans"/>
                <a:cs typeface="Open Sans"/>
                <a:sym typeface="Open Sans"/>
              </a:rPr>
              <a:t>Color Index: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434343"/>
                </a:solidFill>
                <a:latin typeface="Open Sans"/>
                <a:ea typeface="Open Sans"/>
                <a:cs typeface="Open Sans"/>
                <a:sym typeface="Open Sans"/>
              </a:rPr>
              <a:t>● </a:t>
            </a:r>
            <a:r>
              <a:rPr lang="en" sz="1500">
                <a:latin typeface="Open Sans"/>
                <a:ea typeface="Open Sans"/>
                <a:cs typeface="Open Sans"/>
                <a:sym typeface="Open Sans"/>
              </a:rPr>
              <a:t>Main text</a:t>
            </a:r>
            <a:endParaRPr sz="1500">
              <a:latin typeface="Open Sans"/>
              <a:ea typeface="Open Sans"/>
              <a:cs typeface="Open Sans"/>
              <a:sym typeface="Open Sans"/>
            </a:endParaRPr>
          </a:p>
          <a:p>
            <a:pPr indent="0" lvl="0" marL="0" rtl="0" algn="l">
              <a:spcBef>
                <a:spcPts val="0"/>
              </a:spcBef>
              <a:spcAft>
                <a:spcPts val="0"/>
              </a:spcAft>
              <a:buNone/>
            </a:pPr>
            <a:r>
              <a:rPr lang="en" sz="1500">
                <a:solidFill>
                  <a:srgbClr val="990000"/>
                </a:solidFill>
                <a:latin typeface="Open Sans"/>
                <a:ea typeface="Open Sans"/>
                <a:cs typeface="Open Sans"/>
                <a:sym typeface="Open Sans"/>
              </a:rPr>
              <a:t>● Important</a:t>
            </a:r>
            <a:r>
              <a:rPr lang="en" sz="1500">
                <a:solidFill>
                  <a:srgbClr val="073763"/>
                </a:solidFill>
                <a:latin typeface="Open Sans"/>
                <a:ea typeface="Open Sans"/>
                <a:cs typeface="Open Sans"/>
                <a:sym typeface="Open Sans"/>
              </a:rPr>
              <a:t>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6AA84F"/>
                </a:solidFill>
                <a:latin typeface="Open Sans"/>
                <a:ea typeface="Open Sans"/>
                <a:cs typeface="Open Sans"/>
                <a:sym typeface="Open Sans"/>
              </a:rPr>
              <a:t>● </a:t>
            </a:r>
            <a:r>
              <a:rPr lang="en" sz="1500">
                <a:solidFill>
                  <a:srgbClr val="38761D"/>
                </a:solidFill>
                <a:latin typeface="Open Sans"/>
                <a:ea typeface="Open Sans"/>
                <a:cs typeface="Open Sans"/>
                <a:sym typeface="Open Sans"/>
              </a:rPr>
              <a:t>Notes </a:t>
            </a:r>
            <a:endParaRPr sz="1500">
              <a:solidFill>
                <a:srgbClr val="38761D"/>
              </a:solidFill>
              <a:latin typeface="Open Sans"/>
              <a:ea typeface="Open Sans"/>
              <a:cs typeface="Open Sans"/>
              <a:sym typeface="Open Sans"/>
            </a:endParaRPr>
          </a:p>
          <a:p>
            <a:pPr indent="0" lvl="0" marL="0" rtl="0" algn="l">
              <a:spcBef>
                <a:spcPts val="0"/>
              </a:spcBef>
              <a:spcAft>
                <a:spcPts val="0"/>
              </a:spcAft>
              <a:buNone/>
            </a:pPr>
            <a:r>
              <a:rPr lang="en" sz="1500">
                <a:solidFill>
                  <a:srgbClr val="3D85C6"/>
                </a:solidFill>
                <a:latin typeface="Open Sans"/>
                <a:ea typeface="Open Sans"/>
                <a:cs typeface="Open Sans"/>
                <a:sym typeface="Open Sans"/>
              </a:rPr>
              <a:t>● Boys slides </a:t>
            </a:r>
            <a:endParaRPr sz="1500">
              <a:solidFill>
                <a:srgbClr val="3D85C6"/>
              </a:solidFill>
              <a:latin typeface="Open Sans"/>
              <a:ea typeface="Open Sans"/>
              <a:cs typeface="Open Sans"/>
              <a:sym typeface="Open Sans"/>
            </a:endParaRPr>
          </a:p>
          <a:p>
            <a:pPr indent="0" lvl="0" marL="0" rtl="0" algn="l">
              <a:spcBef>
                <a:spcPts val="0"/>
              </a:spcBef>
              <a:spcAft>
                <a:spcPts val="0"/>
              </a:spcAft>
              <a:buNone/>
            </a:pPr>
            <a:r>
              <a:rPr lang="en" sz="1500">
                <a:solidFill>
                  <a:srgbClr val="C27BA0"/>
                </a:solidFill>
                <a:latin typeface="Open Sans"/>
                <a:ea typeface="Open Sans"/>
                <a:cs typeface="Open Sans"/>
                <a:sym typeface="Open Sans"/>
              </a:rPr>
              <a:t>● Girls slides</a:t>
            </a:r>
            <a:r>
              <a:rPr lang="en" sz="1500">
                <a:solidFill>
                  <a:srgbClr val="073763"/>
                </a:solidFill>
                <a:latin typeface="Open Sans"/>
                <a:ea typeface="Open Sans"/>
                <a:cs typeface="Open Sans"/>
                <a:sym typeface="Open Sans"/>
              </a:rPr>
              <a:t>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999999"/>
                </a:solidFill>
                <a:latin typeface="Open Sans"/>
                <a:ea typeface="Open Sans"/>
                <a:cs typeface="Open Sans"/>
                <a:sym typeface="Open Sans"/>
              </a:rPr>
              <a:t>● Extra</a:t>
            </a:r>
            <a:endParaRPr sz="1500">
              <a:solidFill>
                <a:srgbClr val="999999"/>
              </a:solidFill>
              <a:latin typeface="Open Sans"/>
              <a:ea typeface="Open Sans"/>
              <a:cs typeface="Open Sans"/>
              <a:sym typeface="Open Sans"/>
            </a:endParaRPr>
          </a:p>
        </p:txBody>
      </p:sp>
      <p:sp>
        <p:nvSpPr>
          <p:cNvPr id="4509" name="Google Shape;4509;p30"/>
          <p:cNvSpPr/>
          <p:nvPr/>
        </p:nvSpPr>
        <p:spPr>
          <a:xfrm>
            <a:off x="7336575" y="328500"/>
            <a:ext cx="3093000" cy="4486500"/>
          </a:xfrm>
          <a:prstGeom prst="roundRect">
            <a:avLst>
              <a:gd fmla="val 0"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30"/>
          <p:cNvSpPr/>
          <p:nvPr/>
        </p:nvSpPr>
        <p:spPr>
          <a:xfrm>
            <a:off x="6222800" y="3577800"/>
            <a:ext cx="4593900" cy="156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11" name="Google Shape;4511;p30"/>
          <p:cNvPicPr preferRelativeResize="0"/>
          <p:nvPr/>
        </p:nvPicPr>
        <p:blipFill>
          <a:blip r:embed="rId3">
            <a:alphaModFix/>
          </a:blip>
          <a:stretch>
            <a:fillRect/>
          </a:stretch>
        </p:blipFill>
        <p:spPr>
          <a:xfrm>
            <a:off x="6835938" y="-260650"/>
            <a:ext cx="4094275" cy="4622900"/>
          </a:xfrm>
          <a:prstGeom prst="rect">
            <a:avLst/>
          </a:prstGeom>
          <a:noFill/>
          <a:ln>
            <a:noFill/>
          </a:ln>
        </p:spPr>
      </p:pic>
      <p:pic>
        <p:nvPicPr>
          <p:cNvPr id="4512" name="Google Shape;4512;p30"/>
          <p:cNvPicPr preferRelativeResize="0"/>
          <p:nvPr/>
        </p:nvPicPr>
        <p:blipFill rotWithShape="1">
          <a:blip r:embed="rId4">
            <a:alphaModFix/>
          </a:blip>
          <a:srcRect b="0" l="0" r="0" t="0"/>
          <a:stretch/>
        </p:blipFill>
        <p:spPr>
          <a:xfrm>
            <a:off x="7409443" y="4249300"/>
            <a:ext cx="568384" cy="813600"/>
          </a:xfrm>
          <a:prstGeom prst="rect">
            <a:avLst/>
          </a:prstGeom>
          <a:noFill/>
          <a:ln>
            <a:noFill/>
          </a:ln>
        </p:spPr>
      </p:pic>
      <p:pic>
        <p:nvPicPr>
          <p:cNvPr id="4513" name="Google Shape;4513;p30"/>
          <p:cNvPicPr preferRelativeResize="0"/>
          <p:nvPr/>
        </p:nvPicPr>
        <p:blipFill rotWithShape="1">
          <a:blip r:embed="rId5">
            <a:alphaModFix/>
          </a:blip>
          <a:srcRect b="0" l="0" r="0" t="0"/>
          <a:stretch/>
        </p:blipFill>
        <p:spPr>
          <a:xfrm>
            <a:off x="6234375" y="4054350"/>
            <a:ext cx="1102200" cy="1102200"/>
          </a:xfrm>
          <a:prstGeom prst="rect">
            <a:avLst/>
          </a:prstGeom>
          <a:noFill/>
          <a:ln>
            <a:noFill/>
          </a:ln>
        </p:spPr>
      </p:pic>
      <p:sp>
        <p:nvSpPr>
          <p:cNvPr id="4514" name="Google Shape;4514;p30"/>
          <p:cNvSpPr txBox="1"/>
          <p:nvPr/>
        </p:nvSpPr>
        <p:spPr>
          <a:xfrm>
            <a:off x="2249250" y="1616975"/>
            <a:ext cx="4863900" cy="1480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3D85C6"/>
                </a:solidFill>
                <a:latin typeface="Cairo"/>
                <a:ea typeface="Cairo"/>
                <a:cs typeface="Cairo"/>
                <a:sym typeface="Cairo"/>
              </a:rPr>
              <a:t>oxidative stress</a:t>
            </a:r>
            <a:endParaRPr b="1" sz="4800">
              <a:solidFill>
                <a:srgbClr val="3D85C6"/>
              </a:solidFill>
              <a:latin typeface="Cairo"/>
              <a:ea typeface="Cairo"/>
              <a:cs typeface="Cairo"/>
              <a:sym typeface="Cairo"/>
            </a:endParaRPr>
          </a:p>
          <a:p>
            <a:pPr indent="0" lvl="0" marL="0" rtl="0" algn="ctr">
              <a:spcBef>
                <a:spcPts val="0"/>
              </a:spcBef>
              <a:spcAft>
                <a:spcPts val="0"/>
              </a:spcAft>
              <a:buNone/>
            </a:pPr>
            <a:r>
              <a:rPr b="1" lang="en" sz="1800">
                <a:solidFill>
                  <a:srgbClr val="3D85C6"/>
                </a:solidFill>
                <a:latin typeface="Cairo"/>
                <a:ea typeface="Cairo"/>
                <a:cs typeface="Cairo"/>
                <a:sym typeface="Cairo"/>
              </a:rPr>
              <a:t>L:6</a:t>
            </a:r>
            <a:endParaRPr b="1" sz="1800">
              <a:solidFill>
                <a:srgbClr val="3D85C6"/>
              </a:solidFill>
              <a:latin typeface="Cairo"/>
              <a:ea typeface="Cairo"/>
              <a:cs typeface="Cairo"/>
              <a:sym typeface="Cairo"/>
            </a:endParaRPr>
          </a:p>
          <a:p>
            <a:pPr indent="0" lvl="0" marL="0" rtl="0" algn="ctr">
              <a:spcBef>
                <a:spcPts val="0"/>
              </a:spcBef>
              <a:spcAft>
                <a:spcPts val="0"/>
              </a:spcAft>
              <a:buNone/>
            </a:pPr>
            <a:r>
              <a:rPr b="1" lang="en" sz="1800">
                <a:solidFill>
                  <a:srgbClr val="3D85C6"/>
                </a:solidFill>
                <a:latin typeface="Cairo"/>
                <a:ea typeface="Cairo"/>
                <a:cs typeface="Cairo"/>
                <a:sym typeface="Cairo"/>
              </a:rPr>
              <a:t>W:5</a:t>
            </a:r>
            <a:endParaRPr b="1" sz="1800">
              <a:solidFill>
                <a:srgbClr val="3D85C6"/>
              </a:solidFill>
              <a:latin typeface="Cairo"/>
              <a:ea typeface="Cairo"/>
              <a:cs typeface="Cairo"/>
              <a:sym typeface="Cai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1"/>
                                        </p:tgtEl>
                                        <p:attrNameLst>
                                          <p:attrName>style.visibility</p:attrName>
                                        </p:attrNameLst>
                                      </p:cBhvr>
                                      <p:to>
                                        <p:strVal val="visible"/>
                                      </p:to>
                                    </p:set>
                                    <p:animEffect filter="fade" transition="in">
                                      <p:cBhvr>
                                        <p:cTn dur="1000"/>
                                        <p:tgtEl>
                                          <p:spTgt spid="4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2" name="Shape 4692"/>
        <p:cNvGrpSpPr/>
        <p:nvPr/>
      </p:nvGrpSpPr>
      <p:grpSpPr>
        <a:xfrm>
          <a:off x="0" y="0"/>
          <a:ext cx="0" cy="0"/>
          <a:chOff x="0" y="0"/>
          <a:chExt cx="0" cy="0"/>
        </a:xfrm>
      </p:grpSpPr>
      <p:sp>
        <p:nvSpPr>
          <p:cNvPr id="4693" name="Google Shape;4693;p39"/>
          <p:cNvSpPr txBox="1"/>
          <p:nvPr/>
        </p:nvSpPr>
        <p:spPr>
          <a:xfrm>
            <a:off x="319850" y="1270750"/>
            <a:ext cx="3492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Is an Endothelial-derived relaxing factor (EDRF)</a:t>
            </a:r>
            <a:endParaRPr>
              <a:latin typeface="Cairo"/>
              <a:ea typeface="Cairo"/>
              <a:cs typeface="Cairo"/>
              <a:sym typeface="Cairo"/>
            </a:endParaRPr>
          </a:p>
        </p:txBody>
      </p:sp>
      <p:cxnSp>
        <p:nvCxnSpPr>
          <p:cNvPr id="4694" name="Google Shape;4694;p39"/>
          <p:cNvCxnSpPr/>
          <p:nvPr/>
        </p:nvCxnSpPr>
        <p:spPr>
          <a:xfrm>
            <a:off x="1270750" y="1651100"/>
            <a:ext cx="1071900" cy="492900"/>
          </a:xfrm>
          <a:prstGeom prst="curvedConnector3">
            <a:avLst>
              <a:gd fmla="val 50000" name="adj1"/>
            </a:avLst>
          </a:prstGeom>
          <a:noFill/>
          <a:ln cap="flat" cmpd="sng" w="19050">
            <a:solidFill>
              <a:schemeClr val="dk2"/>
            </a:solidFill>
            <a:prstDash val="dash"/>
            <a:round/>
            <a:headEnd len="med" w="med" type="none"/>
            <a:tailEnd len="med" w="med" type="none"/>
          </a:ln>
        </p:spPr>
      </p:cxnSp>
      <p:sp>
        <p:nvSpPr>
          <p:cNvPr id="4695" name="Google Shape;4695;p39"/>
          <p:cNvSpPr txBox="1"/>
          <p:nvPr/>
        </p:nvSpPr>
        <p:spPr>
          <a:xfrm>
            <a:off x="2342650" y="1808613"/>
            <a:ext cx="322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a:latin typeface="Cairo"/>
                <a:ea typeface="Cairo"/>
                <a:cs typeface="Cairo"/>
                <a:sym typeface="Cairo"/>
              </a:rPr>
              <a:t>Causes vasodilation by relaxing </a:t>
            </a:r>
            <a:endParaRPr>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a:latin typeface="Cairo"/>
                <a:ea typeface="Cairo"/>
                <a:cs typeface="Cairo"/>
                <a:sym typeface="Cairo"/>
              </a:rPr>
              <a:t>Vascular smooth muscle</a:t>
            </a:r>
            <a:endParaRPr>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cxnSp>
        <p:nvCxnSpPr>
          <p:cNvPr id="4696" name="Google Shape;4696;p39"/>
          <p:cNvCxnSpPr/>
          <p:nvPr/>
        </p:nvCxnSpPr>
        <p:spPr>
          <a:xfrm rot="5400000">
            <a:off x="1733200" y="2303675"/>
            <a:ext cx="639600" cy="579300"/>
          </a:xfrm>
          <a:prstGeom prst="curvedConnector3">
            <a:avLst>
              <a:gd fmla="val 67577" name="adj1"/>
            </a:avLst>
          </a:prstGeom>
          <a:noFill/>
          <a:ln cap="flat" cmpd="sng" w="19050">
            <a:solidFill>
              <a:schemeClr val="dk2"/>
            </a:solidFill>
            <a:prstDash val="dash"/>
            <a:round/>
            <a:headEnd len="med" w="med" type="none"/>
            <a:tailEnd len="med" w="med" type="none"/>
          </a:ln>
        </p:spPr>
      </p:cxnSp>
      <p:sp>
        <p:nvSpPr>
          <p:cNvPr id="4697" name="Google Shape;4697;p39"/>
          <p:cNvSpPr txBox="1"/>
          <p:nvPr/>
        </p:nvSpPr>
        <p:spPr>
          <a:xfrm>
            <a:off x="121000" y="2677975"/>
            <a:ext cx="215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Is </a:t>
            </a:r>
            <a:r>
              <a:rPr lang="en">
                <a:latin typeface="Cairo"/>
                <a:ea typeface="Cairo"/>
                <a:cs typeface="Cairo"/>
                <a:sym typeface="Cairo"/>
              </a:rPr>
              <a:t>a gas with short half-life (3-10 sec)</a:t>
            </a:r>
            <a:endParaRPr>
              <a:latin typeface="Cairo"/>
              <a:ea typeface="Cairo"/>
              <a:cs typeface="Cairo"/>
              <a:sym typeface="Cairo"/>
            </a:endParaRPr>
          </a:p>
        </p:txBody>
      </p:sp>
      <p:cxnSp>
        <p:nvCxnSpPr>
          <p:cNvPr id="4698" name="Google Shape;4698;p39"/>
          <p:cNvCxnSpPr/>
          <p:nvPr/>
        </p:nvCxnSpPr>
        <p:spPr>
          <a:xfrm>
            <a:off x="1763350" y="3042650"/>
            <a:ext cx="613800" cy="579300"/>
          </a:xfrm>
          <a:prstGeom prst="curvedConnector3">
            <a:avLst>
              <a:gd fmla="val 50000" name="adj1"/>
            </a:avLst>
          </a:prstGeom>
          <a:noFill/>
          <a:ln cap="flat" cmpd="sng" w="19050">
            <a:solidFill>
              <a:schemeClr val="dk2"/>
            </a:solidFill>
            <a:prstDash val="dash"/>
            <a:round/>
            <a:headEnd len="med" w="med" type="none"/>
            <a:tailEnd len="med" w="med" type="none"/>
          </a:ln>
        </p:spPr>
      </p:cxnSp>
      <p:sp>
        <p:nvSpPr>
          <p:cNvPr id="4699" name="Google Shape;4699;p39"/>
          <p:cNvSpPr txBox="1"/>
          <p:nvPr/>
        </p:nvSpPr>
        <p:spPr>
          <a:xfrm>
            <a:off x="2377125" y="3293575"/>
            <a:ext cx="3328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a:latin typeface="Cairo"/>
                <a:ea typeface="Cairo"/>
                <a:cs typeface="Cairo"/>
                <a:sym typeface="Cairo"/>
              </a:rPr>
              <a:t>NO + Oxygen/Superoxide    Nitrates,</a:t>
            </a:r>
            <a:endParaRPr>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a:latin typeface="Cairo"/>
                <a:ea typeface="Cairo"/>
                <a:cs typeface="Cairo"/>
                <a:sym typeface="Cairo"/>
              </a:rPr>
              <a:t>Nitrites,Peroxynitrite (O=NOO- ) </a:t>
            </a:r>
            <a:endParaRPr>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cxnSp>
        <p:nvCxnSpPr>
          <p:cNvPr id="4700" name="Google Shape;4700;p39"/>
          <p:cNvCxnSpPr>
            <a:stCxn id="4699" idx="1"/>
          </p:cNvCxnSpPr>
          <p:nvPr/>
        </p:nvCxnSpPr>
        <p:spPr>
          <a:xfrm flipH="1">
            <a:off x="1798125" y="3709225"/>
            <a:ext cx="579000" cy="423000"/>
          </a:xfrm>
          <a:prstGeom prst="curvedConnector3">
            <a:avLst>
              <a:gd fmla="val 50000" name="adj1"/>
            </a:avLst>
          </a:prstGeom>
          <a:noFill/>
          <a:ln cap="flat" cmpd="sng" w="19050">
            <a:solidFill>
              <a:schemeClr val="dk2"/>
            </a:solidFill>
            <a:prstDash val="dash"/>
            <a:round/>
            <a:headEnd len="med" w="med" type="none"/>
            <a:tailEnd len="med" w="med" type="none"/>
          </a:ln>
        </p:spPr>
      </p:cxnSp>
      <p:sp>
        <p:nvSpPr>
          <p:cNvPr id="4701" name="Google Shape;4701;p39"/>
          <p:cNvSpPr txBox="1"/>
          <p:nvPr/>
        </p:nvSpPr>
        <p:spPr>
          <a:xfrm>
            <a:off x="319850" y="4071575"/>
            <a:ext cx="2567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Peroxynitrite </a:t>
            </a:r>
            <a:r>
              <a:rPr lang="en">
                <a:latin typeface="Cairo"/>
                <a:ea typeface="Cairo"/>
                <a:cs typeface="Cairo"/>
                <a:sym typeface="Cairo"/>
              </a:rPr>
              <a:t>is a Reactive Nitrogen Species</a:t>
            </a:r>
            <a:endParaRPr>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a:latin typeface="Cairo"/>
                <a:ea typeface="Cairo"/>
                <a:cs typeface="Cairo"/>
                <a:sym typeface="Cairo"/>
              </a:rPr>
              <a:t>(RNS)</a:t>
            </a:r>
            <a:endParaRPr>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02" name="Google Shape;4702;p39"/>
          <p:cNvSpPr/>
          <p:nvPr/>
        </p:nvSpPr>
        <p:spPr>
          <a:xfrm>
            <a:off x="5192950" y="185600"/>
            <a:ext cx="3754200" cy="4882800"/>
          </a:xfrm>
          <a:prstGeom prst="roundRect">
            <a:avLst>
              <a:gd fmla="val 16667" name="adj"/>
            </a:avLst>
          </a:prstGeom>
          <a:solidFill>
            <a:srgbClr val="F5FBFF"/>
          </a:solid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39"/>
          <p:cNvSpPr txBox="1"/>
          <p:nvPr/>
        </p:nvSpPr>
        <p:spPr>
          <a:xfrm>
            <a:off x="5440500" y="535400"/>
            <a:ext cx="741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NH2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C=NH2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NH</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HCNH3</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COO</a:t>
            </a:r>
            <a:endParaRPr sz="800">
              <a:latin typeface="Cairo"/>
              <a:ea typeface="Cairo"/>
              <a:cs typeface="Cairo"/>
              <a:sym typeface="Cairo"/>
            </a:endParaRPr>
          </a:p>
        </p:txBody>
      </p:sp>
      <p:sp>
        <p:nvSpPr>
          <p:cNvPr id="4704" name="Google Shape;4704;p39"/>
          <p:cNvSpPr txBox="1"/>
          <p:nvPr/>
        </p:nvSpPr>
        <p:spPr>
          <a:xfrm>
            <a:off x="8202150" y="535400"/>
            <a:ext cx="5790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NH2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C=O</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NH</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CH2</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HCNH3</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a:t>
            </a:r>
            <a:endParaRPr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800">
                <a:latin typeface="Cairo"/>
                <a:ea typeface="Cairo"/>
                <a:cs typeface="Cairo"/>
                <a:sym typeface="Cairo"/>
              </a:rPr>
              <a:t>COO-</a:t>
            </a:r>
            <a:endParaRPr sz="8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05" name="Google Shape;4705;p39"/>
          <p:cNvSpPr/>
          <p:nvPr/>
        </p:nvSpPr>
        <p:spPr>
          <a:xfrm>
            <a:off x="5367450" y="2471300"/>
            <a:ext cx="791400" cy="311400"/>
          </a:xfrm>
          <a:prstGeom prst="roundRect">
            <a:avLst>
              <a:gd fmla="val 16667" name="adj"/>
            </a:avLst>
          </a:prstGeom>
          <a:solidFill>
            <a:schemeClr val="accen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latin typeface="Cairo"/>
                <a:ea typeface="Cairo"/>
                <a:cs typeface="Cairo"/>
                <a:sym typeface="Cairo"/>
              </a:rPr>
              <a:t>L- Arginine</a:t>
            </a:r>
            <a:endParaRPr b="1" sz="900">
              <a:latin typeface="Cairo"/>
              <a:ea typeface="Cairo"/>
              <a:cs typeface="Cairo"/>
              <a:sym typeface="Cairo"/>
            </a:endParaRPr>
          </a:p>
        </p:txBody>
      </p:sp>
      <p:sp>
        <p:nvSpPr>
          <p:cNvPr id="4706" name="Google Shape;4706;p39"/>
          <p:cNvSpPr/>
          <p:nvPr/>
        </p:nvSpPr>
        <p:spPr>
          <a:xfrm>
            <a:off x="8095950" y="2471300"/>
            <a:ext cx="791400" cy="311400"/>
          </a:xfrm>
          <a:prstGeom prst="roundRect">
            <a:avLst>
              <a:gd fmla="val 16667" name="adj"/>
            </a:avLst>
          </a:prstGeom>
          <a:solidFill>
            <a:schemeClr val="accen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latin typeface="Cairo"/>
                <a:ea typeface="Cairo"/>
                <a:cs typeface="Cairo"/>
                <a:sym typeface="Cairo"/>
              </a:rPr>
              <a:t>L- Citrulline</a:t>
            </a:r>
            <a:endParaRPr b="1" sz="900">
              <a:latin typeface="Cairo"/>
              <a:ea typeface="Cairo"/>
              <a:cs typeface="Cairo"/>
              <a:sym typeface="Cairo"/>
            </a:endParaRPr>
          </a:p>
        </p:txBody>
      </p:sp>
      <p:sp>
        <p:nvSpPr>
          <p:cNvPr id="4707" name="Google Shape;4707;p39"/>
          <p:cNvSpPr/>
          <p:nvPr/>
        </p:nvSpPr>
        <p:spPr>
          <a:xfrm>
            <a:off x="6628425" y="1164550"/>
            <a:ext cx="1127700" cy="423000"/>
          </a:xfrm>
          <a:prstGeom prst="curvedUpArrow">
            <a:avLst>
              <a:gd fmla="val 25000" name="adj1"/>
              <a:gd fmla="val 50000" name="adj2"/>
              <a:gd fmla="val 25000" name="adj3"/>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39"/>
          <p:cNvSpPr/>
          <p:nvPr/>
        </p:nvSpPr>
        <p:spPr>
          <a:xfrm flipH="1" rot="10800000">
            <a:off x="6628425" y="1731147"/>
            <a:ext cx="1127700" cy="492900"/>
          </a:xfrm>
          <a:prstGeom prst="curvedUpArrow">
            <a:avLst>
              <a:gd fmla="val 25000" name="adj1"/>
              <a:gd fmla="val 50000" name="adj2"/>
              <a:gd fmla="val 25000" name="adj3"/>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39"/>
          <p:cNvSpPr/>
          <p:nvPr/>
        </p:nvSpPr>
        <p:spPr>
          <a:xfrm>
            <a:off x="6205575" y="1503350"/>
            <a:ext cx="1973400" cy="311400"/>
          </a:xfrm>
          <a:prstGeom prst="notched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39"/>
          <p:cNvSpPr/>
          <p:nvPr/>
        </p:nvSpPr>
        <p:spPr>
          <a:xfrm>
            <a:off x="6684350" y="1463925"/>
            <a:ext cx="1071900" cy="350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39"/>
          <p:cNvSpPr txBox="1"/>
          <p:nvPr/>
        </p:nvSpPr>
        <p:spPr>
          <a:xfrm>
            <a:off x="6647225" y="1469925"/>
            <a:ext cx="1246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Cairo"/>
                <a:ea typeface="Cairo"/>
                <a:cs typeface="Cairo"/>
                <a:sym typeface="Cairo"/>
              </a:rPr>
              <a:t>NO synthase (NOS)</a:t>
            </a:r>
            <a:endParaRPr b="1" sz="900">
              <a:latin typeface="Cairo"/>
              <a:ea typeface="Cairo"/>
              <a:cs typeface="Cairo"/>
              <a:sym typeface="Cairo"/>
            </a:endParaRPr>
          </a:p>
        </p:txBody>
      </p:sp>
      <p:sp>
        <p:nvSpPr>
          <p:cNvPr id="4712" name="Google Shape;4712;p39"/>
          <p:cNvSpPr txBox="1"/>
          <p:nvPr/>
        </p:nvSpPr>
        <p:spPr>
          <a:xfrm>
            <a:off x="6299100" y="892250"/>
            <a:ext cx="791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Cairo"/>
                <a:ea typeface="Cairo"/>
                <a:cs typeface="Cairo"/>
                <a:sym typeface="Cairo"/>
              </a:rPr>
              <a:t>NADPH+H</a:t>
            </a:r>
            <a:endParaRPr b="1" sz="900">
              <a:latin typeface="Cairo"/>
              <a:ea typeface="Cairo"/>
              <a:cs typeface="Cairo"/>
              <a:sym typeface="Cairo"/>
            </a:endParaRPr>
          </a:p>
        </p:txBody>
      </p:sp>
      <p:sp>
        <p:nvSpPr>
          <p:cNvPr id="4713" name="Google Shape;4713;p39"/>
          <p:cNvSpPr txBox="1"/>
          <p:nvPr/>
        </p:nvSpPr>
        <p:spPr>
          <a:xfrm>
            <a:off x="6803725" y="841450"/>
            <a:ext cx="24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Cairo"/>
                <a:ea typeface="Cairo"/>
                <a:cs typeface="Cairo"/>
                <a:sym typeface="Cairo"/>
              </a:rPr>
              <a:t>+</a:t>
            </a:r>
            <a:endParaRPr b="1" sz="900">
              <a:latin typeface="Cairo"/>
              <a:ea typeface="Cairo"/>
              <a:cs typeface="Cairo"/>
              <a:sym typeface="Cairo"/>
            </a:endParaRPr>
          </a:p>
        </p:txBody>
      </p:sp>
      <p:sp>
        <p:nvSpPr>
          <p:cNvPr id="4714" name="Google Shape;4714;p39"/>
          <p:cNvSpPr txBox="1"/>
          <p:nvPr/>
        </p:nvSpPr>
        <p:spPr>
          <a:xfrm>
            <a:off x="7428400" y="860550"/>
            <a:ext cx="741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Cairo"/>
                <a:ea typeface="Cairo"/>
                <a:cs typeface="Cairo"/>
                <a:sym typeface="Cairo"/>
              </a:rPr>
              <a:t>NADP</a:t>
            </a:r>
            <a:endParaRPr b="1" sz="900">
              <a:latin typeface="Cairo"/>
              <a:ea typeface="Cairo"/>
              <a:cs typeface="Cairo"/>
              <a:sym typeface="Cairo"/>
            </a:endParaRPr>
          </a:p>
        </p:txBody>
      </p:sp>
      <p:sp>
        <p:nvSpPr>
          <p:cNvPr id="4715" name="Google Shape;4715;p39"/>
          <p:cNvSpPr txBox="1"/>
          <p:nvPr/>
        </p:nvSpPr>
        <p:spPr>
          <a:xfrm>
            <a:off x="7706675" y="784400"/>
            <a:ext cx="579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900">
                <a:solidFill>
                  <a:schemeClr val="hlink"/>
                </a:solidFill>
                <a:latin typeface="Cairo"/>
                <a:ea typeface="Cairo"/>
                <a:cs typeface="Cairo"/>
                <a:sym typeface="Cairo"/>
              </a:rPr>
              <a:t>+</a:t>
            </a:r>
            <a:endParaRPr b="1" sz="900">
              <a:solidFill>
                <a:schemeClr val="hlink"/>
              </a:solidFill>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16" name="Google Shape;4716;p39"/>
          <p:cNvSpPr txBox="1"/>
          <p:nvPr/>
        </p:nvSpPr>
        <p:spPr>
          <a:xfrm>
            <a:off x="6526625" y="2153550"/>
            <a:ext cx="435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Cairo"/>
                <a:ea typeface="Cairo"/>
                <a:cs typeface="Cairo"/>
                <a:sym typeface="Cairo"/>
              </a:rPr>
              <a:t>O2</a:t>
            </a:r>
            <a:endParaRPr b="1" sz="400">
              <a:latin typeface="Cairo"/>
              <a:ea typeface="Cairo"/>
              <a:cs typeface="Cairo"/>
              <a:sym typeface="Cairo"/>
            </a:endParaRPr>
          </a:p>
        </p:txBody>
      </p:sp>
      <p:sp>
        <p:nvSpPr>
          <p:cNvPr id="4717" name="Google Shape;4717;p39"/>
          <p:cNvSpPr txBox="1"/>
          <p:nvPr/>
        </p:nvSpPr>
        <p:spPr>
          <a:xfrm>
            <a:off x="7507525" y="2168500"/>
            <a:ext cx="385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Cairo"/>
                <a:ea typeface="Cairo"/>
                <a:cs typeface="Cairo"/>
                <a:sym typeface="Cairo"/>
              </a:rPr>
              <a:t>NO</a:t>
            </a:r>
            <a:endParaRPr b="1" sz="400">
              <a:latin typeface="Cairo"/>
              <a:ea typeface="Cairo"/>
              <a:cs typeface="Cairo"/>
              <a:sym typeface="Cairo"/>
            </a:endParaRPr>
          </a:p>
        </p:txBody>
      </p:sp>
      <p:sp>
        <p:nvSpPr>
          <p:cNvPr id="4718" name="Google Shape;4718;p39"/>
          <p:cNvSpPr/>
          <p:nvPr/>
        </p:nvSpPr>
        <p:spPr>
          <a:xfrm>
            <a:off x="6205575" y="2845350"/>
            <a:ext cx="1973400" cy="400200"/>
          </a:xfrm>
          <a:prstGeom prst="roundRect">
            <a:avLst>
              <a:gd fmla="val 16667" name="adj"/>
            </a:avLst>
          </a:prstGeom>
          <a:solidFill>
            <a:schemeClr val="accen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NO is formed by the reduction reaction</a:t>
            </a:r>
            <a:endParaRPr b="1"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from L-Arginine to L-Citrulline</a:t>
            </a:r>
            <a:endParaRPr b="1" sz="800">
              <a:latin typeface="Cairo"/>
              <a:ea typeface="Cairo"/>
              <a:cs typeface="Cairo"/>
              <a:sym typeface="Cairo"/>
            </a:endParaRPr>
          </a:p>
        </p:txBody>
      </p:sp>
      <p:sp>
        <p:nvSpPr>
          <p:cNvPr id="4719" name="Google Shape;4719;p39"/>
          <p:cNvSpPr/>
          <p:nvPr/>
        </p:nvSpPr>
        <p:spPr>
          <a:xfrm>
            <a:off x="5192925" y="3308200"/>
            <a:ext cx="3754200" cy="311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39"/>
          <p:cNvSpPr txBox="1"/>
          <p:nvPr/>
        </p:nvSpPr>
        <p:spPr>
          <a:xfrm>
            <a:off x="6628425" y="3256150"/>
            <a:ext cx="1770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1500">
                <a:solidFill>
                  <a:schemeClr val="dk1"/>
                </a:solidFill>
                <a:latin typeface="Cairo"/>
                <a:ea typeface="Cairo"/>
                <a:cs typeface="Cairo"/>
                <a:sym typeface="Cairo"/>
              </a:rPr>
              <a:t>Nitric Oxide</a:t>
            </a:r>
            <a:endParaRPr b="1" sz="100">
              <a:solidFill>
                <a:schemeClr val="dk1"/>
              </a:solidFill>
              <a:latin typeface="Barlow Semi Condensed"/>
              <a:ea typeface="Barlow Semi Condensed"/>
              <a:cs typeface="Barlow Semi Condensed"/>
              <a:sym typeface="Barlow Semi Condensed"/>
            </a:endParaRPr>
          </a:p>
        </p:txBody>
      </p:sp>
      <p:cxnSp>
        <p:nvCxnSpPr>
          <p:cNvPr id="4721" name="Google Shape;4721;p39"/>
          <p:cNvCxnSpPr/>
          <p:nvPr/>
        </p:nvCxnSpPr>
        <p:spPr>
          <a:xfrm>
            <a:off x="5507700" y="3649900"/>
            <a:ext cx="0" cy="375900"/>
          </a:xfrm>
          <a:prstGeom prst="straightConnector1">
            <a:avLst/>
          </a:prstGeom>
          <a:noFill/>
          <a:ln cap="flat" cmpd="sng" w="19050">
            <a:solidFill>
              <a:schemeClr val="dk2"/>
            </a:solidFill>
            <a:prstDash val="dash"/>
            <a:round/>
            <a:headEnd len="med" w="med" type="none"/>
            <a:tailEnd len="med" w="med" type="none"/>
          </a:ln>
        </p:spPr>
      </p:cxnSp>
      <p:cxnSp>
        <p:nvCxnSpPr>
          <p:cNvPr id="4722" name="Google Shape;4722;p39"/>
          <p:cNvCxnSpPr/>
          <p:nvPr/>
        </p:nvCxnSpPr>
        <p:spPr>
          <a:xfrm>
            <a:off x="6299100" y="3619600"/>
            <a:ext cx="0" cy="375900"/>
          </a:xfrm>
          <a:prstGeom prst="straightConnector1">
            <a:avLst/>
          </a:prstGeom>
          <a:noFill/>
          <a:ln cap="flat" cmpd="sng" w="19050">
            <a:solidFill>
              <a:schemeClr val="dk2"/>
            </a:solidFill>
            <a:prstDash val="dash"/>
            <a:round/>
            <a:headEnd len="med" w="med" type="none"/>
            <a:tailEnd len="med" w="med" type="none"/>
          </a:ln>
        </p:spPr>
      </p:cxnSp>
      <p:sp>
        <p:nvSpPr>
          <p:cNvPr id="4723" name="Google Shape;4723;p39"/>
          <p:cNvSpPr txBox="1"/>
          <p:nvPr/>
        </p:nvSpPr>
        <p:spPr>
          <a:xfrm>
            <a:off x="5280200" y="4025800"/>
            <a:ext cx="6138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900">
                <a:latin typeface="Cairo"/>
                <a:ea typeface="Cairo"/>
                <a:cs typeface="Cairo"/>
                <a:sym typeface="Cairo"/>
              </a:rPr>
              <a:t>Relaxes smooth</a:t>
            </a:r>
            <a:endParaRPr b="1" sz="9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900">
                <a:latin typeface="Cairo"/>
                <a:ea typeface="Cairo"/>
                <a:cs typeface="Cairo"/>
                <a:sym typeface="Cairo"/>
              </a:rPr>
              <a:t>muscle</a:t>
            </a:r>
            <a:endParaRPr b="1" sz="9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24" name="Google Shape;4724;p39"/>
          <p:cNvSpPr txBox="1"/>
          <p:nvPr/>
        </p:nvSpPr>
        <p:spPr>
          <a:xfrm>
            <a:off x="5956400" y="4025800"/>
            <a:ext cx="107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900">
                <a:latin typeface="Cairo"/>
                <a:ea typeface="Cairo"/>
                <a:cs typeface="Cairo"/>
                <a:sym typeface="Cairo"/>
              </a:rPr>
              <a:t>Prevents platelet</a:t>
            </a:r>
            <a:endParaRPr b="1" sz="9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900">
                <a:latin typeface="Cairo"/>
                <a:ea typeface="Cairo"/>
                <a:cs typeface="Cairo"/>
                <a:sym typeface="Cairo"/>
              </a:rPr>
              <a:t>aggregation</a:t>
            </a:r>
            <a:endParaRPr b="1" sz="9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cxnSp>
        <p:nvCxnSpPr>
          <p:cNvPr id="4725" name="Google Shape;4725;p39"/>
          <p:cNvCxnSpPr/>
          <p:nvPr/>
        </p:nvCxnSpPr>
        <p:spPr>
          <a:xfrm>
            <a:off x="7220300" y="3634750"/>
            <a:ext cx="0" cy="375900"/>
          </a:xfrm>
          <a:prstGeom prst="straightConnector1">
            <a:avLst/>
          </a:prstGeom>
          <a:noFill/>
          <a:ln cap="flat" cmpd="sng" w="19050">
            <a:solidFill>
              <a:schemeClr val="dk2"/>
            </a:solidFill>
            <a:prstDash val="dash"/>
            <a:round/>
            <a:headEnd len="med" w="med" type="none"/>
            <a:tailEnd len="med" w="med" type="none"/>
          </a:ln>
        </p:spPr>
      </p:cxnSp>
      <p:cxnSp>
        <p:nvCxnSpPr>
          <p:cNvPr id="4726" name="Google Shape;4726;p39"/>
          <p:cNvCxnSpPr/>
          <p:nvPr/>
        </p:nvCxnSpPr>
        <p:spPr>
          <a:xfrm>
            <a:off x="8343275" y="3634750"/>
            <a:ext cx="0" cy="375900"/>
          </a:xfrm>
          <a:prstGeom prst="straightConnector1">
            <a:avLst/>
          </a:prstGeom>
          <a:noFill/>
          <a:ln cap="flat" cmpd="sng" w="19050">
            <a:solidFill>
              <a:schemeClr val="dk2"/>
            </a:solidFill>
            <a:prstDash val="dash"/>
            <a:round/>
            <a:headEnd len="med" w="med" type="none"/>
            <a:tailEnd len="med" w="med" type="none"/>
          </a:ln>
        </p:spPr>
      </p:cxnSp>
      <p:sp>
        <p:nvSpPr>
          <p:cNvPr id="4727" name="Google Shape;4727;p39"/>
          <p:cNvSpPr txBox="1"/>
          <p:nvPr/>
        </p:nvSpPr>
        <p:spPr>
          <a:xfrm>
            <a:off x="6977775" y="4025800"/>
            <a:ext cx="1071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Functions as</a:t>
            </a:r>
            <a:endParaRPr b="1"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neurotransmitter</a:t>
            </a:r>
            <a:endParaRPr b="1" sz="800">
              <a:latin typeface="Cairo"/>
              <a:ea typeface="Cairo"/>
              <a:cs typeface="Cairo"/>
              <a:sym typeface="Cairo"/>
            </a:endParaRPr>
          </a:p>
          <a:p>
            <a:pPr indent="0" lvl="0" marL="0" rtl="0" algn="l">
              <a:spcBef>
                <a:spcPts val="0"/>
              </a:spcBef>
              <a:spcAft>
                <a:spcPts val="0"/>
              </a:spcAft>
              <a:buNone/>
            </a:pPr>
            <a:r>
              <a:rPr b="1" lang="en" sz="800">
                <a:latin typeface="Cairo"/>
                <a:ea typeface="Cairo"/>
                <a:cs typeface="Cairo"/>
                <a:sym typeface="Cairo"/>
              </a:rPr>
              <a:t>in brain</a:t>
            </a:r>
            <a:endParaRPr b="1" sz="8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28" name="Google Shape;4728;p39"/>
          <p:cNvSpPr txBox="1"/>
          <p:nvPr/>
        </p:nvSpPr>
        <p:spPr>
          <a:xfrm>
            <a:off x="7893325" y="3964150"/>
            <a:ext cx="14070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Mediates tumoricidal</a:t>
            </a:r>
            <a:endParaRPr b="1"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and bactericidal</a:t>
            </a:r>
            <a:endParaRPr b="1"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actions of</a:t>
            </a:r>
            <a:endParaRPr b="1" sz="8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800">
                <a:latin typeface="Cairo"/>
                <a:ea typeface="Cairo"/>
                <a:cs typeface="Cairo"/>
                <a:sym typeface="Cairo"/>
              </a:rPr>
              <a:t>macrophages</a:t>
            </a:r>
            <a:endParaRPr b="1" sz="8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29" name="Google Shape;4729;p39"/>
          <p:cNvSpPr txBox="1"/>
          <p:nvPr/>
        </p:nvSpPr>
        <p:spPr>
          <a:xfrm>
            <a:off x="3026750" y="4431325"/>
            <a:ext cx="79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30" name="Google Shape;4730;p39"/>
          <p:cNvSpPr/>
          <p:nvPr/>
        </p:nvSpPr>
        <p:spPr>
          <a:xfrm>
            <a:off x="2801500" y="3933400"/>
            <a:ext cx="2327100" cy="861900"/>
          </a:xfrm>
          <a:prstGeom prst="roundRect">
            <a:avLst>
              <a:gd fmla="val 16667" name="adj"/>
            </a:avLst>
          </a:prstGeom>
          <a:solidFill>
            <a:schemeClr val="lt1"/>
          </a:solidFill>
          <a:ln cap="flat" cmpd="sng" w="19050">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hlink"/>
              </a:buClr>
              <a:buSzPts val="1100"/>
              <a:buFont typeface="Arial"/>
              <a:buNone/>
            </a:pPr>
            <a:r>
              <a:rPr lang="en" sz="800">
                <a:solidFill>
                  <a:srgbClr val="231F20"/>
                </a:solidFill>
              </a:rPr>
              <a:t>Synthesis and some of the actions of nitric oxide (NO). NADPH = reduced nicotinamide adenine dinucleotide phosphate. [Note: Flavin mononucleotide, flavin adenine dinucleotide, heme, and tetrahydrobiopterin are additional coenzymes required by NOS.]</a:t>
            </a:r>
            <a:endParaRPr sz="800">
              <a:solidFill>
                <a:srgbClr val="231F20"/>
              </a:solidFill>
            </a:endParaRPr>
          </a:p>
        </p:txBody>
      </p:sp>
      <p:sp>
        <p:nvSpPr>
          <p:cNvPr id="4731" name="Google Shape;4731;p39"/>
          <p:cNvSpPr txBox="1"/>
          <p:nvPr/>
        </p:nvSpPr>
        <p:spPr>
          <a:xfrm>
            <a:off x="128675" y="3124375"/>
            <a:ext cx="1997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 SHORT HALF LIFE = FAST EFFECT.</a:t>
            </a:r>
            <a:endParaRPr sz="1000">
              <a:solidFill>
                <a:srgbClr val="9E9E9E"/>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 The short half life indicates fast   effect of NO</a:t>
            </a:r>
            <a:endParaRPr sz="1000">
              <a:solidFill>
                <a:srgbClr val="9E9E9E"/>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32" name="Google Shape;4732;p39"/>
          <p:cNvSpPr/>
          <p:nvPr/>
        </p:nvSpPr>
        <p:spPr>
          <a:xfrm>
            <a:off x="4361700" y="3470775"/>
            <a:ext cx="129300" cy="648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39"/>
          <p:cNvSpPr txBox="1"/>
          <p:nvPr>
            <p:ph type="title"/>
          </p:nvPr>
        </p:nvSpPr>
        <p:spPr>
          <a:xfrm>
            <a:off x="643800" y="250825"/>
            <a:ext cx="42003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Nitric Oxide (NO)</a:t>
            </a:r>
            <a:endParaRPr b="1" sz="2600">
              <a:solidFill>
                <a:srgbClr val="3D85C6"/>
              </a:solidFill>
              <a:latin typeface="Cairo"/>
              <a:ea typeface="Cairo"/>
              <a:cs typeface="Cairo"/>
              <a:sym typeface="Cai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7" name="Shape 4737"/>
        <p:cNvGrpSpPr/>
        <p:nvPr/>
      </p:nvGrpSpPr>
      <p:grpSpPr>
        <a:xfrm>
          <a:off x="0" y="0"/>
          <a:ext cx="0" cy="0"/>
          <a:chOff x="0" y="0"/>
          <a:chExt cx="0" cy="0"/>
        </a:xfrm>
      </p:grpSpPr>
      <p:cxnSp>
        <p:nvCxnSpPr>
          <p:cNvPr id="4738" name="Google Shape;4738;p40"/>
          <p:cNvCxnSpPr/>
          <p:nvPr/>
        </p:nvCxnSpPr>
        <p:spPr>
          <a:xfrm>
            <a:off x="2197463" y="1874725"/>
            <a:ext cx="2100" cy="491700"/>
          </a:xfrm>
          <a:prstGeom prst="straightConnector1">
            <a:avLst/>
          </a:prstGeom>
          <a:noFill/>
          <a:ln cap="flat" cmpd="sng" w="19050">
            <a:solidFill>
              <a:srgbClr val="CCCCCC"/>
            </a:solidFill>
            <a:prstDash val="dash"/>
            <a:round/>
            <a:headEnd len="med" w="med" type="none"/>
            <a:tailEnd len="med" w="med" type="none"/>
          </a:ln>
        </p:spPr>
      </p:cxnSp>
      <p:sp>
        <p:nvSpPr>
          <p:cNvPr id="4739" name="Google Shape;4739;p40"/>
          <p:cNvSpPr txBox="1"/>
          <p:nvPr/>
        </p:nvSpPr>
        <p:spPr>
          <a:xfrm>
            <a:off x="1420475" y="2364975"/>
            <a:ext cx="15561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u="sng">
                <a:latin typeface="Cairo"/>
                <a:ea typeface="Cairo"/>
                <a:cs typeface="Cairo"/>
                <a:sym typeface="Cairo"/>
              </a:rPr>
              <a:t>E</a:t>
            </a:r>
            <a:r>
              <a:rPr lang="en" sz="1500">
                <a:latin typeface="Cairo"/>
                <a:ea typeface="Cairo"/>
                <a:cs typeface="Cairo"/>
                <a:sym typeface="Cairo"/>
              </a:rPr>
              <a:t>ndothelium</a:t>
            </a:r>
            <a:endParaRPr sz="1500">
              <a:latin typeface="Cairo"/>
              <a:ea typeface="Cairo"/>
              <a:cs typeface="Cairo"/>
              <a:sym typeface="Cairo"/>
            </a:endParaRPr>
          </a:p>
        </p:txBody>
      </p:sp>
      <p:sp>
        <p:nvSpPr>
          <p:cNvPr id="4740" name="Google Shape;4740;p40"/>
          <p:cNvSpPr txBox="1"/>
          <p:nvPr/>
        </p:nvSpPr>
        <p:spPr>
          <a:xfrm>
            <a:off x="232875" y="2368813"/>
            <a:ext cx="116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6FA8DC"/>
                </a:solidFill>
                <a:latin typeface="Cairo"/>
                <a:ea typeface="Cairo"/>
                <a:cs typeface="Cairo"/>
                <a:sym typeface="Cairo"/>
              </a:rPr>
              <a:t>Location</a:t>
            </a:r>
            <a:endParaRPr b="1" sz="1800">
              <a:solidFill>
                <a:srgbClr val="6FA8DC"/>
              </a:solidFill>
              <a:latin typeface="Cairo"/>
              <a:ea typeface="Cairo"/>
              <a:cs typeface="Cairo"/>
              <a:sym typeface="Cairo"/>
            </a:endParaRPr>
          </a:p>
        </p:txBody>
      </p:sp>
      <p:cxnSp>
        <p:nvCxnSpPr>
          <p:cNvPr id="4741" name="Google Shape;4741;p40"/>
          <p:cNvCxnSpPr/>
          <p:nvPr/>
        </p:nvCxnSpPr>
        <p:spPr>
          <a:xfrm flipH="1">
            <a:off x="2194625" y="2799925"/>
            <a:ext cx="7800" cy="485100"/>
          </a:xfrm>
          <a:prstGeom prst="straightConnector1">
            <a:avLst/>
          </a:prstGeom>
          <a:noFill/>
          <a:ln cap="flat" cmpd="sng" w="19050">
            <a:solidFill>
              <a:srgbClr val="CCCCCC"/>
            </a:solidFill>
            <a:prstDash val="dash"/>
            <a:round/>
            <a:headEnd len="med" w="med" type="none"/>
            <a:tailEnd len="med" w="med" type="none"/>
          </a:ln>
        </p:spPr>
      </p:cxnSp>
      <p:sp>
        <p:nvSpPr>
          <p:cNvPr id="4742" name="Google Shape;4742;p40"/>
          <p:cNvSpPr txBox="1"/>
          <p:nvPr/>
        </p:nvSpPr>
        <p:spPr>
          <a:xfrm>
            <a:off x="1499525" y="3239550"/>
            <a:ext cx="1556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airo"/>
                <a:ea typeface="Cairo"/>
                <a:cs typeface="Cairo"/>
                <a:sym typeface="Cairo"/>
              </a:rPr>
              <a:t>Vaso-relaxation</a:t>
            </a:r>
            <a:endParaRPr sz="1500">
              <a:latin typeface="Cairo"/>
              <a:ea typeface="Cairo"/>
              <a:cs typeface="Cairo"/>
              <a:sym typeface="Cairo"/>
            </a:endParaRPr>
          </a:p>
        </p:txBody>
      </p:sp>
      <p:sp>
        <p:nvSpPr>
          <p:cNvPr id="4743" name="Google Shape;4743;p40"/>
          <p:cNvSpPr txBox="1"/>
          <p:nvPr/>
        </p:nvSpPr>
        <p:spPr>
          <a:xfrm>
            <a:off x="178675" y="3208800"/>
            <a:ext cx="1123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6FA8DC"/>
                </a:solidFill>
                <a:latin typeface="Cairo"/>
                <a:ea typeface="Cairo"/>
                <a:cs typeface="Cairo"/>
                <a:sym typeface="Cairo"/>
              </a:rPr>
              <a:t>Function</a:t>
            </a:r>
            <a:endParaRPr b="1" sz="1900">
              <a:solidFill>
                <a:srgbClr val="6FA8DC"/>
              </a:solidFill>
              <a:latin typeface="Cairo"/>
              <a:ea typeface="Cairo"/>
              <a:cs typeface="Cairo"/>
              <a:sym typeface="Cairo"/>
            </a:endParaRPr>
          </a:p>
        </p:txBody>
      </p:sp>
      <p:sp>
        <p:nvSpPr>
          <p:cNvPr id="4744" name="Google Shape;4744;p40"/>
          <p:cNvSpPr txBox="1"/>
          <p:nvPr/>
        </p:nvSpPr>
        <p:spPr>
          <a:xfrm>
            <a:off x="3624250" y="2330125"/>
            <a:ext cx="1426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latin typeface="Cairo"/>
                <a:ea typeface="Cairo"/>
                <a:cs typeface="Cairo"/>
                <a:sym typeface="Cairo"/>
              </a:rPr>
              <a:t>N</a:t>
            </a:r>
            <a:r>
              <a:rPr lang="en" sz="1500">
                <a:latin typeface="Cairo"/>
                <a:ea typeface="Cairo"/>
                <a:cs typeface="Cairo"/>
                <a:sym typeface="Cairo"/>
              </a:rPr>
              <a:t>eural tissue</a:t>
            </a:r>
            <a:endParaRPr sz="1500">
              <a:latin typeface="Cairo"/>
              <a:ea typeface="Cairo"/>
              <a:cs typeface="Cairo"/>
              <a:sym typeface="Cairo"/>
            </a:endParaRPr>
          </a:p>
        </p:txBody>
      </p:sp>
      <p:sp>
        <p:nvSpPr>
          <p:cNvPr id="4745" name="Google Shape;4745;p40"/>
          <p:cNvSpPr txBox="1"/>
          <p:nvPr/>
        </p:nvSpPr>
        <p:spPr>
          <a:xfrm>
            <a:off x="3338325" y="3239550"/>
            <a:ext cx="18585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Cairo"/>
                <a:ea typeface="Cairo"/>
                <a:cs typeface="Cairo"/>
                <a:sym typeface="Cairo"/>
              </a:rPr>
              <a:t>Neurotransmission</a:t>
            </a:r>
            <a:endParaRPr sz="1500">
              <a:latin typeface="Cairo"/>
              <a:ea typeface="Cairo"/>
              <a:cs typeface="Cairo"/>
              <a:sym typeface="Cairo"/>
            </a:endParaRPr>
          </a:p>
        </p:txBody>
      </p:sp>
      <p:sp>
        <p:nvSpPr>
          <p:cNvPr id="4746" name="Google Shape;4746;p40"/>
          <p:cNvSpPr txBox="1"/>
          <p:nvPr/>
        </p:nvSpPr>
        <p:spPr>
          <a:xfrm>
            <a:off x="5550838" y="2274025"/>
            <a:ext cx="1426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Cairo"/>
                <a:ea typeface="Cairo"/>
                <a:cs typeface="Cairo"/>
                <a:sym typeface="Cairo"/>
              </a:rPr>
              <a:t>Macrophage, Neutrophils</a:t>
            </a:r>
            <a:endParaRPr sz="1500">
              <a:latin typeface="Cairo"/>
              <a:ea typeface="Cairo"/>
              <a:cs typeface="Cairo"/>
              <a:sym typeface="Cairo"/>
            </a:endParaRPr>
          </a:p>
        </p:txBody>
      </p:sp>
      <p:sp>
        <p:nvSpPr>
          <p:cNvPr id="4747" name="Google Shape;4747;p40"/>
          <p:cNvSpPr txBox="1"/>
          <p:nvPr/>
        </p:nvSpPr>
        <p:spPr>
          <a:xfrm>
            <a:off x="5330100" y="3208800"/>
            <a:ext cx="1426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Cairo"/>
                <a:ea typeface="Cairo"/>
                <a:cs typeface="Cairo"/>
                <a:sym typeface="Cairo"/>
              </a:rPr>
              <a:t>         </a:t>
            </a:r>
            <a:r>
              <a:rPr lang="en" sz="1500">
                <a:latin typeface="Cairo"/>
                <a:ea typeface="Cairo"/>
                <a:cs typeface="Cairo"/>
                <a:sym typeface="Cairo"/>
              </a:rPr>
              <a:t>Infection</a:t>
            </a:r>
            <a:endParaRPr sz="1500">
              <a:latin typeface="Cairo"/>
              <a:ea typeface="Cairo"/>
              <a:cs typeface="Cairo"/>
              <a:sym typeface="Cairo"/>
            </a:endParaRPr>
          </a:p>
          <a:p>
            <a:pPr indent="0" lvl="0" marL="0" rtl="0" algn="l">
              <a:spcBef>
                <a:spcPts val="0"/>
              </a:spcBef>
              <a:spcAft>
                <a:spcPts val="0"/>
              </a:spcAft>
              <a:buNone/>
            </a:pPr>
            <a:r>
              <a:rPr b="1" lang="en" sz="1500">
                <a:latin typeface="Cairo"/>
                <a:ea typeface="Cairo"/>
                <a:cs typeface="Cairo"/>
                <a:sym typeface="Cairo"/>
              </a:rPr>
              <a:t> </a:t>
            </a:r>
            <a:endParaRPr sz="1100">
              <a:latin typeface="Cairo"/>
              <a:ea typeface="Cairo"/>
              <a:cs typeface="Cairo"/>
              <a:sym typeface="Cairo"/>
            </a:endParaRPr>
          </a:p>
        </p:txBody>
      </p:sp>
      <p:cxnSp>
        <p:nvCxnSpPr>
          <p:cNvPr id="4748" name="Google Shape;4748;p40"/>
          <p:cNvCxnSpPr/>
          <p:nvPr/>
        </p:nvCxnSpPr>
        <p:spPr>
          <a:xfrm flipH="1">
            <a:off x="4263813" y="1848625"/>
            <a:ext cx="7500" cy="517800"/>
          </a:xfrm>
          <a:prstGeom prst="straightConnector1">
            <a:avLst/>
          </a:prstGeom>
          <a:noFill/>
          <a:ln cap="flat" cmpd="sng" w="19050">
            <a:solidFill>
              <a:srgbClr val="CCCCCC"/>
            </a:solidFill>
            <a:prstDash val="dash"/>
            <a:round/>
            <a:headEnd len="med" w="med" type="none"/>
            <a:tailEnd len="med" w="med" type="none"/>
          </a:ln>
        </p:spPr>
      </p:cxnSp>
      <p:cxnSp>
        <p:nvCxnSpPr>
          <p:cNvPr id="4749" name="Google Shape;4749;p40"/>
          <p:cNvCxnSpPr/>
          <p:nvPr/>
        </p:nvCxnSpPr>
        <p:spPr>
          <a:xfrm flipH="1">
            <a:off x="4263225" y="2745625"/>
            <a:ext cx="8700" cy="507600"/>
          </a:xfrm>
          <a:prstGeom prst="straightConnector1">
            <a:avLst/>
          </a:prstGeom>
          <a:noFill/>
          <a:ln cap="flat" cmpd="sng" w="19050">
            <a:solidFill>
              <a:srgbClr val="CCCCCC"/>
            </a:solidFill>
            <a:prstDash val="dash"/>
            <a:round/>
            <a:headEnd len="med" w="med" type="none"/>
            <a:tailEnd len="med" w="med" type="none"/>
          </a:ln>
        </p:spPr>
      </p:cxnSp>
      <p:cxnSp>
        <p:nvCxnSpPr>
          <p:cNvPr id="4750" name="Google Shape;4750;p40"/>
          <p:cNvCxnSpPr/>
          <p:nvPr/>
        </p:nvCxnSpPr>
        <p:spPr>
          <a:xfrm flipH="1">
            <a:off x="6246825" y="1872325"/>
            <a:ext cx="12000" cy="494100"/>
          </a:xfrm>
          <a:prstGeom prst="straightConnector1">
            <a:avLst/>
          </a:prstGeom>
          <a:noFill/>
          <a:ln cap="flat" cmpd="sng" w="19050">
            <a:solidFill>
              <a:srgbClr val="CCCCCC"/>
            </a:solidFill>
            <a:prstDash val="dash"/>
            <a:round/>
            <a:headEnd len="med" w="med" type="none"/>
            <a:tailEnd len="med" w="med" type="none"/>
          </a:ln>
        </p:spPr>
      </p:cxnSp>
      <p:cxnSp>
        <p:nvCxnSpPr>
          <p:cNvPr id="4751" name="Google Shape;4751;p40"/>
          <p:cNvCxnSpPr/>
          <p:nvPr/>
        </p:nvCxnSpPr>
        <p:spPr>
          <a:xfrm flipH="1">
            <a:off x="6246675" y="2828125"/>
            <a:ext cx="12300" cy="428700"/>
          </a:xfrm>
          <a:prstGeom prst="straightConnector1">
            <a:avLst/>
          </a:prstGeom>
          <a:noFill/>
          <a:ln cap="flat" cmpd="sng" w="19050">
            <a:solidFill>
              <a:srgbClr val="CCCCCC"/>
            </a:solidFill>
            <a:prstDash val="dash"/>
            <a:round/>
            <a:headEnd len="med" w="med" type="none"/>
            <a:tailEnd len="med" w="med" type="none"/>
          </a:ln>
        </p:spPr>
      </p:cxnSp>
      <p:sp>
        <p:nvSpPr>
          <p:cNvPr id="4752" name="Google Shape;4752;p40"/>
          <p:cNvSpPr txBox="1"/>
          <p:nvPr/>
        </p:nvSpPr>
        <p:spPr>
          <a:xfrm>
            <a:off x="330025" y="1528825"/>
            <a:ext cx="821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6FA8DC"/>
                </a:solidFill>
                <a:latin typeface="Cairo"/>
                <a:ea typeface="Cairo"/>
                <a:cs typeface="Cairo"/>
                <a:sym typeface="Cairo"/>
              </a:rPr>
              <a:t>Types</a:t>
            </a:r>
            <a:endParaRPr b="1" sz="1800">
              <a:solidFill>
                <a:srgbClr val="6FA8DC"/>
              </a:solidFill>
              <a:latin typeface="Cairo"/>
              <a:ea typeface="Cairo"/>
              <a:cs typeface="Cairo"/>
              <a:sym typeface="Cairo"/>
            </a:endParaRPr>
          </a:p>
        </p:txBody>
      </p:sp>
      <p:sp>
        <p:nvSpPr>
          <p:cNvPr id="4753" name="Google Shape;4753;p40"/>
          <p:cNvSpPr txBox="1"/>
          <p:nvPr/>
        </p:nvSpPr>
        <p:spPr>
          <a:xfrm>
            <a:off x="7477425" y="2427925"/>
            <a:ext cx="13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54" name="Google Shape;4754;p40"/>
          <p:cNvSpPr/>
          <p:nvPr/>
        </p:nvSpPr>
        <p:spPr>
          <a:xfrm>
            <a:off x="1746725" y="1593775"/>
            <a:ext cx="903600" cy="270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40"/>
          <p:cNvSpPr txBox="1"/>
          <p:nvPr/>
        </p:nvSpPr>
        <p:spPr>
          <a:xfrm>
            <a:off x="1844075" y="1521175"/>
            <a:ext cx="708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1500" u="sng">
                <a:solidFill>
                  <a:schemeClr val="hlink"/>
                </a:solidFill>
                <a:latin typeface="Cairo"/>
                <a:ea typeface="Cairo"/>
                <a:cs typeface="Cairo"/>
                <a:sym typeface="Cairo"/>
              </a:rPr>
              <a:t>e</a:t>
            </a:r>
            <a:r>
              <a:rPr lang="en" sz="1500">
                <a:solidFill>
                  <a:schemeClr val="hlink"/>
                </a:solidFill>
                <a:latin typeface="Cairo"/>
                <a:ea typeface="Cairo"/>
                <a:cs typeface="Cairo"/>
                <a:sym typeface="Cairo"/>
              </a:rPr>
              <a:t>NOS</a:t>
            </a:r>
            <a:endParaRPr sz="1500">
              <a:solidFill>
                <a:schemeClr val="hlink"/>
              </a:solidFill>
              <a:latin typeface="Cairo"/>
              <a:ea typeface="Cairo"/>
              <a:cs typeface="Cairo"/>
              <a:sym typeface="Cairo"/>
            </a:endParaRPr>
          </a:p>
        </p:txBody>
      </p:sp>
      <p:sp>
        <p:nvSpPr>
          <p:cNvPr id="4756" name="Google Shape;4756;p40"/>
          <p:cNvSpPr/>
          <p:nvPr/>
        </p:nvSpPr>
        <p:spPr>
          <a:xfrm>
            <a:off x="7691325" y="1593775"/>
            <a:ext cx="903600" cy="270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40"/>
          <p:cNvSpPr/>
          <p:nvPr/>
        </p:nvSpPr>
        <p:spPr>
          <a:xfrm>
            <a:off x="5818275" y="1593775"/>
            <a:ext cx="903600" cy="270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40"/>
          <p:cNvSpPr/>
          <p:nvPr/>
        </p:nvSpPr>
        <p:spPr>
          <a:xfrm>
            <a:off x="3815775" y="1593775"/>
            <a:ext cx="903600" cy="270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1500" u="sng">
                <a:solidFill>
                  <a:schemeClr val="hlink"/>
                </a:solidFill>
                <a:latin typeface="Cairo"/>
                <a:ea typeface="Cairo"/>
                <a:cs typeface="Cairo"/>
                <a:sym typeface="Cairo"/>
              </a:rPr>
              <a:t>n</a:t>
            </a:r>
            <a:r>
              <a:rPr lang="en" sz="1500">
                <a:solidFill>
                  <a:schemeClr val="hlink"/>
                </a:solidFill>
                <a:latin typeface="Cairo"/>
                <a:ea typeface="Cairo"/>
                <a:cs typeface="Cairo"/>
                <a:sym typeface="Cairo"/>
              </a:rPr>
              <a:t>NOS</a:t>
            </a:r>
            <a:endParaRPr/>
          </a:p>
        </p:txBody>
      </p:sp>
      <p:sp>
        <p:nvSpPr>
          <p:cNvPr id="4759" name="Google Shape;4759;p40"/>
          <p:cNvSpPr txBox="1"/>
          <p:nvPr/>
        </p:nvSpPr>
        <p:spPr>
          <a:xfrm>
            <a:off x="7732575" y="1521175"/>
            <a:ext cx="8211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lang="en" sz="1500" u="sng">
                <a:solidFill>
                  <a:schemeClr val="hlink"/>
                </a:solidFill>
                <a:latin typeface="Cairo"/>
                <a:ea typeface="Cairo"/>
                <a:cs typeface="Cairo"/>
                <a:sym typeface="Cairo"/>
              </a:rPr>
              <a:t>b</a:t>
            </a:r>
            <a:r>
              <a:rPr lang="en" sz="1500">
                <a:solidFill>
                  <a:schemeClr val="hlink"/>
                </a:solidFill>
                <a:latin typeface="Cairo"/>
                <a:ea typeface="Cairo"/>
                <a:cs typeface="Cairo"/>
                <a:sym typeface="Cairo"/>
              </a:rPr>
              <a:t>NOS</a:t>
            </a:r>
            <a:endParaRPr>
              <a:latin typeface="Barlow Semi Condensed"/>
              <a:ea typeface="Barlow Semi Condensed"/>
              <a:cs typeface="Barlow Semi Condensed"/>
              <a:sym typeface="Barlow Semi Condensed"/>
            </a:endParaRPr>
          </a:p>
        </p:txBody>
      </p:sp>
      <p:sp>
        <p:nvSpPr>
          <p:cNvPr id="4760" name="Google Shape;4760;p40"/>
          <p:cNvSpPr txBox="1"/>
          <p:nvPr/>
        </p:nvSpPr>
        <p:spPr>
          <a:xfrm>
            <a:off x="5997725" y="1528825"/>
            <a:ext cx="8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u="sng">
                <a:solidFill>
                  <a:schemeClr val="hlink"/>
                </a:solidFill>
                <a:latin typeface="Barlow Semi Condensed"/>
                <a:ea typeface="Barlow Semi Condensed"/>
                <a:cs typeface="Barlow Semi Condensed"/>
                <a:sym typeface="Barlow Semi Condensed"/>
              </a:rPr>
              <a:t>i</a:t>
            </a:r>
            <a:r>
              <a:rPr lang="en">
                <a:solidFill>
                  <a:schemeClr val="hlink"/>
                </a:solidFill>
                <a:latin typeface="Barlow Semi Condensed"/>
                <a:ea typeface="Barlow Semi Condensed"/>
                <a:cs typeface="Barlow Semi Condensed"/>
                <a:sym typeface="Barlow Semi Condensed"/>
              </a:rPr>
              <a:t>NOS  </a:t>
            </a:r>
            <a:endParaRPr>
              <a:latin typeface="Barlow Semi Condensed"/>
              <a:ea typeface="Barlow Semi Condensed"/>
              <a:cs typeface="Barlow Semi Condensed"/>
              <a:sym typeface="Barlow Semi Condensed"/>
            </a:endParaRPr>
          </a:p>
        </p:txBody>
      </p:sp>
      <p:sp>
        <p:nvSpPr>
          <p:cNvPr id="4761" name="Google Shape;4761;p40"/>
          <p:cNvSpPr txBox="1"/>
          <p:nvPr/>
        </p:nvSpPr>
        <p:spPr>
          <a:xfrm>
            <a:off x="7667625" y="2556675"/>
            <a:ext cx="11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cxnSp>
        <p:nvCxnSpPr>
          <p:cNvPr id="4762" name="Google Shape;4762;p40"/>
          <p:cNvCxnSpPr/>
          <p:nvPr/>
        </p:nvCxnSpPr>
        <p:spPr>
          <a:xfrm flipH="1">
            <a:off x="8137125" y="1898950"/>
            <a:ext cx="12000" cy="494100"/>
          </a:xfrm>
          <a:prstGeom prst="straightConnector1">
            <a:avLst/>
          </a:prstGeom>
          <a:noFill/>
          <a:ln cap="flat" cmpd="sng" w="19050">
            <a:solidFill>
              <a:srgbClr val="CCCCCC"/>
            </a:solidFill>
            <a:prstDash val="dash"/>
            <a:round/>
            <a:headEnd len="med" w="med" type="none"/>
            <a:tailEnd len="med" w="med" type="none"/>
          </a:ln>
        </p:spPr>
      </p:cxnSp>
      <p:sp>
        <p:nvSpPr>
          <p:cNvPr id="4763" name="Google Shape;4763;p40"/>
          <p:cNvSpPr txBox="1"/>
          <p:nvPr/>
        </p:nvSpPr>
        <p:spPr>
          <a:xfrm>
            <a:off x="7702275" y="2360688"/>
            <a:ext cx="1054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latin typeface="Cairo"/>
                <a:ea typeface="Cairo"/>
                <a:cs typeface="Cairo"/>
                <a:sym typeface="Cairo"/>
              </a:rPr>
              <a:t>B</a:t>
            </a:r>
            <a:r>
              <a:rPr lang="en" sz="1500">
                <a:latin typeface="Cairo"/>
                <a:ea typeface="Cairo"/>
                <a:cs typeface="Cairo"/>
                <a:sym typeface="Cairo"/>
              </a:rPr>
              <a:t>acteria</a:t>
            </a:r>
            <a:endParaRPr sz="1500">
              <a:latin typeface="Cairo"/>
              <a:ea typeface="Cairo"/>
              <a:cs typeface="Cairo"/>
              <a:sym typeface="Cairo"/>
            </a:endParaRPr>
          </a:p>
        </p:txBody>
      </p:sp>
      <p:sp>
        <p:nvSpPr>
          <p:cNvPr id="4764" name="Google Shape;4764;p40"/>
          <p:cNvSpPr txBox="1"/>
          <p:nvPr/>
        </p:nvSpPr>
        <p:spPr>
          <a:xfrm>
            <a:off x="679275" y="738875"/>
            <a:ext cx="3582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airo"/>
                <a:ea typeface="Cairo"/>
                <a:cs typeface="Cairo"/>
                <a:sym typeface="Cairo"/>
              </a:rPr>
              <a:t>NO is produced by </a:t>
            </a:r>
            <a:r>
              <a:rPr lang="en" sz="1500">
                <a:solidFill>
                  <a:srgbClr val="CC0000"/>
                </a:solidFill>
                <a:latin typeface="Cairo"/>
                <a:ea typeface="Cairo"/>
                <a:cs typeface="Cairo"/>
                <a:sym typeface="Cairo"/>
              </a:rPr>
              <a:t>nitric oxide synthase</a:t>
            </a:r>
            <a:endParaRPr sz="1500">
              <a:solidFill>
                <a:srgbClr val="CC0000"/>
              </a:solidFill>
              <a:latin typeface="Cairo"/>
              <a:ea typeface="Cairo"/>
              <a:cs typeface="Cairo"/>
              <a:sym typeface="Cairo"/>
            </a:endParaRPr>
          </a:p>
        </p:txBody>
      </p:sp>
      <p:sp>
        <p:nvSpPr>
          <p:cNvPr id="4765" name="Google Shape;4765;p40"/>
          <p:cNvSpPr txBox="1"/>
          <p:nvPr/>
        </p:nvSpPr>
        <p:spPr>
          <a:xfrm>
            <a:off x="5253900" y="3767700"/>
            <a:ext cx="3000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hlink"/>
                </a:solidFill>
                <a:latin typeface="Cairo"/>
                <a:ea typeface="Cairo"/>
                <a:cs typeface="Cairo"/>
                <a:sym typeface="Cairo"/>
              </a:rPr>
              <a:t>iNOS activity (normally low)</a:t>
            </a:r>
            <a:endParaRPr sz="1100">
              <a:solidFill>
                <a:schemeClr val="hlink"/>
              </a:solidFill>
              <a:latin typeface="Cairo"/>
              <a:ea typeface="Cairo"/>
              <a:cs typeface="Cairo"/>
              <a:sym typeface="Cairo"/>
            </a:endParaRPr>
          </a:p>
          <a:p>
            <a:pPr indent="0" lvl="0" marL="0" rtl="0" algn="l">
              <a:spcBef>
                <a:spcPts val="0"/>
              </a:spcBef>
              <a:spcAft>
                <a:spcPts val="0"/>
              </a:spcAft>
              <a:buNone/>
            </a:pPr>
            <a:r>
              <a:rPr lang="en" sz="1100">
                <a:solidFill>
                  <a:schemeClr val="hlink"/>
                </a:solidFill>
                <a:latin typeface="Cairo"/>
                <a:ea typeface="Cairo"/>
                <a:cs typeface="Cairo"/>
                <a:sym typeface="Cairo"/>
              </a:rPr>
              <a:t>increased by :</a:t>
            </a:r>
            <a:endParaRPr sz="1100">
              <a:solidFill>
                <a:schemeClr val="hlink"/>
              </a:solidFill>
              <a:latin typeface="Cairo"/>
              <a:ea typeface="Cairo"/>
              <a:cs typeface="Cairo"/>
              <a:sym typeface="Cairo"/>
            </a:endParaRPr>
          </a:p>
          <a:p>
            <a:pPr indent="0" lvl="0" marL="0" rtl="0" algn="l">
              <a:spcBef>
                <a:spcPts val="0"/>
              </a:spcBef>
              <a:spcAft>
                <a:spcPts val="0"/>
              </a:spcAft>
              <a:buNone/>
            </a:pPr>
            <a:r>
              <a:rPr lang="en" sz="1100">
                <a:solidFill>
                  <a:schemeClr val="hlink"/>
                </a:solidFill>
                <a:latin typeface="Cairo"/>
                <a:ea typeface="Cairo"/>
                <a:cs typeface="Cairo"/>
                <a:sym typeface="Cairo"/>
              </a:rPr>
              <a:t>- Infection.</a:t>
            </a:r>
            <a:endParaRPr sz="1100">
              <a:solidFill>
                <a:schemeClr val="hlink"/>
              </a:solidFill>
              <a:latin typeface="Cairo"/>
              <a:ea typeface="Cairo"/>
              <a:cs typeface="Cairo"/>
              <a:sym typeface="Cairo"/>
            </a:endParaRPr>
          </a:p>
          <a:p>
            <a:pPr indent="0" lvl="0" marL="0" rtl="0" algn="l">
              <a:spcBef>
                <a:spcPts val="0"/>
              </a:spcBef>
              <a:spcAft>
                <a:spcPts val="0"/>
              </a:spcAft>
              <a:buNone/>
            </a:pPr>
            <a:r>
              <a:rPr lang="en" sz="1100">
                <a:solidFill>
                  <a:schemeClr val="hlink"/>
                </a:solidFill>
                <a:latin typeface="Cairo"/>
                <a:ea typeface="Cairo"/>
                <a:cs typeface="Cairo"/>
                <a:sym typeface="Cairo"/>
              </a:rPr>
              <a:t>- Pro-inflammatory cytokines</a:t>
            </a:r>
            <a:endParaRPr sz="1100">
              <a:solidFill>
                <a:schemeClr val="hlink"/>
              </a:solidFill>
              <a:latin typeface="Cairo"/>
              <a:ea typeface="Cairo"/>
              <a:cs typeface="Cairo"/>
              <a:sym typeface="Cairo"/>
            </a:endParaRPr>
          </a:p>
          <a:p>
            <a:pPr indent="0" lvl="0" marL="0" rtl="0" algn="l">
              <a:spcBef>
                <a:spcPts val="0"/>
              </a:spcBef>
              <a:spcAft>
                <a:spcPts val="0"/>
              </a:spcAft>
              <a:buNone/>
            </a:pPr>
            <a:r>
              <a:t/>
            </a:r>
            <a:endParaRPr sz="1100">
              <a:solidFill>
                <a:schemeClr val="hlink"/>
              </a:solidFill>
              <a:latin typeface="Cairo"/>
              <a:ea typeface="Cairo"/>
              <a:cs typeface="Cairo"/>
              <a:sym typeface="Cairo"/>
            </a:endParaRPr>
          </a:p>
        </p:txBody>
      </p:sp>
      <p:sp>
        <p:nvSpPr>
          <p:cNvPr id="4766" name="Google Shape;4766;p40"/>
          <p:cNvSpPr/>
          <p:nvPr/>
        </p:nvSpPr>
        <p:spPr>
          <a:xfrm>
            <a:off x="5195625" y="3718525"/>
            <a:ext cx="2114400" cy="1031400"/>
          </a:xfrm>
          <a:prstGeom prst="roundRect">
            <a:avLst>
              <a:gd fmla="val 16667" name="adj"/>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40"/>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Nitric oxide synthase </a:t>
            </a:r>
            <a:endParaRPr b="1">
              <a:solidFill>
                <a:srgbClr val="3D85C6"/>
              </a:solidFill>
              <a:latin typeface="Cairo"/>
              <a:ea typeface="Cairo"/>
              <a:cs typeface="Cairo"/>
              <a:sym typeface="Cai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1" name="Shape 4771"/>
        <p:cNvGrpSpPr/>
        <p:nvPr/>
      </p:nvGrpSpPr>
      <p:grpSpPr>
        <a:xfrm>
          <a:off x="0" y="0"/>
          <a:ext cx="0" cy="0"/>
          <a:chOff x="0" y="0"/>
          <a:chExt cx="0" cy="0"/>
        </a:xfrm>
      </p:grpSpPr>
      <p:sp>
        <p:nvSpPr>
          <p:cNvPr id="4772" name="Google Shape;4772;p41"/>
          <p:cNvSpPr txBox="1"/>
          <p:nvPr/>
        </p:nvSpPr>
        <p:spPr>
          <a:xfrm>
            <a:off x="447800" y="1600788"/>
            <a:ext cx="3708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a:solidFill>
                  <a:srgbClr val="CC0000"/>
                </a:solidFill>
                <a:latin typeface="Cairo"/>
                <a:ea typeface="Cairo"/>
                <a:cs typeface="Cairo"/>
                <a:sym typeface="Cairo"/>
              </a:rPr>
              <a:t>Activated </a:t>
            </a:r>
            <a:r>
              <a:rPr b="1" lang="en">
                <a:latin typeface="Cairo"/>
                <a:ea typeface="Cairo"/>
                <a:cs typeface="Cairo"/>
                <a:sym typeface="Cairo"/>
              </a:rPr>
              <a:t>macrophages</a:t>
            </a:r>
            <a:endParaRPr b="1">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produce O2●-  radical + NO</a:t>
            </a:r>
            <a:endParaRPr b="1">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73" name="Google Shape;4773;p41"/>
          <p:cNvSpPr/>
          <p:nvPr/>
        </p:nvSpPr>
        <p:spPr>
          <a:xfrm>
            <a:off x="3136350" y="1823988"/>
            <a:ext cx="354300" cy="270300"/>
          </a:xfrm>
          <a:prstGeom prst="striped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41"/>
          <p:cNvSpPr txBox="1"/>
          <p:nvPr/>
        </p:nvSpPr>
        <p:spPr>
          <a:xfrm>
            <a:off x="3694675" y="1600800"/>
            <a:ext cx="3177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sz="1500">
                <a:latin typeface="Cairo"/>
                <a:ea typeface="Cairo"/>
                <a:cs typeface="Cairo"/>
                <a:sym typeface="Cairo"/>
              </a:rPr>
              <a:t>Which will produce OH● radicals</a:t>
            </a:r>
            <a:endParaRPr b="1" sz="15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sz="1500">
                <a:latin typeface="Cairo"/>
                <a:ea typeface="Cairo"/>
                <a:cs typeface="Cairo"/>
                <a:sym typeface="Cairo"/>
              </a:rPr>
              <a:t>which is </a:t>
            </a:r>
            <a:r>
              <a:rPr b="1" lang="en" sz="1500">
                <a:solidFill>
                  <a:srgbClr val="CC0000"/>
                </a:solidFill>
                <a:latin typeface="Cairo"/>
                <a:ea typeface="Cairo"/>
                <a:cs typeface="Cairo"/>
                <a:sym typeface="Cairo"/>
              </a:rPr>
              <a:t>highly bactericidal</a:t>
            </a:r>
            <a:endParaRPr b="1" sz="1500">
              <a:solidFill>
                <a:srgbClr val="CC0000"/>
              </a:solidFill>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75" name="Google Shape;4775;p41"/>
          <p:cNvSpPr txBox="1"/>
          <p:nvPr/>
        </p:nvSpPr>
        <p:spPr>
          <a:xfrm>
            <a:off x="447800" y="2780075"/>
            <a:ext cx="2238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1-infection</a:t>
            </a:r>
            <a:endParaRPr b="1">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2- pro-inflammatory</a:t>
            </a:r>
            <a:endParaRPr b="1">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cytokines</a:t>
            </a:r>
            <a:endParaRPr b="1">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76" name="Google Shape;4776;p41"/>
          <p:cNvSpPr/>
          <p:nvPr/>
        </p:nvSpPr>
        <p:spPr>
          <a:xfrm>
            <a:off x="2332100" y="3112975"/>
            <a:ext cx="354300" cy="270300"/>
          </a:xfrm>
          <a:prstGeom prst="striped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41"/>
          <p:cNvSpPr/>
          <p:nvPr/>
        </p:nvSpPr>
        <p:spPr>
          <a:xfrm>
            <a:off x="4199775" y="3112975"/>
            <a:ext cx="354300" cy="270300"/>
          </a:xfrm>
          <a:prstGeom prst="striped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41"/>
          <p:cNvSpPr/>
          <p:nvPr/>
        </p:nvSpPr>
        <p:spPr>
          <a:xfrm>
            <a:off x="6256750" y="3112975"/>
            <a:ext cx="354300" cy="270300"/>
          </a:xfrm>
          <a:prstGeom prst="striped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41"/>
          <p:cNvSpPr txBox="1"/>
          <p:nvPr/>
        </p:nvSpPr>
        <p:spPr>
          <a:xfrm>
            <a:off x="2868600" y="2887775"/>
            <a:ext cx="176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a:solidFill>
                  <a:srgbClr val="CC0000"/>
                </a:solidFill>
                <a:latin typeface="Cairo"/>
                <a:ea typeface="Cairo"/>
                <a:cs typeface="Cairo"/>
                <a:sym typeface="Cairo"/>
              </a:rPr>
              <a:t>increased</a:t>
            </a:r>
            <a:endParaRPr b="1">
              <a:solidFill>
                <a:srgbClr val="CC0000"/>
              </a:solidFill>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a:solidFill>
                  <a:srgbClr val="CC0000"/>
                </a:solidFill>
                <a:latin typeface="Cairo"/>
                <a:ea typeface="Cairo"/>
                <a:cs typeface="Cairo"/>
                <a:sym typeface="Cairo"/>
              </a:rPr>
              <a:t>iNOS</a:t>
            </a:r>
            <a:r>
              <a:rPr b="1" lang="en">
                <a:latin typeface="Cairo"/>
                <a:ea typeface="Cairo"/>
                <a:cs typeface="Cairo"/>
                <a:sym typeface="Cairo"/>
              </a:rPr>
              <a:t> activity</a:t>
            </a:r>
            <a:endParaRPr b="1">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80" name="Google Shape;4780;p41"/>
          <p:cNvSpPr txBox="1"/>
          <p:nvPr/>
        </p:nvSpPr>
        <p:spPr>
          <a:xfrm>
            <a:off x="4636500" y="2995475"/>
            <a:ext cx="1714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Production of free</a:t>
            </a:r>
            <a:endParaRPr b="1">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radicals</a:t>
            </a:r>
            <a:endParaRPr b="1">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81" name="Google Shape;4781;p41"/>
          <p:cNvSpPr txBox="1"/>
          <p:nvPr/>
        </p:nvSpPr>
        <p:spPr>
          <a:xfrm>
            <a:off x="6634600" y="2916825"/>
            <a:ext cx="1556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b="1" lang="en">
                <a:latin typeface="Cairo"/>
                <a:ea typeface="Cairo"/>
                <a:cs typeface="Cairo"/>
                <a:sym typeface="Cairo"/>
              </a:rPr>
              <a:t>which will lead to</a:t>
            </a:r>
            <a:endParaRPr b="1">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b="1" lang="en">
                <a:solidFill>
                  <a:srgbClr val="CC0000"/>
                </a:solidFill>
                <a:latin typeface="Cairo"/>
                <a:ea typeface="Cairo"/>
                <a:cs typeface="Cairo"/>
                <a:sym typeface="Cairo"/>
              </a:rPr>
              <a:t>oxidative stress</a:t>
            </a:r>
            <a:endParaRPr b="1">
              <a:solidFill>
                <a:srgbClr val="CC0000"/>
              </a:solidFill>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82" name="Google Shape;4782;p41"/>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Nitric oxide synthase </a:t>
            </a:r>
            <a:endParaRPr b="1">
              <a:solidFill>
                <a:srgbClr val="3D85C6"/>
              </a:solidFill>
              <a:latin typeface="Cairo"/>
              <a:ea typeface="Cairo"/>
              <a:cs typeface="Cairo"/>
              <a:sym typeface="Cairo"/>
            </a:endParaRPr>
          </a:p>
        </p:txBody>
      </p:sp>
      <p:sp>
        <p:nvSpPr>
          <p:cNvPr id="4783" name="Google Shape;4783;p41"/>
          <p:cNvSpPr txBox="1"/>
          <p:nvPr/>
        </p:nvSpPr>
        <p:spPr>
          <a:xfrm>
            <a:off x="6524600" y="1824000"/>
            <a:ext cx="1409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E9E9E"/>
                </a:solidFill>
                <a:latin typeface="Cairo"/>
                <a:ea typeface="Cairo"/>
                <a:cs typeface="Cairo"/>
                <a:sym typeface="Cairo"/>
              </a:rPr>
              <a:t>(Good effect)</a:t>
            </a:r>
            <a:endParaRPr sz="1300">
              <a:solidFill>
                <a:srgbClr val="9E9E9E"/>
              </a:solidFill>
              <a:latin typeface="Cairo"/>
              <a:ea typeface="Cairo"/>
              <a:cs typeface="Cairo"/>
              <a:sym typeface="Cairo"/>
            </a:endParaRPr>
          </a:p>
        </p:txBody>
      </p:sp>
      <p:sp>
        <p:nvSpPr>
          <p:cNvPr id="4784" name="Google Shape;4784;p41"/>
          <p:cNvSpPr txBox="1"/>
          <p:nvPr/>
        </p:nvSpPr>
        <p:spPr>
          <a:xfrm>
            <a:off x="8151775" y="3055675"/>
            <a:ext cx="1046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9E9E9E"/>
                </a:solidFill>
                <a:latin typeface="Cairo"/>
                <a:ea typeface="Cairo"/>
                <a:cs typeface="Cairo"/>
                <a:sym typeface="Cairo"/>
              </a:rPr>
              <a:t>(Bad effect)</a:t>
            </a:r>
            <a:endParaRPr sz="1300">
              <a:solidFill>
                <a:srgbClr val="9E9E9E"/>
              </a:solidFill>
              <a:latin typeface="Cairo"/>
              <a:ea typeface="Cairo"/>
              <a:cs typeface="Cairo"/>
              <a:sym typeface="Cai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8" name="Shape 4788"/>
        <p:cNvGrpSpPr/>
        <p:nvPr/>
      </p:nvGrpSpPr>
      <p:grpSpPr>
        <a:xfrm>
          <a:off x="0" y="0"/>
          <a:ext cx="0" cy="0"/>
          <a:chOff x="0" y="0"/>
          <a:chExt cx="0" cy="0"/>
        </a:xfrm>
      </p:grpSpPr>
      <p:pic>
        <p:nvPicPr>
          <p:cNvPr id="4789" name="Google Shape;4789;p42"/>
          <p:cNvPicPr preferRelativeResize="0"/>
          <p:nvPr/>
        </p:nvPicPr>
        <p:blipFill>
          <a:blip r:embed="rId3">
            <a:alphaModFix/>
          </a:blip>
          <a:stretch>
            <a:fillRect/>
          </a:stretch>
        </p:blipFill>
        <p:spPr>
          <a:xfrm>
            <a:off x="596425" y="912800"/>
            <a:ext cx="5915000" cy="3627351"/>
          </a:xfrm>
          <a:prstGeom prst="rect">
            <a:avLst/>
          </a:prstGeom>
          <a:noFill/>
          <a:ln>
            <a:noFill/>
          </a:ln>
        </p:spPr>
      </p:pic>
      <p:sp>
        <p:nvSpPr>
          <p:cNvPr id="4790" name="Google Shape;4790;p42"/>
          <p:cNvSpPr/>
          <p:nvPr/>
        </p:nvSpPr>
        <p:spPr>
          <a:xfrm>
            <a:off x="6600450" y="1805000"/>
            <a:ext cx="2403600" cy="2446200"/>
          </a:xfrm>
          <a:prstGeom prst="roundRect">
            <a:avLst>
              <a:gd fmla="val 16667" name="adj"/>
            </a:avLst>
          </a:prstGeom>
          <a:noFill/>
          <a:ln cap="flat" cmpd="sng" w="19050">
            <a:solidFill>
              <a:srgbClr val="9E9E9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42"/>
          <p:cNvSpPr txBox="1"/>
          <p:nvPr/>
        </p:nvSpPr>
        <p:spPr>
          <a:xfrm>
            <a:off x="6635100" y="1819450"/>
            <a:ext cx="23343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1. Superoxide, nitric oxide, hydrogen peroxide, or any other</a:t>
            </a:r>
            <a:endParaRPr sz="700">
              <a:latin typeface="Cairo"/>
              <a:ea typeface="Cairo"/>
              <a:cs typeface="Cairo"/>
              <a:sym typeface="Cairo"/>
            </a:endParaRPr>
          </a:p>
          <a:p>
            <a:pPr indent="0" lvl="0" marL="0" rtl="0" algn="l">
              <a:spcBef>
                <a:spcPts val="0"/>
              </a:spcBef>
              <a:spcAft>
                <a:spcPts val="0"/>
              </a:spcAft>
              <a:buNone/>
            </a:pPr>
            <a:r>
              <a:rPr lang="en" sz="700">
                <a:latin typeface="Cairo"/>
                <a:ea typeface="Cairo"/>
                <a:cs typeface="Cairo"/>
                <a:sym typeface="Cairo"/>
              </a:rPr>
              <a:t>oxidant oxidize LDL to oxLDL</a:t>
            </a:r>
            <a:endParaRPr sz="700">
              <a:latin typeface="Cairo"/>
              <a:ea typeface="Cairo"/>
              <a:cs typeface="Cairo"/>
              <a:sym typeface="Cairo"/>
            </a:endParaRPr>
          </a:p>
          <a:p>
            <a:pPr indent="0" lvl="0" marL="0" rtl="0" algn="l">
              <a:spcBef>
                <a:spcPts val="0"/>
              </a:spcBef>
              <a:spcAft>
                <a:spcPts val="0"/>
              </a:spcAft>
              <a:buNone/>
            </a:pPr>
            <a:r>
              <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2. oxLDL binds to scavenger receptors “on the surface of</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macrophages”</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 Unlike the LDL receptor, the scavenger receptor is not</a:t>
            </a:r>
            <a:endParaRPr sz="700">
              <a:latin typeface="Cairo"/>
              <a:ea typeface="Cairo"/>
              <a:cs typeface="Cairo"/>
              <a:sym typeface="Cairo"/>
            </a:endParaRPr>
          </a:p>
          <a:p>
            <a:pPr indent="0" lvl="0" marL="0" rtl="0" algn="l">
              <a:spcBef>
                <a:spcPts val="0"/>
              </a:spcBef>
              <a:spcAft>
                <a:spcPts val="0"/>
              </a:spcAft>
              <a:buNone/>
            </a:pPr>
            <a:r>
              <a:rPr lang="en" sz="700">
                <a:latin typeface="Cairo"/>
                <a:ea typeface="Cairo"/>
                <a:cs typeface="Cairo"/>
                <a:sym typeface="Cairo"/>
              </a:rPr>
              <a:t>downregulated in response to increased intracellular cholesterol</a:t>
            </a:r>
            <a:endParaRPr sz="700">
              <a:latin typeface="Cairo"/>
              <a:ea typeface="Cairo"/>
              <a:cs typeface="Cairo"/>
              <a:sym typeface="Cairo"/>
            </a:endParaRPr>
          </a:p>
          <a:p>
            <a:pPr indent="0" lvl="0" marL="0" rtl="0" algn="l">
              <a:spcBef>
                <a:spcPts val="0"/>
              </a:spcBef>
              <a:spcAft>
                <a:spcPts val="0"/>
              </a:spcAft>
              <a:buNone/>
            </a:pPr>
            <a:r>
              <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3. Cholesteryl esters accumulate in macrophages and cause</a:t>
            </a:r>
            <a:endParaRPr sz="700">
              <a:latin typeface="Cairo"/>
              <a:ea typeface="Cairo"/>
              <a:cs typeface="Cairo"/>
              <a:sym typeface="Cairo"/>
            </a:endParaRPr>
          </a:p>
          <a:p>
            <a:pPr indent="0" lvl="0" marL="0" rtl="0" algn="l">
              <a:spcBef>
                <a:spcPts val="0"/>
              </a:spcBef>
              <a:spcAft>
                <a:spcPts val="0"/>
              </a:spcAft>
              <a:buNone/>
            </a:pPr>
            <a:r>
              <a:rPr lang="en" sz="700">
                <a:latin typeface="Cairo"/>
                <a:ea typeface="Cairo"/>
                <a:cs typeface="Cairo"/>
                <a:sym typeface="Cairo"/>
              </a:rPr>
              <a:t>their transformation into “foam” cells</a:t>
            </a:r>
            <a:endParaRPr sz="700">
              <a:latin typeface="Cairo"/>
              <a:ea typeface="Cairo"/>
              <a:cs typeface="Cairo"/>
              <a:sym typeface="Cairo"/>
            </a:endParaRPr>
          </a:p>
          <a:p>
            <a:pPr indent="0" lvl="0" marL="0" rtl="0" algn="l">
              <a:spcBef>
                <a:spcPts val="0"/>
              </a:spcBef>
              <a:spcAft>
                <a:spcPts val="0"/>
              </a:spcAft>
              <a:buNone/>
            </a:pPr>
            <a:r>
              <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4. “foam” cells participate in the formation of atherosclerotic</a:t>
            </a:r>
            <a:endParaRPr sz="700">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700">
                <a:latin typeface="Cairo"/>
                <a:ea typeface="Cairo"/>
                <a:cs typeface="Cairo"/>
                <a:sym typeface="Cairo"/>
              </a:rPr>
              <a:t>plaque</a:t>
            </a:r>
            <a:endParaRPr sz="7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92" name="Google Shape;4792;p42"/>
          <p:cNvSpPr/>
          <p:nvPr/>
        </p:nvSpPr>
        <p:spPr>
          <a:xfrm>
            <a:off x="6857625" y="1538000"/>
            <a:ext cx="885300" cy="267000"/>
          </a:xfrm>
          <a:prstGeom prst="roundRect">
            <a:avLst>
              <a:gd fmla="val 16667" name="adj"/>
            </a:avLst>
          </a:prstGeom>
          <a:noFill/>
          <a:ln cap="flat" cmpd="sng" w="19050">
            <a:solidFill>
              <a:srgbClr val="9E9E9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42"/>
          <p:cNvSpPr txBox="1"/>
          <p:nvPr/>
        </p:nvSpPr>
        <p:spPr>
          <a:xfrm>
            <a:off x="6894675" y="1509938"/>
            <a:ext cx="811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iro"/>
                <a:ea typeface="Cairo"/>
                <a:cs typeface="Cairo"/>
                <a:sym typeface="Cairo"/>
              </a:rPr>
              <a:t>From 437</a:t>
            </a:r>
            <a:endParaRPr sz="900">
              <a:latin typeface="Cairo"/>
              <a:ea typeface="Cairo"/>
              <a:cs typeface="Cairo"/>
              <a:sym typeface="Cairo"/>
            </a:endParaRPr>
          </a:p>
        </p:txBody>
      </p:sp>
      <p:sp>
        <p:nvSpPr>
          <p:cNvPr id="4794" name="Google Shape;4794;p42"/>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Oxidative Stress And Atherosclerosis</a:t>
            </a:r>
            <a:endParaRPr b="1">
              <a:solidFill>
                <a:srgbClr val="3D85C6"/>
              </a:solidFill>
              <a:latin typeface="Cairo"/>
              <a:ea typeface="Cairo"/>
              <a:cs typeface="Cairo"/>
              <a:sym typeface="Cai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8" name="Shape 4798"/>
        <p:cNvGrpSpPr/>
        <p:nvPr/>
      </p:nvGrpSpPr>
      <p:grpSpPr>
        <a:xfrm>
          <a:off x="0" y="0"/>
          <a:ext cx="0" cy="0"/>
          <a:chOff x="0" y="0"/>
          <a:chExt cx="0" cy="0"/>
        </a:xfrm>
      </p:grpSpPr>
      <p:sp>
        <p:nvSpPr>
          <p:cNvPr id="4799" name="Google Shape;4799;p43"/>
          <p:cNvSpPr txBox="1"/>
          <p:nvPr/>
        </p:nvSpPr>
        <p:spPr>
          <a:xfrm>
            <a:off x="2529250" y="422713"/>
            <a:ext cx="4469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3D85C6"/>
                </a:solidFill>
                <a:latin typeface="Cairo"/>
                <a:ea typeface="Cairo"/>
                <a:cs typeface="Cairo"/>
                <a:sym typeface="Cairo"/>
              </a:rPr>
              <a:t>Take Home Messages</a:t>
            </a:r>
            <a:endParaRPr b="1" sz="3200">
              <a:solidFill>
                <a:srgbClr val="3D85C6"/>
              </a:solidFill>
              <a:latin typeface="Cairo"/>
              <a:ea typeface="Cairo"/>
              <a:cs typeface="Cairo"/>
              <a:sym typeface="Cairo"/>
            </a:endParaRPr>
          </a:p>
        </p:txBody>
      </p:sp>
      <p:sp>
        <p:nvSpPr>
          <p:cNvPr id="4800" name="Google Shape;4800;p43"/>
          <p:cNvSpPr txBox="1"/>
          <p:nvPr/>
        </p:nvSpPr>
        <p:spPr>
          <a:xfrm>
            <a:off x="570550" y="1417700"/>
            <a:ext cx="7918500" cy="3170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iro"/>
              <a:buChar char="◆"/>
            </a:pPr>
            <a:r>
              <a:rPr b="1" lang="en" sz="1800">
                <a:latin typeface="Cairo"/>
                <a:ea typeface="Cairo"/>
                <a:cs typeface="Cairo"/>
                <a:sym typeface="Cairo"/>
              </a:rPr>
              <a:t>Oxidative stress is due to excessive production of ROS and NOS in the</a:t>
            </a:r>
            <a:r>
              <a:rPr b="1" lang="en" sz="1800">
                <a:latin typeface="Cairo"/>
                <a:ea typeface="Cairo"/>
                <a:cs typeface="Cairo"/>
                <a:sym typeface="Cairo"/>
              </a:rPr>
              <a:t> </a:t>
            </a:r>
            <a:r>
              <a:rPr b="1" lang="en" sz="1800">
                <a:latin typeface="Cairo"/>
                <a:ea typeface="Cairo"/>
                <a:cs typeface="Cairo"/>
                <a:sym typeface="Cairo"/>
              </a:rPr>
              <a:t>cells.</a:t>
            </a:r>
            <a:endParaRPr b="1" sz="1800">
              <a:latin typeface="Cairo"/>
              <a:ea typeface="Cairo"/>
              <a:cs typeface="Cairo"/>
              <a:sym typeface="Cairo"/>
            </a:endParaRPr>
          </a:p>
          <a:p>
            <a:pPr indent="0" lvl="0" marL="914400" rtl="0" algn="l">
              <a:spcBef>
                <a:spcPts val="0"/>
              </a:spcBef>
              <a:spcAft>
                <a:spcPts val="0"/>
              </a:spcAft>
              <a:buNone/>
            </a:pPr>
            <a:r>
              <a:t/>
            </a:r>
            <a:endParaRPr b="1" sz="1800">
              <a:latin typeface="Cairo"/>
              <a:ea typeface="Cairo"/>
              <a:cs typeface="Cairo"/>
              <a:sym typeface="Cairo"/>
            </a:endParaRPr>
          </a:p>
          <a:p>
            <a:pPr indent="0" lvl="0" marL="914400" rtl="0" algn="l">
              <a:spcBef>
                <a:spcPts val="0"/>
              </a:spcBef>
              <a:spcAft>
                <a:spcPts val="0"/>
              </a:spcAft>
              <a:buNone/>
            </a:pPr>
            <a:r>
              <a:t/>
            </a:r>
            <a:endParaRPr b="1" sz="1800">
              <a:latin typeface="Cairo"/>
              <a:ea typeface="Cairo"/>
              <a:cs typeface="Cairo"/>
              <a:sym typeface="Cairo"/>
            </a:endParaRPr>
          </a:p>
          <a:p>
            <a:pPr indent="-342900" lvl="0" marL="457200" rtl="0" algn="l">
              <a:spcBef>
                <a:spcPts val="0"/>
              </a:spcBef>
              <a:spcAft>
                <a:spcPts val="0"/>
              </a:spcAft>
              <a:buSzPts val="1800"/>
              <a:buFont typeface="Cairo"/>
              <a:buChar char="◆"/>
            </a:pPr>
            <a:r>
              <a:rPr b="1" lang="en" sz="1800">
                <a:latin typeface="Cairo"/>
                <a:ea typeface="Cairo"/>
                <a:cs typeface="Cairo"/>
                <a:sym typeface="Cairo"/>
              </a:rPr>
              <a:t>Cells neutralize these oxidants by a number of antioxidant processes.</a:t>
            </a:r>
            <a:endParaRPr b="1" sz="1800">
              <a:latin typeface="Cairo"/>
              <a:ea typeface="Cairo"/>
              <a:cs typeface="Cairo"/>
              <a:sym typeface="Cairo"/>
            </a:endParaRPr>
          </a:p>
          <a:p>
            <a:pPr indent="0" lvl="0" marL="914400" rtl="0" algn="l">
              <a:spcBef>
                <a:spcPts val="0"/>
              </a:spcBef>
              <a:spcAft>
                <a:spcPts val="0"/>
              </a:spcAft>
              <a:buNone/>
            </a:pPr>
            <a:r>
              <a:t/>
            </a:r>
            <a:endParaRPr b="1" sz="1800">
              <a:latin typeface="Cairo"/>
              <a:ea typeface="Cairo"/>
              <a:cs typeface="Cairo"/>
              <a:sym typeface="Cairo"/>
            </a:endParaRPr>
          </a:p>
          <a:p>
            <a:pPr indent="0" lvl="0" marL="914400" rtl="0" algn="l">
              <a:spcBef>
                <a:spcPts val="0"/>
              </a:spcBef>
              <a:spcAft>
                <a:spcPts val="0"/>
              </a:spcAft>
              <a:buNone/>
            </a:pPr>
            <a:r>
              <a:t/>
            </a:r>
            <a:endParaRPr b="1" sz="1800">
              <a:latin typeface="Cairo"/>
              <a:ea typeface="Cairo"/>
              <a:cs typeface="Cairo"/>
              <a:sym typeface="Cairo"/>
            </a:endParaRPr>
          </a:p>
          <a:p>
            <a:pPr indent="0" lvl="0" marL="914400" rtl="0" algn="l">
              <a:spcBef>
                <a:spcPts val="0"/>
              </a:spcBef>
              <a:spcAft>
                <a:spcPts val="0"/>
              </a:spcAft>
              <a:buNone/>
            </a:pPr>
            <a:r>
              <a:t/>
            </a:r>
            <a:endParaRPr b="1" sz="1800">
              <a:latin typeface="Cairo"/>
              <a:ea typeface="Cairo"/>
              <a:cs typeface="Cairo"/>
              <a:sym typeface="Cairo"/>
            </a:endParaRPr>
          </a:p>
          <a:p>
            <a:pPr indent="-342900" lvl="0" marL="457200" rtl="0" algn="l">
              <a:spcBef>
                <a:spcPts val="0"/>
              </a:spcBef>
              <a:spcAft>
                <a:spcPts val="0"/>
              </a:spcAft>
              <a:buSzPts val="1800"/>
              <a:buFont typeface="Cairo"/>
              <a:buChar char="◆"/>
            </a:pPr>
            <a:r>
              <a:rPr b="1" lang="en" sz="1800">
                <a:latin typeface="Cairo"/>
                <a:ea typeface="Cairo"/>
                <a:cs typeface="Cairo"/>
                <a:sym typeface="Cairo"/>
              </a:rPr>
              <a:t>Imbalance between oxidants and antioxidants in the cells c</a:t>
            </a:r>
            <a:r>
              <a:rPr b="1" lang="en" sz="1800">
                <a:latin typeface="Cairo"/>
                <a:ea typeface="Cairo"/>
                <a:cs typeface="Cairo"/>
                <a:sym typeface="Cairo"/>
              </a:rPr>
              <a:t>an </a:t>
            </a:r>
            <a:r>
              <a:rPr b="1" lang="en" sz="1800">
                <a:latin typeface="Cairo"/>
                <a:ea typeface="Cairo"/>
                <a:cs typeface="Cairo"/>
                <a:sym typeface="Cairo"/>
              </a:rPr>
              <a:t>result in</a:t>
            </a:r>
            <a:endParaRPr b="1" sz="1800">
              <a:latin typeface="Cairo"/>
              <a:ea typeface="Cairo"/>
              <a:cs typeface="Cairo"/>
              <a:sym typeface="Cairo"/>
            </a:endParaRPr>
          </a:p>
          <a:p>
            <a:pPr indent="0" lvl="0" marL="914400" rtl="0" algn="l">
              <a:spcBef>
                <a:spcPts val="0"/>
              </a:spcBef>
              <a:spcAft>
                <a:spcPts val="0"/>
              </a:spcAft>
              <a:buNone/>
            </a:pPr>
            <a:r>
              <a:rPr b="1" lang="en" sz="1800">
                <a:latin typeface="Cairo"/>
                <a:ea typeface="Cairo"/>
                <a:cs typeface="Cairo"/>
                <a:sym typeface="Cairo"/>
              </a:rPr>
              <a:t>the development of man diseases including atherosclerosis.</a:t>
            </a:r>
            <a:endParaRPr b="1" sz="1800">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pic>
        <p:nvPicPr>
          <p:cNvPr id="4801" name="Google Shape;4801;p43"/>
          <p:cNvPicPr preferRelativeResize="0"/>
          <p:nvPr/>
        </p:nvPicPr>
        <p:blipFill rotWithShape="1">
          <a:blip r:embed="rId3">
            <a:alphaModFix/>
          </a:blip>
          <a:srcRect b="26816" l="0" r="0" t="25821"/>
          <a:stretch/>
        </p:blipFill>
        <p:spPr>
          <a:xfrm>
            <a:off x="1415325" y="532150"/>
            <a:ext cx="967549" cy="45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5" name="Shape 4805"/>
        <p:cNvGrpSpPr/>
        <p:nvPr/>
      </p:nvGrpSpPr>
      <p:grpSpPr>
        <a:xfrm>
          <a:off x="0" y="0"/>
          <a:ext cx="0" cy="0"/>
          <a:chOff x="0" y="0"/>
          <a:chExt cx="0" cy="0"/>
        </a:xfrm>
      </p:grpSpPr>
      <p:sp>
        <p:nvSpPr>
          <p:cNvPr id="4806" name="Google Shape;4806;p4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MCQs</a:t>
            </a:r>
            <a:endParaRPr b="1">
              <a:solidFill>
                <a:srgbClr val="3D85C6"/>
              </a:solidFill>
              <a:latin typeface="Cairo"/>
              <a:ea typeface="Cairo"/>
              <a:cs typeface="Cairo"/>
              <a:sym typeface="Cairo"/>
            </a:endParaRPr>
          </a:p>
        </p:txBody>
      </p:sp>
      <p:graphicFrame>
        <p:nvGraphicFramePr>
          <p:cNvPr id="4807" name="Google Shape;4807;p44"/>
          <p:cNvGraphicFramePr/>
          <p:nvPr/>
        </p:nvGraphicFramePr>
        <p:xfrm>
          <a:off x="632450" y="1253325"/>
          <a:ext cx="3000000" cy="3000000"/>
        </p:xfrm>
        <a:graphic>
          <a:graphicData uri="http://schemas.openxmlformats.org/drawingml/2006/table">
            <a:tbl>
              <a:tblPr>
                <a:noFill/>
                <a:tableStyleId>{C1F8BDEF-EBEE-4843-8A5F-03A8CA004306}</a:tableStyleId>
              </a:tblPr>
              <a:tblGrid>
                <a:gridCol w="1969775"/>
                <a:gridCol w="1969775"/>
                <a:gridCol w="1969775"/>
                <a:gridCol w="1969775"/>
              </a:tblGrid>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Q</a:t>
                      </a:r>
                      <a:r>
                        <a:rPr b="1" lang="en" sz="1300">
                          <a:solidFill>
                            <a:srgbClr val="3D85C6"/>
                          </a:solidFill>
                          <a:latin typeface="Cairo"/>
                          <a:ea typeface="Cairo"/>
                          <a:cs typeface="Cairo"/>
                          <a:sym typeface="Cairo"/>
                        </a:rPr>
                        <a:t>1 :Which of the following is a Free radical ?</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379050">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A:</a:t>
                      </a:r>
                      <a:r>
                        <a:rPr b="1" lang="en" sz="1300">
                          <a:solidFill>
                            <a:srgbClr val="3D85C6"/>
                          </a:solidFill>
                          <a:latin typeface="Cairo"/>
                          <a:ea typeface="Cairo"/>
                          <a:cs typeface="Cairo"/>
                          <a:sym typeface="Cairo"/>
                        </a:rPr>
                        <a:t>Water</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B:</a:t>
                      </a:r>
                      <a:r>
                        <a:rPr b="1" lang="en" sz="1300">
                          <a:solidFill>
                            <a:srgbClr val="3D85C6"/>
                          </a:solidFill>
                          <a:latin typeface="Cairo"/>
                          <a:ea typeface="Cairo"/>
                          <a:cs typeface="Cairo"/>
                          <a:sym typeface="Cairo"/>
                        </a:rPr>
                        <a:t>Hydrogen peroxide</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C:</a:t>
                      </a:r>
                      <a:r>
                        <a:rPr b="1" lang="en" sz="1300">
                          <a:solidFill>
                            <a:srgbClr val="3D85C6"/>
                          </a:solidFill>
                          <a:latin typeface="Cairo"/>
                          <a:ea typeface="Cairo"/>
                          <a:cs typeface="Cairo"/>
                          <a:sym typeface="Cairo"/>
                        </a:rPr>
                        <a:t>Oxygen</a:t>
                      </a:r>
                      <a:endParaRPr b="1" sz="1300">
                        <a:solidFill>
                          <a:srgbClr val="3D85C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D:</a:t>
                      </a:r>
                      <a:r>
                        <a:rPr b="1" lang="en" sz="1300">
                          <a:solidFill>
                            <a:srgbClr val="3D85C6"/>
                          </a:solidFill>
                          <a:latin typeface="Cairo"/>
                          <a:ea typeface="Cairo"/>
                          <a:cs typeface="Cairo"/>
                          <a:sym typeface="Cairo"/>
                        </a:rPr>
                        <a:t>Superoxide</a:t>
                      </a:r>
                      <a:endParaRPr b="1" sz="1300">
                        <a:solidFill>
                          <a:srgbClr val="3D85C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Q2:Which of the following is an antioxidant Enzyme </a:t>
                      </a:r>
                      <a:r>
                        <a:rPr b="1" lang="en" sz="1300">
                          <a:solidFill>
                            <a:srgbClr val="3D85C6"/>
                          </a:solidFill>
                          <a:latin typeface="Cairo"/>
                          <a:ea typeface="Cairo"/>
                          <a:cs typeface="Cairo"/>
                          <a:sym typeface="Cairo"/>
                        </a:rPr>
                        <a:t>?</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A : </a:t>
                      </a:r>
                      <a:r>
                        <a:rPr b="1" lang="en" sz="1300">
                          <a:solidFill>
                            <a:srgbClr val="3D85C6"/>
                          </a:solidFill>
                          <a:latin typeface="Cairo"/>
                          <a:ea typeface="Cairo"/>
                          <a:cs typeface="Cairo"/>
                          <a:sym typeface="Cairo"/>
                        </a:rPr>
                        <a:t>Vitamins A</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B:</a:t>
                      </a:r>
                      <a:r>
                        <a:rPr b="1" lang="en" sz="1300">
                          <a:solidFill>
                            <a:srgbClr val="3D85C6"/>
                          </a:solidFill>
                          <a:latin typeface="Cairo"/>
                          <a:ea typeface="Cairo"/>
                          <a:cs typeface="Cairo"/>
                          <a:sym typeface="Cairo"/>
                        </a:rPr>
                        <a:t>Glutathione system</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C </a:t>
                      </a:r>
                      <a:r>
                        <a:rPr b="1" lang="en" sz="1300">
                          <a:solidFill>
                            <a:srgbClr val="3D85C6"/>
                          </a:solidFill>
                          <a:latin typeface="Cairo"/>
                          <a:ea typeface="Cairo"/>
                          <a:cs typeface="Cairo"/>
                          <a:sym typeface="Cairo"/>
                        </a:rPr>
                        <a:t>: Vitamins C</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D:</a:t>
                      </a:r>
                      <a:r>
                        <a:rPr b="1" lang="en" sz="1300">
                          <a:solidFill>
                            <a:srgbClr val="3D85C6"/>
                          </a:solidFill>
                          <a:latin typeface="Cairo"/>
                          <a:ea typeface="Cairo"/>
                          <a:cs typeface="Cairo"/>
                          <a:sym typeface="Cairo"/>
                        </a:rPr>
                        <a:t>beta-Carotene</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Q3:</a:t>
                      </a:r>
                      <a:r>
                        <a:rPr b="1" lang="en" sz="1300">
                          <a:solidFill>
                            <a:srgbClr val="3D85C6"/>
                          </a:solidFill>
                          <a:latin typeface="Cairo"/>
                          <a:ea typeface="Cairo"/>
                          <a:cs typeface="Cairo"/>
                          <a:sym typeface="Cairo"/>
                        </a:rPr>
                        <a:t> Superoxide dismutase is used to convert Superoxide into ?</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A :</a:t>
                      </a:r>
                      <a:r>
                        <a:rPr b="1" lang="en" sz="1300">
                          <a:solidFill>
                            <a:srgbClr val="3D85C6"/>
                          </a:solidFill>
                          <a:latin typeface="Cairo"/>
                          <a:ea typeface="Cairo"/>
                          <a:cs typeface="Cairo"/>
                          <a:sym typeface="Cairo"/>
                        </a:rPr>
                        <a:t>O2 + water</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100" u="none" cap="none" strike="noStrike">
                          <a:solidFill>
                            <a:srgbClr val="3D85C6"/>
                          </a:solidFill>
                          <a:latin typeface="Cairo"/>
                          <a:ea typeface="Cairo"/>
                          <a:cs typeface="Cairo"/>
                          <a:sym typeface="Cairo"/>
                        </a:rPr>
                        <a:t>B:</a:t>
                      </a:r>
                      <a:r>
                        <a:rPr b="1" lang="en" sz="1100">
                          <a:solidFill>
                            <a:srgbClr val="3D85C6"/>
                          </a:solidFill>
                          <a:latin typeface="Cairo"/>
                          <a:ea typeface="Cairo"/>
                          <a:cs typeface="Cairo"/>
                          <a:sym typeface="Cairo"/>
                        </a:rPr>
                        <a:t>water + Hydrogen peroxide</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C:</a:t>
                      </a:r>
                      <a:r>
                        <a:rPr b="1" lang="en" sz="1300">
                          <a:solidFill>
                            <a:srgbClr val="3D85C6"/>
                          </a:solidFill>
                          <a:latin typeface="Cairo"/>
                          <a:ea typeface="Cairo"/>
                          <a:cs typeface="Cairo"/>
                          <a:sym typeface="Cairo"/>
                        </a:rPr>
                        <a:t>O2 + Superoxide</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D:</a:t>
                      </a:r>
                      <a:r>
                        <a:rPr b="1" lang="en" sz="1300">
                          <a:solidFill>
                            <a:srgbClr val="3D85C6"/>
                          </a:solidFill>
                          <a:latin typeface="Cairo"/>
                          <a:ea typeface="Cairo"/>
                          <a:cs typeface="Cairo"/>
                          <a:sym typeface="Cairo"/>
                        </a:rPr>
                        <a:t>O2 + H2O2</a:t>
                      </a:r>
                      <a:endParaRPr b="1" sz="1300">
                        <a:solidFill>
                          <a:srgbClr val="3D85C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4808" name="Google Shape;4808;p44"/>
          <p:cNvSpPr txBox="1"/>
          <p:nvPr/>
        </p:nvSpPr>
        <p:spPr>
          <a:xfrm rot="-10799656">
            <a:off x="5511543" y="4300451"/>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FC5E8"/>
                </a:solidFill>
                <a:latin typeface="Cairo"/>
                <a:ea typeface="Cairo"/>
                <a:cs typeface="Cairo"/>
                <a:sym typeface="Cairo"/>
              </a:rPr>
              <a:t>Answers : Q1) D   Q2) B   Q3) D</a:t>
            </a:r>
            <a:endParaRPr>
              <a:solidFill>
                <a:srgbClr val="9FC5E8"/>
              </a:solidFill>
              <a:latin typeface="Cairo"/>
              <a:ea typeface="Cairo"/>
              <a:cs typeface="Cairo"/>
              <a:sym typeface="Cai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2" name="Shape 4812"/>
        <p:cNvGrpSpPr/>
        <p:nvPr/>
      </p:nvGrpSpPr>
      <p:grpSpPr>
        <a:xfrm>
          <a:off x="0" y="0"/>
          <a:ext cx="0" cy="0"/>
          <a:chOff x="0" y="0"/>
          <a:chExt cx="0" cy="0"/>
        </a:xfrm>
      </p:grpSpPr>
      <p:sp>
        <p:nvSpPr>
          <p:cNvPr id="4813" name="Google Shape;4813;p4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MCQs</a:t>
            </a:r>
            <a:endParaRPr b="1">
              <a:solidFill>
                <a:srgbClr val="3D85C6"/>
              </a:solidFill>
              <a:latin typeface="Cairo"/>
              <a:ea typeface="Cairo"/>
              <a:cs typeface="Cairo"/>
              <a:sym typeface="Cairo"/>
            </a:endParaRPr>
          </a:p>
        </p:txBody>
      </p:sp>
      <p:graphicFrame>
        <p:nvGraphicFramePr>
          <p:cNvPr id="4814" name="Google Shape;4814;p45"/>
          <p:cNvGraphicFramePr/>
          <p:nvPr/>
        </p:nvGraphicFramePr>
        <p:xfrm>
          <a:off x="632450" y="1252400"/>
          <a:ext cx="3000000" cy="3000000"/>
        </p:xfrm>
        <a:graphic>
          <a:graphicData uri="http://schemas.openxmlformats.org/drawingml/2006/table">
            <a:tbl>
              <a:tblPr>
                <a:noFill/>
                <a:tableStyleId>{C1F8BDEF-EBEE-4843-8A5F-03A8CA004306}</a:tableStyleId>
              </a:tblPr>
              <a:tblGrid>
                <a:gridCol w="1969775"/>
                <a:gridCol w="1969775"/>
                <a:gridCol w="1969775"/>
                <a:gridCol w="1969775"/>
              </a:tblGrid>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Q</a:t>
                      </a:r>
                      <a:r>
                        <a:rPr b="1" lang="en" sz="1300">
                          <a:solidFill>
                            <a:srgbClr val="3D85C6"/>
                          </a:solidFill>
                          <a:latin typeface="Cairo"/>
                          <a:ea typeface="Cairo"/>
                          <a:cs typeface="Cairo"/>
                          <a:sym typeface="Cairo"/>
                        </a:rPr>
                        <a:t>4 : Which one of the following amino acid does not participate in forming Glutathione (G-SH) ?</a:t>
                      </a:r>
                      <a:endParaRPr b="1" sz="13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A:  Gl</a:t>
                      </a:r>
                      <a:r>
                        <a:rPr b="1" lang="en" sz="1300">
                          <a:solidFill>
                            <a:srgbClr val="3D85C6"/>
                          </a:solidFill>
                          <a:latin typeface="Cairo"/>
                          <a:ea typeface="Cairo"/>
                          <a:cs typeface="Cairo"/>
                          <a:sym typeface="Cairo"/>
                        </a:rPr>
                        <a:t>ycine</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B :Cysteine</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C: Arginine</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D: Glutamate</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u="none" cap="none" strike="noStrike">
                          <a:solidFill>
                            <a:srgbClr val="3D85C6"/>
                          </a:solidFill>
                          <a:latin typeface="Cairo"/>
                          <a:ea typeface="Cairo"/>
                          <a:cs typeface="Cairo"/>
                          <a:sym typeface="Cairo"/>
                        </a:rPr>
                        <a:t>Q</a:t>
                      </a:r>
                      <a:r>
                        <a:rPr b="1" lang="en">
                          <a:solidFill>
                            <a:srgbClr val="3D85C6"/>
                          </a:solidFill>
                          <a:latin typeface="Cairo"/>
                          <a:ea typeface="Cairo"/>
                          <a:cs typeface="Cairo"/>
                          <a:sym typeface="Cairo"/>
                        </a:rPr>
                        <a:t>5: Which of the following is a function of nNOS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A: Vasodilation</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B: Neu</a:t>
                      </a:r>
                      <a:r>
                        <a:rPr b="1" lang="en" sz="1300">
                          <a:solidFill>
                            <a:srgbClr val="3D85C6"/>
                          </a:solidFill>
                          <a:latin typeface="Cairo"/>
                          <a:ea typeface="Cairo"/>
                          <a:cs typeface="Cairo"/>
                          <a:sym typeface="Cairo"/>
                        </a:rPr>
                        <a:t>rotransmission</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C :</a:t>
                      </a:r>
                      <a:r>
                        <a:rPr b="1" lang="en" sz="1300">
                          <a:solidFill>
                            <a:srgbClr val="3D85C6"/>
                          </a:solidFill>
                          <a:latin typeface="Cairo"/>
                          <a:ea typeface="Cairo"/>
                          <a:cs typeface="Cairo"/>
                          <a:sym typeface="Cairo"/>
                        </a:rPr>
                        <a:t>Infection</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D: </a:t>
                      </a:r>
                      <a:r>
                        <a:rPr b="1" lang="en" sz="1300">
                          <a:solidFill>
                            <a:srgbClr val="3D85C6"/>
                          </a:solidFill>
                          <a:latin typeface="Cairo"/>
                          <a:ea typeface="Cairo"/>
                          <a:cs typeface="Cairo"/>
                          <a:sym typeface="Cairo"/>
                        </a:rPr>
                        <a:t>V</a:t>
                      </a:r>
                      <a:r>
                        <a:rPr b="1" lang="en" sz="1300" u="none" cap="none" strike="noStrike">
                          <a:solidFill>
                            <a:srgbClr val="3D85C6"/>
                          </a:solidFill>
                          <a:latin typeface="Cairo"/>
                          <a:ea typeface="Cairo"/>
                          <a:cs typeface="Cairo"/>
                          <a:sym typeface="Cairo"/>
                        </a:rPr>
                        <a:t>asoconstriction</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u="none" cap="none" strike="noStrike">
                          <a:solidFill>
                            <a:srgbClr val="3D85C6"/>
                          </a:solidFill>
                          <a:latin typeface="Cairo"/>
                          <a:ea typeface="Cairo"/>
                          <a:cs typeface="Cairo"/>
                          <a:sym typeface="Cairo"/>
                        </a:rPr>
                        <a:t>Q</a:t>
                      </a:r>
                      <a:r>
                        <a:rPr b="1" lang="en">
                          <a:solidFill>
                            <a:srgbClr val="3D85C6"/>
                          </a:solidFill>
                          <a:latin typeface="Cairo"/>
                          <a:ea typeface="Cairo"/>
                          <a:cs typeface="Cairo"/>
                          <a:sym typeface="Cairo"/>
                        </a:rPr>
                        <a:t>6 : Which enzyme will convert L-Arginine to L-Citrulline?</a:t>
                      </a:r>
                      <a:endParaRPr b="1"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A:</a:t>
                      </a:r>
                      <a:r>
                        <a:rPr b="1" lang="en" sz="1200">
                          <a:solidFill>
                            <a:srgbClr val="3D85C6"/>
                          </a:solidFill>
                          <a:latin typeface="Cairo"/>
                          <a:ea typeface="Cairo"/>
                          <a:cs typeface="Cairo"/>
                          <a:sym typeface="Cairo"/>
                        </a:rPr>
                        <a:t> Glutathione reductase</a:t>
                      </a:r>
                      <a:endParaRPr b="1" sz="12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B: </a:t>
                      </a:r>
                      <a:r>
                        <a:rPr b="1" lang="en" sz="1100" u="none" cap="none" strike="noStrike">
                          <a:solidFill>
                            <a:srgbClr val="3D85C6"/>
                          </a:solidFill>
                          <a:latin typeface="Cairo"/>
                          <a:ea typeface="Cairo"/>
                          <a:cs typeface="Cairo"/>
                          <a:sym typeface="Cairo"/>
                        </a:rPr>
                        <a:t>Glucose 6-phosphate dehydrogenase</a:t>
                      </a:r>
                      <a:endParaRPr b="1" sz="11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C: </a:t>
                      </a:r>
                      <a:r>
                        <a:rPr b="1" lang="en" sz="1200" u="none" cap="none" strike="noStrike">
                          <a:solidFill>
                            <a:srgbClr val="3D85C6"/>
                          </a:solidFill>
                          <a:latin typeface="Cairo"/>
                          <a:ea typeface="Cairo"/>
                          <a:cs typeface="Cairo"/>
                          <a:sym typeface="Cairo"/>
                        </a:rPr>
                        <a:t>Glutathione </a:t>
                      </a:r>
                      <a:r>
                        <a:rPr b="1" lang="en" sz="1200">
                          <a:solidFill>
                            <a:srgbClr val="3D85C6"/>
                          </a:solidFill>
                          <a:latin typeface="Cairo"/>
                          <a:ea typeface="Cairo"/>
                          <a:cs typeface="Cairo"/>
                          <a:sym typeface="Cairo"/>
                        </a:rPr>
                        <a:t>peroxidase</a:t>
                      </a:r>
                      <a:endParaRPr b="1" sz="12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300" u="none" cap="none" strike="noStrike">
                          <a:solidFill>
                            <a:srgbClr val="3D85C6"/>
                          </a:solidFill>
                          <a:latin typeface="Cairo"/>
                          <a:ea typeface="Cairo"/>
                          <a:cs typeface="Cairo"/>
                          <a:sym typeface="Cairo"/>
                        </a:rPr>
                        <a:t>D</a:t>
                      </a:r>
                      <a:r>
                        <a:rPr b="1" lang="en" sz="1300">
                          <a:solidFill>
                            <a:srgbClr val="3D85C6"/>
                          </a:solidFill>
                          <a:latin typeface="Cairo"/>
                          <a:ea typeface="Cairo"/>
                          <a:cs typeface="Cairo"/>
                          <a:sym typeface="Cairo"/>
                        </a:rPr>
                        <a:t>:</a:t>
                      </a:r>
                      <a:r>
                        <a:rPr b="1" lang="en" sz="1300" u="none" cap="none" strike="noStrike">
                          <a:solidFill>
                            <a:srgbClr val="3D85C6"/>
                          </a:solidFill>
                          <a:latin typeface="Cairo"/>
                          <a:ea typeface="Cairo"/>
                          <a:cs typeface="Cairo"/>
                          <a:sym typeface="Cairo"/>
                        </a:rPr>
                        <a:t>N</a:t>
                      </a:r>
                      <a:r>
                        <a:rPr b="1" lang="en" sz="1300">
                          <a:solidFill>
                            <a:srgbClr val="3D85C6"/>
                          </a:solidFill>
                          <a:latin typeface="Cairo"/>
                          <a:ea typeface="Cairo"/>
                          <a:cs typeface="Cairo"/>
                          <a:sym typeface="Cairo"/>
                        </a:rPr>
                        <a:t>O synthase</a:t>
                      </a:r>
                      <a:endParaRPr b="1" sz="13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4815" name="Google Shape;4815;p45"/>
          <p:cNvSpPr txBox="1"/>
          <p:nvPr/>
        </p:nvSpPr>
        <p:spPr>
          <a:xfrm rot="-10799656">
            <a:off x="5553043" y="4199276"/>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FC5E8"/>
                </a:solidFill>
                <a:latin typeface="Cairo"/>
                <a:ea typeface="Cairo"/>
                <a:cs typeface="Cairo"/>
                <a:sym typeface="Cairo"/>
              </a:rPr>
              <a:t>Answers : Q4) C   Q5) B  Q6) D</a:t>
            </a:r>
            <a:endParaRPr>
              <a:solidFill>
                <a:srgbClr val="9FC5E8"/>
              </a:solidFill>
              <a:latin typeface="Cairo"/>
              <a:ea typeface="Cairo"/>
              <a:cs typeface="Cairo"/>
              <a:sym typeface="Cai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9" name="Shape 4819"/>
        <p:cNvGrpSpPr/>
        <p:nvPr/>
      </p:nvGrpSpPr>
      <p:grpSpPr>
        <a:xfrm>
          <a:off x="0" y="0"/>
          <a:ext cx="0" cy="0"/>
          <a:chOff x="0" y="0"/>
          <a:chExt cx="0" cy="0"/>
        </a:xfrm>
      </p:grpSpPr>
      <p:sp>
        <p:nvSpPr>
          <p:cNvPr id="4820" name="Google Shape;4820;p4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SAQs</a:t>
            </a:r>
            <a:endParaRPr b="1">
              <a:solidFill>
                <a:srgbClr val="3D85C6"/>
              </a:solidFill>
              <a:latin typeface="Cairo"/>
              <a:ea typeface="Cairo"/>
              <a:cs typeface="Cairo"/>
              <a:sym typeface="Cairo"/>
            </a:endParaRPr>
          </a:p>
        </p:txBody>
      </p:sp>
      <p:sp>
        <p:nvSpPr>
          <p:cNvPr id="4821" name="Google Shape;4821;p46"/>
          <p:cNvSpPr txBox="1"/>
          <p:nvPr/>
        </p:nvSpPr>
        <p:spPr>
          <a:xfrm>
            <a:off x="602325" y="3120325"/>
            <a:ext cx="6936600" cy="173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Q1 : </a:t>
            </a:r>
            <a:r>
              <a:rPr b="1" lang="en" sz="1100">
                <a:solidFill>
                  <a:schemeClr val="accent6"/>
                </a:solidFill>
                <a:latin typeface="Cairo"/>
                <a:ea typeface="Cairo"/>
                <a:cs typeface="Cairo"/>
                <a:sym typeface="Cairo"/>
              </a:rPr>
              <a:t>Obesity - cancer -CAD -Atherosclerosis</a:t>
            </a:r>
            <a:r>
              <a:rPr b="1" lang="en" sz="1300">
                <a:solidFill>
                  <a:schemeClr val="accent6"/>
                </a:solidFill>
                <a:latin typeface="Cairo"/>
                <a:ea typeface="Cairo"/>
                <a:cs typeface="Cairo"/>
                <a:sym typeface="Cairo"/>
              </a:rPr>
              <a:t> </a:t>
            </a:r>
            <a:endParaRPr b="1" sz="1300">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  </a:t>
            </a:r>
            <a:endParaRPr b="1" sz="1100">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Q2 : </a:t>
            </a:r>
            <a:r>
              <a:rPr b="1" lang="en" sz="1100">
                <a:solidFill>
                  <a:schemeClr val="accent6"/>
                </a:solidFill>
                <a:highlight>
                  <a:srgbClr val="FFFFFF"/>
                </a:highlight>
                <a:latin typeface="Cairo"/>
                <a:ea typeface="Cairo"/>
                <a:cs typeface="Cairo"/>
                <a:sym typeface="Cairo"/>
              </a:rPr>
              <a:t>NADPH deficiency → Cells are unable to reduce free radicals → Oxidation of cellular proteins is increased causing → impaired cellular Functions.</a:t>
            </a:r>
            <a:endParaRPr b="1" sz="1100">
              <a:solidFill>
                <a:schemeClr val="accent6"/>
              </a:solidFill>
              <a:highlight>
                <a:srgbClr val="FFFFFF"/>
              </a:highlight>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sz="1100">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Q3 : Lipid pero</a:t>
            </a:r>
            <a:r>
              <a:rPr b="1" lang="en" sz="1100">
                <a:solidFill>
                  <a:schemeClr val="accent6"/>
                </a:solidFill>
                <a:latin typeface="Cairo"/>
                <a:ea typeface="Cairo"/>
                <a:cs typeface="Cairo"/>
                <a:sym typeface="Cairo"/>
              </a:rPr>
              <a:t>x</a:t>
            </a:r>
            <a:r>
              <a:rPr b="1" i="0" lang="en" sz="1100" u="none" cap="none" strike="noStrike">
                <a:solidFill>
                  <a:schemeClr val="accent6"/>
                </a:solidFill>
                <a:latin typeface="Cairo"/>
                <a:ea typeface="Cairo"/>
                <a:cs typeface="Cairo"/>
                <a:sym typeface="Cairo"/>
              </a:rPr>
              <a:t>idation - DNA damage - Cytoskeletal damage - Increased endothelial cell permeability</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accent6"/>
              </a:solidFill>
              <a:latin typeface="Cairo"/>
              <a:ea typeface="Cairo"/>
              <a:cs typeface="Cairo"/>
              <a:sym typeface="Cairo"/>
            </a:endParaRPr>
          </a:p>
        </p:txBody>
      </p:sp>
      <p:graphicFrame>
        <p:nvGraphicFramePr>
          <p:cNvPr id="4822" name="Google Shape;4822;p46"/>
          <p:cNvGraphicFramePr/>
          <p:nvPr/>
        </p:nvGraphicFramePr>
        <p:xfrm>
          <a:off x="632450" y="1486135"/>
          <a:ext cx="3000000" cy="3000000"/>
        </p:xfrm>
        <a:graphic>
          <a:graphicData uri="http://schemas.openxmlformats.org/drawingml/2006/table">
            <a:tbl>
              <a:tblPr>
                <a:noFill/>
                <a:tableStyleId>{C1F8BDEF-EBEE-4843-8A5F-03A8CA004306}</a:tableStyleId>
              </a:tblPr>
              <a:tblGrid>
                <a:gridCol w="1969775"/>
                <a:gridCol w="1969775"/>
                <a:gridCol w="1969775"/>
                <a:gridCol w="1969775"/>
              </a:tblGrid>
              <a:tr h="5279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Q1: </a:t>
                      </a:r>
                      <a:r>
                        <a:rPr b="1" lang="en" sz="1300">
                          <a:solidFill>
                            <a:srgbClr val="3D85C6"/>
                          </a:solidFill>
                          <a:latin typeface="Cairo"/>
                          <a:ea typeface="Cairo"/>
                          <a:cs typeface="Cairo"/>
                          <a:sym typeface="Cairo"/>
                        </a:rPr>
                        <a:t>Mention 4 diseases caused by oxidative stress :</a:t>
                      </a:r>
                      <a:endParaRPr b="1" sz="17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hMerge="1"/>
                <a:tc hMerge="1"/>
                <a:tc hMerge="1"/>
              </a:tr>
              <a:tr h="5248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Q2 How does G6</a:t>
                      </a:r>
                      <a:r>
                        <a:rPr b="1" lang="en">
                          <a:solidFill>
                            <a:srgbClr val="3D85C6"/>
                          </a:solidFill>
                          <a:latin typeface="Cairo"/>
                          <a:ea typeface="Cairo"/>
                          <a:cs typeface="Cairo"/>
                          <a:sym typeface="Cairo"/>
                        </a:rPr>
                        <a:t>PD deficiency cause oxidative stress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50472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Q3</a:t>
                      </a:r>
                      <a:r>
                        <a:rPr b="1" lang="en">
                          <a:solidFill>
                            <a:srgbClr val="3D85C6"/>
                          </a:solidFill>
                          <a:latin typeface="Cairo"/>
                          <a:ea typeface="Cairo"/>
                          <a:cs typeface="Cairo"/>
                          <a:sym typeface="Cairo"/>
                        </a:rPr>
                        <a:t> List 4 effects of ROS</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hMerge="1"/>
                <a:tc hMerge="1"/>
                <a:tc hMerge="1"/>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6" name="Shape 4826"/>
        <p:cNvGrpSpPr/>
        <p:nvPr/>
      </p:nvGrpSpPr>
      <p:grpSpPr>
        <a:xfrm>
          <a:off x="0" y="0"/>
          <a:ext cx="0" cy="0"/>
          <a:chOff x="0" y="0"/>
          <a:chExt cx="0" cy="0"/>
        </a:xfrm>
      </p:grpSpPr>
      <p:sp>
        <p:nvSpPr>
          <p:cNvPr id="4827" name="Google Shape;4827;p47"/>
          <p:cNvSpPr txBox="1"/>
          <p:nvPr>
            <p:ph idx="9" type="subTitle"/>
          </p:nvPr>
        </p:nvSpPr>
        <p:spPr>
          <a:xfrm>
            <a:off x="6269000" y="1838575"/>
            <a:ext cx="2154900" cy="2663400"/>
          </a:xfrm>
          <a:prstGeom prst="rect">
            <a:avLst/>
          </a:prstGeom>
        </p:spPr>
        <p:txBody>
          <a:bodyPr anchorCtr="0" anchor="b" bIns="91425" lIns="182875" spcFirstLastPara="1" rIns="18287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l">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t/>
            </a:r>
            <a:endParaRPr sz="1200"/>
          </a:p>
          <a:p>
            <a:pPr indent="0" lvl="0" marL="0" rtl="0" algn="ctr">
              <a:spcBef>
                <a:spcPts val="1600"/>
              </a:spcBef>
              <a:spcAft>
                <a:spcPts val="0"/>
              </a:spcAft>
              <a:buNone/>
            </a:pPr>
            <a:r>
              <a:rPr lang="en" sz="1000"/>
              <a:t> Mashael Alsuliman</a:t>
            </a:r>
            <a:endParaRPr sz="1000"/>
          </a:p>
          <a:p>
            <a:pPr indent="0" lvl="0" marL="0" rtl="0" algn="ctr">
              <a:spcBef>
                <a:spcPts val="1600"/>
              </a:spcBef>
              <a:spcAft>
                <a:spcPts val="0"/>
              </a:spcAft>
              <a:buNone/>
            </a:pPr>
            <a:r>
              <a:rPr lang="en" sz="1000"/>
              <a:t>Shahad Alasakar</a:t>
            </a:r>
            <a:endParaRPr sz="1000"/>
          </a:p>
          <a:p>
            <a:pPr indent="0" lvl="0" marL="0" rtl="0" algn="ctr">
              <a:spcBef>
                <a:spcPts val="1600"/>
              </a:spcBef>
              <a:spcAft>
                <a:spcPts val="0"/>
              </a:spcAft>
              <a:buNone/>
            </a:pPr>
            <a:r>
              <a:rPr b="1" lang="en" sz="1000">
                <a:solidFill>
                  <a:srgbClr val="6FA8DC"/>
                </a:solidFill>
              </a:rPr>
              <a:t>Raseel Alwehibi </a:t>
            </a:r>
            <a:endParaRPr b="1" sz="1000">
              <a:solidFill>
                <a:srgbClr val="6FA8DC"/>
              </a:solidFill>
            </a:endParaRPr>
          </a:p>
          <a:p>
            <a:pPr indent="0" lvl="0" marL="0" rtl="0" algn="ctr">
              <a:spcBef>
                <a:spcPts val="1600"/>
              </a:spcBef>
              <a:spcAft>
                <a:spcPts val="0"/>
              </a:spcAft>
              <a:buNone/>
            </a:pPr>
            <a:r>
              <a:rPr lang="en" sz="1000"/>
              <a:t>Roaa Alharbi </a:t>
            </a:r>
            <a:endParaRPr sz="1000"/>
          </a:p>
          <a:p>
            <a:pPr indent="0" lvl="0" marL="0" rtl="0" algn="ctr">
              <a:spcBef>
                <a:spcPts val="1600"/>
              </a:spcBef>
              <a:spcAft>
                <a:spcPts val="0"/>
              </a:spcAft>
              <a:buNone/>
            </a:pPr>
            <a:r>
              <a:rPr lang="en" sz="1000"/>
              <a:t>Razan Alasmari </a:t>
            </a:r>
            <a:endParaRPr sz="1000"/>
          </a:p>
          <a:p>
            <a:pPr indent="0" lvl="0" marL="0" rtl="0" algn="ctr">
              <a:spcBef>
                <a:spcPts val="1600"/>
              </a:spcBef>
              <a:spcAft>
                <a:spcPts val="0"/>
              </a:spcAft>
              <a:buNone/>
            </a:pPr>
            <a:r>
              <a:rPr lang="en" sz="1000"/>
              <a:t>Wafa Alqhtani </a:t>
            </a:r>
            <a:endParaRPr sz="1000"/>
          </a:p>
          <a:p>
            <a:pPr indent="0" lvl="0" marL="0" rtl="0" algn="ctr">
              <a:spcBef>
                <a:spcPts val="1600"/>
              </a:spcBef>
              <a:spcAft>
                <a:spcPts val="1600"/>
              </a:spcAft>
              <a:buNone/>
            </a:pPr>
            <a:r>
              <a:rPr lang="en" sz="1000"/>
              <a:t>Sarah Albenmousa </a:t>
            </a:r>
            <a:endParaRPr sz="1000"/>
          </a:p>
        </p:txBody>
      </p:sp>
      <p:sp>
        <p:nvSpPr>
          <p:cNvPr id="4828" name="Google Shape;4828;p47"/>
          <p:cNvSpPr txBox="1"/>
          <p:nvPr>
            <p:ph idx="1" type="subTitle"/>
          </p:nvPr>
        </p:nvSpPr>
        <p:spPr>
          <a:xfrm>
            <a:off x="720000" y="1838700"/>
            <a:ext cx="2480400" cy="1614000"/>
          </a:xfrm>
          <a:prstGeom prst="rect">
            <a:avLst/>
          </a:prstGeom>
        </p:spPr>
        <p:txBody>
          <a:bodyPr anchorCtr="0" anchor="b" bIns="91425" lIns="182875" spcFirstLastPara="1" rIns="182875" wrap="square" tIns="91425">
            <a:noAutofit/>
          </a:bodyPr>
          <a:lstStyle/>
          <a:p>
            <a:pPr indent="0" lvl="0" marL="0" rtl="0" algn="ctr">
              <a:spcBef>
                <a:spcPts val="0"/>
              </a:spcBef>
              <a:spcAft>
                <a:spcPts val="0"/>
              </a:spcAft>
              <a:buNone/>
            </a:pPr>
            <a:r>
              <a:rPr lang="en"/>
              <a:t>Arwa Alghamdi</a:t>
            </a:r>
            <a:endParaRPr/>
          </a:p>
          <a:p>
            <a:pPr indent="0" lvl="0" marL="0" rtl="0" algn="ctr">
              <a:spcBef>
                <a:spcPts val="1600"/>
              </a:spcBef>
              <a:spcAft>
                <a:spcPts val="0"/>
              </a:spcAft>
              <a:buNone/>
            </a:pPr>
            <a:r>
              <a:rPr lang="en"/>
              <a:t>Mohammed Ibn Saqyan </a:t>
            </a:r>
            <a:endParaRPr/>
          </a:p>
          <a:p>
            <a:pPr indent="0" lvl="0" marL="0" rtl="0" algn="ctr">
              <a:spcBef>
                <a:spcPts val="1600"/>
              </a:spcBef>
              <a:spcAft>
                <a:spcPts val="1600"/>
              </a:spcAft>
              <a:buNone/>
            </a:pPr>
            <a:r>
              <a:rPr lang="en"/>
              <a:t>Fatima Halawi</a:t>
            </a:r>
            <a:endParaRPr/>
          </a:p>
        </p:txBody>
      </p:sp>
      <p:sp>
        <p:nvSpPr>
          <p:cNvPr id="4829" name="Google Shape;4829;p47"/>
          <p:cNvSpPr txBox="1"/>
          <p:nvPr>
            <p:ph idx="9" type="subTitle"/>
          </p:nvPr>
        </p:nvSpPr>
        <p:spPr>
          <a:xfrm>
            <a:off x="3984300" y="1838575"/>
            <a:ext cx="2284800" cy="2663400"/>
          </a:xfrm>
          <a:prstGeom prst="rect">
            <a:avLst/>
          </a:prstGeom>
        </p:spPr>
        <p:txBody>
          <a:bodyPr anchorCtr="0" anchor="b" bIns="91425" lIns="182875" spcFirstLastPara="1" rIns="182875" wrap="square" tIns="91425">
            <a:noAutofit/>
          </a:bodyPr>
          <a:lstStyle/>
          <a:p>
            <a:pPr indent="0" lvl="0" marL="0" rtl="0" algn="l">
              <a:spcBef>
                <a:spcPts val="0"/>
              </a:spcBef>
              <a:spcAft>
                <a:spcPts val="0"/>
              </a:spcAft>
              <a:buNone/>
            </a:pPr>
            <a:r>
              <a:rPr lang="en" sz="1300"/>
              <a:t>        </a:t>
            </a:r>
            <a:r>
              <a:rPr b="1" lang="en" sz="1300">
                <a:solidFill>
                  <a:srgbClr val="6FA8DC"/>
                </a:solidFill>
              </a:rPr>
              <a:t>Mohammed</a:t>
            </a:r>
            <a:r>
              <a:rPr b="1" lang="en" sz="1300">
                <a:solidFill>
                  <a:srgbClr val="6FA8DC"/>
                </a:solidFill>
              </a:rPr>
              <a:t> Aljarba</a:t>
            </a:r>
            <a:r>
              <a:rPr lang="en" sz="1300"/>
              <a:t> </a:t>
            </a:r>
            <a:endParaRPr sz="1300"/>
          </a:p>
          <a:p>
            <a:pPr indent="0" lvl="0" marL="0" rtl="0" algn="ctr">
              <a:spcBef>
                <a:spcPts val="1600"/>
              </a:spcBef>
              <a:spcAft>
                <a:spcPts val="0"/>
              </a:spcAft>
              <a:buNone/>
            </a:pPr>
            <a:r>
              <a:rPr lang="en" sz="1300"/>
              <a:t> Meshari Alshathri</a:t>
            </a:r>
            <a:endParaRPr sz="1300"/>
          </a:p>
          <a:p>
            <a:pPr indent="0" lvl="0" marL="0" rtl="0" algn="ctr">
              <a:spcBef>
                <a:spcPts val="1600"/>
              </a:spcBef>
              <a:spcAft>
                <a:spcPts val="0"/>
              </a:spcAft>
              <a:buNone/>
            </a:pPr>
            <a:r>
              <a:rPr lang="en" sz="1300"/>
              <a:t>Mohammed Abdulaziz Alrashoud</a:t>
            </a:r>
            <a:endParaRPr sz="1300"/>
          </a:p>
          <a:p>
            <a:pPr indent="0" lvl="0" marL="0" rtl="0" algn="ctr">
              <a:spcBef>
                <a:spcPts val="1600"/>
              </a:spcBef>
              <a:spcAft>
                <a:spcPts val="1600"/>
              </a:spcAft>
              <a:buNone/>
            </a:pPr>
            <a:r>
              <a:rPr lang="en" sz="1300"/>
              <a:t>Amer Alghamdi</a:t>
            </a:r>
            <a:r>
              <a:rPr lang="en"/>
              <a:t> </a:t>
            </a:r>
            <a:endParaRPr/>
          </a:p>
        </p:txBody>
      </p:sp>
      <p:sp>
        <p:nvSpPr>
          <p:cNvPr id="4830" name="Google Shape;4830;p47"/>
          <p:cNvSpPr txBox="1"/>
          <p:nvPr>
            <p:ph type="title"/>
          </p:nvPr>
        </p:nvSpPr>
        <p:spPr>
          <a:xfrm>
            <a:off x="720000" y="1311025"/>
            <a:ext cx="2480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Leaders</a:t>
            </a:r>
            <a:endParaRPr>
              <a:latin typeface="Comic Sans MS"/>
              <a:ea typeface="Comic Sans MS"/>
              <a:cs typeface="Comic Sans MS"/>
              <a:sym typeface="Comic Sans MS"/>
            </a:endParaRPr>
          </a:p>
        </p:txBody>
      </p:sp>
      <p:sp>
        <p:nvSpPr>
          <p:cNvPr id="4831" name="Google Shape;4831;p47"/>
          <p:cNvSpPr txBox="1"/>
          <p:nvPr>
            <p:ph idx="4" type="title"/>
          </p:nvPr>
        </p:nvSpPr>
        <p:spPr>
          <a:xfrm>
            <a:off x="3984300" y="1311025"/>
            <a:ext cx="44397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Team members </a:t>
            </a:r>
            <a:endParaRPr>
              <a:latin typeface="Comic Sans MS"/>
              <a:ea typeface="Comic Sans MS"/>
              <a:cs typeface="Comic Sans MS"/>
              <a:sym typeface="Comic Sans MS"/>
            </a:endParaRPr>
          </a:p>
        </p:txBody>
      </p:sp>
      <p:sp>
        <p:nvSpPr>
          <p:cNvPr id="4832" name="Google Shape;4832;p47"/>
          <p:cNvSpPr txBox="1"/>
          <p:nvPr>
            <p:ph idx="13"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Team</a:t>
            </a:r>
            <a:endParaRPr/>
          </a:p>
        </p:txBody>
      </p:sp>
      <p:sp>
        <p:nvSpPr>
          <p:cNvPr id="4833" name="Google Shape;4833;p47"/>
          <p:cNvSpPr txBox="1"/>
          <p:nvPr/>
        </p:nvSpPr>
        <p:spPr>
          <a:xfrm>
            <a:off x="160799" y="4501987"/>
            <a:ext cx="28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hlink"/>
                </a:solidFill>
                <a:uFill>
                  <a:noFill/>
                </a:uFill>
                <a:latin typeface="Barlow Semi Condensed"/>
                <a:ea typeface="Barlow Semi Condensed"/>
                <a:cs typeface="Barlow Semi Condensed"/>
                <a:sym typeface="Barlow Semi Condensed"/>
                <a:hlinkClick r:id="rId3"/>
              </a:rPr>
              <a:t>Biochemksumed442@gmail.com</a:t>
            </a:r>
            <a:r>
              <a:rPr lang="en">
                <a:latin typeface="Barlow Semi Condensed"/>
                <a:ea typeface="Barlow Semi Condensed"/>
                <a:cs typeface="Barlow Semi Condensed"/>
                <a:sym typeface="Barlow Semi Condensed"/>
              </a:rPr>
              <a:t> </a:t>
            </a:r>
            <a:endParaRPr>
              <a:latin typeface="Barlow Semi Condensed"/>
              <a:ea typeface="Barlow Semi Condensed"/>
              <a:cs typeface="Barlow Semi Condensed"/>
              <a:sym typeface="Barlow Semi Condensed"/>
            </a:endParaRPr>
          </a:p>
        </p:txBody>
      </p:sp>
      <p:sp>
        <p:nvSpPr>
          <p:cNvPr id="4834" name="Google Shape;4834;p47"/>
          <p:cNvSpPr txBox="1"/>
          <p:nvPr/>
        </p:nvSpPr>
        <p:spPr>
          <a:xfrm>
            <a:off x="1194450" y="3516775"/>
            <a:ext cx="1791900" cy="985200"/>
          </a:xfrm>
          <a:prstGeom prst="rect">
            <a:avLst/>
          </a:prstGeom>
          <a:noFill/>
          <a:ln cap="flat" cmpd="sng" w="9525">
            <a:solidFill>
              <a:srgbClr val="9E9E9E"/>
            </a:solidFill>
            <a:prstDash val="lgDashDot"/>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كلما </a:t>
            </a:r>
            <a:r>
              <a:rPr lang="en" sz="1100">
                <a:solidFill>
                  <a:srgbClr val="999999"/>
                </a:solidFill>
                <a:latin typeface="Barlow Semi Condensed"/>
                <a:ea typeface="Barlow Semi Condensed"/>
                <a:cs typeface="Barlow Semi Condensed"/>
                <a:sym typeface="Barlow Semi Condensed"/>
              </a:rPr>
              <a:t>أدبني</a:t>
            </a:r>
            <a:r>
              <a:rPr lang="en" sz="1100">
                <a:solidFill>
                  <a:srgbClr val="999999"/>
                </a:solidFill>
                <a:latin typeface="Barlow Semi Condensed"/>
                <a:ea typeface="Barlow Semi Condensed"/>
                <a:cs typeface="Barlow Semi Condensed"/>
                <a:sym typeface="Barlow Semi Condensed"/>
              </a:rPr>
              <a:t> الدهر</a:t>
            </a:r>
            <a:endParaRPr sz="11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                     اراني نقص عقلي</a:t>
            </a:r>
            <a:endParaRPr sz="11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وكلما ازددت علما </a:t>
            </a:r>
            <a:endParaRPr sz="11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                   زادني علما بجهلي </a:t>
            </a:r>
            <a:endParaRPr sz="11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800">
                <a:solidFill>
                  <a:srgbClr val="999999"/>
                </a:solidFill>
                <a:latin typeface="Barlow Semi Condensed"/>
                <a:ea typeface="Barlow Semi Condensed"/>
                <a:cs typeface="Barlow Semi Condensed"/>
                <a:sym typeface="Barlow Semi Condensed"/>
              </a:rPr>
              <a:t>محمد بن إدريس الشافعي </a:t>
            </a:r>
            <a:endParaRPr sz="1100">
              <a:solidFill>
                <a:srgbClr val="999999"/>
              </a:solidFill>
              <a:latin typeface="Barlow Semi Condensed"/>
              <a:ea typeface="Barlow Semi Condensed"/>
              <a:cs typeface="Barlow Semi Condensed"/>
              <a:sym typeface="Barlow Semi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8" name="Shape 4518"/>
        <p:cNvGrpSpPr/>
        <p:nvPr/>
      </p:nvGrpSpPr>
      <p:grpSpPr>
        <a:xfrm>
          <a:off x="0" y="0"/>
          <a:ext cx="0" cy="0"/>
          <a:chOff x="0" y="0"/>
          <a:chExt cx="0" cy="0"/>
        </a:xfrm>
      </p:grpSpPr>
      <p:sp>
        <p:nvSpPr>
          <p:cNvPr id="4519" name="Google Shape;4519;p31"/>
          <p:cNvSpPr txBox="1"/>
          <p:nvPr>
            <p:ph type="title"/>
          </p:nvPr>
        </p:nvSpPr>
        <p:spPr>
          <a:xfrm>
            <a:off x="2071800" y="616200"/>
            <a:ext cx="4770300" cy="55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rgbClr val="3D85C6"/>
                </a:solidFill>
                <a:latin typeface="Cairo"/>
                <a:ea typeface="Cairo"/>
                <a:cs typeface="Cairo"/>
                <a:sym typeface="Cairo"/>
              </a:rPr>
              <a:t>objectives</a:t>
            </a:r>
            <a:endParaRPr b="1" sz="3500">
              <a:solidFill>
                <a:srgbClr val="3D85C6"/>
              </a:solidFill>
              <a:latin typeface="Cairo"/>
              <a:ea typeface="Cairo"/>
              <a:cs typeface="Cairo"/>
              <a:sym typeface="Cairo"/>
            </a:endParaRPr>
          </a:p>
        </p:txBody>
      </p:sp>
      <p:sp>
        <p:nvSpPr>
          <p:cNvPr id="4520" name="Google Shape;4520;p31"/>
          <p:cNvSpPr txBox="1"/>
          <p:nvPr>
            <p:ph idx="1" type="body"/>
          </p:nvPr>
        </p:nvSpPr>
        <p:spPr>
          <a:xfrm>
            <a:off x="400200" y="1385725"/>
            <a:ext cx="8492100" cy="3198000"/>
          </a:xfrm>
          <a:prstGeom prst="rect">
            <a:avLst/>
          </a:prstGeom>
          <a:noFill/>
          <a:ln>
            <a:noFill/>
          </a:ln>
        </p:spPr>
        <p:txBody>
          <a:bodyPr anchorCtr="0" anchor="t" bIns="91425" lIns="182875" spcFirstLastPara="1" rIns="182875" wrap="square" tIns="91425">
            <a:noAutofit/>
          </a:bodyPr>
          <a:lstStyle/>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Define oxidative stress.</a:t>
            </a:r>
            <a:endParaRPr sz="18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Understand the harmful effects of oxidative stress to the cell and its diseases.</a:t>
            </a:r>
            <a:endParaRPr sz="11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List the types, sources and effects of Reactive Oxygen Species (ROS).</a:t>
            </a:r>
            <a:endParaRPr sz="18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List various antioxidants in the body.</a:t>
            </a:r>
            <a:endParaRPr sz="18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Understand the role of glutathione system in detoxifying oxidants in the body.</a:t>
            </a:r>
            <a:endParaRPr sz="11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Discuss how G6PD deficiency leads to oxidative stress.</a:t>
            </a:r>
            <a:endParaRPr sz="18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Cairo"/>
              <a:buChar char="●"/>
            </a:pPr>
            <a:r>
              <a:rPr lang="en" sz="1800">
                <a:solidFill>
                  <a:schemeClr val="hlink"/>
                </a:solidFill>
                <a:latin typeface="Cairo"/>
                <a:ea typeface="Cairo"/>
                <a:cs typeface="Cairo"/>
                <a:sym typeface="Cairo"/>
              </a:rPr>
              <a:t>Understand the role of Reactive Nitrogen Species (RNS) in contributing to oxidative stress .</a:t>
            </a:r>
            <a:endParaRPr sz="1800">
              <a:solidFill>
                <a:schemeClr val="hlink"/>
              </a:solidFill>
              <a:latin typeface="Cairo"/>
              <a:ea typeface="Cairo"/>
              <a:cs typeface="Cairo"/>
              <a:sym typeface="Cairo"/>
            </a:endParaRPr>
          </a:p>
          <a:p>
            <a:pPr indent="-342900" lvl="0" marL="457200" rtl="0" algn="l">
              <a:lnSpc>
                <a:spcPct val="115000"/>
              </a:lnSpc>
              <a:spcBef>
                <a:spcPts val="0"/>
              </a:spcBef>
              <a:spcAft>
                <a:spcPts val="0"/>
              </a:spcAft>
              <a:buClr>
                <a:srgbClr val="434343"/>
              </a:buClr>
              <a:buSzPts val="1800"/>
              <a:buFont typeface="Arial"/>
              <a:buChar char="●"/>
            </a:pPr>
            <a:r>
              <a:rPr lang="en" sz="1800">
                <a:solidFill>
                  <a:schemeClr val="hlink"/>
                </a:solidFill>
                <a:latin typeface="Cairo"/>
                <a:ea typeface="Cairo"/>
                <a:cs typeface="Cairo"/>
                <a:sym typeface="Cairo"/>
              </a:rPr>
              <a:t>Correlate the role of oxidative stress to pathogenesis of atherosclerosis.</a:t>
            </a:r>
            <a:r>
              <a:rPr lang="en" sz="1800">
                <a:solidFill>
                  <a:schemeClr val="hlink"/>
                </a:solidFill>
                <a:latin typeface="Arial"/>
                <a:ea typeface="Arial"/>
                <a:cs typeface="Arial"/>
                <a:sym typeface="Arial"/>
              </a:rPr>
              <a:t> </a:t>
            </a:r>
            <a:endParaRPr sz="18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hlink"/>
              </a:solidFill>
              <a:latin typeface="Arial"/>
              <a:ea typeface="Arial"/>
              <a:cs typeface="Arial"/>
              <a:sym typeface="Arial"/>
            </a:endParaRPr>
          </a:p>
          <a:p>
            <a:pPr indent="0" lvl="0" marL="0" rtl="0" algn="l">
              <a:spcBef>
                <a:spcPts val="0"/>
              </a:spcBef>
              <a:spcAft>
                <a:spcPts val="0"/>
              </a:spcAft>
              <a:buNone/>
            </a:pPr>
            <a:r>
              <a:rPr lang="en" sz="1100">
                <a:solidFill>
                  <a:schemeClr val="hlink"/>
                </a:solidFill>
                <a:latin typeface="Arial"/>
                <a:ea typeface="Arial"/>
                <a:cs typeface="Arial"/>
                <a:sym typeface="Arial"/>
              </a:rPr>
              <a:t>				</a:t>
            </a:r>
            <a:endParaRPr sz="1100">
              <a:solidFill>
                <a:schemeClr val="hlink"/>
              </a:solidFill>
              <a:latin typeface="Arial"/>
              <a:ea typeface="Arial"/>
              <a:cs typeface="Arial"/>
              <a:sym typeface="Arial"/>
            </a:endParaRPr>
          </a:p>
          <a:p>
            <a:pPr indent="0" lvl="0" marL="0" rtl="0" algn="l">
              <a:spcBef>
                <a:spcPts val="0"/>
              </a:spcBef>
              <a:spcAft>
                <a:spcPts val="0"/>
              </a:spcAft>
              <a:buNone/>
            </a:pPr>
            <a:r>
              <a:rPr lang="en" sz="1100">
                <a:solidFill>
                  <a:schemeClr val="hlink"/>
                </a:solidFill>
                <a:latin typeface="Arial"/>
                <a:ea typeface="Arial"/>
                <a:cs typeface="Arial"/>
                <a:sym typeface="Arial"/>
              </a:rPr>
              <a:t>			</a:t>
            </a:r>
            <a:endParaRPr sz="1100">
              <a:solidFill>
                <a:schemeClr val="hlink"/>
              </a:solidFill>
              <a:latin typeface="Arial"/>
              <a:ea typeface="Arial"/>
              <a:cs typeface="Arial"/>
              <a:sym typeface="Arial"/>
            </a:endParaRPr>
          </a:p>
          <a:p>
            <a:pPr indent="0" lvl="0" marL="0" rtl="0" algn="l">
              <a:spcBef>
                <a:spcPts val="0"/>
              </a:spcBef>
              <a:spcAft>
                <a:spcPts val="0"/>
              </a:spcAft>
              <a:buNone/>
            </a:pPr>
            <a:r>
              <a:rPr lang="en" sz="1100">
                <a:solidFill>
                  <a:schemeClr val="hlink"/>
                </a:solidFill>
                <a:latin typeface="Arial"/>
                <a:ea typeface="Arial"/>
                <a:cs typeface="Arial"/>
                <a:sym typeface="Arial"/>
              </a:rPr>
              <a:t>		</a:t>
            </a:r>
            <a:endParaRPr sz="1100">
              <a:solidFill>
                <a:schemeClr val="hlink"/>
              </a:solidFill>
              <a:latin typeface="Arial"/>
              <a:ea typeface="Arial"/>
              <a:cs typeface="Arial"/>
              <a:sym typeface="Arial"/>
            </a:endParaRPr>
          </a:p>
          <a:p>
            <a:pPr indent="0" lvl="0" marL="0" rtl="0" algn="l">
              <a:spcBef>
                <a:spcPts val="0"/>
              </a:spcBef>
              <a:spcAft>
                <a:spcPts val="0"/>
              </a:spcAft>
              <a:buNone/>
            </a:pPr>
            <a:r>
              <a:t/>
            </a:r>
            <a:endParaRPr sz="1100">
              <a:solidFill>
                <a:schemeClr val="hlink"/>
              </a:solidFill>
              <a:latin typeface="Arial"/>
              <a:ea typeface="Arial"/>
              <a:cs typeface="Arial"/>
              <a:sym typeface="Arial"/>
            </a:endParaRPr>
          </a:p>
        </p:txBody>
      </p:sp>
      <p:sp>
        <p:nvSpPr>
          <p:cNvPr id="4521" name="Google Shape;4521;p31"/>
          <p:cNvSpPr/>
          <p:nvPr/>
        </p:nvSpPr>
        <p:spPr>
          <a:xfrm rot="1513453">
            <a:off x="1652938" y="2782815"/>
            <a:ext cx="27054" cy="3544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2" name="Google Shape;4522;p31"/>
          <p:cNvGrpSpPr/>
          <p:nvPr/>
        </p:nvGrpSpPr>
        <p:grpSpPr>
          <a:xfrm>
            <a:off x="2798795" y="640867"/>
            <a:ext cx="490526" cy="505665"/>
            <a:chOff x="-63250675" y="3744075"/>
            <a:chExt cx="308216" cy="308238"/>
          </a:xfrm>
        </p:grpSpPr>
        <p:sp>
          <p:nvSpPr>
            <p:cNvPr id="4523" name="Google Shape;4523;p31"/>
            <p:cNvSpPr/>
            <p:nvPr/>
          </p:nvSpPr>
          <p:spPr>
            <a:xfrm>
              <a:off x="-63130958" y="3744075"/>
              <a:ext cx="188499" cy="186896"/>
            </a:xfrm>
            <a:custGeom>
              <a:rect b="b" l="l" r="r" t="t"/>
              <a:pathLst>
                <a:path extrusionOk="0" h="7715" w="7837">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31"/>
            <p:cNvSpPr/>
            <p:nvPr/>
          </p:nvSpPr>
          <p:spPr>
            <a:xfrm>
              <a:off x="-63192320" y="3811873"/>
              <a:ext cx="179600" cy="180137"/>
            </a:xfrm>
            <a:custGeom>
              <a:rect b="b" l="l" r="r" t="t"/>
              <a:pathLst>
                <a:path extrusionOk="0" h="7436" w="7467">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31"/>
            <p:cNvSpPr/>
            <p:nvPr/>
          </p:nvSpPr>
          <p:spPr>
            <a:xfrm>
              <a:off x="-63250675" y="3750833"/>
              <a:ext cx="299333" cy="301480"/>
            </a:xfrm>
            <a:custGeom>
              <a:rect b="b" l="l" r="r" t="t"/>
              <a:pathLst>
                <a:path extrusionOk="0" h="12445" w="12445">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9" name="Shape 4529"/>
        <p:cNvGrpSpPr/>
        <p:nvPr/>
      </p:nvGrpSpPr>
      <p:grpSpPr>
        <a:xfrm>
          <a:off x="0" y="0"/>
          <a:ext cx="0" cy="0"/>
          <a:chOff x="0" y="0"/>
          <a:chExt cx="0" cy="0"/>
        </a:xfrm>
      </p:grpSpPr>
      <p:sp>
        <p:nvSpPr>
          <p:cNvPr id="4530" name="Google Shape;4530;p32"/>
          <p:cNvSpPr txBox="1"/>
          <p:nvPr/>
        </p:nvSpPr>
        <p:spPr>
          <a:xfrm>
            <a:off x="415200" y="938325"/>
            <a:ext cx="8505900" cy="2060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hlink"/>
              </a:buClr>
              <a:buSzPts val="1400"/>
              <a:buFont typeface="Cairo"/>
              <a:buChar char="●"/>
            </a:pPr>
            <a:r>
              <a:rPr b="1" lang="en">
                <a:solidFill>
                  <a:schemeClr val="hlink"/>
                </a:solidFill>
                <a:latin typeface="Cairo"/>
                <a:ea typeface="Cairo"/>
                <a:cs typeface="Cairo"/>
                <a:sym typeface="Cairo"/>
              </a:rPr>
              <a:t>A condition in which cells are exposed to excessive levels of: </a:t>
            </a:r>
            <a:endParaRPr b="1">
              <a:solidFill>
                <a:schemeClr val="hlink"/>
              </a:solidFill>
              <a:latin typeface="Cairo"/>
              <a:ea typeface="Cairo"/>
              <a:cs typeface="Cairo"/>
              <a:sym typeface="Cairo"/>
            </a:endParaRPr>
          </a:p>
          <a:p>
            <a:pPr indent="0" lvl="0" marL="457200" rtl="0" algn="l">
              <a:spcBef>
                <a:spcPts val="0"/>
              </a:spcBef>
              <a:spcAft>
                <a:spcPts val="0"/>
              </a:spcAft>
              <a:buNone/>
            </a:pPr>
            <a:r>
              <a:t/>
            </a:r>
            <a:endParaRPr b="1" sz="1600">
              <a:solidFill>
                <a:schemeClr val="hlink"/>
              </a:solidFill>
              <a:latin typeface="Cairo"/>
              <a:ea typeface="Cairo"/>
              <a:cs typeface="Cairo"/>
              <a:sym typeface="Cairo"/>
            </a:endParaRPr>
          </a:p>
          <a:p>
            <a:pPr indent="0" lvl="0" marL="0" rtl="0" algn="l">
              <a:spcBef>
                <a:spcPts val="0"/>
              </a:spcBef>
              <a:spcAft>
                <a:spcPts val="0"/>
              </a:spcAft>
              <a:buNone/>
            </a:pPr>
            <a:r>
              <a:rPr lang="en">
                <a:solidFill>
                  <a:schemeClr val="hlink"/>
                </a:solidFill>
                <a:latin typeface="Cairo"/>
                <a:ea typeface="Cairo"/>
                <a:cs typeface="Cairo"/>
                <a:sym typeface="Cairo"/>
              </a:rPr>
              <a:t>   - </a:t>
            </a:r>
            <a:r>
              <a:rPr lang="en">
                <a:solidFill>
                  <a:schemeClr val="hlink"/>
                </a:solidFill>
                <a:latin typeface="Cairo"/>
                <a:ea typeface="Cairo"/>
                <a:cs typeface="Cairo"/>
                <a:sym typeface="Cairo"/>
              </a:rPr>
              <a:t> </a:t>
            </a:r>
            <a:r>
              <a:rPr lang="en">
                <a:solidFill>
                  <a:schemeClr val="hlink"/>
                </a:solidFill>
                <a:latin typeface="Cairo"/>
                <a:ea typeface="Cairo"/>
                <a:cs typeface="Cairo"/>
                <a:sym typeface="Cairo"/>
              </a:rPr>
              <a:t>Reactive Oxygen Species (ROS) </a:t>
            </a:r>
            <a:endParaRPr>
              <a:solidFill>
                <a:schemeClr val="hlink"/>
              </a:solidFill>
              <a:latin typeface="Cairo"/>
              <a:ea typeface="Cairo"/>
              <a:cs typeface="Cairo"/>
              <a:sym typeface="Cairo"/>
            </a:endParaRPr>
          </a:p>
          <a:p>
            <a:pPr indent="0" lvl="0" marL="0" rtl="0" algn="l">
              <a:spcBef>
                <a:spcPts val="0"/>
              </a:spcBef>
              <a:spcAft>
                <a:spcPts val="0"/>
              </a:spcAft>
              <a:buNone/>
            </a:pPr>
            <a:r>
              <a:rPr lang="en">
                <a:solidFill>
                  <a:schemeClr val="hlink"/>
                </a:solidFill>
                <a:latin typeface="Cairo"/>
                <a:ea typeface="Cairo"/>
                <a:cs typeface="Cairo"/>
                <a:sym typeface="Cairo"/>
              </a:rPr>
              <a:t>Or </a:t>
            </a:r>
            <a:endParaRPr>
              <a:solidFill>
                <a:schemeClr val="hlink"/>
              </a:solidFill>
              <a:latin typeface="Cairo"/>
              <a:ea typeface="Cairo"/>
              <a:cs typeface="Cairo"/>
              <a:sym typeface="Cairo"/>
            </a:endParaRPr>
          </a:p>
          <a:p>
            <a:pPr indent="0" lvl="0" marL="0" rtl="0" algn="l">
              <a:spcBef>
                <a:spcPts val="0"/>
              </a:spcBef>
              <a:spcAft>
                <a:spcPts val="0"/>
              </a:spcAft>
              <a:buNone/>
            </a:pPr>
            <a:r>
              <a:rPr lang="en" sz="1300">
                <a:solidFill>
                  <a:schemeClr val="hlink"/>
                </a:solidFill>
                <a:latin typeface="Cairo"/>
                <a:ea typeface="Cairo"/>
                <a:cs typeface="Cairo"/>
                <a:sym typeface="Cairo"/>
              </a:rPr>
              <a:t>   - </a:t>
            </a:r>
            <a:r>
              <a:rPr lang="en">
                <a:solidFill>
                  <a:schemeClr val="hlink"/>
                </a:solidFill>
                <a:latin typeface="Cairo"/>
                <a:ea typeface="Cairo"/>
                <a:cs typeface="Cairo"/>
                <a:sym typeface="Cairo"/>
              </a:rPr>
              <a:t> </a:t>
            </a:r>
            <a:r>
              <a:rPr lang="en">
                <a:solidFill>
                  <a:schemeClr val="hlink"/>
                </a:solidFill>
                <a:latin typeface="Cairo"/>
                <a:ea typeface="Cairo"/>
                <a:cs typeface="Cairo"/>
                <a:sym typeface="Cairo"/>
              </a:rPr>
              <a:t>Reactive Nitrogen Species (RNS) </a:t>
            </a:r>
            <a:endParaRPr>
              <a:solidFill>
                <a:schemeClr val="hlink"/>
              </a:solidFill>
              <a:latin typeface="Cairo"/>
              <a:ea typeface="Cairo"/>
              <a:cs typeface="Cairo"/>
              <a:sym typeface="Cairo"/>
            </a:endParaRPr>
          </a:p>
          <a:p>
            <a:pPr indent="0" lvl="0" marL="0" rtl="0" algn="l">
              <a:lnSpc>
                <a:spcPct val="115000"/>
              </a:lnSpc>
              <a:spcBef>
                <a:spcPts val="0"/>
              </a:spcBef>
              <a:spcAft>
                <a:spcPts val="0"/>
              </a:spcAft>
              <a:buNone/>
            </a:pPr>
            <a:r>
              <a:t/>
            </a:r>
            <a:endParaRPr sz="1000">
              <a:solidFill>
                <a:schemeClr val="hlink"/>
              </a:solidFill>
            </a:endParaRPr>
          </a:p>
          <a:p>
            <a:pPr indent="-317500" lvl="0" marL="457200" rtl="0" algn="l">
              <a:lnSpc>
                <a:spcPct val="115000"/>
              </a:lnSpc>
              <a:spcBef>
                <a:spcPts val="0"/>
              </a:spcBef>
              <a:spcAft>
                <a:spcPts val="0"/>
              </a:spcAft>
              <a:buClr>
                <a:schemeClr val="hlink"/>
              </a:buClr>
              <a:buSzPts val="1400"/>
              <a:buChar char="●"/>
            </a:pPr>
            <a:r>
              <a:rPr lang="en" sz="1000">
                <a:solidFill>
                  <a:schemeClr val="hlink"/>
                </a:solidFill>
              </a:rPr>
              <a:t> </a:t>
            </a:r>
            <a:r>
              <a:rPr b="1" lang="en">
                <a:solidFill>
                  <a:schemeClr val="hlink"/>
                </a:solidFill>
                <a:latin typeface="Cairo"/>
                <a:ea typeface="Cairo"/>
                <a:cs typeface="Cairo"/>
                <a:sym typeface="Cairo"/>
              </a:rPr>
              <a:t> Cells are </a:t>
            </a:r>
            <a:r>
              <a:rPr b="1" lang="en">
                <a:solidFill>
                  <a:srgbClr val="CC0000"/>
                </a:solidFill>
                <a:latin typeface="Cairo"/>
                <a:ea typeface="Cairo"/>
                <a:cs typeface="Cairo"/>
                <a:sym typeface="Cairo"/>
              </a:rPr>
              <a:t>unable</a:t>
            </a:r>
            <a:r>
              <a:rPr b="1" lang="en">
                <a:solidFill>
                  <a:schemeClr val="hlink"/>
                </a:solidFill>
                <a:latin typeface="Cairo"/>
                <a:ea typeface="Cairo"/>
                <a:cs typeface="Cairo"/>
                <a:sym typeface="Cairo"/>
              </a:rPr>
              <a:t> to neutralize their deleterious</a:t>
            </a:r>
            <a:r>
              <a:rPr b="1" lang="en">
                <a:solidFill>
                  <a:srgbClr val="B7B7B7"/>
                </a:solidFill>
                <a:latin typeface="Cairo"/>
                <a:ea typeface="Cairo"/>
                <a:cs typeface="Cairo"/>
                <a:sym typeface="Cairo"/>
              </a:rPr>
              <a:t>(harmful)</a:t>
            </a:r>
            <a:r>
              <a:rPr b="1" lang="en">
                <a:solidFill>
                  <a:schemeClr val="hlink"/>
                </a:solidFill>
                <a:latin typeface="Cairo"/>
                <a:ea typeface="Cairo"/>
                <a:cs typeface="Cairo"/>
                <a:sym typeface="Cairo"/>
              </a:rPr>
              <a:t> effects with antioxidants.</a:t>
            </a:r>
            <a:endParaRPr b="1">
              <a:solidFill>
                <a:schemeClr val="hlink"/>
              </a:solidFill>
              <a:latin typeface="Cairo"/>
              <a:ea typeface="Cairo"/>
              <a:cs typeface="Cairo"/>
              <a:sym typeface="Cairo"/>
            </a:endParaRPr>
          </a:p>
          <a:p>
            <a:pPr indent="-317500" lvl="0" marL="457200" rtl="0" algn="l">
              <a:lnSpc>
                <a:spcPct val="115000"/>
              </a:lnSpc>
              <a:spcBef>
                <a:spcPts val="0"/>
              </a:spcBef>
              <a:spcAft>
                <a:spcPts val="0"/>
              </a:spcAft>
              <a:buClr>
                <a:schemeClr val="hlink"/>
              </a:buClr>
              <a:buSzPts val="1400"/>
              <a:buFont typeface="Cairo"/>
              <a:buChar char="●"/>
            </a:pPr>
            <a:r>
              <a:rPr b="1" lang="en">
                <a:solidFill>
                  <a:schemeClr val="hlink"/>
                </a:solidFill>
                <a:latin typeface="Cairo"/>
                <a:ea typeface="Cairo"/>
                <a:cs typeface="Cairo"/>
                <a:sym typeface="Cairo"/>
              </a:rPr>
              <a:t> Oxidative stress is implicated </a:t>
            </a:r>
            <a:r>
              <a:rPr b="1" lang="en">
                <a:solidFill>
                  <a:srgbClr val="CCCCCC"/>
                </a:solidFill>
                <a:latin typeface="Cairo"/>
                <a:ea typeface="Cairo"/>
                <a:cs typeface="Cairo"/>
                <a:sym typeface="Cairo"/>
              </a:rPr>
              <a:t>(appear) </a:t>
            </a:r>
            <a:r>
              <a:rPr b="1" lang="en">
                <a:solidFill>
                  <a:schemeClr val="hlink"/>
                </a:solidFill>
                <a:latin typeface="Cairo"/>
                <a:ea typeface="Cairo"/>
                <a:cs typeface="Cairo"/>
                <a:sym typeface="Cairo"/>
              </a:rPr>
              <a:t>in atherosclerosis, CAD </a:t>
            </a:r>
            <a:r>
              <a:rPr b="1" lang="en" sz="1300">
                <a:solidFill>
                  <a:schemeClr val="hlink"/>
                </a:solidFill>
                <a:latin typeface="Cairo"/>
                <a:ea typeface="Cairo"/>
                <a:cs typeface="Cairo"/>
                <a:sym typeface="Cairo"/>
              </a:rPr>
              <a:t>(coronary artery disease),</a:t>
            </a:r>
            <a:r>
              <a:rPr b="1" lang="en">
                <a:solidFill>
                  <a:schemeClr val="hlink"/>
                </a:solidFill>
                <a:latin typeface="Cairo"/>
                <a:ea typeface="Cairo"/>
                <a:cs typeface="Cairo"/>
                <a:sym typeface="Cairo"/>
              </a:rPr>
              <a:t> ageing.</a:t>
            </a:r>
            <a:endParaRPr b="1">
              <a:solidFill>
                <a:schemeClr val="hlink"/>
              </a:solidFill>
              <a:latin typeface="Cairo"/>
              <a:ea typeface="Cairo"/>
              <a:cs typeface="Cairo"/>
              <a:sym typeface="Cairo"/>
            </a:endParaRPr>
          </a:p>
          <a:p>
            <a:pPr indent="-317500" lvl="0" marL="457200" rtl="0" algn="l">
              <a:lnSpc>
                <a:spcPct val="115000"/>
              </a:lnSpc>
              <a:spcBef>
                <a:spcPts val="0"/>
              </a:spcBef>
              <a:spcAft>
                <a:spcPts val="0"/>
              </a:spcAft>
              <a:buClr>
                <a:schemeClr val="hlink"/>
              </a:buClr>
              <a:buSzPts val="1400"/>
              <a:buFont typeface="Cairo"/>
              <a:buChar char="●"/>
            </a:pPr>
            <a:r>
              <a:rPr b="1" lang="en">
                <a:solidFill>
                  <a:schemeClr val="hlink"/>
                </a:solidFill>
                <a:latin typeface="Cairo"/>
                <a:ea typeface="Cairo"/>
                <a:cs typeface="Cairo"/>
                <a:sym typeface="Cairo"/>
              </a:rPr>
              <a:t> Cellular imbalance of oxidants and antioxidants </a:t>
            </a:r>
            <a:r>
              <a:rPr b="1" lang="en">
                <a:solidFill>
                  <a:srgbClr val="CC0000"/>
                </a:solidFill>
                <a:latin typeface="Cairo"/>
                <a:ea typeface="Cairo"/>
                <a:cs typeface="Cairo"/>
                <a:sym typeface="Cairo"/>
              </a:rPr>
              <a:t>damages</a:t>
            </a:r>
            <a:r>
              <a:rPr b="1" lang="en">
                <a:solidFill>
                  <a:schemeClr val="hlink"/>
                </a:solidFill>
                <a:latin typeface="Cairo"/>
                <a:ea typeface="Cairo"/>
                <a:cs typeface="Cairo"/>
                <a:sym typeface="Cairo"/>
              </a:rPr>
              <a:t> </a:t>
            </a:r>
            <a:r>
              <a:rPr b="1" lang="en">
                <a:solidFill>
                  <a:srgbClr val="CCCCCC"/>
                </a:solidFill>
                <a:latin typeface="Cairo"/>
                <a:ea typeface="Cairo"/>
                <a:cs typeface="Cairo"/>
                <a:sym typeface="Cairo"/>
              </a:rPr>
              <a:t>( or target )</a:t>
            </a:r>
            <a:r>
              <a:rPr b="1" lang="en">
                <a:solidFill>
                  <a:schemeClr val="hlink"/>
                </a:solidFill>
                <a:latin typeface="Cairo"/>
                <a:ea typeface="Cairo"/>
                <a:cs typeface="Cairo"/>
                <a:sym typeface="Cairo"/>
              </a:rPr>
              <a:t> : DNA, proteins, lipids </a:t>
            </a:r>
            <a:endParaRPr b="1">
              <a:solidFill>
                <a:schemeClr val="hlink"/>
              </a:solidFill>
              <a:latin typeface="Cairo"/>
              <a:ea typeface="Cairo"/>
              <a:cs typeface="Cairo"/>
              <a:sym typeface="Cairo"/>
            </a:endParaRPr>
          </a:p>
          <a:p>
            <a:pPr indent="0" lvl="0" marL="0" rtl="0" algn="l">
              <a:spcBef>
                <a:spcPts val="1200"/>
              </a:spcBef>
              <a:spcAft>
                <a:spcPts val="0"/>
              </a:spcAft>
              <a:buNone/>
            </a:pPr>
            <a:r>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sz="1200">
              <a:solidFill>
                <a:schemeClr val="hlink"/>
              </a:solidFill>
            </a:endParaRPr>
          </a:p>
          <a:p>
            <a:pPr indent="0" lvl="0" marL="0" rtl="0" algn="l">
              <a:lnSpc>
                <a:spcPct val="115000"/>
              </a:lnSpc>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b="1" sz="1700">
              <a:solidFill>
                <a:schemeClr val="hlink"/>
              </a:solidFill>
              <a:latin typeface="Cairo"/>
              <a:ea typeface="Cairo"/>
              <a:cs typeface="Cairo"/>
              <a:sym typeface="Cairo"/>
            </a:endParaRPr>
          </a:p>
          <a:p>
            <a:pPr indent="0" lvl="0" marL="0" rtl="0" algn="l">
              <a:spcBef>
                <a:spcPts val="0"/>
              </a:spcBef>
              <a:spcAft>
                <a:spcPts val="0"/>
              </a:spcAft>
              <a:buNone/>
            </a:pPr>
            <a:r>
              <a:t/>
            </a:r>
            <a:endParaRPr b="1" sz="1200">
              <a:solidFill>
                <a:schemeClr val="hlink"/>
              </a:solidFill>
            </a:endParaRPr>
          </a:p>
        </p:txBody>
      </p:sp>
      <p:sp>
        <p:nvSpPr>
          <p:cNvPr id="4531" name="Google Shape;4531;p32"/>
          <p:cNvSpPr txBox="1"/>
          <p:nvPr/>
        </p:nvSpPr>
        <p:spPr>
          <a:xfrm>
            <a:off x="998250" y="3485813"/>
            <a:ext cx="1745400" cy="6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hlink"/>
                </a:solidFill>
                <a:latin typeface="Cairo"/>
                <a:ea typeface="Cairo"/>
                <a:cs typeface="Cairo"/>
                <a:sym typeface="Cairo"/>
              </a:rPr>
              <a:t>Disease due to oxidative stress:</a:t>
            </a:r>
            <a:r>
              <a:rPr lang="en" sz="1100">
                <a:solidFill>
                  <a:schemeClr val="hlink"/>
                </a:solidFill>
                <a:latin typeface="Cairo"/>
                <a:ea typeface="Cairo"/>
                <a:cs typeface="Cairo"/>
                <a:sym typeface="Cairo"/>
              </a:rPr>
              <a:t>	</a:t>
            </a:r>
            <a:endParaRPr>
              <a:latin typeface="Cairo"/>
              <a:ea typeface="Cairo"/>
              <a:cs typeface="Cairo"/>
              <a:sym typeface="Cairo"/>
            </a:endParaRPr>
          </a:p>
        </p:txBody>
      </p:sp>
      <p:cxnSp>
        <p:nvCxnSpPr>
          <p:cNvPr id="4532" name="Google Shape;4532;p32"/>
          <p:cNvCxnSpPr/>
          <p:nvPr/>
        </p:nvCxnSpPr>
        <p:spPr>
          <a:xfrm flipH="1" rot="10800000">
            <a:off x="3669250" y="3783000"/>
            <a:ext cx="1305900" cy="248700"/>
          </a:xfrm>
          <a:prstGeom prst="curvedConnector3">
            <a:avLst>
              <a:gd fmla="val 50000" name="adj1"/>
            </a:avLst>
          </a:prstGeom>
          <a:noFill/>
          <a:ln cap="flat" cmpd="sng" w="19050">
            <a:solidFill>
              <a:srgbClr val="191919"/>
            </a:solidFill>
            <a:prstDash val="dash"/>
            <a:round/>
            <a:headEnd len="med" w="med" type="none"/>
            <a:tailEnd len="med" w="med" type="none"/>
          </a:ln>
        </p:spPr>
      </p:cxnSp>
      <p:cxnSp>
        <p:nvCxnSpPr>
          <p:cNvPr id="4533" name="Google Shape;4533;p32"/>
          <p:cNvCxnSpPr/>
          <p:nvPr/>
        </p:nvCxnSpPr>
        <p:spPr>
          <a:xfrm>
            <a:off x="4933616" y="3782999"/>
            <a:ext cx="1489500" cy="248700"/>
          </a:xfrm>
          <a:prstGeom prst="curvedConnector3">
            <a:avLst>
              <a:gd fmla="val 50000" name="adj1"/>
            </a:avLst>
          </a:prstGeom>
          <a:noFill/>
          <a:ln cap="flat" cmpd="sng" w="19050">
            <a:solidFill>
              <a:srgbClr val="191919"/>
            </a:solidFill>
            <a:prstDash val="dash"/>
            <a:round/>
            <a:headEnd len="med" w="med" type="none"/>
            <a:tailEnd len="med" w="med" type="none"/>
          </a:ln>
        </p:spPr>
      </p:cxnSp>
      <p:cxnSp>
        <p:nvCxnSpPr>
          <p:cNvPr id="4534" name="Google Shape;4534;p32"/>
          <p:cNvCxnSpPr>
            <a:endCxn id="4531" idx="3"/>
          </p:cNvCxnSpPr>
          <p:nvPr/>
        </p:nvCxnSpPr>
        <p:spPr>
          <a:xfrm rot="10800000">
            <a:off x="2743650" y="3827063"/>
            <a:ext cx="872400" cy="204600"/>
          </a:xfrm>
          <a:prstGeom prst="curvedConnector3">
            <a:avLst>
              <a:gd fmla="val 50000" name="adj1"/>
            </a:avLst>
          </a:prstGeom>
          <a:noFill/>
          <a:ln cap="flat" cmpd="sng" w="19050">
            <a:solidFill>
              <a:srgbClr val="191919"/>
            </a:solidFill>
            <a:prstDash val="dash"/>
            <a:round/>
            <a:headEnd len="med" w="med" type="none"/>
            <a:tailEnd len="med" w="med" type="none"/>
          </a:ln>
        </p:spPr>
      </p:cxnSp>
      <p:cxnSp>
        <p:nvCxnSpPr>
          <p:cNvPr id="4535" name="Google Shape;4535;p32"/>
          <p:cNvCxnSpPr/>
          <p:nvPr/>
        </p:nvCxnSpPr>
        <p:spPr>
          <a:xfrm flipH="1" rot="10800000">
            <a:off x="6381588" y="3809696"/>
            <a:ext cx="1027500" cy="222000"/>
          </a:xfrm>
          <a:prstGeom prst="curvedConnector3">
            <a:avLst>
              <a:gd fmla="val 50000" name="adj1"/>
            </a:avLst>
          </a:prstGeom>
          <a:noFill/>
          <a:ln cap="flat" cmpd="sng" w="19050">
            <a:solidFill>
              <a:srgbClr val="191919"/>
            </a:solidFill>
            <a:prstDash val="dash"/>
            <a:round/>
            <a:headEnd len="med" w="med" type="none"/>
            <a:tailEnd len="med" w="med" type="none"/>
          </a:ln>
        </p:spPr>
      </p:cxnSp>
      <p:cxnSp>
        <p:nvCxnSpPr>
          <p:cNvPr id="4536" name="Google Shape;4536;p32"/>
          <p:cNvCxnSpPr/>
          <p:nvPr/>
        </p:nvCxnSpPr>
        <p:spPr>
          <a:xfrm rot="10800000">
            <a:off x="3301125" y="3989300"/>
            <a:ext cx="3900" cy="415500"/>
          </a:xfrm>
          <a:prstGeom prst="straightConnector1">
            <a:avLst/>
          </a:prstGeom>
          <a:noFill/>
          <a:ln cap="flat" cmpd="sng" w="19050">
            <a:solidFill>
              <a:srgbClr val="191919"/>
            </a:solidFill>
            <a:prstDash val="dash"/>
            <a:round/>
            <a:headEnd len="med" w="med" type="none"/>
            <a:tailEnd len="med" w="med" type="none"/>
          </a:ln>
        </p:spPr>
      </p:cxnSp>
      <p:cxnSp>
        <p:nvCxnSpPr>
          <p:cNvPr id="4537" name="Google Shape;4537;p32"/>
          <p:cNvCxnSpPr/>
          <p:nvPr/>
        </p:nvCxnSpPr>
        <p:spPr>
          <a:xfrm rot="10800000">
            <a:off x="4923400" y="3782997"/>
            <a:ext cx="300" cy="634200"/>
          </a:xfrm>
          <a:prstGeom prst="straightConnector1">
            <a:avLst/>
          </a:prstGeom>
          <a:noFill/>
          <a:ln cap="flat" cmpd="sng" w="19050">
            <a:solidFill>
              <a:srgbClr val="191919"/>
            </a:solidFill>
            <a:prstDash val="dash"/>
            <a:round/>
            <a:headEnd len="med" w="med" type="none"/>
            <a:tailEnd len="med" w="med" type="none"/>
          </a:ln>
        </p:spPr>
      </p:cxnSp>
      <p:cxnSp>
        <p:nvCxnSpPr>
          <p:cNvPr id="4538" name="Google Shape;4538;p32"/>
          <p:cNvCxnSpPr/>
          <p:nvPr/>
        </p:nvCxnSpPr>
        <p:spPr>
          <a:xfrm rot="10800000">
            <a:off x="3829025" y="3605215"/>
            <a:ext cx="9000" cy="384000"/>
          </a:xfrm>
          <a:prstGeom prst="straightConnector1">
            <a:avLst/>
          </a:prstGeom>
          <a:noFill/>
          <a:ln cap="flat" cmpd="sng" w="19050">
            <a:solidFill>
              <a:srgbClr val="191919"/>
            </a:solidFill>
            <a:prstDash val="dash"/>
            <a:round/>
            <a:headEnd len="med" w="med" type="none"/>
            <a:tailEnd len="med" w="med" type="none"/>
          </a:ln>
        </p:spPr>
      </p:cxnSp>
      <p:cxnSp>
        <p:nvCxnSpPr>
          <p:cNvPr id="4539" name="Google Shape;4539;p32"/>
          <p:cNvCxnSpPr/>
          <p:nvPr/>
        </p:nvCxnSpPr>
        <p:spPr>
          <a:xfrm flipH="1" rot="10800000">
            <a:off x="5677775" y="3605215"/>
            <a:ext cx="8100" cy="307800"/>
          </a:xfrm>
          <a:prstGeom prst="straightConnector1">
            <a:avLst/>
          </a:prstGeom>
          <a:noFill/>
          <a:ln cap="flat" cmpd="sng" w="19050">
            <a:solidFill>
              <a:srgbClr val="191919"/>
            </a:solidFill>
            <a:prstDash val="dash"/>
            <a:round/>
            <a:headEnd len="med" w="med" type="none"/>
            <a:tailEnd len="med" w="med" type="none"/>
          </a:ln>
        </p:spPr>
      </p:cxnSp>
      <p:cxnSp>
        <p:nvCxnSpPr>
          <p:cNvPr id="4540" name="Google Shape;4540;p32"/>
          <p:cNvCxnSpPr>
            <a:stCxn id="4541" idx="0"/>
          </p:cNvCxnSpPr>
          <p:nvPr/>
        </p:nvCxnSpPr>
        <p:spPr>
          <a:xfrm rot="10800000">
            <a:off x="6424650" y="4031697"/>
            <a:ext cx="3600" cy="385500"/>
          </a:xfrm>
          <a:prstGeom prst="straightConnector1">
            <a:avLst/>
          </a:prstGeom>
          <a:noFill/>
          <a:ln cap="flat" cmpd="sng" w="19050">
            <a:solidFill>
              <a:srgbClr val="191919"/>
            </a:solidFill>
            <a:prstDash val="dash"/>
            <a:round/>
            <a:headEnd len="med" w="med" type="none"/>
            <a:tailEnd len="med" w="med" type="none"/>
          </a:ln>
        </p:spPr>
      </p:cxnSp>
      <p:cxnSp>
        <p:nvCxnSpPr>
          <p:cNvPr id="4542" name="Google Shape;4542;p32"/>
          <p:cNvCxnSpPr/>
          <p:nvPr/>
        </p:nvCxnSpPr>
        <p:spPr>
          <a:xfrm rot="10800000">
            <a:off x="7303650" y="3451400"/>
            <a:ext cx="7800" cy="358200"/>
          </a:xfrm>
          <a:prstGeom prst="straightConnector1">
            <a:avLst/>
          </a:prstGeom>
          <a:noFill/>
          <a:ln cap="flat" cmpd="sng" w="19050">
            <a:solidFill>
              <a:srgbClr val="191919"/>
            </a:solidFill>
            <a:prstDash val="dash"/>
            <a:round/>
            <a:headEnd len="med" w="med" type="none"/>
            <a:tailEnd len="med" w="med" type="none"/>
          </a:ln>
        </p:spPr>
      </p:cxnSp>
      <p:sp>
        <p:nvSpPr>
          <p:cNvPr id="4543" name="Google Shape;4543;p32"/>
          <p:cNvSpPr/>
          <p:nvPr/>
        </p:nvSpPr>
        <p:spPr>
          <a:xfrm>
            <a:off x="3159000" y="3297422"/>
            <a:ext cx="13059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chemeClr val="hlink"/>
                </a:solidFill>
              </a:rPr>
              <a:t>	</a:t>
            </a: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lnSpc>
                <a:spcPct val="115000"/>
              </a:lnSpc>
              <a:spcBef>
                <a:spcPts val="1200"/>
              </a:spcBef>
              <a:spcAft>
                <a:spcPts val="0"/>
              </a:spcAft>
              <a:buClr>
                <a:schemeClr val="hlink"/>
              </a:buClr>
              <a:buSzPts val="1100"/>
              <a:buFont typeface="Arial"/>
              <a:buNone/>
            </a:pPr>
            <a:r>
              <a:t/>
            </a:r>
            <a:endParaRPr sz="600">
              <a:solidFill>
                <a:schemeClr val="hlink"/>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p:txBody>
      </p:sp>
      <p:sp>
        <p:nvSpPr>
          <p:cNvPr id="4544" name="Google Shape;4544;p32"/>
          <p:cNvSpPr/>
          <p:nvPr/>
        </p:nvSpPr>
        <p:spPr>
          <a:xfrm>
            <a:off x="2650125" y="4417197"/>
            <a:ext cx="13059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32"/>
          <p:cNvSpPr/>
          <p:nvPr/>
        </p:nvSpPr>
        <p:spPr>
          <a:xfrm>
            <a:off x="4288913" y="4417197"/>
            <a:ext cx="13059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32"/>
          <p:cNvSpPr/>
          <p:nvPr/>
        </p:nvSpPr>
        <p:spPr>
          <a:xfrm>
            <a:off x="4998300" y="3297422"/>
            <a:ext cx="13059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32"/>
          <p:cNvSpPr/>
          <p:nvPr/>
        </p:nvSpPr>
        <p:spPr>
          <a:xfrm>
            <a:off x="5775300" y="4417197"/>
            <a:ext cx="13059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32"/>
          <p:cNvSpPr/>
          <p:nvPr/>
        </p:nvSpPr>
        <p:spPr>
          <a:xfrm>
            <a:off x="6650200" y="3297422"/>
            <a:ext cx="13059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32"/>
          <p:cNvSpPr txBox="1"/>
          <p:nvPr/>
        </p:nvSpPr>
        <p:spPr>
          <a:xfrm>
            <a:off x="3141825" y="3220288"/>
            <a:ext cx="1305900" cy="38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800">
                <a:solidFill>
                  <a:schemeClr val="hlink"/>
                </a:solidFill>
                <a:latin typeface="Cairo"/>
                <a:ea typeface="Cairo"/>
                <a:cs typeface="Cairo"/>
                <a:sym typeface="Cairo"/>
              </a:rPr>
              <a:t>I</a:t>
            </a:r>
            <a:r>
              <a:rPr lang="en" sz="900">
                <a:solidFill>
                  <a:schemeClr val="hlink"/>
                </a:solidFill>
                <a:latin typeface="Cairo"/>
                <a:ea typeface="Cairo"/>
                <a:cs typeface="Cairo"/>
                <a:sym typeface="Cairo"/>
              </a:rPr>
              <a:t>nflammatory diseases (rheumatoid arthritis) </a:t>
            </a:r>
            <a:endParaRPr sz="900">
              <a:solidFill>
                <a:schemeClr val="hlink"/>
              </a:solidFill>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9" name="Google Shape;4549;p32"/>
          <p:cNvSpPr txBox="1"/>
          <p:nvPr/>
        </p:nvSpPr>
        <p:spPr>
          <a:xfrm>
            <a:off x="5028875" y="3251225"/>
            <a:ext cx="1305900" cy="3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300">
                <a:solidFill>
                  <a:schemeClr val="hlink"/>
                </a:solidFill>
                <a:latin typeface="Cairo"/>
                <a:ea typeface="Cairo"/>
                <a:cs typeface="Cairo"/>
                <a:sym typeface="Cairo"/>
              </a:rPr>
              <a:t>Atherosclerosis </a:t>
            </a:r>
            <a:endParaRPr sz="1300">
              <a:solidFill>
                <a:schemeClr val="hlink"/>
              </a:solidFill>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p:txBody>
      </p:sp>
      <p:sp>
        <p:nvSpPr>
          <p:cNvPr id="4550" name="Google Shape;4550;p32"/>
          <p:cNvSpPr txBox="1"/>
          <p:nvPr/>
        </p:nvSpPr>
        <p:spPr>
          <a:xfrm>
            <a:off x="6650200" y="3272225"/>
            <a:ext cx="1305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hlink"/>
                </a:solidFill>
                <a:latin typeface="Cairo"/>
                <a:ea typeface="Cairo"/>
                <a:cs typeface="Cairo"/>
                <a:sym typeface="Cairo"/>
              </a:rPr>
              <a:t>CAD</a:t>
            </a:r>
            <a:endParaRPr sz="1300">
              <a:solidFill>
                <a:schemeClr val="hlink"/>
              </a:solidFill>
              <a:latin typeface="Cairo"/>
              <a:ea typeface="Cairo"/>
              <a:cs typeface="Cairo"/>
              <a:sym typeface="Cairo"/>
            </a:endParaRPr>
          </a:p>
          <a:p>
            <a:pPr indent="0" lvl="0" marL="0" rtl="0" algn="l">
              <a:lnSpc>
                <a:spcPct val="115000"/>
              </a:lnSpc>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p:txBody>
      </p:sp>
      <p:sp>
        <p:nvSpPr>
          <p:cNvPr id="4551" name="Google Shape;4551;p32"/>
          <p:cNvSpPr txBox="1"/>
          <p:nvPr/>
        </p:nvSpPr>
        <p:spPr>
          <a:xfrm>
            <a:off x="5759700" y="4319800"/>
            <a:ext cx="1364700" cy="50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hlink"/>
                </a:solidFill>
                <a:latin typeface="Cairo"/>
                <a:ea typeface="Cairo"/>
                <a:cs typeface="Cairo"/>
                <a:sym typeface="Cairo"/>
              </a:rPr>
              <a:t>G6PD deficiency hemolytic anemia</a:t>
            </a:r>
            <a:endParaRPr sz="1100">
              <a:solidFill>
                <a:schemeClr val="hlink"/>
              </a:solidFill>
              <a:latin typeface="Cairo"/>
              <a:ea typeface="Cairo"/>
              <a:cs typeface="Cairo"/>
              <a:sym typeface="Cairo"/>
            </a:endParaRPr>
          </a:p>
          <a:p>
            <a:pPr indent="0" lvl="0" marL="0" rtl="0" algn="l">
              <a:lnSpc>
                <a:spcPct val="115000"/>
              </a:lnSpc>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p:txBody>
      </p:sp>
      <p:sp>
        <p:nvSpPr>
          <p:cNvPr id="4552" name="Google Shape;4552;p32"/>
          <p:cNvSpPr txBox="1"/>
          <p:nvPr/>
        </p:nvSpPr>
        <p:spPr>
          <a:xfrm>
            <a:off x="4288925" y="4392000"/>
            <a:ext cx="1305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hlink"/>
                </a:solidFill>
                <a:latin typeface="Cairo"/>
                <a:ea typeface="Cairo"/>
                <a:cs typeface="Cairo"/>
                <a:sym typeface="Cairo"/>
              </a:rPr>
              <a:t>Cancer</a:t>
            </a:r>
            <a:endParaRPr sz="1300">
              <a:solidFill>
                <a:schemeClr val="hlink"/>
              </a:solidFill>
              <a:latin typeface="Cairo"/>
              <a:ea typeface="Cairo"/>
              <a:cs typeface="Cairo"/>
              <a:sym typeface="Cairo"/>
            </a:endParaRPr>
          </a:p>
          <a:p>
            <a:pPr indent="0" lvl="0" marL="0" rtl="0" algn="l">
              <a:lnSpc>
                <a:spcPct val="115000"/>
              </a:lnSpc>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p:txBody>
      </p:sp>
      <p:sp>
        <p:nvSpPr>
          <p:cNvPr id="4553" name="Google Shape;4553;p32"/>
          <p:cNvSpPr txBox="1"/>
          <p:nvPr/>
        </p:nvSpPr>
        <p:spPr>
          <a:xfrm>
            <a:off x="2650125" y="4392000"/>
            <a:ext cx="1305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hlink"/>
                </a:solidFill>
                <a:latin typeface="Cairo"/>
                <a:ea typeface="Cairo"/>
                <a:cs typeface="Cairo"/>
                <a:sym typeface="Cairo"/>
              </a:rPr>
              <a:t>Obesity</a:t>
            </a:r>
            <a:endParaRPr sz="1300">
              <a:solidFill>
                <a:schemeClr val="hlink"/>
              </a:solidFill>
              <a:latin typeface="Cairo"/>
              <a:ea typeface="Cairo"/>
              <a:cs typeface="Cairo"/>
              <a:sym typeface="Cairo"/>
            </a:endParaRPr>
          </a:p>
          <a:p>
            <a:pPr indent="0" lvl="0" marL="0" rtl="0" algn="l">
              <a:lnSpc>
                <a:spcPct val="115000"/>
              </a:lnSpc>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p:txBody>
      </p:sp>
      <p:cxnSp>
        <p:nvCxnSpPr>
          <p:cNvPr id="4554" name="Google Shape;4554;p32"/>
          <p:cNvCxnSpPr/>
          <p:nvPr/>
        </p:nvCxnSpPr>
        <p:spPr>
          <a:xfrm rot="10800000">
            <a:off x="7409100" y="3809550"/>
            <a:ext cx="701700" cy="195600"/>
          </a:xfrm>
          <a:prstGeom prst="curvedConnector3">
            <a:avLst>
              <a:gd fmla="val 48087" name="adj1"/>
            </a:avLst>
          </a:prstGeom>
          <a:noFill/>
          <a:ln cap="flat" cmpd="sng" w="19050">
            <a:solidFill>
              <a:srgbClr val="191919"/>
            </a:solidFill>
            <a:prstDash val="dash"/>
            <a:round/>
            <a:headEnd len="med" w="med" type="none"/>
            <a:tailEnd len="med" w="med" type="none"/>
          </a:ln>
        </p:spPr>
      </p:cxnSp>
      <p:pic>
        <p:nvPicPr>
          <p:cNvPr id="4555" name="Google Shape;4555;p32"/>
          <p:cNvPicPr preferRelativeResize="0"/>
          <p:nvPr/>
        </p:nvPicPr>
        <p:blipFill>
          <a:blip r:embed="rId3">
            <a:alphaModFix/>
          </a:blip>
          <a:stretch>
            <a:fillRect/>
          </a:stretch>
        </p:blipFill>
        <p:spPr>
          <a:xfrm>
            <a:off x="504699" y="3480123"/>
            <a:ext cx="634161" cy="634200"/>
          </a:xfrm>
          <a:prstGeom prst="rect">
            <a:avLst/>
          </a:prstGeom>
          <a:noFill/>
          <a:ln>
            <a:noFill/>
          </a:ln>
        </p:spPr>
      </p:pic>
      <p:sp>
        <p:nvSpPr>
          <p:cNvPr id="4556" name="Google Shape;4556;p32"/>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Oxidative stress</a:t>
            </a:r>
            <a:endParaRPr b="1">
              <a:solidFill>
                <a:srgbClr val="3D85C6"/>
              </a:solidFill>
              <a:latin typeface="Cairo"/>
              <a:ea typeface="Cairo"/>
              <a:cs typeface="Cairo"/>
              <a:sym typeface="Cairo"/>
            </a:endParaRPr>
          </a:p>
        </p:txBody>
      </p:sp>
      <p:sp>
        <p:nvSpPr>
          <p:cNvPr id="4557" name="Google Shape;4557;p32"/>
          <p:cNvSpPr txBox="1"/>
          <p:nvPr/>
        </p:nvSpPr>
        <p:spPr>
          <a:xfrm>
            <a:off x="5811500" y="906200"/>
            <a:ext cx="281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8" name="Google Shape;4558;p32"/>
          <p:cNvSpPr txBox="1"/>
          <p:nvPr/>
        </p:nvSpPr>
        <p:spPr>
          <a:xfrm>
            <a:off x="5759700" y="906200"/>
            <a:ext cx="2539200" cy="1259100"/>
          </a:xfrm>
          <a:prstGeom prst="rect">
            <a:avLst/>
          </a:prstGeom>
          <a:noFill/>
          <a:ln cap="flat" cmpd="sng" w="9525">
            <a:solidFill>
              <a:srgbClr val="D9D9D9"/>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hlink"/>
              </a:buClr>
              <a:buSzPts val="1100"/>
              <a:buFont typeface="Arial"/>
              <a:buNone/>
            </a:pPr>
            <a:r>
              <a:rPr lang="en" sz="900">
                <a:solidFill>
                  <a:srgbClr val="B7B7B7"/>
                </a:solidFill>
                <a:latin typeface="Cairo"/>
                <a:ea typeface="Cairo"/>
                <a:cs typeface="Cairo"/>
                <a:sym typeface="Cairo"/>
              </a:rPr>
              <a:t>Note 439: they’re produced normally in the cells, and we have a system to take care of these species which is (Antioxidant Machinery) but if the production of these reactive species is too much , our antioxidant machinery will not work sufficiently , also If there’s inflammation in the body it will lead to oxidative stress.</a:t>
            </a:r>
            <a:endParaRPr sz="900">
              <a:solidFill>
                <a:srgbClr val="B7B7B7"/>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2" name="Shape 4562"/>
        <p:cNvGrpSpPr/>
        <p:nvPr/>
      </p:nvGrpSpPr>
      <p:grpSpPr>
        <a:xfrm>
          <a:off x="0" y="0"/>
          <a:ext cx="0" cy="0"/>
          <a:chOff x="0" y="0"/>
          <a:chExt cx="0" cy="0"/>
        </a:xfrm>
      </p:grpSpPr>
      <p:sp>
        <p:nvSpPr>
          <p:cNvPr id="4563" name="Google Shape;4563;p33"/>
          <p:cNvSpPr txBox="1"/>
          <p:nvPr/>
        </p:nvSpPr>
        <p:spPr>
          <a:xfrm>
            <a:off x="746700" y="1039250"/>
            <a:ext cx="7955400" cy="357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hlink"/>
                </a:solidFill>
                <a:latin typeface="Cairo"/>
                <a:ea typeface="Cairo"/>
                <a:cs typeface="Cairo"/>
                <a:sym typeface="Cairo"/>
              </a:rPr>
              <a:t>● Incomplete reduction of oxygen to water produces ROS. </a:t>
            </a:r>
            <a:endParaRPr sz="900">
              <a:solidFill>
                <a:srgbClr val="B7B7B7"/>
              </a:solidFill>
              <a:latin typeface="Cairo"/>
              <a:ea typeface="Cairo"/>
              <a:cs typeface="Cairo"/>
              <a:sym typeface="Cairo"/>
            </a:endParaRPr>
          </a:p>
          <a:p>
            <a:pPr indent="0" lvl="0" marL="0" rtl="0" algn="l">
              <a:lnSpc>
                <a:spcPct val="115000"/>
              </a:lnSpc>
              <a:spcBef>
                <a:spcPts val="1200"/>
              </a:spcBef>
              <a:spcAft>
                <a:spcPts val="0"/>
              </a:spcAft>
              <a:buNone/>
            </a:pPr>
            <a:r>
              <a:rPr b="1" lang="en" sz="900">
                <a:solidFill>
                  <a:srgbClr val="B7B7B7"/>
                </a:solidFill>
                <a:latin typeface="Cairo"/>
                <a:ea typeface="Cairo"/>
                <a:cs typeface="Cairo"/>
                <a:sym typeface="Cairo"/>
              </a:rPr>
              <a:t> </a:t>
            </a:r>
            <a:r>
              <a:rPr b="1" lang="en">
                <a:solidFill>
                  <a:schemeClr val="hlink"/>
                </a:solidFill>
                <a:latin typeface="Cairo"/>
                <a:ea typeface="Cairo"/>
                <a:cs typeface="Cairo"/>
                <a:sym typeface="Cairo"/>
              </a:rPr>
              <a:t>● ROS are continuously formed:</a:t>
            </a:r>
            <a:endParaRPr b="1">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200">
                <a:solidFill>
                  <a:schemeClr val="hlink"/>
                </a:solidFill>
              </a:rPr>
              <a:t>➔  </a:t>
            </a:r>
            <a:r>
              <a:rPr lang="en">
                <a:solidFill>
                  <a:schemeClr val="hlink"/>
                </a:solidFill>
                <a:latin typeface="Cairo"/>
                <a:ea typeface="Cairo"/>
                <a:cs typeface="Cairo"/>
                <a:sym typeface="Cairo"/>
              </a:rPr>
              <a:t>As byproducts of </a:t>
            </a:r>
            <a:r>
              <a:rPr lang="en">
                <a:solidFill>
                  <a:srgbClr val="CC0000"/>
                </a:solidFill>
                <a:latin typeface="Cairo"/>
                <a:ea typeface="Cairo"/>
                <a:cs typeface="Cairo"/>
                <a:sym typeface="Cairo"/>
              </a:rPr>
              <a:t>aerobic </a:t>
            </a:r>
            <a:r>
              <a:rPr lang="en">
                <a:solidFill>
                  <a:schemeClr val="hlink"/>
                </a:solidFill>
                <a:latin typeface="Cairo"/>
                <a:ea typeface="Cairo"/>
                <a:cs typeface="Cairo"/>
                <a:sym typeface="Cairo"/>
              </a:rPr>
              <a:t>metabolism .</a:t>
            </a:r>
            <a:endParaRPr>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200">
                <a:solidFill>
                  <a:schemeClr val="hlink"/>
                </a:solidFill>
              </a:rPr>
              <a:t>➔  </a:t>
            </a:r>
            <a:r>
              <a:rPr lang="en">
                <a:solidFill>
                  <a:schemeClr val="hlink"/>
                </a:solidFill>
                <a:latin typeface="Cairo"/>
                <a:ea typeface="Cairo"/>
                <a:cs typeface="Cairo"/>
                <a:sym typeface="Cairo"/>
              </a:rPr>
              <a:t>Thru reactions with drugs and toxins .					</a:t>
            </a:r>
            <a:endParaRPr>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200">
                <a:solidFill>
                  <a:schemeClr val="hlink"/>
                </a:solidFill>
              </a:rPr>
              <a:t>➔  </a:t>
            </a:r>
            <a:r>
              <a:rPr lang="en">
                <a:solidFill>
                  <a:schemeClr val="hlink"/>
                </a:solidFill>
                <a:latin typeface="Cairo"/>
                <a:ea typeface="Cairo"/>
                <a:cs typeface="Cairo"/>
                <a:sym typeface="Cairo"/>
              </a:rPr>
              <a:t>When cellular antioxidant level is </a:t>
            </a:r>
            <a:r>
              <a:rPr lang="en">
                <a:solidFill>
                  <a:srgbClr val="CC0000"/>
                </a:solidFill>
                <a:latin typeface="Cairo"/>
                <a:ea typeface="Cairo"/>
                <a:cs typeface="Cairo"/>
                <a:sym typeface="Cairo"/>
              </a:rPr>
              <a:t>low</a:t>
            </a:r>
            <a:r>
              <a:rPr lang="en">
                <a:solidFill>
                  <a:schemeClr val="hlink"/>
                </a:solidFill>
                <a:latin typeface="Cairo"/>
                <a:ea typeface="Cairo"/>
                <a:cs typeface="Cairo"/>
                <a:sym typeface="Cairo"/>
              </a:rPr>
              <a:t> </a:t>
            </a:r>
            <a:r>
              <a:rPr lang="en" sz="1100">
                <a:solidFill>
                  <a:srgbClr val="B7B7B7"/>
                </a:solidFill>
                <a:latin typeface="Cairo"/>
                <a:ea typeface="Cairo"/>
                <a:cs typeface="Cairo"/>
                <a:sym typeface="Cairo"/>
              </a:rPr>
              <a:t>(  Increase oxidation or Decrease antitoxin)</a:t>
            </a:r>
            <a:endParaRPr sz="1100">
              <a:solidFill>
                <a:srgbClr val="B7B7B7"/>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rPr lang="en" sz="1200">
                <a:solidFill>
                  <a:schemeClr val="hlink"/>
                </a:solidFill>
              </a:rPr>
              <a:t>➔  </a:t>
            </a:r>
            <a:r>
              <a:rPr lang="en">
                <a:solidFill>
                  <a:schemeClr val="hlink"/>
                </a:solidFill>
                <a:latin typeface="Cairo"/>
                <a:ea typeface="Cairo"/>
                <a:cs typeface="Cairo"/>
                <a:sym typeface="Cairo"/>
              </a:rPr>
              <a:t>Creating oxidative stress in cell. </a:t>
            </a:r>
            <a:endParaRPr>
              <a:solidFill>
                <a:schemeClr val="hlink"/>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rPr b="1" lang="en">
                <a:solidFill>
                  <a:schemeClr val="hlink"/>
                </a:solidFill>
                <a:latin typeface="Cairo"/>
                <a:ea typeface="Cairo"/>
                <a:cs typeface="Cairo"/>
                <a:sym typeface="Cairo"/>
              </a:rPr>
              <a:t>● ROS can damage DNA, proteins, unsaturated lipids → cell death		</a:t>
            </a:r>
            <a:endParaRPr b="1">
              <a:solidFill>
                <a:schemeClr val="hlink"/>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rPr b="1" lang="en">
                <a:solidFill>
                  <a:schemeClr val="hlink"/>
                </a:solidFill>
                <a:latin typeface="Cairo"/>
                <a:ea typeface="Cairo"/>
                <a:cs typeface="Cairo"/>
                <a:sym typeface="Cairo"/>
              </a:rPr>
              <a:t>● Cells have </a:t>
            </a:r>
            <a:r>
              <a:rPr b="1" lang="en">
                <a:solidFill>
                  <a:srgbClr val="CC0000"/>
                </a:solidFill>
                <a:latin typeface="Cairo"/>
                <a:ea typeface="Cairo"/>
                <a:cs typeface="Cairo"/>
                <a:sym typeface="Cairo"/>
              </a:rPr>
              <a:t>protective antioxidant mechanisms</a:t>
            </a:r>
            <a:r>
              <a:rPr b="1" lang="en">
                <a:solidFill>
                  <a:schemeClr val="hlink"/>
                </a:solidFill>
                <a:latin typeface="Cairo"/>
                <a:ea typeface="Cairo"/>
                <a:cs typeface="Cairo"/>
                <a:sym typeface="Cairo"/>
              </a:rPr>
              <a:t> that neutralize ROS.			</a:t>
            </a:r>
            <a:endParaRPr b="1">
              <a:solidFill>
                <a:schemeClr val="hlink"/>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t/>
            </a:r>
            <a:endParaRPr b="1">
              <a:solidFill>
                <a:schemeClr val="hlink"/>
              </a:solidFill>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					</a:t>
            </a:r>
            <a:endParaRPr b="1">
              <a:solidFill>
                <a:schemeClr val="hlink"/>
              </a:solidFill>
            </a:endParaRPr>
          </a:p>
          <a:p>
            <a:pPr indent="0" lvl="0" marL="457200" rtl="0" algn="l">
              <a:lnSpc>
                <a:spcPct val="115000"/>
              </a:lnSpc>
              <a:spcBef>
                <a:spcPts val="120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457200" rtl="0" algn="l">
              <a:lnSpc>
                <a:spcPct val="115000"/>
              </a:lnSpc>
              <a:spcBef>
                <a:spcPts val="120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457200" rtl="0" algn="l">
              <a:lnSpc>
                <a:spcPct val="115000"/>
              </a:lnSpc>
              <a:spcBef>
                <a:spcPts val="120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457200" rtl="0" algn="l">
              <a:lnSpc>
                <a:spcPct val="115000"/>
              </a:lnSpc>
              <a:spcBef>
                <a:spcPts val="1200"/>
              </a:spcBef>
              <a:spcAft>
                <a:spcPts val="0"/>
              </a:spcAft>
              <a:buNone/>
            </a:pPr>
            <a:r>
              <a:t/>
            </a:r>
            <a:endParaRPr sz="1000">
              <a:solidFill>
                <a:schemeClr val="hlink"/>
              </a:solidFill>
            </a:endParaRPr>
          </a:p>
          <a:p>
            <a:pPr indent="0" lvl="0" marL="0" rtl="0" algn="l">
              <a:spcBef>
                <a:spcPts val="1200"/>
              </a:spcBef>
              <a:spcAft>
                <a:spcPts val="0"/>
              </a:spcAft>
              <a:buNone/>
            </a:pPr>
            <a:r>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sz="1200">
              <a:solidFill>
                <a:schemeClr val="hlink"/>
              </a:solidFill>
            </a:endParaRPr>
          </a:p>
          <a:p>
            <a:pPr indent="0" lvl="0" marL="0" rtl="0" algn="l">
              <a:lnSpc>
                <a:spcPct val="115000"/>
              </a:lnSpc>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b="1" sz="1700">
              <a:solidFill>
                <a:schemeClr val="hlink"/>
              </a:solidFill>
              <a:latin typeface="Cairo"/>
              <a:ea typeface="Cairo"/>
              <a:cs typeface="Cairo"/>
              <a:sym typeface="Cairo"/>
            </a:endParaRPr>
          </a:p>
          <a:p>
            <a:pPr indent="0" lvl="0" marL="0" rtl="0" algn="l">
              <a:spcBef>
                <a:spcPts val="0"/>
              </a:spcBef>
              <a:spcAft>
                <a:spcPts val="0"/>
              </a:spcAft>
              <a:buNone/>
            </a:pPr>
            <a:r>
              <a:t/>
            </a:r>
            <a:endParaRPr b="1" sz="1200">
              <a:solidFill>
                <a:schemeClr val="hlink"/>
              </a:solidFill>
            </a:endParaRPr>
          </a:p>
        </p:txBody>
      </p:sp>
      <p:sp>
        <p:nvSpPr>
          <p:cNvPr id="4564" name="Google Shape;4564;p33"/>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Reactive Oxygen Species (ROS)</a:t>
            </a:r>
            <a:endParaRPr b="1" sz="2600">
              <a:solidFill>
                <a:srgbClr val="3D85C6"/>
              </a:solidFill>
              <a:latin typeface="Cairo"/>
              <a:ea typeface="Cairo"/>
              <a:cs typeface="Cairo"/>
              <a:sym typeface="Cairo"/>
            </a:endParaRPr>
          </a:p>
        </p:txBody>
      </p:sp>
      <p:sp>
        <p:nvSpPr>
          <p:cNvPr id="4565" name="Google Shape;4565;p33"/>
          <p:cNvSpPr txBox="1"/>
          <p:nvPr/>
        </p:nvSpPr>
        <p:spPr>
          <a:xfrm>
            <a:off x="5285400" y="1007100"/>
            <a:ext cx="30624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hlink"/>
              </a:buClr>
              <a:buSzPts val="1100"/>
              <a:buFont typeface="Arial"/>
              <a:buNone/>
            </a:pPr>
            <a:r>
              <a:rPr b="1" lang="en" sz="900">
                <a:solidFill>
                  <a:srgbClr val="B7B7B7"/>
                </a:solidFill>
                <a:latin typeface="Cairo"/>
                <a:ea typeface="Cairo"/>
                <a:cs typeface="Cairo"/>
                <a:sym typeface="Cairo"/>
              </a:rPr>
              <a:t>Reduction </a:t>
            </a:r>
            <a:r>
              <a:rPr lang="en" sz="900">
                <a:solidFill>
                  <a:srgbClr val="B7B7B7"/>
                </a:solidFill>
                <a:latin typeface="Cairo"/>
                <a:ea typeface="Cairo"/>
                <a:cs typeface="Cairo"/>
                <a:sym typeface="Cairo"/>
              </a:rPr>
              <a:t>is the </a:t>
            </a:r>
            <a:r>
              <a:rPr b="1" lang="en" sz="900">
                <a:solidFill>
                  <a:srgbClr val="B7B7B7"/>
                </a:solidFill>
                <a:latin typeface="Cairo"/>
                <a:ea typeface="Cairo"/>
                <a:cs typeface="Cairo"/>
                <a:sym typeface="Cairo"/>
              </a:rPr>
              <a:t>gain </a:t>
            </a:r>
            <a:r>
              <a:rPr lang="en" sz="900">
                <a:solidFill>
                  <a:srgbClr val="B7B7B7"/>
                </a:solidFill>
                <a:latin typeface="Cairo"/>
                <a:ea typeface="Cairo"/>
                <a:cs typeface="Cairo"/>
                <a:sym typeface="Cairo"/>
              </a:rPr>
              <a:t>of electrons during a reaction       </a:t>
            </a:r>
            <a:r>
              <a:rPr b="1" lang="en" sz="900">
                <a:solidFill>
                  <a:srgbClr val="B7B7B7"/>
                </a:solidFill>
                <a:latin typeface="Cairo"/>
                <a:ea typeface="Cairo"/>
                <a:cs typeface="Cairo"/>
                <a:sym typeface="Cairo"/>
              </a:rPr>
              <a:t>While Oxidation </a:t>
            </a:r>
            <a:r>
              <a:rPr lang="en" sz="900">
                <a:solidFill>
                  <a:srgbClr val="B7B7B7"/>
                </a:solidFill>
                <a:latin typeface="Cairo"/>
                <a:ea typeface="Cairo"/>
                <a:cs typeface="Cairo"/>
                <a:sym typeface="Cairo"/>
              </a:rPr>
              <a:t>is the </a:t>
            </a:r>
            <a:r>
              <a:rPr b="1" lang="en" sz="900">
                <a:solidFill>
                  <a:srgbClr val="B7B7B7"/>
                </a:solidFill>
                <a:latin typeface="Cairo"/>
                <a:ea typeface="Cairo"/>
                <a:cs typeface="Cairo"/>
                <a:sym typeface="Cairo"/>
              </a:rPr>
              <a:t>loss </a:t>
            </a:r>
            <a:r>
              <a:rPr lang="en" sz="900">
                <a:solidFill>
                  <a:srgbClr val="B7B7B7"/>
                </a:solidFill>
                <a:latin typeface="Cairo"/>
                <a:ea typeface="Cairo"/>
                <a:cs typeface="Cairo"/>
                <a:sym typeface="Cairo"/>
              </a:rPr>
              <a:t>of electrons during a reaction.</a:t>
            </a:r>
            <a:endParaRPr>
              <a:latin typeface="Barlow Semi Condensed"/>
              <a:ea typeface="Barlow Semi Condensed"/>
              <a:cs typeface="Barlow Semi Condensed"/>
              <a:sym typeface="Barlow Semi Condensed"/>
            </a:endParaRPr>
          </a:p>
        </p:txBody>
      </p:sp>
      <p:sp>
        <p:nvSpPr>
          <p:cNvPr id="4566" name="Google Shape;4566;p33"/>
          <p:cNvSpPr txBox="1"/>
          <p:nvPr/>
        </p:nvSpPr>
        <p:spPr>
          <a:xfrm>
            <a:off x="4937150" y="770325"/>
            <a:ext cx="3458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8761D"/>
                </a:solidFill>
                <a:latin typeface="Cairo"/>
                <a:ea typeface="Cairo"/>
                <a:cs typeface="Cairo"/>
                <a:sym typeface="Cairo"/>
              </a:rPr>
              <a:t>They are present at low and stationary level in normal cells </a:t>
            </a:r>
            <a:endParaRPr sz="1000">
              <a:solidFill>
                <a:srgbClr val="38761D"/>
              </a:solidFill>
              <a:latin typeface="Cairo"/>
              <a:ea typeface="Cairo"/>
              <a:cs typeface="Cairo"/>
              <a:sym typeface="Cai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0" name="Shape 4570"/>
        <p:cNvGrpSpPr/>
        <p:nvPr/>
      </p:nvGrpSpPr>
      <p:grpSpPr>
        <a:xfrm>
          <a:off x="0" y="0"/>
          <a:ext cx="0" cy="0"/>
          <a:chOff x="0" y="0"/>
          <a:chExt cx="0" cy="0"/>
        </a:xfrm>
      </p:grpSpPr>
      <p:sp>
        <p:nvSpPr>
          <p:cNvPr id="4571" name="Google Shape;4571;p34"/>
          <p:cNvSpPr/>
          <p:nvPr/>
        </p:nvSpPr>
        <p:spPr>
          <a:xfrm>
            <a:off x="498875" y="2195850"/>
            <a:ext cx="7742400" cy="18519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34"/>
          <p:cNvSpPr/>
          <p:nvPr/>
        </p:nvSpPr>
        <p:spPr>
          <a:xfrm>
            <a:off x="537175" y="1027725"/>
            <a:ext cx="7704000" cy="10623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34"/>
          <p:cNvSpPr/>
          <p:nvPr/>
        </p:nvSpPr>
        <p:spPr>
          <a:xfrm rot="-5400000">
            <a:off x="286495" y="1224517"/>
            <a:ext cx="659081" cy="235469"/>
          </a:xfrm>
          <a:custGeom>
            <a:rect b="b" l="l" r="r" t="t"/>
            <a:pathLst>
              <a:path extrusionOk="0" h="3433" w="9014">
                <a:moveTo>
                  <a:pt x="7785" y="1"/>
                </a:moveTo>
                <a:lnTo>
                  <a:pt x="1" y="1"/>
                </a:lnTo>
                <a:cubicBezTo>
                  <a:pt x="680" y="1"/>
                  <a:pt x="1235" y="556"/>
                  <a:pt x="1235" y="1235"/>
                </a:cubicBezTo>
                <a:lnTo>
                  <a:pt x="1235" y="3432"/>
                </a:lnTo>
                <a:lnTo>
                  <a:pt x="9014" y="3432"/>
                </a:lnTo>
                <a:lnTo>
                  <a:pt x="9014" y="1235"/>
                </a:lnTo>
                <a:cubicBezTo>
                  <a:pt x="9014" y="556"/>
                  <a:pt x="8464" y="1"/>
                  <a:pt x="7785" y="1"/>
                </a:cubicBezTo>
                <a:close/>
              </a:path>
            </a:pathLst>
          </a:custGeom>
          <a:solidFill>
            <a:srgbClr val="0000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34"/>
          <p:cNvSpPr/>
          <p:nvPr/>
        </p:nvSpPr>
        <p:spPr>
          <a:xfrm rot="-5400000">
            <a:off x="476492" y="1122606"/>
            <a:ext cx="659081" cy="613306"/>
          </a:xfrm>
          <a:custGeom>
            <a:rect b="b" l="l" r="r" t="t"/>
            <a:pathLst>
              <a:path extrusionOk="0" h="6344" w="9014">
                <a:moveTo>
                  <a:pt x="7779" y="1235"/>
                </a:moveTo>
                <a:lnTo>
                  <a:pt x="7779" y="3432"/>
                </a:lnTo>
                <a:cubicBezTo>
                  <a:pt x="7779" y="3674"/>
                  <a:pt x="7613" y="3981"/>
                  <a:pt x="7413" y="4117"/>
                </a:cubicBezTo>
                <a:lnTo>
                  <a:pt x="4259" y="6214"/>
                </a:lnTo>
                <a:cubicBezTo>
                  <a:pt x="4058" y="6344"/>
                  <a:pt x="3721" y="6344"/>
                  <a:pt x="3520" y="6214"/>
                </a:cubicBezTo>
                <a:lnTo>
                  <a:pt x="366" y="4117"/>
                </a:lnTo>
                <a:cubicBezTo>
                  <a:pt x="166" y="3981"/>
                  <a:pt x="0" y="3674"/>
                  <a:pt x="0" y="3432"/>
                </a:cubicBezTo>
                <a:lnTo>
                  <a:pt x="0" y="1235"/>
                </a:lnTo>
                <a:cubicBezTo>
                  <a:pt x="0" y="556"/>
                  <a:pt x="550" y="1"/>
                  <a:pt x="1229" y="1"/>
                </a:cubicBezTo>
                <a:lnTo>
                  <a:pt x="9013" y="1"/>
                </a:lnTo>
                <a:cubicBezTo>
                  <a:pt x="8334" y="1"/>
                  <a:pt x="7779" y="556"/>
                  <a:pt x="7779" y="123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34"/>
          <p:cNvSpPr txBox="1"/>
          <p:nvPr/>
        </p:nvSpPr>
        <p:spPr>
          <a:xfrm>
            <a:off x="524850" y="1134350"/>
            <a:ext cx="382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latin typeface="Cairo"/>
                <a:ea typeface="Cairo"/>
                <a:cs typeface="Cairo"/>
                <a:sym typeface="Cairo"/>
              </a:rPr>
              <a:t>A</a:t>
            </a:r>
            <a:endParaRPr b="1" sz="2900">
              <a:latin typeface="Cairo"/>
              <a:ea typeface="Cairo"/>
              <a:cs typeface="Cairo"/>
              <a:sym typeface="Cairo"/>
            </a:endParaRPr>
          </a:p>
        </p:txBody>
      </p:sp>
      <p:sp>
        <p:nvSpPr>
          <p:cNvPr id="4576" name="Google Shape;4576;p34"/>
          <p:cNvSpPr/>
          <p:nvPr/>
        </p:nvSpPr>
        <p:spPr>
          <a:xfrm rot="-5400000">
            <a:off x="286482" y="2407654"/>
            <a:ext cx="659081" cy="235469"/>
          </a:xfrm>
          <a:custGeom>
            <a:rect b="b" l="l" r="r" t="t"/>
            <a:pathLst>
              <a:path extrusionOk="0" h="3433" w="9014">
                <a:moveTo>
                  <a:pt x="7785" y="1"/>
                </a:moveTo>
                <a:lnTo>
                  <a:pt x="1" y="1"/>
                </a:lnTo>
                <a:cubicBezTo>
                  <a:pt x="680" y="1"/>
                  <a:pt x="1235" y="556"/>
                  <a:pt x="1235" y="1235"/>
                </a:cubicBezTo>
                <a:lnTo>
                  <a:pt x="1235" y="3432"/>
                </a:lnTo>
                <a:lnTo>
                  <a:pt x="9014" y="3432"/>
                </a:lnTo>
                <a:lnTo>
                  <a:pt x="9014" y="1235"/>
                </a:lnTo>
                <a:cubicBezTo>
                  <a:pt x="9014" y="556"/>
                  <a:pt x="8464" y="1"/>
                  <a:pt x="7785" y="1"/>
                </a:cubicBezTo>
                <a:close/>
              </a:path>
            </a:pathLst>
          </a:custGeom>
          <a:solidFill>
            <a:srgbClr val="000000">
              <a:alpha val="41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34"/>
          <p:cNvSpPr/>
          <p:nvPr/>
        </p:nvSpPr>
        <p:spPr>
          <a:xfrm rot="-5400000">
            <a:off x="476479" y="2332981"/>
            <a:ext cx="659081" cy="613306"/>
          </a:xfrm>
          <a:custGeom>
            <a:rect b="b" l="l" r="r" t="t"/>
            <a:pathLst>
              <a:path extrusionOk="0" h="6344" w="9014">
                <a:moveTo>
                  <a:pt x="7779" y="1235"/>
                </a:moveTo>
                <a:lnTo>
                  <a:pt x="7779" y="3432"/>
                </a:lnTo>
                <a:cubicBezTo>
                  <a:pt x="7779" y="3674"/>
                  <a:pt x="7613" y="3981"/>
                  <a:pt x="7413" y="4117"/>
                </a:cubicBezTo>
                <a:lnTo>
                  <a:pt x="4259" y="6214"/>
                </a:lnTo>
                <a:cubicBezTo>
                  <a:pt x="4058" y="6344"/>
                  <a:pt x="3721" y="6344"/>
                  <a:pt x="3520" y="6214"/>
                </a:cubicBezTo>
                <a:lnTo>
                  <a:pt x="366" y="4117"/>
                </a:lnTo>
                <a:cubicBezTo>
                  <a:pt x="166" y="3981"/>
                  <a:pt x="0" y="3674"/>
                  <a:pt x="0" y="3432"/>
                </a:cubicBezTo>
                <a:lnTo>
                  <a:pt x="0" y="1235"/>
                </a:lnTo>
                <a:cubicBezTo>
                  <a:pt x="0" y="556"/>
                  <a:pt x="550" y="1"/>
                  <a:pt x="1229" y="1"/>
                </a:cubicBezTo>
                <a:lnTo>
                  <a:pt x="9013" y="1"/>
                </a:lnTo>
                <a:cubicBezTo>
                  <a:pt x="8334" y="1"/>
                  <a:pt x="7779" y="556"/>
                  <a:pt x="7779" y="12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34"/>
          <p:cNvSpPr txBox="1"/>
          <p:nvPr/>
        </p:nvSpPr>
        <p:spPr>
          <a:xfrm>
            <a:off x="524850" y="2403763"/>
            <a:ext cx="382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latin typeface="Cairo"/>
                <a:ea typeface="Cairo"/>
                <a:cs typeface="Cairo"/>
                <a:sym typeface="Cairo"/>
              </a:rPr>
              <a:t>B</a:t>
            </a:r>
            <a:endParaRPr b="1" sz="2900">
              <a:latin typeface="Cairo"/>
              <a:ea typeface="Cairo"/>
              <a:cs typeface="Cairo"/>
              <a:sym typeface="Cairo"/>
            </a:endParaRPr>
          </a:p>
        </p:txBody>
      </p:sp>
      <p:pic>
        <p:nvPicPr>
          <p:cNvPr id="4579" name="Google Shape;4579;p34"/>
          <p:cNvPicPr preferRelativeResize="0"/>
          <p:nvPr/>
        </p:nvPicPr>
        <p:blipFill>
          <a:blip r:embed="rId3">
            <a:alphaModFix/>
          </a:blip>
          <a:stretch>
            <a:fillRect/>
          </a:stretch>
        </p:blipFill>
        <p:spPr>
          <a:xfrm>
            <a:off x="1133150" y="1446323"/>
            <a:ext cx="6877677" cy="557852"/>
          </a:xfrm>
          <a:prstGeom prst="rect">
            <a:avLst/>
          </a:prstGeom>
          <a:noFill/>
          <a:ln cap="flat" cmpd="sng" w="9525">
            <a:solidFill>
              <a:srgbClr val="000000"/>
            </a:solidFill>
            <a:prstDash val="solid"/>
            <a:round/>
            <a:headEnd len="sm" w="sm" type="none"/>
            <a:tailEnd len="sm" w="sm" type="none"/>
          </a:ln>
        </p:spPr>
      </p:pic>
      <p:pic>
        <p:nvPicPr>
          <p:cNvPr id="4580" name="Google Shape;4580;p34"/>
          <p:cNvPicPr preferRelativeResize="0"/>
          <p:nvPr/>
        </p:nvPicPr>
        <p:blipFill>
          <a:blip r:embed="rId4">
            <a:alphaModFix/>
          </a:blip>
          <a:stretch>
            <a:fillRect/>
          </a:stretch>
        </p:blipFill>
        <p:spPr>
          <a:xfrm>
            <a:off x="1127388" y="2628787"/>
            <a:ext cx="6877684" cy="1100775"/>
          </a:xfrm>
          <a:prstGeom prst="rect">
            <a:avLst/>
          </a:prstGeom>
          <a:noFill/>
          <a:ln cap="flat" cmpd="sng" w="9525">
            <a:solidFill>
              <a:schemeClr val="dk1"/>
            </a:solidFill>
            <a:prstDash val="solid"/>
            <a:round/>
            <a:headEnd len="sm" w="sm" type="none"/>
            <a:tailEnd len="sm" w="sm" type="none"/>
          </a:ln>
        </p:spPr>
      </p:pic>
      <p:sp>
        <p:nvSpPr>
          <p:cNvPr id="4581" name="Google Shape;4581;p34"/>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Reactive Oxygen Species (ROS)</a:t>
            </a:r>
            <a:endParaRPr b="1" sz="2600">
              <a:solidFill>
                <a:srgbClr val="3D85C6"/>
              </a:solidFill>
              <a:latin typeface="Cairo"/>
              <a:ea typeface="Cairo"/>
              <a:cs typeface="Cairo"/>
              <a:sym typeface="Cairo"/>
            </a:endParaRPr>
          </a:p>
        </p:txBody>
      </p:sp>
      <p:sp>
        <p:nvSpPr>
          <p:cNvPr id="4582" name="Google Shape;4582;p34"/>
          <p:cNvSpPr txBox="1"/>
          <p:nvPr/>
        </p:nvSpPr>
        <p:spPr>
          <a:xfrm>
            <a:off x="1112675" y="1038425"/>
            <a:ext cx="5266200" cy="70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hlink"/>
              </a:buClr>
              <a:buSzPts val="1100"/>
              <a:buFont typeface="Arial"/>
              <a:buNone/>
            </a:pPr>
            <a:r>
              <a:rPr b="1" lang="en">
                <a:solidFill>
                  <a:schemeClr val="hlink"/>
                </a:solidFill>
                <a:latin typeface="Cairo"/>
                <a:ea typeface="Cairo"/>
                <a:cs typeface="Cairo"/>
                <a:sym typeface="Cairo"/>
              </a:rPr>
              <a:t>Formation of reactive intermediate from molecular oxygen : </a:t>
            </a:r>
            <a:endParaRPr b="1">
              <a:solidFill>
                <a:schemeClr val="hlink"/>
              </a:solidFill>
              <a:latin typeface="Cairo"/>
              <a:ea typeface="Cairo"/>
              <a:cs typeface="Cairo"/>
              <a:sym typeface="Cairo"/>
            </a:endParaRPr>
          </a:p>
          <a:p>
            <a:pPr indent="0" lvl="0" marL="0" rtl="0" algn="l">
              <a:spcBef>
                <a:spcPts val="0"/>
              </a:spcBef>
              <a:spcAft>
                <a:spcPts val="0"/>
              </a:spcAft>
              <a:buNone/>
            </a:pPr>
            <a:r>
              <a:t/>
            </a:r>
            <a:endParaRPr b="1" sz="1800">
              <a:latin typeface="Cairo"/>
              <a:ea typeface="Cairo"/>
              <a:cs typeface="Cairo"/>
              <a:sym typeface="Cairo"/>
            </a:endParaRPr>
          </a:p>
        </p:txBody>
      </p:sp>
      <p:sp>
        <p:nvSpPr>
          <p:cNvPr id="4583" name="Google Shape;4583;p34"/>
          <p:cNvSpPr txBox="1"/>
          <p:nvPr/>
        </p:nvSpPr>
        <p:spPr>
          <a:xfrm>
            <a:off x="1127392" y="2199822"/>
            <a:ext cx="4603500" cy="95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hlink"/>
                </a:solidFill>
                <a:latin typeface="Cairo"/>
                <a:ea typeface="Cairo"/>
                <a:cs typeface="Cairo"/>
                <a:sym typeface="Cairo"/>
              </a:rPr>
              <a:t>Actions of antioxidant enzymes:</a:t>
            </a:r>
            <a:endParaRPr b="1">
              <a:solidFill>
                <a:schemeClr val="hlink"/>
              </a:solidFill>
              <a:latin typeface="Cairo"/>
              <a:ea typeface="Cairo"/>
              <a:cs typeface="Cairo"/>
              <a:sym typeface="Cairo"/>
            </a:endParaRPr>
          </a:p>
          <a:p>
            <a:pPr indent="0" lvl="0" marL="0" rtl="0" algn="l">
              <a:lnSpc>
                <a:spcPct val="115000"/>
              </a:lnSpc>
              <a:spcBef>
                <a:spcPts val="0"/>
              </a:spcBef>
              <a:spcAft>
                <a:spcPts val="0"/>
              </a:spcAft>
              <a:buNone/>
            </a:pPr>
            <a:r>
              <a:t/>
            </a:r>
            <a:endParaRPr b="1">
              <a:solidFill>
                <a:schemeClr val="hlink"/>
              </a:solidFill>
              <a:latin typeface="Cairo"/>
              <a:ea typeface="Cairo"/>
              <a:cs typeface="Cairo"/>
              <a:sym typeface="Cairo"/>
            </a:endParaRPr>
          </a:p>
          <a:p>
            <a:pPr indent="0" lvl="0" marL="0" rtl="0" algn="l">
              <a:spcBef>
                <a:spcPts val="0"/>
              </a:spcBef>
              <a:spcAft>
                <a:spcPts val="0"/>
              </a:spcAft>
              <a:buNone/>
            </a:pPr>
            <a:r>
              <a:t/>
            </a:r>
            <a:endParaRPr b="1" sz="1800">
              <a:latin typeface="Cairo"/>
              <a:ea typeface="Cairo"/>
              <a:cs typeface="Cairo"/>
              <a:sym typeface="Cairo"/>
            </a:endParaRPr>
          </a:p>
        </p:txBody>
      </p:sp>
      <p:sp>
        <p:nvSpPr>
          <p:cNvPr id="4584" name="Google Shape;4584;p34"/>
          <p:cNvSpPr txBox="1"/>
          <p:nvPr/>
        </p:nvSpPr>
        <p:spPr>
          <a:xfrm>
            <a:off x="1112675" y="3693750"/>
            <a:ext cx="326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B7B7B7"/>
                </a:solidFill>
                <a:latin typeface="Barlow Semi Condensed"/>
                <a:ea typeface="Barlow Semi Condensed"/>
                <a:cs typeface="Barlow Semi Condensed"/>
                <a:sym typeface="Barlow Semi Condensed"/>
              </a:rPr>
              <a:t> Note: </a:t>
            </a:r>
            <a:r>
              <a:rPr lang="en" sz="1100">
                <a:solidFill>
                  <a:srgbClr val="B7B7B7"/>
                </a:solidFill>
                <a:latin typeface="Barlow Semi Condensed"/>
                <a:ea typeface="Barlow Semi Condensed"/>
                <a:cs typeface="Barlow Semi Condensed"/>
                <a:sym typeface="Barlow Semi Condensed"/>
              </a:rPr>
              <a:t>(B) is the same reaction in (A) but with antioxidant </a:t>
            </a:r>
            <a:endParaRPr sz="1100">
              <a:solidFill>
                <a:srgbClr val="B7B7B7"/>
              </a:solidFill>
              <a:latin typeface="Barlow Semi Condensed"/>
              <a:ea typeface="Barlow Semi Condensed"/>
              <a:cs typeface="Barlow Semi Condensed"/>
              <a:sym typeface="Barlow Semi Condensed"/>
            </a:endParaRPr>
          </a:p>
        </p:txBody>
      </p:sp>
      <p:sp>
        <p:nvSpPr>
          <p:cNvPr id="4585" name="Google Shape;4585;p34"/>
          <p:cNvSpPr txBox="1"/>
          <p:nvPr/>
        </p:nvSpPr>
        <p:spPr>
          <a:xfrm>
            <a:off x="1133150" y="3961300"/>
            <a:ext cx="6572400" cy="110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000">
                <a:solidFill>
                  <a:srgbClr val="6AA84F"/>
                </a:solidFill>
                <a:latin typeface="Cairo"/>
                <a:ea typeface="Cairo"/>
                <a:cs typeface="Cairo"/>
                <a:sym typeface="Cairo"/>
              </a:rPr>
              <a:t>G-SH</a:t>
            </a:r>
            <a:r>
              <a:rPr lang="en" sz="1000">
                <a:solidFill>
                  <a:srgbClr val="6AA84F"/>
                </a:solidFill>
                <a:latin typeface="Cairo"/>
                <a:ea typeface="Cairo"/>
                <a:cs typeface="Cairo"/>
                <a:sym typeface="Cairo"/>
              </a:rPr>
              <a:t>: Reduced glutathione.                                                                                    </a:t>
            </a:r>
            <a:endParaRPr sz="1000">
              <a:solidFill>
                <a:srgbClr val="6AA84F"/>
              </a:solidFill>
              <a:latin typeface="Cairo"/>
              <a:ea typeface="Cairo"/>
              <a:cs typeface="Cairo"/>
              <a:sym typeface="Cairo"/>
            </a:endParaRPr>
          </a:p>
          <a:p>
            <a:pPr indent="0" lvl="0" marL="0" rtl="0" algn="l">
              <a:lnSpc>
                <a:spcPct val="100000"/>
              </a:lnSpc>
              <a:spcBef>
                <a:spcPts val="0"/>
              </a:spcBef>
              <a:spcAft>
                <a:spcPts val="0"/>
              </a:spcAft>
              <a:buNone/>
            </a:pPr>
            <a:r>
              <a:rPr b="1" lang="en" sz="1000">
                <a:solidFill>
                  <a:srgbClr val="6AA84F"/>
                </a:solidFill>
                <a:latin typeface="Cairo"/>
                <a:ea typeface="Cairo"/>
                <a:cs typeface="Cairo"/>
                <a:sym typeface="Cairo"/>
              </a:rPr>
              <a:t>G-S-S-G</a:t>
            </a:r>
            <a:r>
              <a:rPr lang="en" sz="1000">
                <a:solidFill>
                  <a:srgbClr val="6AA84F"/>
                </a:solidFill>
                <a:latin typeface="Cairo"/>
                <a:ea typeface="Cairo"/>
                <a:cs typeface="Cairo"/>
                <a:sym typeface="Cairo"/>
              </a:rPr>
              <a:t>: Oxidized glutathione .</a:t>
            </a:r>
            <a:endParaRPr sz="1000">
              <a:solidFill>
                <a:srgbClr val="6AA84F"/>
              </a:solidFill>
              <a:latin typeface="Cairo"/>
              <a:ea typeface="Cairo"/>
              <a:cs typeface="Cairo"/>
              <a:sym typeface="Cairo"/>
            </a:endParaRPr>
          </a:p>
          <a:p>
            <a:pPr indent="0" lvl="0" marL="0" rtl="0" algn="l">
              <a:lnSpc>
                <a:spcPct val="100000"/>
              </a:lnSpc>
              <a:spcBef>
                <a:spcPts val="0"/>
              </a:spcBef>
              <a:spcAft>
                <a:spcPts val="0"/>
              </a:spcAft>
              <a:buNone/>
            </a:pPr>
            <a:r>
              <a:rPr b="1" lang="en" sz="1000">
                <a:solidFill>
                  <a:srgbClr val="6AA84F"/>
                </a:solidFill>
                <a:latin typeface="Cairo"/>
                <a:ea typeface="Cairo"/>
                <a:cs typeface="Cairo"/>
                <a:sym typeface="Cairo"/>
              </a:rPr>
              <a:t>Hydrogen peroxide</a:t>
            </a:r>
            <a:r>
              <a:rPr lang="en" sz="1000">
                <a:solidFill>
                  <a:srgbClr val="6AA84F"/>
                </a:solidFill>
                <a:latin typeface="Cairo"/>
                <a:ea typeface="Cairo"/>
                <a:cs typeface="Cairo"/>
                <a:sym typeface="Cairo"/>
              </a:rPr>
              <a:t>: Can be converted to H</a:t>
            </a:r>
            <a:r>
              <a:rPr lang="en" sz="700">
                <a:solidFill>
                  <a:srgbClr val="6AA84F"/>
                </a:solidFill>
                <a:latin typeface="Cairo"/>
                <a:ea typeface="Cairo"/>
                <a:cs typeface="Cairo"/>
                <a:sym typeface="Cairo"/>
              </a:rPr>
              <a:t>2</a:t>
            </a:r>
            <a:r>
              <a:rPr lang="en" sz="1000">
                <a:solidFill>
                  <a:srgbClr val="6AA84F"/>
                </a:solidFill>
                <a:latin typeface="Cairo"/>
                <a:ea typeface="Cairo"/>
                <a:cs typeface="Cairo"/>
                <a:sym typeface="Cairo"/>
              </a:rPr>
              <a:t>O either directly by catalase or indirectly by glutathione peroxidase .                                           </a:t>
            </a:r>
            <a:r>
              <a:rPr b="1" lang="en" sz="1000">
                <a:solidFill>
                  <a:srgbClr val="6AA84F"/>
                </a:solidFill>
                <a:latin typeface="Cairo"/>
                <a:ea typeface="Cairo"/>
                <a:cs typeface="Cairo"/>
                <a:sym typeface="Cairo"/>
              </a:rPr>
              <a:t>Superoxide</a:t>
            </a:r>
            <a:r>
              <a:rPr lang="en" sz="1000">
                <a:solidFill>
                  <a:srgbClr val="6AA84F"/>
                </a:solidFill>
                <a:latin typeface="Cairo"/>
                <a:ea typeface="Cairo"/>
                <a:cs typeface="Cairo"/>
                <a:sym typeface="Cairo"/>
              </a:rPr>
              <a:t>: Is converted to O2 by superoxide dismutase</a:t>
            </a:r>
            <a:endParaRPr sz="1000">
              <a:solidFill>
                <a:srgbClr val="6AA84F"/>
              </a:solidFill>
              <a:latin typeface="Cairo"/>
              <a:ea typeface="Cairo"/>
              <a:cs typeface="Cairo"/>
              <a:sym typeface="Cairo"/>
            </a:endParaRPr>
          </a:p>
          <a:p>
            <a:pPr indent="0" lvl="0" marL="0" rtl="0" algn="l">
              <a:lnSpc>
                <a:spcPct val="115000"/>
              </a:lnSpc>
              <a:spcBef>
                <a:spcPts val="0"/>
              </a:spcBef>
              <a:spcAft>
                <a:spcPts val="0"/>
              </a:spcAft>
              <a:buNone/>
            </a:pPr>
            <a:r>
              <a:rPr lang="en" sz="1000">
                <a:solidFill>
                  <a:srgbClr val="6AA84F"/>
                </a:solidFill>
                <a:latin typeface="Cairo"/>
                <a:ea typeface="Cairo"/>
                <a:cs typeface="Cairo"/>
                <a:sym typeface="Cairo"/>
              </a:rPr>
              <a:t>The problem begins when the reduction of oxygen to water stops in Superoxide, Hydrogen peroxide or Hydroxyl radical.          one or two of these ROS will accumulate in our body and cause diseases.</a:t>
            </a:r>
            <a:endParaRPr sz="1000">
              <a:solidFill>
                <a:srgbClr val="6AA84F"/>
              </a:solidFill>
              <a:latin typeface="Cairo"/>
              <a:ea typeface="Cairo"/>
              <a:cs typeface="Cairo"/>
              <a:sym typeface="Cairo"/>
            </a:endParaRPr>
          </a:p>
          <a:p>
            <a:pPr indent="0" lvl="0" marL="0" rtl="0" algn="l">
              <a:lnSpc>
                <a:spcPct val="100000"/>
              </a:lnSpc>
              <a:spcBef>
                <a:spcPts val="0"/>
              </a:spcBef>
              <a:spcAft>
                <a:spcPts val="0"/>
              </a:spcAft>
              <a:buClr>
                <a:schemeClr val="hlink"/>
              </a:buClr>
              <a:buSzPts val="1100"/>
              <a:buFont typeface="Arial"/>
              <a:buNone/>
            </a:pPr>
            <a:r>
              <a:rPr lang="en" sz="1000">
                <a:solidFill>
                  <a:srgbClr val="6AA84F"/>
                </a:solidFill>
                <a:latin typeface="Cairo"/>
                <a:ea typeface="Cairo"/>
                <a:cs typeface="Cairo"/>
                <a:sym typeface="Cairo"/>
              </a:rPr>
              <a:t>. </a:t>
            </a:r>
            <a:endParaRPr sz="1000">
              <a:solidFill>
                <a:srgbClr val="6AA84F"/>
              </a:solidFill>
              <a:latin typeface="Cairo"/>
              <a:ea typeface="Cairo"/>
              <a:cs typeface="Cairo"/>
              <a:sym typeface="Cairo"/>
            </a:endParaRPr>
          </a:p>
          <a:p>
            <a:pPr indent="0" lvl="0" marL="0" rtl="0" algn="l">
              <a:lnSpc>
                <a:spcPct val="100000"/>
              </a:lnSpc>
              <a:spcBef>
                <a:spcPts val="0"/>
              </a:spcBef>
              <a:spcAft>
                <a:spcPts val="0"/>
              </a:spcAft>
              <a:buClr>
                <a:schemeClr val="hlink"/>
              </a:buClr>
              <a:buSzPts val="1100"/>
              <a:buFont typeface="Arial"/>
              <a:buNone/>
            </a:pPr>
            <a:r>
              <a:rPr lang="en" sz="1300">
                <a:solidFill>
                  <a:schemeClr val="hlink"/>
                </a:solidFill>
              </a:rPr>
              <a:t>					</a:t>
            </a:r>
            <a:endParaRPr sz="1300">
              <a:solidFill>
                <a:schemeClr val="hlink"/>
              </a:solidFill>
            </a:endParaRPr>
          </a:p>
          <a:p>
            <a:pPr indent="0" lvl="0" marL="0" rtl="0" algn="l">
              <a:lnSpc>
                <a:spcPct val="100000"/>
              </a:lnSpc>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lnSpc>
                <a:spcPct val="100000"/>
              </a:lnSpc>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a:latin typeface="Barlow Semi Condensed"/>
                <a:ea typeface="Barlow Semi Condensed"/>
                <a:cs typeface="Barlow Semi Condensed"/>
                <a:sym typeface="Barlow Semi Condensed"/>
              </a:rPr>
              <a:t>  </a:t>
            </a:r>
            <a:endParaRPr>
              <a:latin typeface="Barlow Semi Condensed"/>
              <a:ea typeface="Barlow Semi Condensed"/>
              <a:cs typeface="Barlow Semi Condensed"/>
              <a:sym typeface="Barlow Semi Condensed"/>
            </a:endParaRPr>
          </a:p>
        </p:txBody>
      </p:sp>
      <p:sp>
        <p:nvSpPr>
          <p:cNvPr id="4586" name="Google Shape;4586;p34"/>
          <p:cNvSpPr txBox="1"/>
          <p:nvPr/>
        </p:nvSpPr>
        <p:spPr>
          <a:xfrm>
            <a:off x="6003400" y="1120298"/>
            <a:ext cx="2124600" cy="2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hlink"/>
              </a:buClr>
              <a:buSzPts val="1100"/>
              <a:buFont typeface="Arial"/>
              <a:buNone/>
            </a:pPr>
            <a:r>
              <a:rPr lang="en" sz="800">
                <a:solidFill>
                  <a:srgbClr val="B7B7B7"/>
                </a:solidFill>
              </a:rPr>
              <a:t>Note:The dot ( ● ) means an electron</a:t>
            </a:r>
            <a:endParaRPr sz="800">
              <a:solidFill>
                <a:srgbClr val="B7B7B7"/>
              </a:solidFill>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0" name="Shape 4590"/>
        <p:cNvGrpSpPr/>
        <p:nvPr/>
      </p:nvGrpSpPr>
      <p:grpSpPr>
        <a:xfrm>
          <a:off x="0" y="0"/>
          <a:ext cx="0" cy="0"/>
          <a:chOff x="0" y="0"/>
          <a:chExt cx="0" cy="0"/>
        </a:xfrm>
      </p:grpSpPr>
      <p:cxnSp>
        <p:nvCxnSpPr>
          <p:cNvPr id="4591" name="Google Shape;4591;p35"/>
          <p:cNvCxnSpPr/>
          <p:nvPr/>
        </p:nvCxnSpPr>
        <p:spPr>
          <a:xfrm flipH="1">
            <a:off x="2897457" y="4097703"/>
            <a:ext cx="951600" cy="600"/>
          </a:xfrm>
          <a:prstGeom prst="bentConnector3">
            <a:avLst>
              <a:gd fmla="val 50000" name="adj1"/>
            </a:avLst>
          </a:prstGeom>
          <a:noFill/>
          <a:ln cap="flat" cmpd="sng" w="19050">
            <a:solidFill>
              <a:srgbClr val="CCCCCC"/>
            </a:solidFill>
            <a:prstDash val="dash"/>
            <a:round/>
            <a:headEnd len="med" w="med" type="none"/>
            <a:tailEnd len="med" w="med" type="none"/>
          </a:ln>
        </p:spPr>
      </p:cxnSp>
      <p:sp>
        <p:nvSpPr>
          <p:cNvPr id="4592" name="Google Shape;4592;p35"/>
          <p:cNvSpPr/>
          <p:nvPr/>
        </p:nvSpPr>
        <p:spPr>
          <a:xfrm>
            <a:off x="1048250" y="1744725"/>
            <a:ext cx="1533600" cy="111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l">
              <a:lnSpc>
                <a:spcPct val="115000"/>
              </a:lnSpc>
              <a:spcBef>
                <a:spcPts val="0"/>
              </a:spcBef>
              <a:spcAft>
                <a:spcPts val="0"/>
              </a:spcAft>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ctr">
              <a:lnSpc>
                <a:spcPct val="115000"/>
              </a:lnSpc>
              <a:spcBef>
                <a:spcPts val="0"/>
              </a:spcBef>
              <a:spcAft>
                <a:spcPts val="0"/>
              </a:spcAft>
              <a:buNone/>
            </a:pPr>
            <a:r>
              <a:rPr lang="en" sz="1200">
                <a:solidFill>
                  <a:schemeClr val="hlink"/>
                </a:solidFill>
                <a:latin typeface="Cairo"/>
                <a:ea typeface="Cairo"/>
                <a:cs typeface="Cairo"/>
                <a:sym typeface="Cairo"/>
              </a:rPr>
              <a:t>-Superoxide (O</a:t>
            </a:r>
            <a:r>
              <a:rPr lang="en" sz="900">
                <a:solidFill>
                  <a:schemeClr val="hlink"/>
                </a:solidFill>
                <a:latin typeface="Cairo"/>
                <a:ea typeface="Cairo"/>
                <a:cs typeface="Cairo"/>
                <a:sym typeface="Cairo"/>
              </a:rPr>
              <a:t>2●-</a:t>
            </a:r>
            <a:r>
              <a:rPr lang="en" sz="1200">
                <a:solidFill>
                  <a:schemeClr val="hlink"/>
                </a:solidFill>
                <a:latin typeface="Cairo"/>
                <a:ea typeface="Cairo"/>
                <a:cs typeface="Cairo"/>
                <a:sym typeface="Cairo"/>
              </a:rPr>
              <a:t>).</a:t>
            </a:r>
            <a:endParaRPr sz="1200">
              <a:solidFill>
                <a:schemeClr val="hlink"/>
              </a:solidFill>
              <a:latin typeface="Cairo"/>
              <a:ea typeface="Cairo"/>
              <a:cs typeface="Cairo"/>
              <a:sym typeface="Cairo"/>
            </a:endParaRPr>
          </a:p>
          <a:p>
            <a:pPr indent="0" lvl="0" marL="0" rtl="0" algn="ctr">
              <a:lnSpc>
                <a:spcPct val="115000"/>
              </a:lnSpc>
              <a:spcBef>
                <a:spcPts val="0"/>
              </a:spcBef>
              <a:spcAft>
                <a:spcPts val="0"/>
              </a:spcAft>
              <a:buClr>
                <a:schemeClr val="hlink"/>
              </a:buClr>
              <a:buSzPts val="1100"/>
              <a:buFont typeface="Arial"/>
              <a:buNone/>
            </a:pPr>
            <a:r>
              <a:rPr lang="en" sz="1200">
                <a:solidFill>
                  <a:schemeClr val="hlink"/>
                </a:solidFill>
                <a:latin typeface="Cairo"/>
                <a:ea typeface="Cairo"/>
                <a:cs typeface="Cairo"/>
                <a:sym typeface="Cairo"/>
              </a:rPr>
              <a:t>- Hydroxyl </a:t>
            </a:r>
            <a:r>
              <a:rPr lang="en" sz="1200">
                <a:solidFill>
                  <a:schemeClr val="hlink"/>
                </a:solidFill>
                <a:latin typeface="Cairo"/>
                <a:ea typeface="Cairo"/>
                <a:cs typeface="Cairo"/>
                <a:sym typeface="Cairo"/>
              </a:rPr>
              <a:t>radical (OH</a:t>
            </a:r>
            <a:r>
              <a:rPr lang="en" sz="1000">
                <a:solidFill>
                  <a:schemeClr val="hlink"/>
                </a:solidFill>
                <a:latin typeface="Cairo"/>
                <a:ea typeface="Cairo"/>
                <a:cs typeface="Cairo"/>
                <a:sym typeface="Cairo"/>
              </a:rPr>
              <a:t>●</a:t>
            </a:r>
            <a:r>
              <a:rPr lang="en" sz="1200">
                <a:solidFill>
                  <a:schemeClr val="hlink"/>
                </a:solidFill>
                <a:latin typeface="Cairo"/>
                <a:ea typeface="Cairo"/>
                <a:cs typeface="Cairo"/>
                <a:sym typeface="Cairo"/>
              </a:rPr>
              <a:t>) </a:t>
            </a:r>
            <a:r>
              <a:rPr lang="en" sz="1300">
                <a:solidFill>
                  <a:schemeClr val="hlink"/>
                </a:solidFill>
                <a:latin typeface="Cairo"/>
                <a:ea typeface="Cairo"/>
                <a:cs typeface="Cairo"/>
                <a:sym typeface="Cairo"/>
              </a:rPr>
              <a:t>.</a:t>
            </a:r>
            <a:r>
              <a:rPr lang="en" sz="1100">
                <a:solidFill>
                  <a:schemeClr val="hlink"/>
                </a:solidFill>
                <a:latin typeface="Cairo"/>
                <a:ea typeface="Cairo"/>
                <a:cs typeface="Cairo"/>
                <a:sym typeface="Cairo"/>
              </a:rPr>
              <a:t>	           </a:t>
            </a:r>
            <a:r>
              <a:rPr lang="en" sz="1000">
                <a:solidFill>
                  <a:srgbClr val="B7B7B7"/>
                </a:solidFill>
                <a:latin typeface="Cairo"/>
                <a:ea typeface="Cairo"/>
                <a:cs typeface="Cairo"/>
                <a:sym typeface="Cairo"/>
              </a:rPr>
              <a:t>(unpaired electrons)</a:t>
            </a:r>
            <a:endParaRPr sz="1000">
              <a:solidFill>
                <a:srgbClr val="B7B7B7"/>
              </a:solidFill>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a:p>
            <a:pPr indent="0" lvl="0" marL="0" rtl="0" algn="l">
              <a:spcBef>
                <a:spcPts val="0"/>
              </a:spcBef>
              <a:spcAft>
                <a:spcPts val="0"/>
              </a:spcAft>
              <a:buClr>
                <a:schemeClr val="hlink"/>
              </a:buClr>
              <a:buSzPts val="1100"/>
              <a:buFont typeface="Arial"/>
              <a:buNone/>
            </a:pPr>
            <a:r>
              <a:rPr lang="en" sz="1100">
                <a:solidFill>
                  <a:schemeClr val="hlink"/>
                </a:solidFill>
                <a:latin typeface="Cairo"/>
                <a:ea typeface="Cairo"/>
                <a:cs typeface="Cairo"/>
                <a:sym typeface="Cairo"/>
              </a:rPr>
              <a:t>		</a:t>
            </a:r>
            <a:endParaRPr sz="1100">
              <a:solidFill>
                <a:schemeClr val="hlink"/>
              </a:solidFill>
              <a:latin typeface="Cairo"/>
              <a:ea typeface="Cairo"/>
              <a:cs typeface="Cairo"/>
              <a:sym typeface="Cairo"/>
            </a:endParaRPr>
          </a:p>
        </p:txBody>
      </p:sp>
      <p:cxnSp>
        <p:nvCxnSpPr>
          <p:cNvPr id="4593" name="Google Shape;4593;p35"/>
          <p:cNvCxnSpPr/>
          <p:nvPr/>
        </p:nvCxnSpPr>
        <p:spPr>
          <a:xfrm flipH="1">
            <a:off x="1767758" y="1227899"/>
            <a:ext cx="2908800" cy="371100"/>
          </a:xfrm>
          <a:prstGeom prst="bentConnector3">
            <a:avLst>
              <a:gd fmla="val 100304" name="adj1"/>
            </a:avLst>
          </a:prstGeom>
          <a:noFill/>
          <a:ln cap="flat" cmpd="sng" w="19050">
            <a:solidFill>
              <a:srgbClr val="CCCCCC"/>
            </a:solidFill>
            <a:prstDash val="dash"/>
            <a:round/>
            <a:headEnd len="med" w="med" type="none"/>
            <a:tailEnd len="med" w="med" type="none"/>
          </a:ln>
        </p:spPr>
      </p:cxnSp>
      <p:cxnSp>
        <p:nvCxnSpPr>
          <p:cNvPr id="4594" name="Google Shape;4594;p35"/>
          <p:cNvCxnSpPr/>
          <p:nvPr/>
        </p:nvCxnSpPr>
        <p:spPr>
          <a:xfrm>
            <a:off x="4474178" y="1205281"/>
            <a:ext cx="2526000" cy="269400"/>
          </a:xfrm>
          <a:prstGeom prst="bentConnector3">
            <a:avLst>
              <a:gd fmla="val 107032" name="adj1"/>
            </a:avLst>
          </a:prstGeom>
          <a:noFill/>
          <a:ln cap="flat" cmpd="sng" w="19050">
            <a:solidFill>
              <a:srgbClr val="CCCCCC"/>
            </a:solidFill>
            <a:prstDash val="dash"/>
            <a:round/>
            <a:headEnd len="med" w="med" type="none"/>
            <a:tailEnd len="med" w="med" type="none"/>
          </a:ln>
        </p:spPr>
      </p:cxnSp>
      <p:cxnSp>
        <p:nvCxnSpPr>
          <p:cNvPr id="4595" name="Google Shape;4595;p35"/>
          <p:cNvCxnSpPr/>
          <p:nvPr/>
        </p:nvCxnSpPr>
        <p:spPr>
          <a:xfrm rot="5400000">
            <a:off x="4183765" y="1423281"/>
            <a:ext cx="613800" cy="33000"/>
          </a:xfrm>
          <a:prstGeom prst="bentConnector3">
            <a:avLst>
              <a:gd fmla="val 50000" name="adj1"/>
            </a:avLst>
          </a:prstGeom>
          <a:noFill/>
          <a:ln cap="flat" cmpd="sng" w="19050">
            <a:solidFill>
              <a:srgbClr val="CCCCCC"/>
            </a:solidFill>
            <a:prstDash val="dash"/>
            <a:round/>
            <a:headEnd len="med" w="med" type="none"/>
            <a:tailEnd len="med" w="med" type="none"/>
          </a:ln>
        </p:spPr>
      </p:cxnSp>
      <p:sp>
        <p:nvSpPr>
          <p:cNvPr id="4596" name="Google Shape;4596;p35"/>
          <p:cNvSpPr/>
          <p:nvPr/>
        </p:nvSpPr>
        <p:spPr>
          <a:xfrm>
            <a:off x="3571625" y="877975"/>
            <a:ext cx="1838100" cy="596700"/>
          </a:xfrm>
          <a:prstGeom prst="roundRect">
            <a:avLst>
              <a:gd fmla="val 16667" name="adj"/>
            </a:avLst>
          </a:prstGeom>
          <a:solidFill>
            <a:srgbClr val="EFEFE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iro"/>
                <a:ea typeface="Cairo"/>
                <a:cs typeface="Cairo"/>
                <a:sym typeface="Cairo"/>
              </a:rPr>
              <a:t>Types and sources of ROS</a:t>
            </a:r>
            <a:endParaRPr b="1">
              <a:latin typeface="Cairo"/>
              <a:ea typeface="Cairo"/>
              <a:cs typeface="Cairo"/>
              <a:sym typeface="Cairo"/>
            </a:endParaRPr>
          </a:p>
        </p:txBody>
      </p:sp>
      <p:grpSp>
        <p:nvGrpSpPr>
          <p:cNvPr id="4597" name="Google Shape;4597;p35"/>
          <p:cNvGrpSpPr/>
          <p:nvPr/>
        </p:nvGrpSpPr>
        <p:grpSpPr>
          <a:xfrm>
            <a:off x="3723874" y="1639985"/>
            <a:ext cx="1533600" cy="1302152"/>
            <a:chOff x="4855106" y="4147500"/>
            <a:chExt cx="1808704" cy="1768027"/>
          </a:xfrm>
        </p:grpSpPr>
        <p:sp>
          <p:nvSpPr>
            <p:cNvPr id="4598" name="Google Shape;4598;p35"/>
            <p:cNvSpPr/>
            <p:nvPr/>
          </p:nvSpPr>
          <p:spPr>
            <a:xfrm>
              <a:off x="4855106" y="4538827"/>
              <a:ext cx="1808700" cy="1376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200">
                  <a:solidFill>
                    <a:schemeClr val="hlink"/>
                  </a:solidFill>
                  <a:latin typeface="Cairo"/>
                  <a:ea typeface="Cairo"/>
                  <a:cs typeface="Cairo"/>
                  <a:sym typeface="Cairo"/>
                </a:rPr>
                <a:t>-</a:t>
              </a:r>
              <a:r>
                <a:rPr lang="en" sz="1300">
                  <a:solidFill>
                    <a:schemeClr val="hlink"/>
                  </a:solidFill>
                  <a:latin typeface="Cairo"/>
                  <a:ea typeface="Cairo"/>
                  <a:cs typeface="Cairo"/>
                  <a:sym typeface="Cairo"/>
                </a:rPr>
                <a:t> Hydrogen peroxide (H</a:t>
              </a:r>
              <a:r>
                <a:rPr lang="en" sz="1000">
                  <a:solidFill>
                    <a:schemeClr val="hlink"/>
                  </a:solidFill>
                  <a:latin typeface="Cairo"/>
                  <a:ea typeface="Cairo"/>
                  <a:cs typeface="Cairo"/>
                  <a:sym typeface="Cairo"/>
                </a:rPr>
                <a:t>2</a:t>
              </a:r>
              <a:r>
                <a:rPr lang="en" sz="1300">
                  <a:solidFill>
                    <a:schemeClr val="hlink"/>
                  </a:solidFill>
                  <a:latin typeface="Cairo"/>
                  <a:ea typeface="Cairo"/>
                  <a:cs typeface="Cairo"/>
                  <a:sym typeface="Cairo"/>
                </a:rPr>
                <a:t>O</a:t>
              </a:r>
              <a:r>
                <a:rPr lang="en" sz="1000">
                  <a:solidFill>
                    <a:schemeClr val="hlink"/>
                  </a:solidFill>
                  <a:latin typeface="Cairo"/>
                  <a:ea typeface="Cairo"/>
                  <a:cs typeface="Cairo"/>
                  <a:sym typeface="Cairo"/>
                </a:rPr>
                <a:t>2</a:t>
              </a:r>
              <a:r>
                <a:rPr lang="en" sz="1300">
                  <a:solidFill>
                    <a:schemeClr val="hlink"/>
                  </a:solidFill>
                  <a:latin typeface="Cairo"/>
                  <a:ea typeface="Cairo"/>
                  <a:cs typeface="Cairo"/>
                  <a:sym typeface="Cairo"/>
                </a:rPr>
                <a:t>). </a:t>
              </a:r>
              <a:endParaRPr sz="1300">
                <a:solidFill>
                  <a:schemeClr val="hlink"/>
                </a:solidFill>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lang="en" sz="1100">
                  <a:solidFill>
                    <a:schemeClr val="hlink"/>
                  </a:solidFill>
                </a:rPr>
                <a:t>     </a:t>
              </a:r>
              <a:r>
                <a:rPr lang="en" sz="1000">
                  <a:solidFill>
                    <a:srgbClr val="B7B7B7"/>
                  </a:solidFill>
                  <a:latin typeface="Cairo"/>
                  <a:ea typeface="Cairo"/>
                  <a:cs typeface="Cairo"/>
                  <a:sym typeface="Cairo"/>
                </a:rPr>
                <a:t>(Paired electrons)</a:t>
              </a: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sz="1200">
                <a:latin typeface="Cairo"/>
                <a:ea typeface="Cairo"/>
                <a:cs typeface="Cairo"/>
                <a:sym typeface="Cairo"/>
              </a:endParaRPr>
            </a:p>
          </p:txBody>
        </p:sp>
        <p:sp>
          <p:nvSpPr>
            <p:cNvPr id="4599" name="Google Shape;4599;p35"/>
            <p:cNvSpPr txBox="1"/>
            <p:nvPr/>
          </p:nvSpPr>
          <p:spPr>
            <a:xfrm>
              <a:off x="4855110" y="4147500"/>
              <a:ext cx="1808700" cy="335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iro"/>
                  <a:ea typeface="Cairo"/>
                  <a:cs typeface="Cairo"/>
                  <a:sym typeface="Cairo"/>
                </a:rPr>
                <a:t>Non-free radical</a:t>
              </a:r>
              <a:endParaRPr b="1">
                <a:solidFill>
                  <a:srgbClr val="000000"/>
                </a:solidFill>
                <a:latin typeface="Cairo"/>
                <a:ea typeface="Cairo"/>
                <a:cs typeface="Cairo"/>
                <a:sym typeface="Cairo"/>
              </a:endParaRPr>
            </a:p>
          </p:txBody>
        </p:sp>
      </p:grpSp>
      <p:grpSp>
        <p:nvGrpSpPr>
          <p:cNvPr id="4600" name="Google Shape;4600;p35"/>
          <p:cNvGrpSpPr/>
          <p:nvPr/>
        </p:nvGrpSpPr>
        <p:grpSpPr>
          <a:xfrm>
            <a:off x="6517276" y="1423400"/>
            <a:ext cx="1646599" cy="1447095"/>
            <a:chOff x="6962311" y="2617961"/>
            <a:chExt cx="2012465" cy="1964827"/>
          </a:xfrm>
        </p:grpSpPr>
        <p:sp>
          <p:nvSpPr>
            <p:cNvPr id="4601" name="Google Shape;4601;p35"/>
            <p:cNvSpPr/>
            <p:nvPr/>
          </p:nvSpPr>
          <p:spPr>
            <a:xfrm>
              <a:off x="6962676" y="3073188"/>
              <a:ext cx="2012100" cy="15096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lnSpc>
                  <a:spcPct val="115000"/>
                </a:lnSpc>
                <a:spcBef>
                  <a:spcPts val="0"/>
                </a:spcBef>
                <a:spcAft>
                  <a:spcPts val="0"/>
                </a:spcAft>
                <a:buNone/>
              </a:pPr>
              <a:r>
                <a:t/>
              </a:r>
              <a:endParaRPr b="1" sz="1000">
                <a:latin typeface="Cairo"/>
                <a:ea typeface="Cairo"/>
                <a:cs typeface="Cairo"/>
                <a:sym typeface="Cairo"/>
              </a:endParaRPr>
            </a:p>
            <a:p>
              <a:pPr indent="0" lvl="0" marL="0" rtl="0" algn="ctr">
                <a:lnSpc>
                  <a:spcPct val="115000"/>
                </a:lnSpc>
                <a:spcBef>
                  <a:spcPts val="0"/>
                </a:spcBef>
                <a:spcAft>
                  <a:spcPts val="0"/>
                </a:spcAft>
                <a:buNone/>
              </a:pPr>
              <a:r>
                <a:rPr lang="en" sz="1000">
                  <a:latin typeface="Cairo"/>
                  <a:ea typeface="Cairo"/>
                  <a:cs typeface="Cairo"/>
                  <a:sym typeface="Cairo"/>
                </a:rPr>
                <a:t>-Aerobic metabolism.</a:t>
              </a:r>
              <a:endParaRPr sz="1000">
                <a:latin typeface="Cairo"/>
                <a:ea typeface="Cairo"/>
                <a:cs typeface="Cairo"/>
                <a:sym typeface="Cairo"/>
              </a:endParaRPr>
            </a:p>
            <a:p>
              <a:pPr indent="0" lvl="0" marL="0" rtl="0" algn="ctr">
                <a:lnSpc>
                  <a:spcPct val="115000"/>
                </a:lnSpc>
                <a:spcBef>
                  <a:spcPts val="0"/>
                </a:spcBef>
                <a:spcAft>
                  <a:spcPts val="0"/>
                </a:spcAft>
                <a:buNone/>
              </a:pPr>
              <a:r>
                <a:rPr lang="en" sz="1000">
                  <a:latin typeface="Cairo"/>
                  <a:ea typeface="Cairo"/>
                  <a:cs typeface="Cairo"/>
                  <a:sym typeface="Cairo"/>
                </a:rPr>
                <a:t>- Partial reduction of molecular oxygen in ETC. </a:t>
              </a:r>
              <a:endParaRPr sz="1000">
                <a:latin typeface="Cairo"/>
                <a:ea typeface="Cairo"/>
                <a:cs typeface="Cairo"/>
                <a:sym typeface="Cairo"/>
              </a:endParaRPr>
            </a:p>
            <a:p>
              <a:pPr indent="0" lvl="0" marL="0" rtl="0" algn="ctr">
                <a:lnSpc>
                  <a:spcPct val="115000"/>
                </a:lnSpc>
                <a:spcBef>
                  <a:spcPts val="0"/>
                </a:spcBef>
                <a:spcAft>
                  <a:spcPts val="0"/>
                </a:spcAft>
                <a:buClr>
                  <a:schemeClr val="hlink"/>
                </a:buClr>
                <a:buSzPts val="1100"/>
                <a:buFont typeface="Arial"/>
                <a:buNone/>
              </a:pPr>
              <a:r>
                <a:rPr lang="en" sz="1000">
                  <a:latin typeface="Cairo"/>
                  <a:ea typeface="Cairo"/>
                  <a:cs typeface="Cairo"/>
                  <a:sym typeface="Cairo"/>
                </a:rPr>
                <a:t>- Ingestion of drugs, toxins, chemicals.</a:t>
              </a:r>
              <a:r>
                <a:rPr lang="en" sz="1100">
                  <a:latin typeface="Cairo"/>
                  <a:ea typeface="Cairo"/>
                  <a:cs typeface="Cairo"/>
                  <a:sym typeface="Cairo"/>
                </a:rPr>
                <a:t> </a:t>
              </a:r>
              <a:endParaRPr sz="1100">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lang="en" sz="1200">
                  <a:solidFill>
                    <a:schemeClr val="hlink"/>
                  </a:solidFill>
                </a:rPr>
                <a:t>		</a:t>
              </a: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b="1" sz="1200">
                <a:latin typeface="Cairo"/>
                <a:ea typeface="Cairo"/>
                <a:cs typeface="Cairo"/>
                <a:sym typeface="Cairo"/>
              </a:endParaRPr>
            </a:p>
          </p:txBody>
        </p:sp>
        <p:sp>
          <p:nvSpPr>
            <p:cNvPr id="4602" name="Google Shape;4602;p35"/>
            <p:cNvSpPr txBox="1"/>
            <p:nvPr/>
          </p:nvSpPr>
          <p:spPr>
            <a:xfrm>
              <a:off x="6962311" y="2617961"/>
              <a:ext cx="2012100" cy="33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Cairo"/>
                  <a:ea typeface="Cairo"/>
                  <a:cs typeface="Cairo"/>
                  <a:sym typeface="Cairo"/>
                </a:rPr>
                <a:t>sources</a:t>
              </a:r>
              <a:endParaRPr b="1" sz="1700">
                <a:solidFill>
                  <a:srgbClr val="000000"/>
                </a:solidFill>
                <a:latin typeface="Cairo"/>
                <a:ea typeface="Cairo"/>
                <a:cs typeface="Cairo"/>
                <a:sym typeface="Cairo"/>
              </a:endParaRPr>
            </a:p>
          </p:txBody>
        </p:sp>
      </p:grpSp>
      <p:cxnSp>
        <p:nvCxnSpPr>
          <p:cNvPr id="4603" name="Google Shape;4603;p35"/>
          <p:cNvCxnSpPr/>
          <p:nvPr/>
        </p:nvCxnSpPr>
        <p:spPr>
          <a:xfrm flipH="1">
            <a:off x="5482350" y="4097398"/>
            <a:ext cx="951600" cy="600"/>
          </a:xfrm>
          <a:prstGeom prst="bentConnector3">
            <a:avLst>
              <a:gd fmla="val 50000" name="adj1"/>
            </a:avLst>
          </a:prstGeom>
          <a:noFill/>
          <a:ln cap="flat" cmpd="sng" w="19050">
            <a:solidFill>
              <a:srgbClr val="CCCCCC"/>
            </a:solidFill>
            <a:prstDash val="dash"/>
            <a:round/>
            <a:headEnd len="med" w="med" type="none"/>
            <a:tailEnd len="med" w="med" type="none"/>
          </a:ln>
        </p:spPr>
      </p:cxnSp>
      <p:grpSp>
        <p:nvGrpSpPr>
          <p:cNvPr id="4604" name="Google Shape;4604;p35"/>
          <p:cNvGrpSpPr/>
          <p:nvPr/>
        </p:nvGrpSpPr>
        <p:grpSpPr>
          <a:xfrm>
            <a:off x="3680257" y="3634601"/>
            <a:ext cx="1837968" cy="914454"/>
            <a:chOff x="3527700" y="2274898"/>
            <a:chExt cx="2088600" cy="1207200"/>
          </a:xfrm>
        </p:grpSpPr>
        <p:sp>
          <p:nvSpPr>
            <p:cNvPr id="4605" name="Google Shape;4605;p35"/>
            <p:cNvSpPr/>
            <p:nvPr/>
          </p:nvSpPr>
          <p:spPr>
            <a:xfrm>
              <a:off x="3527700" y="2274898"/>
              <a:ext cx="2088600" cy="1207200"/>
            </a:xfrm>
            <a:prstGeom prst="roundRect">
              <a:avLst>
                <a:gd fmla="val 16667" name="adj"/>
              </a:avLst>
            </a:prstGeom>
            <a:solidFill>
              <a:srgbClr val="EFEFE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6" name="Google Shape;4606;p35"/>
            <p:cNvSpPr txBox="1"/>
            <p:nvPr/>
          </p:nvSpPr>
          <p:spPr>
            <a:xfrm>
              <a:off x="3611271" y="2710639"/>
              <a:ext cx="1891500" cy="335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iro"/>
                  <a:ea typeface="Cairo"/>
                  <a:cs typeface="Cairo"/>
                  <a:sym typeface="Cairo"/>
                </a:rPr>
                <a:t>Antioxidants</a:t>
              </a:r>
              <a:endParaRPr b="1" sz="2000">
                <a:solidFill>
                  <a:srgbClr val="000000"/>
                </a:solidFill>
                <a:latin typeface="Cairo"/>
                <a:ea typeface="Cairo"/>
                <a:cs typeface="Cairo"/>
                <a:sym typeface="Cairo"/>
              </a:endParaRPr>
            </a:p>
          </p:txBody>
        </p:sp>
      </p:grpSp>
      <p:grpSp>
        <p:nvGrpSpPr>
          <p:cNvPr id="4607" name="Google Shape;4607;p35"/>
          <p:cNvGrpSpPr/>
          <p:nvPr/>
        </p:nvGrpSpPr>
        <p:grpSpPr>
          <a:xfrm>
            <a:off x="630700" y="3506298"/>
            <a:ext cx="2633933" cy="1170102"/>
            <a:chOff x="456596" y="1660954"/>
            <a:chExt cx="2088600" cy="1170102"/>
          </a:xfrm>
        </p:grpSpPr>
        <p:sp>
          <p:nvSpPr>
            <p:cNvPr id="4608" name="Google Shape;4608;p35"/>
            <p:cNvSpPr/>
            <p:nvPr/>
          </p:nvSpPr>
          <p:spPr>
            <a:xfrm>
              <a:off x="456596" y="1718956"/>
              <a:ext cx="2088600" cy="1112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lnSpc>
                  <a:spcPct val="115000"/>
                </a:lnSpc>
                <a:spcBef>
                  <a:spcPts val="1200"/>
                </a:spcBef>
                <a:spcAft>
                  <a:spcPts val="0"/>
                </a:spcAft>
                <a:buClr>
                  <a:schemeClr val="hlink"/>
                </a:buClr>
                <a:buSzPts val="1100"/>
                <a:buFont typeface="Arial"/>
                <a:buNone/>
              </a:pPr>
              <a:r>
                <a:rPr b="1" lang="en" sz="1100">
                  <a:solidFill>
                    <a:schemeClr val="hlink"/>
                  </a:solidFill>
                  <a:latin typeface="Cairo"/>
                  <a:ea typeface="Cairo"/>
                  <a:cs typeface="Cairo"/>
                  <a:sym typeface="Cairo"/>
                </a:rPr>
                <a:t>● </a:t>
              </a:r>
              <a:r>
                <a:rPr lang="en" sz="1100">
                  <a:solidFill>
                    <a:schemeClr val="hlink"/>
                  </a:solidFill>
                  <a:latin typeface="Cairo"/>
                  <a:ea typeface="Cairo"/>
                  <a:cs typeface="Cairo"/>
                  <a:sym typeface="Cairo"/>
                </a:rPr>
                <a:t>Superoxide dismutase  ● Catalase </a:t>
              </a:r>
              <a:endParaRPr sz="1100">
                <a:solidFill>
                  <a:schemeClr val="hlink"/>
                </a:solidFill>
                <a:latin typeface="Cairo"/>
                <a:ea typeface="Cairo"/>
                <a:cs typeface="Cairo"/>
                <a:sym typeface="Cairo"/>
              </a:endParaRPr>
            </a:p>
            <a:p>
              <a:pPr indent="0" lvl="0" marL="0" rtl="0" algn="ctr">
                <a:lnSpc>
                  <a:spcPct val="115000"/>
                </a:lnSpc>
                <a:spcBef>
                  <a:spcPts val="1200"/>
                </a:spcBef>
                <a:spcAft>
                  <a:spcPts val="0"/>
                </a:spcAft>
                <a:buClr>
                  <a:schemeClr val="hlink"/>
                </a:buClr>
                <a:buSzPts val="1100"/>
                <a:buFont typeface="Arial"/>
                <a:buNone/>
              </a:pPr>
              <a:r>
                <a:rPr lang="en" sz="1100">
                  <a:solidFill>
                    <a:schemeClr val="hlink"/>
                  </a:solidFill>
                  <a:latin typeface="Cairo"/>
                  <a:ea typeface="Cairo"/>
                  <a:cs typeface="Cairo"/>
                  <a:sym typeface="Cairo"/>
                </a:rPr>
                <a:t>● Glutathione system </a:t>
              </a:r>
              <a:r>
                <a:rPr lang="en" sz="800">
                  <a:solidFill>
                    <a:srgbClr val="999999"/>
                  </a:solidFill>
                  <a:latin typeface="Cairo"/>
                  <a:ea typeface="Cairo"/>
                  <a:cs typeface="Cairo"/>
                  <a:sym typeface="Cairo"/>
                </a:rPr>
                <a:t>( </a:t>
              </a:r>
              <a:r>
                <a:rPr lang="en" sz="800">
                  <a:solidFill>
                    <a:srgbClr val="999999"/>
                  </a:solidFill>
                  <a:latin typeface="Cairo"/>
                  <a:ea typeface="Cairo"/>
                  <a:cs typeface="Cairo"/>
                  <a:sym typeface="Cairo"/>
                </a:rPr>
                <a:t>details</a:t>
              </a:r>
              <a:r>
                <a:rPr lang="en" sz="800">
                  <a:solidFill>
                    <a:srgbClr val="999999"/>
                  </a:solidFill>
                  <a:latin typeface="Cairo"/>
                  <a:ea typeface="Cairo"/>
                  <a:cs typeface="Cairo"/>
                  <a:sym typeface="Cairo"/>
                </a:rPr>
                <a:t> in next slide)</a:t>
              </a:r>
              <a:endParaRPr sz="800">
                <a:solidFill>
                  <a:srgbClr val="999999"/>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None/>
              </a:pPr>
              <a:r>
                <a:t/>
              </a:r>
              <a:endParaRPr/>
            </a:p>
          </p:txBody>
        </p:sp>
        <p:sp>
          <p:nvSpPr>
            <p:cNvPr id="4609" name="Google Shape;4609;p35"/>
            <p:cNvSpPr txBox="1"/>
            <p:nvPr/>
          </p:nvSpPr>
          <p:spPr>
            <a:xfrm>
              <a:off x="604889" y="1660954"/>
              <a:ext cx="1782600" cy="45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Cairo"/>
                  <a:ea typeface="Cairo"/>
                  <a:cs typeface="Cairo"/>
                  <a:sym typeface="Cairo"/>
                </a:rPr>
                <a:t>Enzymes </a:t>
              </a:r>
              <a:endParaRPr b="1" sz="1600">
                <a:solidFill>
                  <a:srgbClr val="000000"/>
                </a:solidFill>
                <a:latin typeface="Cairo"/>
                <a:ea typeface="Cairo"/>
                <a:cs typeface="Cairo"/>
                <a:sym typeface="Cairo"/>
              </a:endParaRPr>
            </a:p>
          </p:txBody>
        </p:sp>
      </p:grpSp>
      <p:sp>
        <p:nvSpPr>
          <p:cNvPr id="4610" name="Google Shape;4610;p35"/>
          <p:cNvSpPr/>
          <p:nvPr/>
        </p:nvSpPr>
        <p:spPr>
          <a:xfrm>
            <a:off x="5988775" y="3564600"/>
            <a:ext cx="2634000" cy="1111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lnSpc>
                <a:spcPct val="115000"/>
              </a:lnSpc>
              <a:spcBef>
                <a:spcPts val="0"/>
              </a:spcBef>
              <a:spcAft>
                <a:spcPts val="0"/>
              </a:spcAft>
              <a:buNone/>
            </a:pPr>
            <a:r>
              <a:rPr b="1" lang="en" sz="1200">
                <a:solidFill>
                  <a:schemeClr val="hlink"/>
                </a:solidFill>
                <a:latin typeface="Cairo"/>
                <a:ea typeface="Cairo"/>
                <a:cs typeface="Cairo"/>
                <a:sym typeface="Cairo"/>
              </a:rPr>
              <a:t>●</a:t>
            </a:r>
            <a:r>
              <a:rPr lang="en" sz="1200">
                <a:solidFill>
                  <a:schemeClr val="hlink"/>
                </a:solidFill>
                <a:latin typeface="Cairo"/>
                <a:ea typeface="Cairo"/>
                <a:cs typeface="Cairo"/>
                <a:sym typeface="Cairo"/>
              </a:rPr>
              <a:t> Vitamins A, C, E. </a:t>
            </a:r>
            <a:endParaRPr sz="1200">
              <a:solidFill>
                <a:schemeClr val="hlink"/>
              </a:solidFill>
              <a:latin typeface="Cairo"/>
              <a:ea typeface="Cairo"/>
              <a:cs typeface="Cairo"/>
              <a:sym typeface="Cairo"/>
            </a:endParaRPr>
          </a:p>
          <a:p>
            <a:pPr indent="0" lvl="0" marL="0" rtl="0" algn="ctr">
              <a:lnSpc>
                <a:spcPct val="115000"/>
              </a:lnSpc>
              <a:spcBef>
                <a:spcPts val="0"/>
              </a:spcBef>
              <a:spcAft>
                <a:spcPts val="0"/>
              </a:spcAft>
              <a:buClr>
                <a:schemeClr val="hlink"/>
              </a:buClr>
              <a:buSzPts val="1100"/>
              <a:buFont typeface="Arial"/>
              <a:buNone/>
            </a:pPr>
            <a:r>
              <a:rPr lang="en" sz="1200">
                <a:solidFill>
                  <a:schemeClr val="hlink"/>
                </a:solidFill>
                <a:latin typeface="Cairo"/>
                <a:ea typeface="Cairo"/>
                <a:cs typeface="Cairo"/>
                <a:sym typeface="Cairo"/>
              </a:rPr>
              <a:t>● beta-Carotene </a:t>
            </a:r>
            <a:endParaRPr sz="1200">
              <a:solidFill>
                <a:schemeClr val="hlink"/>
              </a:solidFill>
              <a:latin typeface="Cairo"/>
              <a:ea typeface="Cairo"/>
              <a:cs typeface="Cairo"/>
              <a:sym typeface="Cairo"/>
            </a:endParaRPr>
          </a:p>
          <a:p>
            <a:pPr indent="0" lvl="0" marL="0" rtl="0" algn="l">
              <a:lnSpc>
                <a:spcPct val="115000"/>
              </a:lnSpc>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ctr">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p:txBody>
      </p:sp>
      <p:sp>
        <p:nvSpPr>
          <p:cNvPr id="4611" name="Google Shape;4611;p35"/>
          <p:cNvSpPr txBox="1"/>
          <p:nvPr/>
        </p:nvSpPr>
        <p:spPr>
          <a:xfrm>
            <a:off x="1089925" y="1435250"/>
            <a:ext cx="1479900" cy="247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Cairo"/>
                <a:ea typeface="Cairo"/>
                <a:cs typeface="Cairo"/>
                <a:sym typeface="Cairo"/>
              </a:rPr>
              <a:t>Free radicals </a:t>
            </a:r>
            <a:endParaRPr b="1" sz="1600">
              <a:latin typeface="Cairo"/>
              <a:ea typeface="Cairo"/>
              <a:cs typeface="Cairo"/>
              <a:sym typeface="Cairo"/>
            </a:endParaRPr>
          </a:p>
        </p:txBody>
      </p:sp>
      <p:sp>
        <p:nvSpPr>
          <p:cNvPr id="4612" name="Google Shape;4612;p35"/>
          <p:cNvSpPr txBox="1"/>
          <p:nvPr/>
        </p:nvSpPr>
        <p:spPr>
          <a:xfrm>
            <a:off x="666125" y="3073163"/>
            <a:ext cx="2703600" cy="45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3D85C6"/>
                </a:solidFill>
                <a:latin typeface="Cairo"/>
                <a:ea typeface="Cairo"/>
                <a:cs typeface="Cairo"/>
                <a:sym typeface="Cairo"/>
              </a:rPr>
              <a:t>Antioxidants :</a:t>
            </a:r>
            <a:endParaRPr b="1" sz="2700">
              <a:solidFill>
                <a:srgbClr val="3D85C6"/>
              </a:solidFill>
              <a:latin typeface="Cairo"/>
              <a:ea typeface="Cairo"/>
              <a:cs typeface="Cairo"/>
              <a:sym typeface="Cairo"/>
            </a:endParaRPr>
          </a:p>
        </p:txBody>
      </p:sp>
      <p:sp>
        <p:nvSpPr>
          <p:cNvPr id="4613" name="Google Shape;4613;p35"/>
          <p:cNvSpPr txBox="1"/>
          <p:nvPr/>
        </p:nvSpPr>
        <p:spPr>
          <a:xfrm>
            <a:off x="6181812" y="3564598"/>
            <a:ext cx="2247900" cy="45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Fira Sans Extra Condensed SemiBold"/>
                <a:ea typeface="Fira Sans Extra Condensed SemiBold"/>
                <a:cs typeface="Fira Sans Extra Condensed SemiBold"/>
                <a:sym typeface="Fira Sans Extra Condensed SemiBold"/>
              </a:rPr>
              <a:t>Vitamins</a:t>
            </a:r>
            <a:endParaRPr sz="160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4614" name="Google Shape;4614;p35"/>
          <p:cNvSpPr txBox="1"/>
          <p:nvPr>
            <p:ph type="title"/>
          </p:nvPr>
        </p:nvSpPr>
        <p:spPr>
          <a:xfrm>
            <a:off x="597375" y="2412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Types and sources of ROS</a:t>
            </a:r>
            <a:endParaRPr b="1" sz="2600">
              <a:solidFill>
                <a:srgbClr val="3D85C6"/>
              </a:solidFill>
              <a:latin typeface="Cairo"/>
              <a:ea typeface="Cairo"/>
              <a:cs typeface="Cairo"/>
              <a:sym typeface="Cai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8" name="Shape 4618"/>
        <p:cNvGrpSpPr/>
        <p:nvPr/>
      </p:nvGrpSpPr>
      <p:grpSpPr>
        <a:xfrm>
          <a:off x="0" y="0"/>
          <a:ext cx="0" cy="0"/>
          <a:chOff x="0" y="0"/>
          <a:chExt cx="0" cy="0"/>
        </a:xfrm>
      </p:grpSpPr>
      <p:pic>
        <p:nvPicPr>
          <p:cNvPr id="4619" name="Google Shape;4619;p36"/>
          <p:cNvPicPr preferRelativeResize="0"/>
          <p:nvPr/>
        </p:nvPicPr>
        <p:blipFill>
          <a:blip r:embed="rId3">
            <a:alphaModFix/>
          </a:blip>
          <a:stretch>
            <a:fillRect/>
          </a:stretch>
        </p:blipFill>
        <p:spPr>
          <a:xfrm>
            <a:off x="6191075" y="862750"/>
            <a:ext cx="2138426" cy="3541475"/>
          </a:xfrm>
          <a:prstGeom prst="rect">
            <a:avLst/>
          </a:prstGeom>
          <a:noFill/>
          <a:ln>
            <a:noFill/>
          </a:ln>
        </p:spPr>
      </p:pic>
      <p:cxnSp>
        <p:nvCxnSpPr>
          <p:cNvPr id="4620" name="Google Shape;4620;p36"/>
          <p:cNvCxnSpPr/>
          <p:nvPr/>
        </p:nvCxnSpPr>
        <p:spPr>
          <a:xfrm flipH="1" rot="-5400000">
            <a:off x="-776047" y="2776756"/>
            <a:ext cx="3517200" cy="6000"/>
          </a:xfrm>
          <a:prstGeom prst="bentConnector3">
            <a:avLst>
              <a:gd fmla="val 50000" name="adj1"/>
            </a:avLst>
          </a:prstGeom>
          <a:noFill/>
          <a:ln cap="flat" cmpd="sng" w="19050">
            <a:solidFill>
              <a:srgbClr val="CCCCCC"/>
            </a:solidFill>
            <a:prstDash val="dash"/>
            <a:round/>
            <a:headEnd len="med" w="med" type="none"/>
            <a:tailEnd len="med" w="med" type="none"/>
          </a:ln>
        </p:spPr>
      </p:cxnSp>
      <p:cxnSp>
        <p:nvCxnSpPr>
          <p:cNvPr id="4621" name="Google Shape;4621;p36"/>
          <p:cNvCxnSpPr/>
          <p:nvPr/>
        </p:nvCxnSpPr>
        <p:spPr>
          <a:xfrm>
            <a:off x="976850" y="1581975"/>
            <a:ext cx="2826900" cy="8700"/>
          </a:xfrm>
          <a:prstGeom prst="straightConnector1">
            <a:avLst/>
          </a:prstGeom>
          <a:noFill/>
          <a:ln cap="flat" cmpd="sng" w="19050">
            <a:solidFill>
              <a:srgbClr val="CCCCCC"/>
            </a:solidFill>
            <a:prstDash val="dash"/>
            <a:round/>
            <a:headEnd len="med" w="med" type="none"/>
            <a:tailEnd len="med" w="med" type="none"/>
          </a:ln>
        </p:spPr>
      </p:cxnSp>
      <p:sp>
        <p:nvSpPr>
          <p:cNvPr id="4622" name="Google Shape;4622;p36"/>
          <p:cNvSpPr/>
          <p:nvPr/>
        </p:nvSpPr>
        <p:spPr>
          <a:xfrm>
            <a:off x="3829538" y="1231875"/>
            <a:ext cx="1815300" cy="708900"/>
          </a:xfrm>
          <a:prstGeom prst="flowChartAlternateProcess">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36"/>
          <p:cNvSpPr txBox="1"/>
          <p:nvPr/>
        </p:nvSpPr>
        <p:spPr>
          <a:xfrm>
            <a:off x="3881277" y="1342675"/>
            <a:ext cx="184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Present in most cells</a:t>
            </a:r>
            <a:endParaRPr>
              <a:latin typeface="Cairo"/>
              <a:ea typeface="Cairo"/>
              <a:cs typeface="Cairo"/>
              <a:sym typeface="Cairo"/>
            </a:endParaRPr>
          </a:p>
        </p:txBody>
      </p:sp>
      <p:cxnSp>
        <p:nvCxnSpPr>
          <p:cNvPr id="4624" name="Google Shape;4624;p36"/>
          <p:cNvCxnSpPr/>
          <p:nvPr/>
        </p:nvCxnSpPr>
        <p:spPr>
          <a:xfrm flipH="1" rot="10800000">
            <a:off x="976850" y="2411825"/>
            <a:ext cx="1348500" cy="14100"/>
          </a:xfrm>
          <a:prstGeom prst="straightConnector1">
            <a:avLst/>
          </a:prstGeom>
          <a:noFill/>
          <a:ln cap="flat" cmpd="sng" w="19050">
            <a:solidFill>
              <a:srgbClr val="CCCCCC"/>
            </a:solidFill>
            <a:prstDash val="dash"/>
            <a:round/>
            <a:headEnd len="med" w="med" type="none"/>
            <a:tailEnd len="med" w="med" type="none"/>
          </a:ln>
        </p:spPr>
      </p:cxnSp>
      <p:sp>
        <p:nvSpPr>
          <p:cNvPr id="4625" name="Google Shape;4625;p36"/>
          <p:cNvSpPr/>
          <p:nvPr/>
        </p:nvSpPr>
        <p:spPr>
          <a:xfrm>
            <a:off x="2325350" y="2064425"/>
            <a:ext cx="1694400" cy="708900"/>
          </a:xfrm>
          <a:prstGeom prst="flowChartAlternateProcess">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36"/>
          <p:cNvSpPr txBox="1"/>
          <p:nvPr/>
        </p:nvSpPr>
        <p:spPr>
          <a:xfrm>
            <a:off x="1871600" y="2111075"/>
            <a:ext cx="2601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C0000"/>
                </a:solidFill>
                <a:latin typeface="Cairo"/>
                <a:ea typeface="Cairo"/>
                <a:cs typeface="Cairo"/>
                <a:sym typeface="Cairo"/>
              </a:rPr>
              <a:t>Chemically detoxifies</a:t>
            </a:r>
            <a:r>
              <a:rPr lang="en">
                <a:latin typeface="Cairo"/>
                <a:ea typeface="Cairo"/>
                <a:cs typeface="Cairo"/>
                <a:sym typeface="Cairo"/>
              </a:rPr>
              <a:t> </a:t>
            </a:r>
            <a:endParaRPr>
              <a:latin typeface="Cairo"/>
              <a:ea typeface="Cairo"/>
              <a:cs typeface="Cairo"/>
              <a:sym typeface="Cairo"/>
            </a:endParaRPr>
          </a:p>
          <a:p>
            <a:pPr indent="0" lvl="0" marL="0" rtl="0" algn="ctr">
              <a:spcBef>
                <a:spcPts val="0"/>
              </a:spcBef>
              <a:spcAft>
                <a:spcPts val="0"/>
              </a:spcAft>
              <a:buNone/>
            </a:pPr>
            <a:r>
              <a:rPr lang="en">
                <a:latin typeface="Cairo"/>
                <a:ea typeface="Cairo"/>
                <a:cs typeface="Cairo"/>
                <a:sym typeface="Cairo"/>
              </a:rPr>
              <a:t>       H2O2 into water</a:t>
            </a:r>
            <a:endParaRPr>
              <a:latin typeface="Cairo"/>
              <a:ea typeface="Cairo"/>
              <a:cs typeface="Cairo"/>
              <a:sym typeface="Cairo"/>
            </a:endParaRPr>
          </a:p>
        </p:txBody>
      </p:sp>
      <p:cxnSp>
        <p:nvCxnSpPr>
          <p:cNvPr id="4627" name="Google Shape;4627;p36"/>
          <p:cNvCxnSpPr/>
          <p:nvPr/>
        </p:nvCxnSpPr>
        <p:spPr>
          <a:xfrm flipH="1" rot="10800000">
            <a:off x="976850" y="3285025"/>
            <a:ext cx="2913300" cy="10800"/>
          </a:xfrm>
          <a:prstGeom prst="straightConnector1">
            <a:avLst/>
          </a:prstGeom>
          <a:noFill/>
          <a:ln cap="flat" cmpd="sng" w="19050">
            <a:solidFill>
              <a:srgbClr val="CCCCCC"/>
            </a:solidFill>
            <a:prstDash val="dash"/>
            <a:round/>
            <a:headEnd len="med" w="med" type="none"/>
            <a:tailEnd len="med" w="med" type="none"/>
          </a:ln>
        </p:spPr>
      </p:cxnSp>
      <p:cxnSp>
        <p:nvCxnSpPr>
          <p:cNvPr id="4628" name="Google Shape;4628;p36"/>
          <p:cNvCxnSpPr/>
          <p:nvPr/>
        </p:nvCxnSpPr>
        <p:spPr>
          <a:xfrm flipH="1" rot="10800000">
            <a:off x="1022325" y="4264000"/>
            <a:ext cx="1348500" cy="14100"/>
          </a:xfrm>
          <a:prstGeom prst="straightConnector1">
            <a:avLst/>
          </a:prstGeom>
          <a:noFill/>
          <a:ln cap="flat" cmpd="sng" w="19050">
            <a:solidFill>
              <a:srgbClr val="CCCCCC"/>
            </a:solidFill>
            <a:prstDash val="dash"/>
            <a:round/>
            <a:headEnd len="med" w="med" type="none"/>
            <a:tailEnd len="med" w="med" type="none"/>
          </a:ln>
        </p:spPr>
      </p:cxnSp>
      <p:sp>
        <p:nvSpPr>
          <p:cNvPr id="4629" name="Google Shape;4629;p36"/>
          <p:cNvSpPr/>
          <p:nvPr/>
        </p:nvSpPr>
        <p:spPr>
          <a:xfrm>
            <a:off x="3829538" y="2896975"/>
            <a:ext cx="1815300" cy="708900"/>
          </a:xfrm>
          <a:prstGeom prst="flowChartAlternateProcess">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36"/>
          <p:cNvSpPr/>
          <p:nvPr/>
        </p:nvSpPr>
        <p:spPr>
          <a:xfrm>
            <a:off x="2370830" y="3991725"/>
            <a:ext cx="2489700" cy="708900"/>
          </a:xfrm>
          <a:prstGeom prst="flowChartAlternateProcess">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36"/>
          <p:cNvSpPr txBox="1"/>
          <p:nvPr/>
        </p:nvSpPr>
        <p:spPr>
          <a:xfrm>
            <a:off x="3743150" y="2943625"/>
            <a:ext cx="1988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iro"/>
                <a:ea typeface="Cairo"/>
                <a:cs typeface="Cairo"/>
                <a:sym typeface="Cairo"/>
              </a:rPr>
              <a:t>Catalyzed by </a:t>
            </a:r>
            <a:r>
              <a:rPr lang="en">
                <a:solidFill>
                  <a:srgbClr val="CC0000"/>
                </a:solidFill>
                <a:latin typeface="Cairo"/>
                <a:ea typeface="Cairo"/>
                <a:cs typeface="Cairo"/>
                <a:sym typeface="Cairo"/>
              </a:rPr>
              <a:t>glutathione reductase</a:t>
            </a:r>
            <a:endParaRPr>
              <a:solidFill>
                <a:srgbClr val="CC0000"/>
              </a:solidFill>
              <a:latin typeface="Cairo"/>
              <a:ea typeface="Cairo"/>
              <a:cs typeface="Cairo"/>
              <a:sym typeface="Cairo"/>
            </a:endParaRPr>
          </a:p>
        </p:txBody>
      </p:sp>
      <p:sp>
        <p:nvSpPr>
          <p:cNvPr id="4632" name="Google Shape;4632;p36"/>
          <p:cNvSpPr txBox="1"/>
          <p:nvPr/>
        </p:nvSpPr>
        <p:spPr>
          <a:xfrm>
            <a:off x="2413600" y="3947025"/>
            <a:ext cx="2489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iro"/>
                <a:ea typeface="Cairo"/>
                <a:cs typeface="Cairo"/>
                <a:sym typeface="Cairo"/>
              </a:rPr>
              <a:t>Uses NADPH that reduces glutathione which reduces H2O2</a:t>
            </a:r>
            <a:endParaRPr>
              <a:latin typeface="Cairo"/>
              <a:ea typeface="Cairo"/>
              <a:cs typeface="Cairo"/>
              <a:sym typeface="Cairo"/>
            </a:endParaRPr>
          </a:p>
        </p:txBody>
      </p:sp>
      <p:sp>
        <p:nvSpPr>
          <p:cNvPr id="4633" name="Google Shape;4633;p36"/>
          <p:cNvSpPr txBox="1"/>
          <p:nvPr/>
        </p:nvSpPr>
        <p:spPr>
          <a:xfrm>
            <a:off x="4276975" y="1590675"/>
            <a:ext cx="1058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Barlow Semi Condensed"/>
                <a:ea typeface="Barlow Semi Condensed"/>
                <a:cs typeface="Barlow Semi Condensed"/>
                <a:sym typeface="Barlow Semi Condensed"/>
              </a:rPr>
              <a:t>In mitochondria</a:t>
            </a:r>
            <a:endParaRPr sz="1000">
              <a:solidFill>
                <a:srgbClr val="9E9E9E"/>
              </a:solidFill>
              <a:latin typeface="Barlow Semi Condensed"/>
              <a:ea typeface="Barlow Semi Condensed"/>
              <a:cs typeface="Barlow Semi Condensed"/>
              <a:sym typeface="Barlow Semi Condensed"/>
            </a:endParaRPr>
          </a:p>
        </p:txBody>
      </p:sp>
      <p:sp>
        <p:nvSpPr>
          <p:cNvPr id="4634" name="Google Shape;4634;p36"/>
          <p:cNvSpPr txBox="1"/>
          <p:nvPr/>
        </p:nvSpPr>
        <p:spPr>
          <a:xfrm>
            <a:off x="2551825" y="2497450"/>
            <a:ext cx="1404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Barlow Semi Condensed"/>
                <a:ea typeface="Barlow Semi Condensed"/>
                <a:cs typeface="Barlow Semi Condensed"/>
                <a:sym typeface="Barlow Semi Condensed"/>
              </a:rPr>
              <a:t>(hydrogen peroxide)</a:t>
            </a:r>
            <a:endParaRPr sz="1000">
              <a:solidFill>
                <a:srgbClr val="9E9E9E"/>
              </a:solidFill>
              <a:latin typeface="Barlow Semi Condensed"/>
              <a:ea typeface="Barlow Semi Condensed"/>
              <a:cs typeface="Barlow Semi Condensed"/>
              <a:sym typeface="Barlow Semi Condensed"/>
            </a:endParaRPr>
          </a:p>
        </p:txBody>
      </p:sp>
      <p:sp>
        <p:nvSpPr>
          <p:cNvPr id="4635" name="Google Shape;4635;p36"/>
          <p:cNvSpPr txBox="1"/>
          <p:nvPr/>
        </p:nvSpPr>
        <p:spPr>
          <a:xfrm>
            <a:off x="5983888" y="4338525"/>
            <a:ext cx="2826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Cairo"/>
                <a:ea typeface="Cairo"/>
                <a:cs typeface="Cairo"/>
                <a:sym typeface="Cairo"/>
              </a:rPr>
              <a:t>Reduced glutathione (G-SH) consists of: glycine, cysteine , glutamate.</a:t>
            </a:r>
            <a:endParaRPr sz="1000">
              <a:solidFill>
                <a:srgbClr val="9E9E9E"/>
              </a:solidFill>
              <a:latin typeface="Cairo"/>
              <a:ea typeface="Cairo"/>
              <a:cs typeface="Cairo"/>
              <a:sym typeface="Cairo"/>
            </a:endParaRPr>
          </a:p>
        </p:txBody>
      </p:sp>
      <p:sp>
        <p:nvSpPr>
          <p:cNvPr id="4636" name="Google Shape;4636;p36"/>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Glutathione system</a:t>
            </a:r>
            <a:endParaRPr b="1" sz="2600">
              <a:solidFill>
                <a:srgbClr val="3D85C6"/>
              </a:solidFill>
              <a:latin typeface="Cairo"/>
              <a:ea typeface="Cairo"/>
              <a:cs typeface="Cairo"/>
              <a:sym typeface="Cairo"/>
            </a:endParaRPr>
          </a:p>
        </p:txBody>
      </p:sp>
      <p:sp>
        <p:nvSpPr>
          <p:cNvPr id="4637" name="Google Shape;4637;p36"/>
          <p:cNvSpPr txBox="1"/>
          <p:nvPr/>
        </p:nvSpPr>
        <p:spPr>
          <a:xfrm>
            <a:off x="6142625" y="3136525"/>
            <a:ext cx="91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Cairo"/>
                <a:ea typeface="Cairo"/>
                <a:cs typeface="Cairo"/>
                <a:sym typeface="Cairo"/>
              </a:rPr>
              <a:t>Reducing agent</a:t>
            </a:r>
            <a:endParaRPr sz="800">
              <a:solidFill>
                <a:srgbClr val="9E9E9E"/>
              </a:solidFill>
              <a:latin typeface="Cairo"/>
              <a:ea typeface="Cairo"/>
              <a:cs typeface="Cairo"/>
              <a:sym typeface="Cairo"/>
            </a:endParaRPr>
          </a:p>
        </p:txBody>
      </p:sp>
      <p:sp>
        <p:nvSpPr>
          <p:cNvPr id="4638" name="Google Shape;4638;p36"/>
          <p:cNvSpPr txBox="1"/>
          <p:nvPr/>
        </p:nvSpPr>
        <p:spPr>
          <a:xfrm>
            <a:off x="6191075" y="4117150"/>
            <a:ext cx="1258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Cairo"/>
                <a:ea typeface="Cairo"/>
                <a:cs typeface="Cairo"/>
                <a:sym typeface="Cairo"/>
              </a:rPr>
              <a:t>Oxidizing agent</a:t>
            </a:r>
            <a:endParaRPr sz="800">
              <a:solidFill>
                <a:srgbClr val="9E9E9E"/>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2" name="Shape 4642"/>
        <p:cNvGrpSpPr/>
        <p:nvPr/>
      </p:nvGrpSpPr>
      <p:grpSpPr>
        <a:xfrm>
          <a:off x="0" y="0"/>
          <a:ext cx="0" cy="0"/>
          <a:chOff x="0" y="0"/>
          <a:chExt cx="0" cy="0"/>
        </a:xfrm>
      </p:grpSpPr>
      <p:sp>
        <p:nvSpPr>
          <p:cNvPr id="4643" name="Google Shape;4643;p37"/>
          <p:cNvSpPr txBox="1"/>
          <p:nvPr/>
        </p:nvSpPr>
        <p:spPr>
          <a:xfrm>
            <a:off x="414675" y="1084038"/>
            <a:ext cx="38583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Leads to </a:t>
            </a:r>
            <a:r>
              <a:rPr lang="en">
                <a:solidFill>
                  <a:srgbClr val="CC0000"/>
                </a:solidFill>
                <a:latin typeface="Cairo"/>
                <a:ea typeface="Cairo"/>
                <a:cs typeface="Cairo"/>
                <a:sym typeface="Cairo"/>
              </a:rPr>
              <a:t>NADPH deficiency</a:t>
            </a:r>
            <a:endParaRPr>
              <a:solidFill>
                <a:srgbClr val="CC0000"/>
              </a:solidFill>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Cells are unable to reduce free radicals</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Oxidation of cellular proteins is increased</a:t>
            </a:r>
            <a:endParaRPr>
              <a:latin typeface="Cairo"/>
              <a:ea typeface="Cairo"/>
              <a:cs typeface="Cairo"/>
              <a:sym typeface="Cairo"/>
            </a:endParaRPr>
          </a:p>
          <a:p>
            <a:pPr indent="0" lvl="0" marL="457200" rtl="0" algn="l">
              <a:spcBef>
                <a:spcPts val="0"/>
              </a:spcBef>
              <a:spcAft>
                <a:spcPts val="0"/>
              </a:spcAft>
              <a:buNone/>
            </a:pPr>
            <a:r>
              <a:rPr lang="en">
                <a:latin typeface="Cairo"/>
                <a:ea typeface="Cairo"/>
                <a:cs typeface="Cairo"/>
                <a:sym typeface="Cairo"/>
              </a:rPr>
              <a:t>causing impaired cell functions</a:t>
            </a:r>
            <a:endParaRPr>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pic>
        <p:nvPicPr>
          <p:cNvPr id="4644" name="Google Shape;4644;p37"/>
          <p:cNvPicPr preferRelativeResize="0"/>
          <p:nvPr/>
        </p:nvPicPr>
        <p:blipFill>
          <a:blip r:embed="rId3">
            <a:alphaModFix/>
          </a:blip>
          <a:stretch>
            <a:fillRect/>
          </a:stretch>
        </p:blipFill>
        <p:spPr>
          <a:xfrm>
            <a:off x="994125" y="2621200"/>
            <a:ext cx="6574575" cy="2335325"/>
          </a:xfrm>
          <a:prstGeom prst="rect">
            <a:avLst/>
          </a:prstGeom>
          <a:noFill/>
          <a:ln>
            <a:noFill/>
          </a:ln>
        </p:spPr>
      </p:pic>
      <p:sp>
        <p:nvSpPr>
          <p:cNvPr id="4645" name="Google Shape;4645;p37"/>
          <p:cNvSpPr txBox="1"/>
          <p:nvPr/>
        </p:nvSpPr>
        <p:spPr>
          <a:xfrm>
            <a:off x="4849225" y="863225"/>
            <a:ext cx="3858300" cy="1723800"/>
          </a:xfrm>
          <a:prstGeom prst="rect">
            <a:avLst/>
          </a:prstGeom>
          <a:noFill/>
          <a:ln>
            <a:noFill/>
          </a:ln>
        </p:spPr>
        <p:txBody>
          <a:bodyPr anchorCtr="0" anchor="t" bIns="91425" lIns="91425" spcFirstLastPara="1" rIns="91425" wrap="square" tIns="91425">
            <a:spAutoFit/>
          </a:bodyPr>
          <a:lstStyle/>
          <a:p>
            <a:pPr indent="0" lvl="0" marL="457200" rtl="1" algn="r">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حنا قلنا  أ</a:t>
            </a:r>
            <a:r>
              <a:rPr lang="en" sz="1000">
                <a:solidFill>
                  <a:srgbClr val="9E9E9E"/>
                </a:solidFill>
                <a:latin typeface="Barlow Semi Condensed"/>
                <a:ea typeface="Barlow Semi Condensed"/>
                <a:cs typeface="Barlow Semi Condensed"/>
                <a:sym typeface="Barlow Semi Condensed"/>
              </a:rPr>
              <a:t>ھمیة</a:t>
            </a:r>
            <a:r>
              <a:rPr lang="en" sz="1000">
                <a:solidFill>
                  <a:srgbClr val="9E9E9E"/>
                </a:solidFill>
                <a:latin typeface="Barlow Semi Condensed"/>
                <a:ea typeface="Barlow Semi Condensed"/>
                <a:cs typeface="Barlow Semi Condensed"/>
                <a:sym typeface="Barlow Semi Condensed"/>
              </a:rPr>
              <a:t> NADPH   </a:t>
            </a:r>
            <a:r>
              <a:rPr lang="en" sz="1000">
                <a:solidFill>
                  <a:srgbClr val="9E9E9E"/>
                </a:solidFill>
                <a:latin typeface="Barlow Semi Condensed"/>
                <a:ea typeface="Barlow Semi Condensed"/>
                <a:cs typeface="Barlow Semi Condensed"/>
                <a:sym typeface="Barlow Semi Condensed"/>
              </a:rPr>
              <a:t>وكيف</a:t>
            </a:r>
            <a:r>
              <a:rPr lang="en" sz="1000">
                <a:solidFill>
                  <a:srgbClr val="9E9E9E"/>
                </a:solidFill>
                <a:latin typeface="Barlow Semi Condensed"/>
                <a:ea typeface="Barlow Semi Condensed"/>
                <a:cs typeface="Barlow Semi Condensed"/>
                <a:sym typeface="Barlow Semi Condensed"/>
              </a:rPr>
              <a:t> یؤثر على العملیة </a:t>
            </a:r>
            <a:r>
              <a:rPr lang="en" sz="1000">
                <a:solidFill>
                  <a:srgbClr val="9E9E9E"/>
                </a:solidFill>
                <a:latin typeface="Barlow Semi Condensed"/>
                <a:ea typeface="Barlow Semi Condensed"/>
                <a:cs typeface="Barlow Semi Condensed"/>
                <a:sym typeface="Barlow Semi Condensed"/>
              </a:rPr>
              <a:t>طيب</a:t>
            </a:r>
            <a:r>
              <a:rPr lang="en" sz="1000">
                <a:solidFill>
                  <a:srgbClr val="9E9E9E"/>
                </a:solidFill>
                <a:latin typeface="Barlow Semi Condensed"/>
                <a:ea typeface="Barlow Semi Condensed"/>
                <a:cs typeface="Barlow Semi Condensed"/>
                <a:sym typeface="Barlow Semi Condensed"/>
              </a:rPr>
              <a:t> وش المشكلة ھنا ؟ الNADPH یجي من انزیم </a:t>
            </a:r>
            <a:r>
              <a:rPr lang="en" sz="1000">
                <a:solidFill>
                  <a:srgbClr val="9E9E9E"/>
                </a:solidFill>
                <a:latin typeface="Barlow Semi Condensed"/>
                <a:ea typeface="Barlow Semi Condensed"/>
                <a:cs typeface="Barlow Semi Condensed"/>
                <a:sym typeface="Barlow Semi Condensed"/>
              </a:rPr>
              <a:t>اسمه</a:t>
            </a:r>
            <a:r>
              <a:rPr lang="en" sz="1000">
                <a:solidFill>
                  <a:srgbClr val="9E9E9E"/>
                </a:solidFill>
                <a:latin typeface="Barlow Semi Condensed"/>
                <a:ea typeface="Barlow Semi Condensed"/>
                <a:cs typeface="Barlow Semi Condensed"/>
                <a:sym typeface="Barlow Semi Condensed"/>
              </a:rPr>
              <a:t> glucose-6-phosphate dehydrogenase زي ما ھو واضح بالصورة</a:t>
            </a:r>
            <a:endParaRPr sz="1000">
              <a:solidFill>
                <a:srgbClr val="9E9E9E"/>
              </a:solidFill>
              <a:latin typeface="Barlow Semi Condensed"/>
              <a:ea typeface="Barlow Semi Condensed"/>
              <a:cs typeface="Barlow Semi Condensed"/>
              <a:sym typeface="Barlow Semi Condensed"/>
            </a:endParaRPr>
          </a:p>
          <a:p>
            <a:pPr indent="0" lvl="0" marL="457200" rtl="1" algn="r">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 طیب اللي عندھم خلل بھالانزیم !NADPH No= deficiency</a:t>
            </a:r>
            <a:endParaRPr sz="1000">
              <a:solidFill>
                <a:srgbClr val="9E9E9E"/>
              </a:solidFill>
              <a:latin typeface="Barlow Semi Condensed"/>
              <a:ea typeface="Barlow Semi Condensed"/>
              <a:cs typeface="Barlow Semi Condensed"/>
              <a:sym typeface="Barlow Semi Condensed"/>
            </a:endParaRPr>
          </a:p>
          <a:p>
            <a:pPr indent="0" lvl="0" marL="457200" rtl="1" algn="r">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والعملیة كلھا ما راح تصیر </a:t>
            </a:r>
            <a:r>
              <a:rPr lang="en" sz="1000">
                <a:solidFill>
                  <a:srgbClr val="9E9E9E"/>
                </a:solidFill>
                <a:latin typeface="Barlow Semi Condensed"/>
                <a:ea typeface="Barlow Semi Condensed"/>
                <a:cs typeface="Barlow Semi Condensed"/>
                <a:sym typeface="Barlow Semi Condensed"/>
              </a:rPr>
              <a:t>ویزید</a:t>
            </a:r>
            <a:r>
              <a:rPr lang="en" sz="1000">
                <a:solidFill>
                  <a:srgbClr val="9E9E9E"/>
                </a:solidFill>
                <a:latin typeface="Barlow Semi Condensed"/>
                <a:ea typeface="Barlow Semi Condensed"/>
                <a:cs typeface="Barlow Semi Condensed"/>
                <a:sym typeface="Barlow Semi Condensed"/>
              </a:rPr>
              <a:t> Radicle وتموت الخلیة.</a:t>
            </a:r>
            <a:endParaRPr sz="1000">
              <a:solidFill>
                <a:srgbClr val="9E9E9E"/>
              </a:solidFill>
              <a:latin typeface="Barlow Semi Condensed"/>
              <a:ea typeface="Barlow Semi Condensed"/>
              <a:cs typeface="Barlow Semi Condensed"/>
              <a:sym typeface="Barlow Semi Condensed"/>
            </a:endParaRPr>
          </a:p>
          <a:p>
            <a:pPr indent="0" lvl="0" marL="457200" rtl="1" algn="r">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طیب لیش خصصنا بس RBCs ما قلنا باقي الخلایا رغم أن النقص على كل أنواع الخلایا؟ باختصار في RBCs ما فیه  مصدر ل NADPH غیر ھالمصدر لأنه ما یصنع طاقة عكس باقي الخلایا اللي عندھا مصادر أخرى.</a:t>
            </a:r>
            <a:endParaRPr sz="1000">
              <a:solidFill>
                <a:srgbClr val="9E9E9E"/>
              </a:solidFill>
              <a:latin typeface="Barlow Semi Condensed"/>
              <a:ea typeface="Barlow Semi Condensed"/>
              <a:cs typeface="Barlow Semi Condensed"/>
              <a:sym typeface="Barlow Semi Condensed"/>
            </a:endParaRPr>
          </a:p>
          <a:p>
            <a:pPr indent="0" lvl="0" marL="457200" rtl="1" algn="r">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طيب ما عندها إلا هالمصدر ليش؟</a:t>
            </a:r>
            <a:endParaRPr sz="1000">
              <a:solidFill>
                <a:srgbClr val="9E9E9E"/>
              </a:solidFill>
              <a:latin typeface="Barlow Semi Condensed"/>
              <a:ea typeface="Barlow Semi Condensed"/>
              <a:cs typeface="Barlow Semi Condensed"/>
              <a:sym typeface="Barlow Semi Condensed"/>
            </a:endParaRPr>
          </a:p>
          <a:p>
            <a:pPr indent="0" lvl="0" marL="457200" rtl="0" algn="l">
              <a:spcBef>
                <a:spcPts val="0"/>
              </a:spcBef>
              <a:spcAft>
                <a:spcPts val="0"/>
              </a:spcAft>
              <a:buClr>
                <a:schemeClr val="hlink"/>
              </a:buClr>
              <a:buSzPts val="1100"/>
              <a:buFont typeface="Arial"/>
              <a:buNone/>
            </a:pPr>
            <a:r>
              <a:rPr lang="en" sz="1000">
                <a:solidFill>
                  <a:srgbClr val="9E9E9E"/>
                </a:solidFill>
                <a:latin typeface="Barlow Semi Condensed"/>
                <a:ea typeface="Barlow Semi Condensed"/>
                <a:cs typeface="Barlow Semi Condensed"/>
                <a:sym typeface="Barlow Semi Condensed"/>
              </a:rPr>
              <a:t>b</a:t>
            </a:r>
            <a:r>
              <a:rPr lang="en" sz="1000">
                <a:solidFill>
                  <a:srgbClr val="9E9E9E"/>
                </a:solidFill>
                <a:latin typeface="Barlow Semi Condensed"/>
                <a:ea typeface="Barlow Semi Condensed"/>
                <a:cs typeface="Barlow Semi Condensed"/>
                <a:sym typeface="Barlow Semi Condensed"/>
              </a:rPr>
              <a:t>ecause it </a:t>
            </a:r>
            <a:r>
              <a:rPr lang="en" sz="1000">
                <a:solidFill>
                  <a:srgbClr val="9E9E9E"/>
                </a:solidFill>
                <a:latin typeface="Barlow Semi Condensed"/>
                <a:ea typeface="Barlow Semi Condensed"/>
                <a:cs typeface="Barlow Semi Condensed"/>
                <a:sym typeface="Barlow Semi Condensed"/>
              </a:rPr>
              <a:t>doesn't</a:t>
            </a:r>
            <a:r>
              <a:rPr lang="en" sz="1000">
                <a:solidFill>
                  <a:srgbClr val="9E9E9E"/>
                </a:solidFill>
                <a:latin typeface="Barlow Semi Condensed"/>
                <a:ea typeface="Barlow Semi Condensed"/>
                <a:cs typeface="Barlow Semi Condensed"/>
                <a:sym typeface="Barlow Semi Condensed"/>
              </a:rPr>
              <a:t> have a nucleus</a:t>
            </a:r>
            <a:endParaRPr sz="1000">
              <a:solidFill>
                <a:srgbClr val="9E9E9E"/>
              </a:solidFill>
              <a:latin typeface="Barlow Semi Condensed"/>
              <a:ea typeface="Barlow Semi Condensed"/>
              <a:cs typeface="Barlow Semi Condensed"/>
              <a:sym typeface="Barlow Semi Condensed"/>
            </a:endParaRPr>
          </a:p>
        </p:txBody>
      </p:sp>
      <p:sp>
        <p:nvSpPr>
          <p:cNvPr id="4646" name="Google Shape;4646;p37"/>
          <p:cNvSpPr txBox="1"/>
          <p:nvPr/>
        </p:nvSpPr>
        <p:spPr>
          <a:xfrm>
            <a:off x="4272975" y="1710450"/>
            <a:ext cx="96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Barlow Semi Condensed"/>
                <a:ea typeface="Barlow Semi Condensed"/>
                <a:cs typeface="Barlow Semi Condensed"/>
                <a:sym typeface="Barlow Semi Condensed"/>
              </a:rPr>
              <a:t>from 441</a:t>
            </a:r>
            <a:endParaRPr sz="1000">
              <a:solidFill>
                <a:srgbClr val="9E9E9E"/>
              </a:solidFill>
              <a:latin typeface="Barlow Semi Condensed"/>
              <a:ea typeface="Barlow Semi Condensed"/>
              <a:cs typeface="Barlow Semi Condensed"/>
              <a:sym typeface="Barlow Semi Condensed"/>
            </a:endParaRPr>
          </a:p>
        </p:txBody>
      </p:sp>
      <p:sp>
        <p:nvSpPr>
          <p:cNvPr id="4647" name="Google Shape;4647;p37"/>
          <p:cNvSpPr/>
          <p:nvPr/>
        </p:nvSpPr>
        <p:spPr>
          <a:xfrm>
            <a:off x="4154425" y="867825"/>
            <a:ext cx="4199700" cy="1661700"/>
          </a:xfrm>
          <a:prstGeom prst="roundRect">
            <a:avLst>
              <a:gd fmla="val 16667" name="adj"/>
            </a:avLst>
          </a:prstGeom>
          <a:noFill/>
          <a:ln cap="flat" cmpd="sng" w="19050">
            <a:solidFill>
              <a:srgbClr val="9E9E9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E9E9E"/>
              </a:solidFill>
            </a:endParaRPr>
          </a:p>
        </p:txBody>
      </p:sp>
      <p:sp>
        <p:nvSpPr>
          <p:cNvPr id="4648" name="Google Shape;4648;p37"/>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G6PD deficiency</a:t>
            </a:r>
            <a:endParaRPr b="1" sz="2600">
              <a:solidFill>
                <a:srgbClr val="3D85C6"/>
              </a:solidFill>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2" name="Shape 4652"/>
        <p:cNvGrpSpPr/>
        <p:nvPr/>
      </p:nvGrpSpPr>
      <p:grpSpPr>
        <a:xfrm>
          <a:off x="0" y="0"/>
          <a:ext cx="0" cy="0"/>
          <a:chOff x="0" y="0"/>
          <a:chExt cx="0" cy="0"/>
        </a:xfrm>
      </p:grpSpPr>
      <p:cxnSp>
        <p:nvCxnSpPr>
          <p:cNvPr id="4653" name="Google Shape;4653;p38"/>
          <p:cNvCxnSpPr>
            <a:endCxn id="4654" idx="0"/>
          </p:cNvCxnSpPr>
          <p:nvPr/>
        </p:nvCxnSpPr>
        <p:spPr>
          <a:xfrm>
            <a:off x="610700" y="1193536"/>
            <a:ext cx="5400" cy="325500"/>
          </a:xfrm>
          <a:prstGeom prst="straightConnector1">
            <a:avLst/>
          </a:prstGeom>
          <a:noFill/>
          <a:ln cap="flat" cmpd="sng" w="19050">
            <a:solidFill>
              <a:srgbClr val="CCCCCC"/>
            </a:solidFill>
            <a:prstDash val="dash"/>
            <a:round/>
            <a:headEnd len="med" w="med" type="none"/>
            <a:tailEnd len="med" w="med" type="none"/>
          </a:ln>
        </p:spPr>
      </p:cxnSp>
      <p:sp>
        <p:nvSpPr>
          <p:cNvPr id="4654" name="Google Shape;4654;p38"/>
          <p:cNvSpPr/>
          <p:nvPr/>
        </p:nvSpPr>
        <p:spPr>
          <a:xfrm>
            <a:off x="481100" y="1519036"/>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38"/>
          <p:cNvSpPr/>
          <p:nvPr/>
        </p:nvSpPr>
        <p:spPr>
          <a:xfrm>
            <a:off x="481100" y="2346798"/>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38"/>
          <p:cNvSpPr/>
          <p:nvPr/>
        </p:nvSpPr>
        <p:spPr>
          <a:xfrm>
            <a:off x="494300" y="4002348"/>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57" name="Google Shape;4657;p38"/>
          <p:cNvCxnSpPr>
            <a:stCxn id="4654" idx="4"/>
            <a:endCxn id="4655" idx="0"/>
          </p:cNvCxnSpPr>
          <p:nvPr/>
        </p:nvCxnSpPr>
        <p:spPr>
          <a:xfrm>
            <a:off x="616100" y="1790836"/>
            <a:ext cx="0" cy="555900"/>
          </a:xfrm>
          <a:prstGeom prst="straightConnector1">
            <a:avLst/>
          </a:prstGeom>
          <a:noFill/>
          <a:ln cap="flat" cmpd="sng" w="19050">
            <a:solidFill>
              <a:srgbClr val="CCCCCC"/>
            </a:solidFill>
            <a:prstDash val="dash"/>
            <a:round/>
            <a:headEnd len="med" w="med" type="none"/>
            <a:tailEnd len="med" w="med" type="none"/>
          </a:ln>
        </p:spPr>
      </p:cxnSp>
      <p:cxnSp>
        <p:nvCxnSpPr>
          <p:cNvPr id="4658" name="Google Shape;4658;p38"/>
          <p:cNvCxnSpPr>
            <a:stCxn id="4655" idx="4"/>
            <a:endCxn id="4656" idx="0"/>
          </p:cNvCxnSpPr>
          <p:nvPr/>
        </p:nvCxnSpPr>
        <p:spPr>
          <a:xfrm>
            <a:off x="616100" y="2618598"/>
            <a:ext cx="13200" cy="1383600"/>
          </a:xfrm>
          <a:prstGeom prst="straightConnector1">
            <a:avLst/>
          </a:prstGeom>
          <a:noFill/>
          <a:ln cap="flat" cmpd="sng" w="19050">
            <a:solidFill>
              <a:srgbClr val="CCCCCC"/>
            </a:solidFill>
            <a:prstDash val="dash"/>
            <a:round/>
            <a:headEnd len="med" w="med" type="none"/>
            <a:tailEnd len="med" w="med" type="none"/>
          </a:ln>
        </p:spPr>
      </p:cxnSp>
      <p:sp>
        <p:nvSpPr>
          <p:cNvPr id="4659" name="Google Shape;4659;p38"/>
          <p:cNvSpPr/>
          <p:nvPr/>
        </p:nvSpPr>
        <p:spPr>
          <a:xfrm>
            <a:off x="478400" y="3217136"/>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60" name="Google Shape;4660;p38"/>
          <p:cNvCxnSpPr>
            <a:endCxn id="4661" idx="0"/>
          </p:cNvCxnSpPr>
          <p:nvPr/>
        </p:nvCxnSpPr>
        <p:spPr>
          <a:xfrm>
            <a:off x="4792550" y="1193536"/>
            <a:ext cx="5400" cy="325500"/>
          </a:xfrm>
          <a:prstGeom prst="straightConnector1">
            <a:avLst/>
          </a:prstGeom>
          <a:noFill/>
          <a:ln cap="flat" cmpd="sng" w="19050">
            <a:solidFill>
              <a:srgbClr val="CCCCCC"/>
            </a:solidFill>
            <a:prstDash val="dash"/>
            <a:round/>
            <a:headEnd len="med" w="med" type="none"/>
            <a:tailEnd len="med" w="med" type="none"/>
          </a:ln>
        </p:spPr>
      </p:cxnSp>
      <p:sp>
        <p:nvSpPr>
          <p:cNvPr id="4661" name="Google Shape;4661;p38"/>
          <p:cNvSpPr/>
          <p:nvPr/>
        </p:nvSpPr>
        <p:spPr>
          <a:xfrm>
            <a:off x="4662950" y="1519036"/>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38"/>
          <p:cNvSpPr/>
          <p:nvPr/>
        </p:nvSpPr>
        <p:spPr>
          <a:xfrm>
            <a:off x="4662950" y="2346798"/>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38"/>
          <p:cNvSpPr/>
          <p:nvPr/>
        </p:nvSpPr>
        <p:spPr>
          <a:xfrm>
            <a:off x="4676150" y="4002348"/>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64" name="Google Shape;4664;p38"/>
          <p:cNvCxnSpPr>
            <a:stCxn id="4661" idx="4"/>
            <a:endCxn id="4662" idx="0"/>
          </p:cNvCxnSpPr>
          <p:nvPr/>
        </p:nvCxnSpPr>
        <p:spPr>
          <a:xfrm>
            <a:off x="4797950" y="1790836"/>
            <a:ext cx="0" cy="555900"/>
          </a:xfrm>
          <a:prstGeom prst="straightConnector1">
            <a:avLst/>
          </a:prstGeom>
          <a:noFill/>
          <a:ln cap="flat" cmpd="sng" w="19050">
            <a:solidFill>
              <a:srgbClr val="CCCCCC"/>
            </a:solidFill>
            <a:prstDash val="dash"/>
            <a:round/>
            <a:headEnd len="med" w="med" type="none"/>
            <a:tailEnd len="med" w="med" type="none"/>
          </a:ln>
        </p:spPr>
      </p:cxnSp>
      <p:cxnSp>
        <p:nvCxnSpPr>
          <p:cNvPr id="4665" name="Google Shape;4665;p38"/>
          <p:cNvCxnSpPr>
            <a:stCxn id="4662" idx="4"/>
            <a:endCxn id="4663" idx="0"/>
          </p:cNvCxnSpPr>
          <p:nvPr/>
        </p:nvCxnSpPr>
        <p:spPr>
          <a:xfrm>
            <a:off x="4797950" y="2618598"/>
            <a:ext cx="13200" cy="1383600"/>
          </a:xfrm>
          <a:prstGeom prst="straightConnector1">
            <a:avLst/>
          </a:prstGeom>
          <a:noFill/>
          <a:ln cap="flat" cmpd="sng" w="19050">
            <a:solidFill>
              <a:srgbClr val="CCCCCC"/>
            </a:solidFill>
            <a:prstDash val="dash"/>
            <a:round/>
            <a:headEnd len="med" w="med" type="none"/>
            <a:tailEnd len="med" w="med" type="none"/>
          </a:ln>
        </p:spPr>
      </p:cxnSp>
      <p:sp>
        <p:nvSpPr>
          <p:cNvPr id="4666" name="Google Shape;4666;p38"/>
          <p:cNvSpPr/>
          <p:nvPr/>
        </p:nvSpPr>
        <p:spPr>
          <a:xfrm>
            <a:off x="4660250" y="3250711"/>
            <a:ext cx="270000" cy="27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38"/>
          <p:cNvSpPr txBox="1"/>
          <p:nvPr/>
        </p:nvSpPr>
        <p:spPr>
          <a:xfrm>
            <a:off x="478400" y="1465250"/>
            <a:ext cx="2700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1</a:t>
            </a:r>
            <a:endParaRPr b="1">
              <a:latin typeface="Cairo"/>
              <a:ea typeface="Cairo"/>
              <a:cs typeface="Cairo"/>
              <a:sym typeface="Cairo"/>
            </a:endParaRPr>
          </a:p>
        </p:txBody>
      </p:sp>
      <p:sp>
        <p:nvSpPr>
          <p:cNvPr id="4668" name="Google Shape;4668;p38"/>
          <p:cNvSpPr txBox="1"/>
          <p:nvPr/>
        </p:nvSpPr>
        <p:spPr>
          <a:xfrm>
            <a:off x="478400" y="2292950"/>
            <a:ext cx="2700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2</a:t>
            </a:r>
            <a:endParaRPr b="1">
              <a:latin typeface="Cairo"/>
              <a:ea typeface="Cairo"/>
              <a:cs typeface="Cairo"/>
              <a:sym typeface="Cairo"/>
            </a:endParaRPr>
          </a:p>
        </p:txBody>
      </p:sp>
      <p:sp>
        <p:nvSpPr>
          <p:cNvPr id="4669" name="Google Shape;4669;p38"/>
          <p:cNvSpPr txBox="1"/>
          <p:nvPr/>
        </p:nvSpPr>
        <p:spPr>
          <a:xfrm>
            <a:off x="478400" y="3167075"/>
            <a:ext cx="2700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3</a:t>
            </a:r>
            <a:endParaRPr b="1">
              <a:latin typeface="Cairo"/>
              <a:ea typeface="Cairo"/>
              <a:cs typeface="Cairo"/>
              <a:sym typeface="Cairo"/>
            </a:endParaRPr>
          </a:p>
        </p:txBody>
      </p:sp>
      <p:sp>
        <p:nvSpPr>
          <p:cNvPr id="4670" name="Google Shape;4670;p38"/>
          <p:cNvSpPr txBox="1"/>
          <p:nvPr/>
        </p:nvSpPr>
        <p:spPr>
          <a:xfrm>
            <a:off x="494300" y="3948350"/>
            <a:ext cx="2700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4</a:t>
            </a:r>
            <a:endParaRPr b="1">
              <a:latin typeface="Cairo"/>
              <a:ea typeface="Cairo"/>
              <a:cs typeface="Cairo"/>
              <a:sym typeface="Cairo"/>
            </a:endParaRPr>
          </a:p>
        </p:txBody>
      </p:sp>
      <p:sp>
        <p:nvSpPr>
          <p:cNvPr id="4671" name="Google Shape;4671;p38"/>
          <p:cNvSpPr txBox="1"/>
          <p:nvPr/>
        </p:nvSpPr>
        <p:spPr>
          <a:xfrm>
            <a:off x="4676150" y="3926150"/>
            <a:ext cx="2700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8</a:t>
            </a:r>
            <a:endParaRPr b="1">
              <a:latin typeface="Cairo"/>
              <a:ea typeface="Cairo"/>
              <a:cs typeface="Cairo"/>
              <a:sym typeface="Cairo"/>
            </a:endParaRPr>
          </a:p>
        </p:txBody>
      </p:sp>
      <p:sp>
        <p:nvSpPr>
          <p:cNvPr id="4672" name="Google Shape;4672;p38"/>
          <p:cNvSpPr txBox="1"/>
          <p:nvPr/>
        </p:nvSpPr>
        <p:spPr>
          <a:xfrm>
            <a:off x="4660250" y="3201350"/>
            <a:ext cx="2700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7</a:t>
            </a:r>
            <a:endParaRPr b="1">
              <a:latin typeface="Cairo"/>
              <a:ea typeface="Cairo"/>
              <a:cs typeface="Cairo"/>
              <a:sym typeface="Cairo"/>
            </a:endParaRPr>
          </a:p>
        </p:txBody>
      </p:sp>
      <p:sp>
        <p:nvSpPr>
          <p:cNvPr id="4673" name="Google Shape;4673;p38"/>
          <p:cNvSpPr txBox="1"/>
          <p:nvPr/>
        </p:nvSpPr>
        <p:spPr>
          <a:xfrm>
            <a:off x="4662950" y="2270275"/>
            <a:ext cx="270000" cy="2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6</a:t>
            </a:r>
            <a:endParaRPr b="1">
              <a:latin typeface="Cairo"/>
              <a:ea typeface="Cairo"/>
              <a:cs typeface="Cairo"/>
              <a:sym typeface="Cairo"/>
            </a:endParaRPr>
          </a:p>
        </p:txBody>
      </p:sp>
      <p:sp>
        <p:nvSpPr>
          <p:cNvPr id="4674" name="Google Shape;4674;p38"/>
          <p:cNvSpPr txBox="1"/>
          <p:nvPr/>
        </p:nvSpPr>
        <p:spPr>
          <a:xfrm>
            <a:off x="4660250" y="1465250"/>
            <a:ext cx="2700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5</a:t>
            </a:r>
            <a:endParaRPr b="1">
              <a:latin typeface="Cairo"/>
              <a:ea typeface="Cairo"/>
              <a:cs typeface="Cairo"/>
              <a:sym typeface="Cairo"/>
            </a:endParaRPr>
          </a:p>
        </p:txBody>
      </p:sp>
      <p:sp>
        <p:nvSpPr>
          <p:cNvPr id="4675" name="Google Shape;4675;p38"/>
          <p:cNvSpPr/>
          <p:nvPr/>
        </p:nvSpPr>
        <p:spPr>
          <a:xfrm>
            <a:off x="865200" y="1492175"/>
            <a:ext cx="35613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Clr>
                <a:schemeClr val="hlink"/>
              </a:buClr>
              <a:buSzPts val="1100"/>
              <a:buFont typeface="Arial"/>
              <a:buNone/>
            </a:pPr>
            <a:r>
              <a:rPr b="1" lang="en" sz="1200">
                <a:solidFill>
                  <a:schemeClr val="hlink"/>
                </a:solidFill>
                <a:latin typeface="Cairo"/>
                <a:ea typeface="Cairo"/>
                <a:cs typeface="Cairo"/>
                <a:sym typeface="Cairo"/>
              </a:rPr>
              <a:t>Lipid peroxidation (polyunsaturated fatty acids) </a:t>
            </a:r>
            <a:endParaRPr b="1" sz="1200">
              <a:solidFill>
                <a:schemeClr val="hlink"/>
              </a:solidFill>
              <a:latin typeface="Cairo"/>
              <a:ea typeface="Cairo"/>
              <a:cs typeface="Cairo"/>
              <a:sym typeface="Cairo"/>
            </a:endParaRPr>
          </a:p>
          <a:p>
            <a:pPr indent="0" lvl="0" marL="0" rtl="0" algn="l">
              <a:lnSpc>
                <a:spcPct val="115000"/>
              </a:lnSpc>
              <a:spcBef>
                <a:spcPts val="120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Clr>
                <a:schemeClr val="hlink"/>
              </a:buClr>
              <a:buSzPts val="1100"/>
              <a:buFont typeface="Arial"/>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p>
        </p:txBody>
      </p:sp>
      <p:sp>
        <p:nvSpPr>
          <p:cNvPr id="4676" name="Google Shape;4676;p38"/>
          <p:cNvSpPr/>
          <p:nvPr/>
        </p:nvSpPr>
        <p:spPr>
          <a:xfrm>
            <a:off x="865200" y="2333350"/>
            <a:ext cx="35613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CC0000"/>
                </a:solidFill>
                <a:latin typeface="Cairo"/>
                <a:ea typeface="Cairo"/>
                <a:cs typeface="Cairo"/>
                <a:sym typeface="Cairo"/>
              </a:rPr>
              <a:t>DNA damage</a:t>
            </a:r>
            <a:endParaRPr b="1">
              <a:solidFill>
                <a:srgbClr val="CC0000"/>
              </a:solidFill>
              <a:latin typeface="Cairo"/>
              <a:ea typeface="Cairo"/>
              <a:cs typeface="Cairo"/>
              <a:sym typeface="Cairo"/>
            </a:endParaRPr>
          </a:p>
        </p:txBody>
      </p:sp>
      <p:sp>
        <p:nvSpPr>
          <p:cNvPr id="4677" name="Google Shape;4677;p38"/>
          <p:cNvSpPr/>
          <p:nvPr/>
        </p:nvSpPr>
        <p:spPr>
          <a:xfrm>
            <a:off x="864125" y="3217125"/>
            <a:ext cx="35613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b="1" lang="en">
                <a:solidFill>
                  <a:schemeClr val="hlink"/>
                </a:solidFill>
                <a:latin typeface="Cairo"/>
                <a:ea typeface="Cairo"/>
                <a:cs typeface="Cairo"/>
                <a:sym typeface="Cairo"/>
              </a:rPr>
              <a:t>Protein denaturation </a:t>
            </a:r>
            <a:endParaRPr b="1">
              <a:solidFill>
                <a:schemeClr val="hlink"/>
              </a:solidFill>
              <a:latin typeface="Cairo"/>
              <a:ea typeface="Cairo"/>
              <a:cs typeface="Cairo"/>
              <a:sym typeface="Cairo"/>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0"/>
              </a:spcBef>
              <a:spcAft>
                <a:spcPts val="0"/>
              </a:spcAft>
              <a:buNone/>
            </a:pPr>
            <a:r>
              <a:t/>
            </a:r>
            <a:endParaRPr b="1" sz="1300">
              <a:solidFill>
                <a:schemeClr val="hlink"/>
              </a:solidFill>
              <a:latin typeface="Cairo"/>
              <a:ea typeface="Cairo"/>
              <a:cs typeface="Cairo"/>
              <a:sym typeface="Cairo"/>
            </a:endParaRPr>
          </a:p>
        </p:txBody>
      </p:sp>
      <p:sp>
        <p:nvSpPr>
          <p:cNvPr id="4678" name="Google Shape;4678;p38"/>
          <p:cNvSpPr/>
          <p:nvPr/>
        </p:nvSpPr>
        <p:spPr>
          <a:xfrm>
            <a:off x="865200" y="4002350"/>
            <a:ext cx="35613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lnSpc>
                <a:spcPct val="100000"/>
              </a:lnSpc>
              <a:spcBef>
                <a:spcPts val="1200"/>
              </a:spcBef>
              <a:spcAft>
                <a:spcPts val="0"/>
              </a:spcAft>
              <a:buNone/>
            </a:pPr>
            <a:r>
              <a:rPr lang="en" sz="1200">
                <a:solidFill>
                  <a:schemeClr val="hlink"/>
                </a:solidFill>
              </a:rPr>
              <a:t>		 	 	 		</a:t>
            </a:r>
            <a:endParaRPr sz="1200">
              <a:solidFill>
                <a:schemeClr val="hlink"/>
              </a:solidFill>
            </a:endParaRPr>
          </a:p>
          <a:p>
            <a:pPr indent="0" lvl="0" marL="0" rtl="0" algn="l">
              <a:lnSpc>
                <a:spcPct val="100000"/>
              </a:lnSpc>
              <a:spcBef>
                <a:spcPts val="120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1200"/>
              </a:spcBef>
              <a:spcAft>
                <a:spcPts val="0"/>
              </a:spcAft>
              <a:buNone/>
            </a:pPr>
            <a:r>
              <a:rPr lang="en" sz="1200">
                <a:solidFill>
                  <a:schemeClr val="hlink"/>
                </a:solidFill>
              </a:rPr>
              <a:t>					</a:t>
            </a:r>
            <a:endParaRPr sz="1200">
              <a:solidFill>
                <a:schemeClr val="hlink"/>
              </a:solidFill>
            </a:endParaRPr>
          </a:p>
          <a:p>
            <a:pPr indent="0" lvl="0" marL="0" rtl="0" algn="l">
              <a:lnSpc>
                <a:spcPct val="100000"/>
              </a:lnSpc>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1200"/>
              </a:spcBef>
              <a:spcAft>
                <a:spcPts val="0"/>
              </a:spcAft>
              <a:buNone/>
            </a:pPr>
            <a:r>
              <a:rPr lang="en" sz="1200">
                <a:solidFill>
                  <a:srgbClr val="CC0000"/>
                </a:solidFill>
              </a:rPr>
              <a:t>			</a:t>
            </a:r>
            <a:endParaRPr sz="1200">
              <a:solidFill>
                <a:srgbClr val="CC0000"/>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1200"/>
              </a:spcBef>
              <a:spcAft>
                <a:spcPts val="0"/>
              </a:spcAft>
              <a:buNone/>
            </a:pPr>
            <a:r>
              <a:rPr lang="en" sz="1200">
                <a:solidFill>
                  <a:schemeClr val="hlink"/>
                </a:solidFill>
              </a:rPr>
              <a:t>			</a:t>
            </a:r>
            <a:endParaRPr sz="1200">
              <a:solidFill>
                <a:schemeClr val="hlink"/>
              </a:solidFill>
            </a:endParaRPr>
          </a:p>
          <a:p>
            <a:pPr indent="0" lvl="0" marL="0" rtl="0" algn="l">
              <a:lnSpc>
                <a:spcPct val="115000"/>
              </a:lnSpc>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1200"/>
              </a:spcBef>
              <a:spcAft>
                <a:spcPts val="0"/>
              </a:spcAft>
              <a:buNone/>
            </a:pPr>
            <a:r>
              <a:t/>
            </a:r>
            <a:endParaRPr b="1" sz="13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t/>
            </a:r>
            <a:endParaRPr sz="1500"/>
          </a:p>
          <a:p>
            <a:pPr indent="0" lvl="0" marL="0" rtl="0" algn="l">
              <a:lnSpc>
                <a:spcPct val="100000"/>
              </a:lnSpc>
              <a:spcBef>
                <a:spcPts val="1200"/>
              </a:spcBef>
              <a:spcAft>
                <a:spcPts val="0"/>
              </a:spcAft>
              <a:buNone/>
            </a:pPr>
            <a:r>
              <a:t/>
            </a:r>
            <a:endParaRPr sz="1200">
              <a:solidFill>
                <a:schemeClr val="hlink"/>
              </a:solidFill>
            </a:endParaRPr>
          </a:p>
          <a:p>
            <a:pPr indent="0" lvl="0" marL="0" rtl="0" algn="l">
              <a:lnSpc>
                <a:spcPct val="100000"/>
              </a:lnSpc>
              <a:spcBef>
                <a:spcPts val="1200"/>
              </a:spcBef>
              <a:spcAft>
                <a:spcPts val="0"/>
              </a:spcAft>
              <a:buNone/>
            </a:pPr>
            <a:r>
              <a:rPr lang="en" sz="1200">
                <a:solidFill>
                  <a:schemeClr val="hlink"/>
                </a:solidFill>
              </a:rPr>
              <a:t>		</a:t>
            </a:r>
            <a:endParaRPr sz="1200">
              <a:solidFill>
                <a:schemeClr val="hlink"/>
              </a:solidFill>
            </a:endParaRPr>
          </a:p>
          <a:p>
            <a:pPr indent="0" lvl="0" marL="0" rtl="0" algn="l">
              <a:lnSpc>
                <a:spcPct val="100000"/>
              </a:lnSpc>
              <a:spcBef>
                <a:spcPts val="1200"/>
              </a:spcBef>
              <a:spcAft>
                <a:spcPts val="0"/>
              </a:spcAft>
              <a:buNone/>
            </a:pPr>
            <a:r>
              <a:t/>
            </a:r>
            <a:endParaRPr b="1" sz="13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rPr lang="en" sz="1200">
                <a:solidFill>
                  <a:schemeClr val="hlink"/>
                </a:solidFill>
              </a:rPr>
              <a:t>		</a:t>
            </a:r>
            <a:endParaRPr sz="1200">
              <a:solidFill>
                <a:schemeClr val="hlink"/>
              </a:solidFill>
            </a:endParaRPr>
          </a:p>
          <a:p>
            <a:pPr indent="0" lvl="0" marL="0" rtl="0" algn="l">
              <a:spcBef>
                <a:spcPts val="0"/>
              </a:spcBef>
              <a:spcAft>
                <a:spcPts val="0"/>
              </a:spcAft>
              <a:buNone/>
            </a:pPr>
            <a:r>
              <a:t/>
            </a:r>
            <a:endParaRPr sz="1500"/>
          </a:p>
        </p:txBody>
      </p:sp>
      <p:sp>
        <p:nvSpPr>
          <p:cNvPr id="4679" name="Google Shape;4679;p38"/>
          <p:cNvSpPr txBox="1"/>
          <p:nvPr/>
        </p:nvSpPr>
        <p:spPr>
          <a:xfrm>
            <a:off x="864125" y="3927050"/>
            <a:ext cx="3561300" cy="368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1200"/>
              </a:spcAft>
              <a:buClr>
                <a:schemeClr val="hlink"/>
              </a:buClr>
              <a:buSzPts val="1100"/>
              <a:buFont typeface="Arial"/>
              <a:buNone/>
            </a:pPr>
            <a:r>
              <a:rPr b="1" lang="en" sz="1300">
                <a:solidFill>
                  <a:schemeClr val="hlink"/>
                </a:solidFill>
                <a:latin typeface="Cairo"/>
                <a:ea typeface="Cairo"/>
                <a:cs typeface="Cairo"/>
                <a:sym typeface="Cairo"/>
              </a:rPr>
              <a:t>Cytoskeletal damage </a:t>
            </a:r>
            <a:endParaRPr>
              <a:latin typeface="Barlow Semi Condensed"/>
              <a:ea typeface="Barlow Semi Condensed"/>
              <a:cs typeface="Barlow Semi Condensed"/>
              <a:sym typeface="Barlow Semi Condensed"/>
            </a:endParaRPr>
          </a:p>
        </p:txBody>
      </p:sp>
      <p:sp>
        <p:nvSpPr>
          <p:cNvPr id="4680" name="Google Shape;4680;p38"/>
          <p:cNvSpPr/>
          <p:nvPr/>
        </p:nvSpPr>
        <p:spPr>
          <a:xfrm>
            <a:off x="5017900" y="3250700"/>
            <a:ext cx="37677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t/>
            </a:r>
            <a:endParaRPr b="1" sz="12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p>
        </p:txBody>
      </p:sp>
      <p:sp>
        <p:nvSpPr>
          <p:cNvPr id="4681" name="Google Shape;4681;p38"/>
          <p:cNvSpPr/>
          <p:nvPr/>
        </p:nvSpPr>
        <p:spPr>
          <a:xfrm>
            <a:off x="5017900" y="2346800"/>
            <a:ext cx="38034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t/>
            </a:r>
            <a:endParaRPr b="1" sz="12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p>
        </p:txBody>
      </p:sp>
      <p:sp>
        <p:nvSpPr>
          <p:cNvPr id="4682" name="Google Shape;4682;p38"/>
          <p:cNvSpPr/>
          <p:nvPr/>
        </p:nvSpPr>
        <p:spPr>
          <a:xfrm>
            <a:off x="5017900" y="1492100"/>
            <a:ext cx="37677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t/>
            </a:r>
            <a:endParaRPr b="1" sz="12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p>
        </p:txBody>
      </p:sp>
      <p:sp>
        <p:nvSpPr>
          <p:cNvPr id="4683" name="Google Shape;4683;p38"/>
          <p:cNvSpPr/>
          <p:nvPr/>
        </p:nvSpPr>
        <p:spPr>
          <a:xfrm>
            <a:off x="5017900" y="4002350"/>
            <a:ext cx="3767700" cy="271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t/>
            </a:r>
            <a:endParaRPr b="1" sz="12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p>
          <a:p>
            <a:pPr indent="0" lvl="0" marL="0" rtl="0" algn="l">
              <a:lnSpc>
                <a:spcPct val="100000"/>
              </a:lnSpc>
              <a:spcBef>
                <a:spcPts val="1200"/>
              </a:spcBef>
              <a:spcAft>
                <a:spcPts val="0"/>
              </a:spcAft>
              <a:buNone/>
            </a:pPr>
            <a:r>
              <a:t/>
            </a:r>
            <a:endParaRPr sz="1100">
              <a:solidFill>
                <a:schemeClr val="hlink"/>
              </a:solidFill>
            </a:endParaRPr>
          </a:p>
          <a:p>
            <a:pPr indent="0" lvl="0" marL="0" rtl="0" algn="l">
              <a:lnSpc>
                <a:spcPct val="100000"/>
              </a:lnSpc>
              <a:spcBef>
                <a:spcPts val="1200"/>
              </a:spcBef>
              <a:spcAft>
                <a:spcPts val="0"/>
              </a:spcAft>
              <a:buNone/>
            </a:pPr>
            <a:r>
              <a:rPr lang="en" sz="1100">
                <a:solidFill>
                  <a:schemeClr val="hlink"/>
                </a:solidFill>
              </a:rPr>
              <a:t>		</a:t>
            </a:r>
            <a:endParaRPr sz="1100">
              <a:solidFill>
                <a:schemeClr val="hlink"/>
              </a:solidFill>
            </a:endParaRPr>
          </a:p>
          <a:p>
            <a:pPr indent="0" lvl="0" marL="0" rtl="0" algn="l">
              <a:lnSpc>
                <a:spcPct val="100000"/>
              </a:lnSpc>
              <a:spcBef>
                <a:spcPts val="1200"/>
              </a:spcBef>
              <a:spcAft>
                <a:spcPts val="0"/>
              </a:spcAft>
              <a:buNone/>
            </a:pPr>
            <a:r>
              <a:t/>
            </a:r>
            <a:endParaRPr b="1" sz="12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rPr lang="en" sz="1100">
                <a:solidFill>
                  <a:schemeClr val="hlink"/>
                </a:solidFill>
              </a:rPr>
              <a:t>		</a:t>
            </a:r>
            <a:endParaRPr sz="1100">
              <a:solidFill>
                <a:schemeClr val="hlink"/>
              </a:solidFill>
            </a:endParaRPr>
          </a:p>
          <a:p>
            <a:pPr indent="0" lvl="0" marL="0" rtl="0" algn="l">
              <a:spcBef>
                <a:spcPts val="0"/>
              </a:spcBef>
              <a:spcAft>
                <a:spcPts val="0"/>
              </a:spcAft>
              <a:buNone/>
            </a:pPr>
            <a:r>
              <a:t/>
            </a:r>
            <a:endParaRPr/>
          </a:p>
        </p:txBody>
      </p:sp>
      <p:sp>
        <p:nvSpPr>
          <p:cNvPr id="4684" name="Google Shape;4684;p38"/>
          <p:cNvSpPr txBox="1"/>
          <p:nvPr/>
        </p:nvSpPr>
        <p:spPr>
          <a:xfrm>
            <a:off x="5017900" y="3927050"/>
            <a:ext cx="3288000" cy="368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chemeClr val="hlink"/>
                </a:solidFill>
                <a:latin typeface="Cairo"/>
                <a:ea typeface="Cairo"/>
                <a:cs typeface="Cairo"/>
                <a:sym typeface="Cairo"/>
              </a:rPr>
              <a:t>Increased endothelial cell permeability </a:t>
            </a:r>
            <a:endParaRPr b="1">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t/>
            </a:r>
            <a:endParaRPr b="1" sz="1300">
              <a:solidFill>
                <a:schemeClr val="hlink"/>
              </a:solidFill>
              <a:latin typeface="Cairo"/>
              <a:ea typeface="Cairo"/>
              <a:cs typeface="Cairo"/>
              <a:sym typeface="Cairo"/>
            </a:endParaRPr>
          </a:p>
          <a:p>
            <a:pPr indent="0" lvl="0" marL="0" rtl="0" algn="l">
              <a:spcBef>
                <a:spcPts val="1200"/>
              </a:spcBef>
              <a:spcAft>
                <a:spcPts val="0"/>
              </a:spcAft>
              <a:buNone/>
            </a:pPr>
            <a:r>
              <a:t/>
            </a:r>
            <a:endParaRPr>
              <a:latin typeface="Barlow Semi Condensed"/>
              <a:ea typeface="Barlow Semi Condensed"/>
              <a:cs typeface="Barlow Semi Condensed"/>
              <a:sym typeface="Barlow Semi Condensed"/>
            </a:endParaRPr>
          </a:p>
        </p:txBody>
      </p:sp>
      <p:sp>
        <p:nvSpPr>
          <p:cNvPr id="4685" name="Google Shape;4685;p38"/>
          <p:cNvSpPr txBox="1"/>
          <p:nvPr/>
        </p:nvSpPr>
        <p:spPr>
          <a:xfrm>
            <a:off x="5017900" y="3190100"/>
            <a:ext cx="2017800" cy="368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chemeClr val="hlink"/>
                </a:solidFill>
                <a:latin typeface="Cairo"/>
                <a:ea typeface="Cairo"/>
                <a:cs typeface="Cairo"/>
                <a:sym typeface="Cairo"/>
              </a:rPr>
              <a:t>Altered vascular tone </a:t>
            </a:r>
            <a:endParaRPr b="1">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rPr lang="en" sz="1100">
                <a:solidFill>
                  <a:schemeClr val="hlink"/>
                </a:solidFill>
              </a:rPr>
              <a:t>		</a:t>
            </a:r>
            <a:endParaRPr sz="1100">
              <a:solidFill>
                <a:schemeClr val="hlink"/>
              </a:solidFill>
            </a:endParaRPr>
          </a:p>
          <a:p>
            <a:pPr indent="0" lvl="0" marL="0" rtl="0" algn="l">
              <a:spcBef>
                <a:spcPts val="1200"/>
              </a:spcBef>
              <a:spcAft>
                <a:spcPts val="0"/>
              </a:spcAft>
              <a:buNone/>
            </a:pPr>
            <a:r>
              <a:t/>
            </a:r>
            <a:endParaRPr b="1" sz="1300">
              <a:solidFill>
                <a:schemeClr val="hlink"/>
              </a:solidFill>
              <a:latin typeface="Cairo"/>
              <a:ea typeface="Cairo"/>
              <a:cs typeface="Cairo"/>
              <a:sym typeface="Cairo"/>
            </a:endParaRPr>
          </a:p>
          <a:p>
            <a:pPr indent="0" lvl="0" marL="0" rtl="0" algn="l">
              <a:spcBef>
                <a:spcPts val="1200"/>
              </a:spcBef>
              <a:spcAft>
                <a:spcPts val="0"/>
              </a:spcAft>
              <a:buNone/>
            </a:pPr>
            <a:r>
              <a:t/>
            </a:r>
            <a:endParaRPr>
              <a:latin typeface="Barlow Semi Condensed"/>
              <a:ea typeface="Barlow Semi Condensed"/>
              <a:cs typeface="Barlow Semi Condensed"/>
              <a:sym typeface="Barlow Semi Condensed"/>
            </a:endParaRPr>
          </a:p>
        </p:txBody>
      </p:sp>
      <p:sp>
        <p:nvSpPr>
          <p:cNvPr id="4686" name="Google Shape;4686;p38"/>
          <p:cNvSpPr txBox="1"/>
          <p:nvPr/>
        </p:nvSpPr>
        <p:spPr>
          <a:xfrm>
            <a:off x="5017900" y="2292950"/>
            <a:ext cx="3972000" cy="368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sz="1200">
                <a:solidFill>
                  <a:schemeClr val="hlink"/>
                </a:solidFill>
                <a:latin typeface="Cairo"/>
                <a:ea typeface="Cairo"/>
                <a:cs typeface="Cairo"/>
                <a:sym typeface="Cairo"/>
              </a:rPr>
              <a:t>Cell signaling effects ( </a:t>
            </a:r>
            <a:r>
              <a:rPr b="1" lang="en" sz="900">
                <a:solidFill>
                  <a:schemeClr val="hlink"/>
                </a:solidFill>
                <a:latin typeface="Cairo"/>
                <a:ea typeface="Cairo"/>
                <a:cs typeface="Cairo"/>
                <a:sym typeface="Cairo"/>
              </a:rPr>
              <a:t>Release of Ca2 + from intracellular stores )</a:t>
            </a:r>
            <a:endParaRPr b="1" sz="900">
              <a:solidFill>
                <a:schemeClr val="hlink"/>
              </a:solidFill>
              <a:latin typeface="Cairo"/>
              <a:ea typeface="Cairo"/>
              <a:cs typeface="Cairo"/>
              <a:sym typeface="Cairo"/>
            </a:endParaRPr>
          </a:p>
          <a:p>
            <a:pPr indent="0" lvl="0" marL="0" rtl="0" algn="l">
              <a:lnSpc>
                <a:spcPct val="115000"/>
              </a:lnSpc>
              <a:spcBef>
                <a:spcPts val="1200"/>
              </a:spcBef>
              <a:spcAft>
                <a:spcPts val="0"/>
              </a:spcAft>
              <a:buNone/>
            </a:pPr>
            <a:r>
              <a:rPr lang="en" sz="1100">
                <a:solidFill>
                  <a:schemeClr val="hlink"/>
                </a:solidFill>
              </a:rPr>
              <a:t>			</a:t>
            </a:r>
            <a:endParaRPr b="1" sz="1300">
              <a:solidFill>
                <a:schemeClr val="hlink"/>
              </a:solidFill>
              <a:latin typeface="Cairo"/>
              <a:ea typeface="Cairo"/>
              <a:cs typeface="Cairo"/>
              <a:sym typeface="Cairo"/>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87" name="Google Shape;4687;p38"/>
          <p:cNvSpPr txBox="1"/>
          <p:nvPr/>
        </p:nvSpPr>
        <p:spPr>
          <a:xfrm>
            <a:off x="5017900" y="1443950"/>
            <a:ext cx="1687800" cy="368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sz="1500">
                <a:solidFill>
                  <a:schemeClr val="hlink"/>
                </a:solidFill>
                <a:latin typeface="Cairo"/>
                <a:ea typeface="Cairo"/>
                <a:cs typeface="Cairo"/>
                <a:sym typeface="Cairo"/>
              </a:rPr>
              <a:t>Chemotaxis</a:t>
            </a:r>
            <a:r>
              <a:rPr lang="en" sz="1200">
                <a:solidFill>
                  <a:schemeClr val="hlink"/>
                </a:solidFill>
              </a:rPr>
              <a:t> </a:t>
            </a:r>
            <a:endParaRPr b="1" sz="1300">
              <a:solidFill>
                <a:schemeClr val="hlink"/>
              </a:solidFill>
              <a:latin typeface="Cairo"/>
              <a:ea typeface="Cairo"/>
              <a:cs typeface="Cairo"/>
              <a:sym typeface="Cairo"/>
            </a:endParaRPr>
          </a:p>
          <a:p>
            <a:pPr indent="0" lvl="0" marL="0" rtl="0" algn="l">
              <a:spcBef>
                <a:spcPts val="1200"/>
              </a:spcBef>
              <a:spcAft>
                <a:spcPts val="0"/>
              </a:spcAft>
              <a:buNone/>
            </a:pPr>
            <a:r>
              <a:t/>
            </a:r>
            <a:endParaRPr>
              <a:latin typeface="Barlow Semi Condensed"/>
              <a:ea typeface="Barlow Semi Condensed"/>
              <a:cs typeface="Barlow Semi Condensed"/>
              <a:sym typeface="Barlow Semi Condensed"/>
            </a:endParaRPr>
          </a:p>
        </p:txBody>
      </p:sp>
      <p:sp>
        <p:nvSpPr>
          <p:cNvPr id="4688" name="Google Shape;4688;p38"/>
          <p:cNvSpPr txBox="1"/>
          <p:nvPr>
            <p:ph type="title"/>
          </p:nvPr>
        </p:nvSpPr>
        <p:spPr>
          <a:xfrm>
            <a:off x="643800" y="2508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Effects of ROS</a:t>
            </a:r>
            <a:endParaRPr b="1" sz="2600">
              <a:solidFill>
                <a:srgbClr val="3D85C6"/>
              </a:solidFill>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anuary Daily Slides by Slidesgo">
  <a:themeElements>
    <a:clrScheme name="Simple Light">
      <a:dk1>
        <a:srgbClr val="272727"/>
      </a:dk1>
      <a:lt1>
        <a:srgbClr val="FFFFFF"/>
      </a:lt1>
      <a:dk2>
        <a:srgbClr val="4668C1"/>
      </a:dk2>
      <a:lt2>
        <a:srgbClr val="6588F3"/>
      </a:lt2>
      <a:accent1>
        <a:srgbClr val="B8C9FF"/>
      </a:accent1>
      <a:accent2>
        <a:srgbClr val="E0E7FF"/>
      </a:accent2>
      <a:accent3>
        <a:srgbClr val="F3ECBF"/>
      </a:accent3>
      <a:accent4>
        <a:srgbClr val="F1D482"/>
      </a:accent4>
      <a:accent5>
        <a:srgbClr val="F7CB51"/>
      </a:accent5>
      <a:accent6>
        <a:srgbClr val="BB9D4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