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89.xml"/>
  <Override ContentType="application/vnd.openxmlformats-officedocument.presentationml.slideLayout+xml" PartName="/ppt/slideLayouts/slideLayout9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95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7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85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7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4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92.xml"/>
  <Override ContentType="application/vnd.openxmlformats-officedocument.presentationml.slideLayout+xml" PartName="/ppt/slideLayouts/slideLayout83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7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91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9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7.xml"/>
  <Override ContentType="application/vnd.openxmlformats-officedocument.presentationml.slideLayout+xml" PartName="/ppt/slideLayouts/slideLayout82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86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81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94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8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8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93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8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44" r:id="rId5"/>
    <p:sldMasterId id="2147483745" r:id="rId6"/>
    <p:sldMasterId id="2147483746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</p:sldIdLst>
  <p:sldSz cy="18288000" cx="12925425"/>
  <p:notesSz cx="6858000" cy="9144000"/>
  <p:embeddedFontLst>
    <p:embeddedFont>
      <p:font typeface="Roboto"/>
      <p:regular r:id="rId26"/>
      <p:bold r:id="rId27"/>
      <p:italic r:id="rId28"/>
      <p:boldItalic r:id="rId29"/>
    </p:embeddedFont>
    <p:embeddedFont>
      <p:font typeface="Fjalla One"/>
      <p:regular r:id="rId30"/>
    </p:embeddedFont>
    <p:embeddedFont>
      <p:font typeface="Roboto Condensed"/>
      <p:regular r:id="rId31"/>
      <p:bold r:id="rId32"/>
      <p:italic r:id="rId33"/>
      <p:boldItalic r:id="rId34"/>
    </p:embeddedFont>
    <p:embeddedFont>
      <p:font typeface="Fira Sans Extra Condensed ExtraBold"/>
      <p:bold r:id="rId35"/>
      <p:boldItalic r:id="rId36"/>
    </p:embeddedFont>
    <p:embeddedFont>
      <p:font typeface="Fira Sans Extra Condensed"/>
      <p:regular r:id="rId37"/>
      <p:bold r:id="rId38"/>
      <p:italic r:id="rId39"/>
      <p:boldItalic r:id="rId40"/>
    </p:embeddedFont>
    <p:embeddedFont>
      <p:font typeface="Open Sans Light"/>
      <p:regular r:id="rId41"/>
      <p:bold r:id="rId42"/>
      <p:italic r:id="rId43"/>
      <p:boldItalic r:id="rId44"/>
    </p:embeddedFont>
    <p:embeddedFont>
      <p:font typeface="Fira Sans Extra Condensed SemiBold"/>
      <p:regular r:id="rId45"/>
      <p:bold r:id="rId46"/>
      <p:italic r:id="rId47"/>
      <p:boldItalic r:id="rId48"/>
    </p:embeddedFont>
    <p:embeddedFont>
      <p:font typeface="Comfortaa"/>
      <p:regular r:id="rId49"/>
      <p:bold r:id="rId5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5760">
          <p15:clr>
            <a:srgbClr val="A4A3A4"/>
          </p15:clr>
        </p15:guide>
        <p15:guide id="2" pos="407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9817295-C795-4C0B-AB46-D6C292D56E8C}">
  <a:tblStyle styleId="{59817295-C795-4C0B-AB46-D6C292D56E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CFF875E1-C9FC-4D65-8342-D728FC7C67D5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5760" orient="horz"/>
        <p:guide pos="4071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FiraSansExtraCondensed-boldItalic.fntdata"/><Relationship Id="rId42" Type="http://schemas.openxmlformats.org/officeDocument/2006/relationships/font" Target="fonts/OpenSansLight-bold.fntdata"/><Relationship Id="rId41" Type="http://schemas.openxmlformats.org/officeDocument/2006/relationships/font" Target="fonts/OpenSansLight-regular.fntdata"/><Relationship Id="rId44" Type="http://schemas.openxmlformats.org/officeDocument/2006/relationships/font" Target="fonts/OpenSansLight-boldItalic.fntdata"/><Relationship Id="rId43" Type="http://schemas.openxmlformats.org/officeDocument/2006/relationships/font" Target="fonts/OpenSansLight-italic.fntdata"/><Relationship Id="rId46" Type="http://schemas.openxmlformats.org/officeDocument/2006/relationships/font" Target="fonts/FiraSansExtraCondensedSemiBold-bold.fntdata"/><Relationship Id="rId45" Type="http://schemas.openxmlformats.org/officeDocument/2006/relationships/font" Target="fonts/FiraSansExtraCondensedSemiBold-regular.fntdata"/><Relationship Id="rId1" Type="http://schemas.openxmlformats.org/officeDocument/2006/relationships/theme" Target="theme/theme4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48" Type="http://schemas.openxmlformats.org/officeDocument/2006/relationships/font" Target="fonts/FiraSansExtraCondensedSemiBold-boldItalic.fntdata"/><Relationship Id="rId47" Type="http://schemas.openxmlformats.org/officeDocument/2006/relationships/font" Target="fonts/FiraSansExtraCondensedSemiBold-italic.fntdata"/><Relationship Id="rId49" Type="http://schemas.openxmlformats.org/officeDocument/2006/relationships/font" Target="fonts/Comfortaa-regular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31" Type="http://schemas.openxmlformats.org/officeDocument/2006/relationships/font" Target="fonts/RobotoCondensed-regular.fntdata"/><Relationship Id="rId30" Type="http://schemas.openxmlformats.org/officeDocument/2006/relationships/font" Target="fonts/FjallaOne-regular.fntdata"/><Relationship Id="rId33" Type="http://schemas.openxmlformats.org/officeDocument/2006/relationships/font" Target="fonts/RobotoCondensed-italic.fntdata"/><Relationship Id="rId32" Type="http://schemas.openxmlformats.org/officeDocument/2006/relationships/font" Target="fonts/RobotoCondensed-bold.fntdata"/><Relationship Id="rId35" Type="http://schemas.openxmlformats.org/officeDocument/2006/relationships/font" Target="fonts/FiraSansExtraCondensedExtraBold-bold.fntdata"/><Relationship Id="rId34" Type="http://schemas.openxmlformats.org/officeDocument/2006/relationships/font" Target="fonts/RobotoCondensed-boldItalic.fntdata"/><Relationship Id="rId37" Type="http://schemas.openxmlformats.org/officeDocument/2006/relationships/font" Target="fonts/FiraSansExtraCondensed-regular.fntdata"/><Relationship Id="rId36" Type="http://schemas.openxmlformats.org/officeDocument/2006/relationships/font" Target="fonts/FiraSansExtraCondensedExtraBold-boldItalic.fntdata"/><Relationship Id="rId39" Type="http://schemas.openxmlformats.org/officeDocument/2006/relationships/font" Target="fonts/FiraSansExtraCondensed-italic.fntdata"/><Relationship Id="rId38" Type="http://schemas.openxmlformats.org/officeDocument/2006/relationships/font" Target="fonts/FiraSansExtraCondensed-bold.fntdata"/><Relationship Id="rId20" Type="http://schemas.openxmlformats.org/officeDocument/2006/relationships/slide" Target="slides/slide12.xml"/><Relationship Id="rId22" Type="http://schemas.openxmlformats.org/officeDocument/2006/relationships/slide" Target="slides/slide14.xml"/><Relationship Id="rId21" Type="http://schemas.openxmlformats.org/officeDocument/2006/relationships/slide" Target="slides/slide13.xml"/><Relationship Id="rId24" Type="http://schemas.openxmlformats.org/officeDocument/2006/relationships/slide" Target="slides/slide16.xml"/><Relationship Id="rId23" Type="http://schemas.openxmlformats.org/officeDocument/2006/relationships/slide" Target="slides/slide15.xml"/><Relationship Id="rId26" Type="http://schemas.openxmlformats.org/officeDocument/2006/relationships/font" Target="fonts/Roboto-regular.fntdata"/><Relationship Id="rId25" Type="http://schemas.openxmlformats.org/officeDocument/2006/relationships/slide" Target="slides/slide17.xml"/><Relationship Id="rId28" Type="http://schemas.openxmlformats.org/officeDocument/2006/relationships/font" Target="fonts/Roboto-italic.fntdata"/><Relationship Id="rId27" Type="http://schemas.openxmlformats.org/officeDocument/2006/relationships/font" Target="fonts/Roboto-bold.fntdata"/><Relationship Id="rId29" Type="http://schemas.openxmlformats.org/officeDocument/2006/relationships/font" Target="fonts/Roboto-boldItalic.fntdata"/><Relationship Id="rId50" Type="http://schemas.openxmlformats.org/officeDocument/2006/relationships/font" Target="fonts/Comfortaa-bold.fntdata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2217564" y="685800"/>
            <a:ext cx="2423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3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p:notes"/>
          <p:cNvSpPr/>
          <p:nvPr>
            <p:ph idx="2" type="sldImg"/>
          </p:nvPr>
        </p:nvSpPr>
        <p:spPr>
          <a:xfrm>
            <a:off x="2217564" y="685800"/>
            <a:ext cx="2423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gf39bd51fb7_1_22:notes"/>
          <p:cNvSpPr/>
          <p:nvPr>
            <p:ph idx="2" type="sldImg"/>
          </p:nvPr>
        </p:nvSpPr>
        <p:spPr>
          <a:xfrm>
            <a:off x="2217541" y="685800"/>
            <a:ext cx="2423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3" name="Google Shape;783;gf39bd51fb7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gf39bd51fb7_1_58:notes"/>
          <p:cNvSpPr/>
          <p:nvPr>
            <p:ph idx="2" type="sldImg"/>
          </p:nvPr>
        </p:nvSpPr>
        <p:spPr>
          <a:xfrm>
            <a:off x="2217541" y="685800"/>
            <a:ext cx="2423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" name="Google Shape;795;gf39bd51fb7_1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0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Google Shape;831;gd20d251143_5_38:notes"/>
          <p:cNvSpPr/>
          <p:nvPr>
            <p:ph idx="2" type="sldImg"/>
          </p:nvPr>
        </p:nvSpPr>
        <p:spPr>
          <a:xfrm>
            <a:off x="2217541" y="685800"/>
            <a:ext cx="2423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2" name="Google Shape;832;gd20d251143_5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d20d251143_5_74:notes"/>
          <p:cNvSpPr/>
          <p:nvPr>
            <p:ph idx="2" type="sldImg"/>
          </p:nvPr>
        </p:nvSpPr>
        <p:spPr>
          <a:xfrm>
            <a:off x="2217541" y="685800"/>
            <a:ext cx="2423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7" name="Google Shape;857;gd20d251143_5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994d958042_1_779:notes"/>
          <p:cNvSpPr/>
          <p:nvPr>
            <p:ph idx="2" type="sldImg"/>
          </p:nvPr>
        </p:nvSpPr>
        <p:spPr>
          <a:xfrm>
            <a:off x="2217541" y="685800"/>
            <a:ext cx="2423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994d958042_1_7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994d958042_1_1209:notes"/>
          <p:cNvSpPr/>
          <p:nvPr>
            <p:ph idx="2" type="sldImg"/>
          </p:nvPr>
        </p:nvSpPr>
        <p:spPr>
          <a:xfrm>
            <a:off x="2217541" y="685800"/>
            <a:ext cx="2423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994d958042_1_1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994d958042_1_1309:notes"/>
          <p:cNvSpPr/>
          <p:nvPr>
            <p:ph idx="2" type="sldImg"/>
          </p:nvPr>
        </p:nvSpPr>
        <p:spPr>
          <a:xfrm>
            <a:off x="2217541" y="685800"/>
            <a:ext cx="2423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2" name="Google Shape;902;g994d958042_1_1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994d958042_1_1878:notes"/>
          <p:cNvSpPr/>
          <p:nvPr>
            <p:ph idx="2" type="sldImg"/>
          </p:nvPr>
        </p:nvSpPr>
        <p:spPr>
          <a:xfrm>
            <a:off x="2217541" y="685800"/>
            <a:ext cx="2423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994d958042_1_18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6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g1140fdf5323_0_5:notes"/>
          <p:cNvSpPr/>
          <p:nvPr>
            <p:ph idx="2" type="sldImg"/>
          </p:nvPr>
        </p:nvSpPr>
        <p:spPr>
          <a:xfrm>
            <a:off x="2217541" y="685800"/>
            <a:ext cx="2423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8" name="Google Shape;638;g1140fdf532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f39bd51fb7_3_208:notes"/>
          <p:cNvSpPr/>
          <p:nvPr>
            <p:ph idx="2" type="sldImg"/>
          </p:nvPr>
        </p:nvSpPr>
        <p:spPr>
          <a:xfrm>
            <a:off x="2217541" y="685800"/>
            <a:ext cx="2423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f39bd51fb7_3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5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gd20d251143_5_344:notes"/>
          <p:cNvSpPr/>
          <p:nvPr>
            <p:ph idx="2" type="sldImg"/>
          </p:nvPr>
        </p:nvSpPr>
        <p:spPr>
          <a:xfrm>
            <a:off x="2217541" y="685800"/>
            <a:ext cx="2423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" name="Google Shape;687;gd20d251143_5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f39bd51fb7_3_259:notes"/>
          <p:cNvSpPr/>
          <p:nvPr>
            <p:ph idx="2" type="sldImg"/>
          </p:nvPr>
        </p:nvSpPr>
        <p:spPr>
          <a:xfrm>
            <a:off x="2217541" y="685800"/>
            <a:ext cx="2423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f39bd51fb7_3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f39bd51fb7_3_282:notes"/>
          <p:cNvSpPr/>
          <p:nvPr>
            <p:ph idx="2" type="sldImg"/>
          </p:nvPr>
        </p:nvSpPr>
        <p:spPr>
          <a:xfrm>
            <a:off x="2217541" y="685800"/>
            <a:ext cx="2423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f39bd51fb7_3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f39bd51fb7_3_296:notes"/>
          <p:cNvSpPr/>
          <p:nvPr>
            <p:ph idx="2" type="sldImg"/>
          </p:nvPr>
        </p:nvSpPr>
        <p:spPr>
          <a:xfrm>
            <a:off x="2217541" y="685800"/>
            <a:ext cx="2423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f39bd51fb7_3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f39bd51fb7_3_317:notes"/>
          <p:cNvSpPr/>
          <p:nvPr>
            <p:ph idx="2" type="sldImg"/>
          </p:nvPr>
        </p:nvSpPr>
        <p:spPr>
          <a:xfrm>
            <a:off x="2217541" y="685800"/>
            <a:ext cx="2423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f39bd51fb7_3_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d20d251143_1_207:notes"/>
          <p:cNvSpPr/>
          <p:nvPr>
            <p:ph idx="2" type="sldImg"/>
          </p:nvPr>
        </p:nvSpPr>
        <p:spPr>
          <a:xfrm>
            <a:off x="2217541" y="685800"/>
            <a:ext cx="24234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d20d251143_1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jp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jp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idx="1" type="subTitle"/>
          </p:nvPr>
        </p:nvSpPr>
        <p:spPr>
          <a:xfrm>
            <a:off x="1092385" y="12718489"/>
            <a:ext cx="12044100" cy="18975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10" name="Google Shape;10;p2"/>
          <p:cNvSpPr txBox="1"/>
          <p:nvPr>
            <p:ph type="ctrTitle"/>
          </p:nvPr>
        </p:nvSpPr>
        <p:spPr>
          <a:xfrm>
            <a:off x="1092379" y="5288978"/>
            <a:ext cx="12044100" cy="7298100"/>
          </a:xfrm>
          <a:prstGeom prst="rect">
            <a:avLst/>
          </a:prstGeom>
        </p:spPr>
        <p:txBody>
          <a:bodyPr anchorCtr="0" anchor="b" bIns="194500" lIns="194500" spcFirstLastPara="1" rIns="194500" wrap="square" tIns="19450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900"/>
              <a:buNone/>
              <a:defRPr sz="14900"/>
            </a:lvl1pPr>
            <a:lvl2pPr lvl="1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2300"/>
              <a:buNone/>
              <a:defRPr sz="12300"/>
            </a:lvl2pPr>
            <a:lvl3pPr lvl="2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2300"/>
              <a:buNone/>
              <a:defRPr sz="12300"/>
            </a:lvl3pPr>
            <a:lvl4pPr lvl="3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2300"/>
              <a:buNone/>
              <a:defRPr sz="12300"/>
            </a:lvl4pPr>
            <a:lvl5pPr lvl="4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2300"/>
              <a:buNone/>
              <a:defRPr sz="12300"/>
            </a:lvl5pPr>
            <a:lvl6pPr lvl="5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2300"/>
              <a:buNone/>
              <a:defRPr sz="12300"/>
            </a:lvl6pPr>
            <a:lvl7pPr lvl="6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2300"/>
              <a:buNone/>
              <a:defRPr sz="12300"/>
            </a:lvl7pPr>
            <a:lvl8pPr lvl="7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2300"/>
              <a:buNone/>
              <a:defRPr sz="12300"/>
            </a:lvl8pPr>
            <a:lvl9pPr lvl="8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2300"/>
              <a:buNone/>
              <a:defRPr sz="12300"/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>
            <a:off x="8706976" y="6275"/>
            <a:ext cx="4233700" cy="18288026"/>
          </a:xfrm>
          <a:custGeom>
            <a:rect b="b" l="l" r="r" t="t"/>
            <a:pathLst>
              <a:path extrusionOk="0" h="160735" w="112419">
                <a:moveTo>
                  <a:pt x="31147" y="0"/>
                </a:moveTo>
                <a:lnTo>
                  <a:pt x="31147" y="12"/>
                </a:lnTo>
                <a:lnTo>
                  <a:pt x="0" y="160734"/>
                </a:lnTo>
                <a:lnTo>
                  <a:pt x="112419" y="160734"/>
                </a:lnTo>
                <a:lnTo>
                  <a:pt x="11241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  </a:t>
            </a:r>
            <a:endParaRPr sz="30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1750318" y="5104444"/>
            <a:ext cx="9263100" cy="6344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6400"/>
              <a:buNone/>
              <a:defRPr b="0" sz="264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500"/>
              <a:buNone/>
              <a:defRPr sz="255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500"/>
              <a:buNone/>
              <a:defRPr sz="255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500"/>
              <a:buNone/>
              <a:defRPr sz="255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500"/>
              <a:buNone/>
              <a:defRPr sz="255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500"/>
              <a:buNone/>
              <a:defRPr sz="255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500"/>
              <a:buNone/>
              <a:defRPr sz="255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500"/>
              <a:buNone/>
              <a:defRPr sz="255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500"/>
              <a:buNone/>
              <a:defRPr sz="255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2820864" y="11720147"/>
            <a:ext cx="7283700" cy="138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44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Char char="●"/>
              <a:defRPr sz="3400"/>
            </a:lvl1pPr>
            <a:lvl2pPr indent="-419100" lvl="1" marL="914400" rtl="0" algn="ctr">
              <a:spcBef>
                <a:spcPts val="3400"/>
              </a:spcBef>
              <a:spcAft>
                <a:spcPts val="0"/>
              </a:spcAft>
              <a:buSzPts val="3000"/>
              <a:buChar char="○"/>
              <a:defRPr/>
            </a:lvl2pPr>
            <a:lvl3pPr indent="-419100" lvl="2" marL="1371600" rtl="0" algn="ctr">
              <a:spcBef>
                <a:spcPts val="3400"/>
              </a:spcBef>
              <a:spcAft>
                <a:spcPts val="0"/>
              </a:spcAft>
              <a:buSzPts val="3000"/>
              <a:buChar char="■"/>
              <a:defRPr/>
            </a:lvl3pPr>
            <a:lvl4pPr indent="-419100" lvl="3" marL="1828800" rtl="0" algn="ctr">
              <a:spcBef>
                <a:spcPts val="3400"/>
              </a:spcBef>
              <a:spcAft>
                <a:spcPts val="0"/>
              </a:spcAft>
              <a:buSzPts val="3000"/>
              <a:buChar char="●"/>
              <a:defRPr/>
            </a:lvl4pPr>
            <a:lvl5pPr indent="-419100" lvl="4" marL="2286000" rtl="0" algn="ctr">
              <a:spcBef>
                <a:spcPts val="3400"/>
              </a:spcBef>
              <a:spcAft>
                <a:spcPts val="0"/>
              </a:spcAft>
              <a:buSzPts val="3000"/>
              <a:buChar char="○"/>
              <a:defRPr/>
            </a:lvl5pPr>
            <a:lvl6pPr indent="-419100" lvl="5" marL="2743200" rtl="0" algn="ctr">
              <a:spcBef>
                <a:spcPts val="3400"/>
              </a:spcBef>
              <a:spcAft>
                <a:spcPts val="0"/>
              </a:spcAft>
              <a:buSzPts val="3000"/>
              <a:buChar char="■"/>
              <a:defRPr/>
            </a:lvl6pPr>
            <a:lvl7pPr indent="-419100" lvl="6" marL="3200400" rtl="0" algn="ctr">
              <a:spcBef>
                <a:spcPts val="3400"/>
              </a:spcBef>
              <a:spcAft>
                <a:spcPts val="0"/>
              </a:spcAft>
              <a:buSzPts val="3000"/>
              <a:buChar char="●"/>
              <a:defRPr/>
            </a:lvl7pPr>
            <a:lvl8pPr indent="-419100" lvl="7" marL="3657600" rtl="0" algn="ctr">
              <a:spcBef>
                <a:spcPts val="3400"/>
              </a:spcBef>
              <a:spcAft>
                <a:spcPts val="0"/>
              </a:spcAft>
              <a:buSzPts val="3000"/>
              <a:buChar char="○"/>
              <a:defRPr/>
            </a:lvl8pPr>
            <a:lvl9pPr indent="-419100" lvl="8" marL="4114800" rtl="0" algn="ctr">
              <a:spcBef>
                <a:spcPts val="3400"/>
              </a:spcBef>
              <a:spcAft>
                <a:spcPts val="3400"/>
              </a:spcAft>
              <a:buSzPts val="3000"/>
              <a:buChar char="■"/>
              <a:defRPr/>
            </a:lvl9pPr>
          </a:lstStyle>
          <a:p/>
        </p:txBody>
      </p:sp>
      <p:sp>
        <p:nvSpPr>
          <p:cNvPr id="60" name="Google Shape;60;p11"/>
          <p:cNvSpPr/>
          <p:nvPr/>
        </p:nvSpPr>
        <p:spPr>
          <a:xfrm flipH="1" rot="10800000">
            <a:off x="0" y="-1"/>
            <a:ext cx="437050" cy="18288026"/>
          </a:xfrm>
          <a:custGeom>
            <a:rect b="b" l="l" r="r" t="t"/>
            <a:pathLst>
              <a:path extrusionOk="0" h="160735" w="51102">
                <a:moveTo>
                  <a:pt x="0" y="0"/>
                </a:moveTo>
                <a:lnTo>
                  <a:pt x="0" y="160734"/>
                </a:lnTo>
                <a:lnTo>
                  <a:pt x="19967" y="160734"/>
                </a:lnTo>
                <a:lnTo>
                  <a:pt x="19967" y="160722"/>
                </a:lnTo>
                <a:lnTo>
                  <a:pt x="5110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1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/>
          <p:nvPr/>
        </p:nvSpPr>
        <p:spPr>
          <a:xfrm>
            <a:off x="0" y="-44"/>
            <a:ext cx="2311471" cy="18288026"/>
          </a:xfrm>
          <a:custGeom>
            <a:rect b="b" l="l" r="r" t="t"/>
            <a:pathLst>
              <a:path extrusionOk="0" h="160735" w="51102">
                <a:moveTo>
                  <a:pt x="0" y="0"/>
                </a:moveTo>
                <a:lnTo>
                  <a:pt x="0" y="160734"/>
                </a:lnTo>
                <a:lnTo>
                  <a:pt x="19967" y="160734"/>
                </a:lnTo>
                <a:lnTo>
                  <a:pt x="19967" y="160722"/>
                </a:lnTo>
                <a:lnTo>
                  <a:pt x="5110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13"/>
          <p:cNvSpPr/>
          <p:nvPr/>
        </p:nvSpPr>
        <p:spPr>
          <a:xfrm flipH="1">
            <a:off x="12474045" y="12491308"/>
            <a:ext cx="451371" cy="5854142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3"/>
          <p:cNvSpPr/>
          <p:nvPr/>
        </p:nvSpPr>
        <p:spPr>
          <a:xfrm>
            <a:off x="2157915" y="1434900"/>
            <a:ext cx="2577684" cy="1062773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13"/>
          <p:cNvSpPr txBox="1"/>
          <p:nvPr>
            <p:ph type="title"/>
          </p:nvPr>
        </p:nvSpPr>
        <p:spPr>
          <a:xfrm>
            <a:off x="1335725" y="270703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>
            <p:ph idx="1" type="subTitle"/>
          </p:nvPr>
        </p:nvSpPr>
        <p:spPr>
          <a:xfrm>
            <a:off x="1008173" y="3995581"/>
            <a:ext cx="10908900" cy="110124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Font typeface="Livvic"/>
              <a:buAutoNum type="arabicPeriod"/>
              <a:defRPr sz="2600"/>
            </a:lvl1pPr>
            <a:lvl2pPr lvl="1" rtl="0">
              <a:spcBef>
                <a:spcPts val="340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Roboto Condensed Light"/>
              <a:buAutoNum type="alphaLcPeriod"/>
              <a:defRPr/>
            </a:lvl2pPr>
            <a:lvl3pPr lvl="2" rtl="0">
              <a:spcBef>
                <a:spcPts val="340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Roboto Condensed Light"/>
              <a:buAutoNum type="romanLcPeriod"/>
              <a:defRPr/>
            </a:lvl3pPr>
            <a:lvl4pPr lvl="3" rtl="0">
              <a:spcBef>
                <a:spcPts val="340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Roboto Condensed Light"/>
              <a:buAutoNum type="arabicPeriod"/>
              <a:defRPr/>
            </a:lvl4pPr>
            <a:lvl5pPr lvl="4" rtl="0">
              <a:spcBef>
                <a:spcPts val="340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Roboto Condensed Light"/>
              <a:buAutoNum type="alphaLcPeriod"/>
              <a:defRPr/>
            </a:lvl5pPr>
            <a:lvl6pPr lvl="5" rtl="0">
              <a:spcBef>
                <a:spcPts val="340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Roboto Condensed Light"/>
              <a:buAutoNum type="romanLcPeriod"/>
              <a:defRPr/>
            </a:lvl6pPr>
            <a:lvl7pPr lvl="6" rtl="0">
              <a:spcBef>
                <a:spcPts val="340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Roboto Condensed Light"/>
              <a:buAutoNum type="arabicPeriod"/>
              <a:defRPr/>
            </a:lvl7pPr>
            <a:lvl8pPr lvl="7" rtl="0">
              <a:spcBef>
                <a:spcPts val="340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Roboto Condensed Light"/>
              <a:buAutoNum type="alphaLcPeriod"/>
              <a:defRPr/>
            </a:lvl8pPr>
            <a:lvl9pPr lvl="8" rtl="0">
              <a:spcBef>
                <a:spcPts val="3400"/>
              </a:spcBef>
              <a:spcAft>
                <a:spcPts val="3400"/>
              </a:spcAft>
              <a:buClr>
                <a:srgbClr val="434343"/>
              </a:buClr>
              <a:buSzPts val="30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69" name="Google Shape;69;p14"/>
          <p:cNvSpPr/>
          <p:nvPr/>
        </p:nvSpPr>
        <p:spPr>
          <a:xfrm>
            <a:off x="6062055" y="3173058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4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2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/>
          <p:nvPr/>
        </p:nvSpPr>
        <p:spPr>
          <a:xfrm>
            <a:off x="12220525" y="3"/>
            <a:ext cx="704909" cy="9145744"/>
          </a:xfrm>
          <a:custGeom>
            <a:rect b="b" l="l" r="r" t="t"/>
            <a:pathLst>
              <a:path extrusionOk="0" h="34827" w="6752">
                <a:moveTo>
                  <a:pt x="1" y="1"/>
                </a:moveTo>
                <a:lnTo>
                  <a:pt x="6752" y="34827"/>
                </a:lnTo>
                <a:lnTo>
                  <a:pt x="675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5"/>
          <p:cNvSpPr/>
          <p:nvPr/>
        </p:nvSpPr>
        <p:spPr>
          <a:xfrm>
            <a:off x="0" y="9145460"/>
            <a:ext cx="704909" cy="9142593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5"/>
          <p:cNvSpPr/>
          <p:nvPr/>
        </p:nvSpPr>
        <p:spPr>
          <a:xfrm>
            <a:off x="6062055" y="3173058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5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76" name="Google Shape;76;p15"/>
          <p:cNvSpPr/>
          <p:nvPr/>
        </p:nvSpPr>
        <p:spPr>
          <a:xfrm>
            <a:off x="8635300" y="7907098"/>
            <a:ext cx="2872775" cy="7225839"/>
          </a:xfrm>
          <a:custGeom>
            <a:rect b="b" l="l" r="r" t="t"/>
            <a:pathLst>
              <a:path extrusionOk="0" h="27516" w="27517">
                <a:moveTo>
                  <a:pt x="1" y="1"/>
                </a:moveTo>
                <a:lnTo>
                  <a:pt x="1" y="27516"/>
                </a:lnTo>
                <a:lnTo>
                  <a:pt x="27516" y="27516"/>
                </a:lnTo>
                <a:lnTo>
                  <a:pt x="27516" y="1"/>
                </a:lnTo>
                <a:close/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5"/>
          <p:cNvSpPr/>
          <p:nvPr/>
        </p:nvSpPr>
        <p:spPr>
          <a:xfrm>
            <a:off x="9460689" y="6981680"/>
            <a:ext cx="1361167" cy="2851628"/>
          </a:xfrm>
          <a:custGeom>
            <a:rect b="b" l="l" r="r" t="t"/>
            <a:pathLst>
              <a:path extrusionOk="0" h="10859" w="13038">
                <a:moveTo>
                  <a:pt x="2084" y="0"/>
                </a:moveTo>
                <a:lnTo>
                  <a:pt x="1" y="10859"/>
                </a:lnTo>
                <a:lnTo>
                  <a:pt x="10954" y="10859"/>
                </a:lnTo>
                <a:lnTo>
                  <a:pt x="130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5"/>
          <p:cNvSpPr/>
          <p:nvPr/>
        </p:nvSpPr>
        <p:spPr>
          <a:xfrm>
            <a:off x="9460689" y="6981680"/>
            <a:ext cx="1361167" cy="2851628"/>
          </a:xfrm>
          <a:custGeom>
            <a:rect b="b" l="l" r="r" t="t"/>
            <a:pathLst>
              <a:path extrusionOk="0" h="10859" w="13038">
                <a:moveTo>
                  <a:pt x="2084" y="0"/>
                </a:moveTo>
                <a:lnTo>
                  <a:pt x="1" y="10859"/>
                </a:lnTo>
                <a:lnTo>
                  <a:pt x="10954" y="10859"/>
                </a:lnTo>
                <a:lnTo>
                  <a:pt x="13038" y="0"/>
                </a:lnTo>
                <a:close/>
              </a:path>
            </a:pathLst>
          </a:custGeom>
          <a:solidFill>
            <a:schemeClr val="dk2">
              <a:alpha val="25099"/>
            </a:schemeClr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5"/>
          <p:cNvSpPr/>
          <p:nvPr/>
        </p:nvSpPr>
        <p:spPr>
          <a:xfrm>
            <a:off x="5026316" y="7907098"/>
            <a:ext cx="2872775" cy="7225839"/>
          </a:xfrm>
          <a:custGeom>
            <a:rect b="b" l="l" r="r" t="t"/>
            <a:pathLst>
              <a:path extrusionOk="0" h="27516" w="27517">
                <a:moveTo>
                  <a:pt x="1" y="1"/>
                </a:moveTo>
                <a:lnTo>
                  <a:pt x="1" y="27516"/>
                </a:lnTo>
                <a:lnTo>
                  <a:pt x="27516" y="27516"/>
                </a:lnTo>
                <a:lnTo>
                  <a:pt x="27516" y="1"/>
                </a:lnTo>
                <a:close/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5"/>
          <p:cNvSpPr/>
          <p:nvPr/>
        </p:nvSpPr>
        <p:spPr>
          <a:xfrm>
            <a:off x="5851705" y="6981680"/>
            <a:ext cx="1361167" cy="2851628"/>
          </a:xfrm>
          <a:custGeom>
            <a:rect b="b" l="l" r="r" t="t"/>
            <a:pathLst>
              <a:path extrusionOk="0" h="10859" w="13038">
                <a:moveTo>
                  <a:pt x="2084" y="0"/>
                </a:moveTo>
                <a:lnTo>
                  <a:pt x="1" y="10859"/>
                </a:lnTo>
                <a:lnTo>
                  <a:pt x="10954" y="10859"/>
                </a:lnTo>
                <a:lnTo>
                  <a:pt x="130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5"/>
          <p:cNvSpPr/>
          <p:nvPr/>
        </p:nvSpPr>
        <p:spPr>
          <a:xfrm>
            <a:off x="5851705" y="6981680"/>
            <a:ext cx="1361167" cy="2851628"/>
          </a:xfrm>
          <a:custGeom>
            <a:rect b="b" l="l" r="r" t="t"/>
            <a:pathLst>
              <a:path extrusionOk="0" h="10859" w="13038">
                <a:moveTo>
                  <a:pt x="2084" y="0"/>
                </a:moveTo>
                <a:lnTo>
                  <a:pt x="1" y="10859"/>
                </a:lnTo>
                <a:lnTo>
                  <a:pt x="10954" y="10859"/>
                </a:lnTo>
                <a:lnTo>
                  <a:pt x="13038" y="0"/>
                </a:lnTo>
                <a:close/>
              </a:path>
            </a:pathLst>
          </a:custGeom>
          <a:solidFill>
            <a:schemeClr val="dk2">
              <a:alpha val="25099"/>
            </a:schemeClr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5"/>
          <p:cNvSpPr/>
          <p:nvPr/>
        </p:nvSpPr>
        <p:spPr>
          <a:xfrm>
            <a:off x="1337131" y="7907098"/>
            <a:ext cx="2872775" cy="7225839"/>
          </a:xfrm>
          <a:custGeom>
            <a:rect b="b" l="l" r="r" t="t"/>
            <a:pathLst>
              <a:path extrusionOk="0" h="27516" w="27517">
                <a:moveTo>
                  <a:pt x="1" y="1"/>
                </a:moveTo>
                <a:lnTo>
                  <a:pt x="1" y="27516"/>
                </a:lnTo>
                <a:lnTo>
                  <a:pt x="27516" y="27516"/>
                </a:lnTo>
                <a:lnTo>
                  <a:pt x="27516" y="1"/>
                </a:lnTo>
                <a:close/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5"/>
          <p:cNvSpPr/>
          <p:nvPr/>
        </p:nvSpPr>
        <p:spPr>
          <a:xfrm>
            <a:off x="2162520" y="6981680"/>
            <a:ext cx="1361167" cy="2851628"/>
          </a:xfrm>
          <a:custGeom>
            <a:rect b="b" l="l" r="r" t="t"/>
            <a:pathLst>
              <a:path extrusionOk="0" h="10859" w="13038">
                <a:moveTo>
                  <a:pt x="2084" y="0"/>
                </a:moveTo>
                <a:lnTo>
                  <a:pt x="1" y="10859"/>
                </a:lnTo>
                <a:lnTo>
                  <a:pt x="10954" y="10859"/>
                </a:lnTo>
                <a:lnTo>
                  <a:pt x="130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5"/>
          <p:cNvSpPr/>
          <p:nvPr/>
        </p:nvSpPr>
        <p:spPr>
          <a:xfrm>
            <a:off x="2162520" y="6981680"/>
            <a:ext cx="1361167" cy="2851628"/>
          </a:xfrm>
          <a:custGeom>
            <a:rect b="b" l="l" r="r" t="t"/>
            <a:pathLst>
              <a:path extrusionOk="0" h="10859" w="13038">
                <a:moveTo>
                  <a:pt x="2084" y="0"/>
                </a:moveTo>
                <a:lnTo>
                  <a:pt x="1" y="10859"/>
                </a:lnTo>
                <a:lnTo>
                  <a:pt x="10954" y="10859"/>
                </a:lnTo>
                <a:lnTo>
                  <a:pt x="13038" y="0"/>
                </a:lnTo>
                <a:close/>
              </a:path>
            </a:pathLst>
          </a:custGeom>
          <a:solidFill>
            <a:schemeClr val="dk2">
              <a:alpha val="25099"/>
            </a:schemeClr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5"/>
          <p:cNvSpPr/>
          <p:nvPr/>
        </p:nvSpPr>
        <p:spPr>
          <a:xfrm>
            <a:off x="5780817" y="6787878"/>
            <a:ext cx="1362524" cy="2851628"/>
          </a:xfrm>
          <a:custGeom>
            <a:rect b="b" l="l" r="r" t="t"/>
            <a:pathLst>
              <a:path extrusionOk="0" h="10859" w="13051">
                <a:moveTo>
                  <a:pt x="2096" y="0"/>
                </a:moveTo>
                <a:lnTo>
                  <a:pt x="1" y="10859"/>
                </a:lnTo>
                <a:lnTo>
                  <a:pt x="10967" y="10859"/>
                </a:lnTo>
                <a:lnTo>
                  <a:pt x="1305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5"/>
          <p:cNvSpPr/>
          <p:nvPr/>
        </p:nvSpPr>
        <p:spPr>
          <a:xfrm>
            <a:off x="2091633" y="6787878"/>
            <a:ext cx="1362524" cy="2851628"/>
          </a:xfrm>
          <a:custGeom>
            <a:rect b="b" l="l" r="r" t="t"/>
            <a:pathLst>
              <a:path extrusionOk="0" h="10859" w="13051">
                <a:moveTo>
                  <a:pt x="2096" y="0"/>
                </a:moveTo>
                <a:lnTo>
                  <a:pt x="1" y="10859"/>
                </a:lnTo>
                <a:lnTo>
                  <a:pt x="10967" y="10859"/>
                </a:lnTo>
                <a:lnTo>
                  <a:pt x="130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5"/>
          <p:cNvSpPr/>
          <p:nvPr/>
        </p:nvSpPr>
        <p:spPr>
          <a:xfrm>
            <a:off x="9389801" y="6787878"/>
            <a:ext cx="1362524" cy="2851628"/>
          </a:xfrm>
          <a:custGeom>
            <a:rect b="b" l="l" r="r" t="t"/>
            <a:pathLst>
              <a:path extrusionOk="0" h="10859" w="13051">
                <a:moveTo>
                  <a:pt x="2096" y="0"/>
                </a:moveTo>
                <a:lnTo>
                  <a:pt x="1" y="10859"/>
                </a:lnTo>
                <a:lnTo>
                  <a:pt x="10967" y="10859"/>
                </a:lnTo>
                <a:lnTo>
                  <a:pt x="130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5"/>
          <p:cNvSpPr txBox="1"/>
          <p:nvPr>
            <p:ph idx="2" type="title"/>
          </p:nvPr>
        </p:nvSpPr>
        <p:spPr>
          <a:xfrm>
            <a:off x="1554967" y="10311822"/>
            <a:ext cx="2437200" cy="37089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89" name="Google Shape;89;p15"/>
          <p:cNvSpPr txBox="1"/>
          <p:nvPr>
            <p:ph idx="3" type="title"/>
          </p:nvPr>
        </p:nvSpPr>
        <p:spPr>
          <a:xfrm>
            <a:off x="5244158" y="10311822"/>
            <a:ext cx="2437200" cy="37089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90" name="Google Shape;90;p15"/>
          <p:cNvSpPr txBox="1"/>
          <p:nvPr>
            <p:ph idx="4" type="title"/>
          </p:nvPr>
        </p:nvSpPr>
        <p:spPr>
          <a:xfrm>
            <a:off x="8853148" y="10311822"/>
            <a:ext cx="2437200" cy="37089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3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/>
          <p:nvPr/>
        </p:nvSpPr>
        <p:spPr>
          <a:xfrm>
            <a:off x="0" y="0"/>
            <a:ext cx="2319655" cy="18287991"/>
          </a:xfrm>
          <a:custGeom>
            <a:rect b="b" l="l" r="r" t="t"/>
            <a:pathLst>
              <a:path extrusionOk="0" h="75236" w="44245">
                <a:moveTo>
                  <a:pt x="0" y="0"/>
                </a:moveTo>
                <a:lnTo>
                  <a:pt x="0" y="75236"/>
                </a:lnTo>
                <a:lnTo>
                  <a:pt x="44244" y="75236"/>
                </a:lnTo>
                <a:lnTo>
                  <a:pt x="296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6"/>
          <p:cNvSpPr/>
          <p:nvPr/>
        </p:nvSpPr>
        <p:spPr>
          <a:xfrm>
            <a:off x="6062055" y="3173058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6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4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/>
          <p:nvPr/>
        </p:nvSpPr>
        <p:spPr>
          <a:xfrm>
            <a:off x="6062055" y="3173058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7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98" name="Google Shape;98;p17"/>
          <p:cNvSpPr/>
          <p:nvPr/>
        </p:nvSpPr>
        <p:spPr>
          <a:xfrm>
            <a:off x="0" y="999825"/>
            <a:ext cx="1332929" cy="17288346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p17"/>
          <p:cNvSpPr/>
          <p:nvPr/>
        </p:nvSpPr>
        <p:spPr>
          <a:xfrm rot="10800000">
            <a:off x="12265691" y="50"/>
            <a:ext cx="659738" cy="8556483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5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/>
          <p:nvPr/>
        </p:nvSpPr>
        <p:spPr>
          <a:xfrm>
            <a:off x="6062055" y="3173058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8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103" name="Google Shape;103;p18"/>
          <p:cNvSpPr/>
          <p:nvPr/>
        </p:nvSpPr>
        <p:spPr>
          <a:xfrm flipH="1" rot="10800000">
            <a:off x="0" y="-6"/>
            <a:ext cx="1009880" cy="13098186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8"/>
          <p:cNvSpPr/>
          <p:nvPr/>
        </p:nvSpPr>
        <p:spPr>
          <a:xfrm flipH="1">
            <a:off x="12448116" y="12097510"/>
            <a:ext cx="477299" cy="6190542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6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type="title"/>
          </p:nvPr>
        </p:nvSpPr>
        <p:spPr>
          <a:xfrm>
            <a:off x="4725805" y="11231377"/>
            <a:ext cx="3053400" cy="18975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107" name="Google Shape;107;p19"/>
          <p:cNvSpPr txBox="1"/>
          <p:nvPr>
            <p:ph idx="2" type="title"/>
          </p:nvPr>
        </p:nvSpPr>
        <p:spPr>
          <a:xfrm>
            <a:off x="1035843" y="11231377"/>
            <a:ext cx="3053400" cy="18975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108" name="Google Shape;108;p19"/>
          <p:cNvSpPr txBox="1"/>
          <p:nvPr>
            <p:ph idx="3" type="title"/>
          </p:nvPr>
        </p:nvSpPr>
        <p:spPr>
          <a:xfrm>
            <a:off x="8415766" y="11231377"/>
            <a:ext cx="3053400" cy="18975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109" name="Google Shape;109;p19"/>
          <p:cNvSpPr/>
          <p:nvPr/>
        </p:nvSpPr>
        <p:spPr>
          <a:xfrm rot="-5400000">
            <a:off x="1095166" y="-1111045"/>
            <a:ext cx="2087837" cy="4281631"/>
          </a:xfrm>
          <a:custGeom>
            <a:rect b="b" l="l" r="r" t="t"/>
            <a:pathLst>
              <a:path extrusionOk="0" h="34827" w="6752">
                <a:moveTo>
                  <a:pt x="1" y="1"/>
                </a:moveTo>
                <a:lnTo>
                  <a:pt x="6752" y="34827"/>
                </a:lnTo>
                <a:lnTo>
                  <a:pt x="675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9"/>
          <p:cNvSpPr txBox="1"/>
          <p:nvPr>
            <p:ph idx="1" type="subTitle"/>
          </p:nvPr>
        </p:nvSpPr>
        <p:spPr>
          <a:xfrm>
            <a:off x="1035840" y="13585381"/>
            <a:ext cx="3053400" cy="15852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1pPr>
            <a:lvl2pPr lvl="1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2pPr>
            <a:lvl3pPr lvl="2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3pPr>
            <a:lvl4pPr lvl="3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4pPr>
            <a:lvl5pPr lvl="4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5pPr>
            <a:lvl6pPr lvl="5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6pPr>
            <a:lvl7pPr lvl="6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7pPr>
            <a:lvl8pPr lvl="7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8pPr>
            <a:lvl9pPr lvl="8" rtl="0" algn="ctr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/>
        </p:txBody>
      </p:sp>
      <p:sp>
        <p:nvSpPr>
          <p:cNvPr id="111" name="Google Shape;111;p19"/>
          <p:cNvSpPr txBox="1"/>
          <p:nvPr>
            <p:ph idx="4" type="subTitle"/>
          </p:nvPr>
        </p:nvSpPr>
        <p:spPr>
          <a:xfrm>
            <a:off x="4725795" y="13585381"/>
            <a:ext cx="3053400" cy="15852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1pPr>
            <a:lvl2pPr lvl="1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2pPr>
            <a:lvl3pPr lvl="2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3pPr>
            <a:lvl4pPr lvl="3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4pPr>
            <a:lvl5pPr lvl="4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5pPr>
            <a:lvl6pPr lvl="5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6pPr>
            <a:lvl7pPr lvl="6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7pPr>
            <a:lvl8pPr lvl="7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8pPr>
            <a:lvl9pPr lvl="8" rtl="0" algn="ctr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/>
        </p:txBody>
      </p:sp>
      <p:sp>
        <p:nvSpPr>
          <p:cNvPr id="112" name="Google Shape;112;p19"/>
          <p:cNvSpPr txBox="1"/>
          <p:nvPr>
            <p:ph idx="5" type="subTitle"/>
          </p:nvPr>
        </p:nvSpPr>
        <p:spPr>
          <a:xfrm>
            <a:off x="8415750" y="13585381"/>
            <a:ext cx="3053400" cy="15852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1pPr>
            <a:lvl2pPr lvl="1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2pPr>
            <a:lvl3pPr lvl="2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3pPr>
            <a:lvl4pPr lvl="3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4pPr>
            <a:lvl5pPr lvl="4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5pPr>
            <a:lvl6pPr lvl="5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6pPr>
            <a:lvl7pPr lvl="6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7pPr>
            <a:lvl8pPr lvl="7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8pPr>
            <a:lvl9pPr lvl="8" rtl="0" algn="ctr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/>
        </p:txBody>
      </p:sp>
      <p:sp>
        <p:nvSpPr>
          <p:cNvPr id="113" name="Google Shape;113;p19"/>
          <p:cNvSpPr txBox="1"/>
          <p:nvPr>
            <p:ph idx="6"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7"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/>
          <p:nvPr/>
        </p:nvSpPr>
        <p:spPr>
          <a:xfrm rot="5400000">
            <a:off x="1261105" y="-1327462"/>
            <a:ext cx="1720258" cy="4296432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20"/>
          <p:cNvSpPr/>
          <p:nvPr/>
        </p:nvSpPr>
        <p:spPr>
          <a:xfrm rot="-5400000">
            <a:off x="10597704" y="15960242"/>
            <a:ext cx="1042154" cy="3613362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flipH="1" rot="-5400000">
            <a:off x="5202092" y="-5215567"/>
            <a:ext cx="2521245" cy="12952428"/>
          </a:xfrm>
          <a:custGeom>
            <a:rect b="b" l="l" r="r" t="t"/>
            <a:pathLst>
              <a:path extrusionOk="0" h="160735" w="51102">
                <a:moveTo>
                  <a:pt x="0" y="0"/>
                </a:moveTo>
                <a:lnTo>
                  <a:pt x="0" y="160734"/>
                </a:lnTo>
                <a:lnTo>
                  <a:pt x="19967" y="160734"/>
                </a:lnTo>
                <a:lnTo>
                  <a:pt x="19967" y="160722"/>
                </a:lnTo>
                <a:lnTo>
                  <a:pt x="5110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8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>
            <p:ph type="title"/>
          </p:nvPr>
        </p:nvSpPr>
        <p:spPr>
          <a:xfrm>
            <a:off x="1017750" y="13105244"/>
            <a:ext cx="3241200" cy="22188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119" name="Google Shape;119;p21"/>
          <p:cNvSpPr txBox="1"/>
          <p:nvPr>
            <p:ph idx="2" type="title"/>
          </p:nvPr>
        </p:nvSpPr>
        <p:spPr>
          <a:xfrm>
            <a:off x="4842158" y="13105244"/>
            <a:ext cx="3241200" cy="22188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120" name="Google Shape;120;p21"/>
          <p:cNvSpPr txBox="1"/>
          <p:nvPr>
            <p:ph idx="3" type="title"/>
          </p:nvPr>
        </p:nvSpPr>
        <p:spPr>
          <a:xfrm>
            <a:off x="8666565" y="13105244"/>
            <a:ext cx="3241200" cy="22188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121" name="Google Shape;121;p21"/>
          <p:cNvSpPr txBox="1"/>
          <p:nvPr>
            <p:ph idx="4" type="title"/>
          </p:nvPr>
        </p:nvSpPr>
        <p:spPr>
          <a:xfrm>
            <a:off x="1017750" y="7060622"/>
            <a:ext cx="3241200" cy="22188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122" name="Google Shape;122;p21"/>
          <p:cNvSpPr txBox="1"/>
          <p:nvPr>
            <p:ph idx="5" type="title"/>
          </p:nvPr>
        </p:nvSpPr>
        <p:spPr>
          <a:xfrm>
            <a:off x="4842158" y="7060622"/>
            <a:ext cx="3241200" cy="22188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123" name="Google Shape;123;p21"/>
          <p:cNvSpPr txBox="1"/>
          <p:nvPr>
            <p:ph idx="6" type="title"/>
          </p:nvPr>
        </p:nvSpPr>
        <p:spPr>
          <a:xfrm>
            <a:off x="8666565" y="7060622"/>
            <a:ext cx="3241200" cy="22188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124" name="Google Shape;124;p21"/>
          <p:cNvSpPr/>
          <p:nvPr/>
        </p:nvSpPr>
        <p:spPr>
          <a:xfrm rot="10800000">
            <a:off x="4" y="9142290"/>
            <a:ext cx="704909" cy="9145744"/>
          </a:xfrm>
          <a:custGeom>
            <a:rect b="b" l="l" r="r" t="t"/>
            <a:pathLst>
              <a:path extrusionOk="0" h="34827" w="6752">
                <a:moveTo>
                  <a:pt x="1" y="1"/>
                </a:moveTo>
                <a:lnTo>
                  <a:pt x="6752" y="34827"/>
                </a:lnTo>
                <a:lnTo>
                  <a:pt x="675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1"/>
          <p:cNvSpPr/>
          <p:nvPr/>
        </p:nvSpPr>
        <p:spPr>
          <a:xfrm rot="10800000">
            <a:off x="12220530" y="-16"/>
            <a:ext cx="704909" cy="9142593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1"/>
          <p:cNvSpPr txBox="1"/>
          <p:nvPr>
            <p:ph idx="7"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CUSTOM_9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129" name="Google Shape;129;p22"/>
          <p:cNvSpPr/>
          <p:nvPr/>
        </p:nvSpPr>
        <p:spPr>
          <a:xfrm flipH="1" rot="-5400000">
            <a:off x="929684" y="15583520"/>
            <a:ext cx="1773109" cy="3635939"/>
          </a:xfrm>
          <a:custGeom>
            <a:rect b="b" l="l" r="r" t="t"/>
            <a:pathLst>
              <a:path extrusionOk="0" h="34827" w="6752">
                <a:moveTo>
                  <a:pt x="1" y="1"/>
                </a:moveTo>
                <a:lnTo>
                  <a:pt x="6752" y="34827"/>
                </a:lnTo>
                <a:lnTo>
                  <a:pt x="675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2"/>
          <p:cNvSpPr/>
          <p:nvPr/>
        </p:nvSpPr>
        <p:spPr>
          <a:xfrm flipH="1" rot="5400000">
            <a:off x="9740704" y="-1111045"/>
            <a:ext cx="2087837" cy="4281631"/>
          </a:xfrm>
          <a:custGeom>
            <a:rect b="b" l="l" r="r" t="t"/>
            <a:pathLst>
              <a:path extrusionOk="0" h="34827" w="6752">
                <a:moveTo>
                  <a:pt x="1" y="1"/>
                </a:moveTo>
                <a:lnTo>
                  <a:pt x="6752" y="34827"/>
                </a:lnTo>
                <a:lnTo>
                  <a:pt x="675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CUSTOM_10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/>
          <p:nvPr>
            <p:ph idx="1" type="subTitle"/>
          </p:nvPr>
        </p:nvSpPr>
        <p:spPr>
          <a:xfrm>
            <a:off x="8071782" y="11762865"/>
            <a:ext cx="3150300" cy="30207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33" name="Google Shape;133;p23"/>
          <p:cNvSpPr txBox="1"/>
          <p:nvPr>
            <p:ph idx="2" type="subTitle"/>
          </p:nvPr>
        </p:nvSpPr>
        <p:spPr>
          <a:xfrm>
            <a:off x="8071782" y="5624704"/>
            <a:ext cx="3150300" cy="3027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34" name="Google Shape;134;p23"/>
          <p:cNvSpPr txBox="1"/>
          <p:nvPr>
            <p:ph idx="3" type="subTitle"/>
          </p:nvPr>
        </p:nvSpPr>
        <p:spPr>
          <a:xfrm>
            <a:off x="2915076" y="11762867"/>
            <a:ext cx="3150300" cy="30207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35" name="Google Shape;135;p23"/>
          <p:cNvSpPr txBox="1"/>
          <p:nvPr>
            <p:ph idx="4" type="subTitle"/>
          </p:nvPr>
        </p:nvSpPr>
        <p:spPr>
          <a:xfrm>
            <a:off x="2915076" y="5624704"/>
            <a:ext cx="3150300" cy="3027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cxnSp>
        <p:nvCxnSpPr>
          <p:cNvPr id="136" name="Google Shape;136;p23"/>
          <p:cNvCxnSpPr/>
          <p:nvPr/>
        </p:nvCxnSpPr>
        <p:spPr>
          <a:xfrm>
            <a:off x="3678954" y="10294756"/>
            <a:ext cx="5567400" cy="3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7" name="Google Shape;137;p23"/>
          <p:cNvSpPr/>
          <p:nvPr/>
        </p:nvSpPr>
        <p:spPr>
          <a:xfrm rot="10800000">
            <a:off x="11915535" y="-6"/>
            <a:ext cx="1009880" cy="13098186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23"/>
          <p:cNvSpPr/>
          <p:nvPr/>
        </p:nvSpPr>
        <p:spPr>
          <a:xfrm>
            <a:off x="0" y="12097510"/>
            <a:ext cx="477299" cy="6190542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3"/>
          <p:cNvSpPr/>
          <p:nvPr/>
        </p:nvSpPr>
        <p:spPr>
          <a:xfrm>
            <a:off x="6062055" y="3208707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3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12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/>
          <p:nvPr/>
        </p:nvSpPr>
        <p:spPr>
          <a:xfrm flipH="1">
            <a:off x="4" y="3"/>
            <a:ext cx="704909" cy="9145744"/>
          </a:xfrm>
          <a:custGeom>
            <a:rect b="b" l="l" r="r" t="t"/>
            <a:pathLst>
              <a:path extrusionOk="0" h="34827" w="6752">
                <a:moveTo>
                  <a:pt x="1" y="1"/>
                </a:moveTo>
                <a:lnTo>
                  <a:pt x="6752" y="34827"/>
                </a:lnTo>
                <a:lnTo>
                  <a:pt x="675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4"/>
          <p:cNvSpPr/>
          <p:nvPr/>
        </p:nvSpPr>
        <p:spPr>
          <a:xfrm flipH="1">
            <a:off x="11713674" y="2571798"/>
            <a:ext cx="1211765" cy="15716274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24"/>
          <p:cNvSpPr txBox="1"/>
          <p:nvPr>
            <p:ph type="title"/>
          </p:nvPr>
        </p:nvSpPr>
        <p:spPr>
          <a:xfrm>
            <a:off x="1554967" y="11937422"/>
            <a:ext cx="2437200" cy="29781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145" name="Google Shape;145;p24"/>
          <p:cNvSpPr txBox="1"/>
          <p:nvPr>
            <p:ph idx="2" type="title"/>
          </p:nvPr>
        </p:nvSpPr>
        <p:spPr>
          <a:xfrm>
            <a:off x="5244160" y="11937422"/>
            <a:ext cx="2437200" cy="29781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146" name="Google Shape;146;p24"/>
          <p:cNvSpPr txBox="1"/>
          <p:nvPr>
            <p:ph idx="3" type="title"/>
          </p:nvPr>
        </p:nvSpPr>
        <p:spPr>
          <a:xfrm>
            <a:off x="8853152" y="11937422"/>
            <a:ext cx="2437200" cy="29781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147" name="Google Shape;147;p24"/>
          <p:cNvSpPr/>
          <p:nvPr/>
        </p:nvSpPr>
        <p:spPr>
          <a:xfrm>
            <a:off x="6062055" y="3208707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4"/>
          <p:cNvSpPr txBox="1"/>
          <p:nvPr>
            <p:ph idx="4"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13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5"/>
          <p:cNvSpPr txBox="1"/>
          <p:nvPr>
            <p:ph idx="1" type="subTitle"/>
          </p:nvPr>
        </p:nvSpPr>
        <p:spPr>
          <a:xfrm>
            <a:off x="9513913" y="4136978"/>
            <a:ext cx="2046600" cy="15852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2pPr>
            <a:lvl3pPr lvl="2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3pPr>
            <a:lvl4pPr lvl="3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4pPr>
            <a:lvl5pPr lvl="4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5pPr>
            <a:lvl6pPr lvl="5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6pPr>
            <a:lvl7pPr lvl="6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7pPr>
            <a:lvl8pPr lvl="7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8pPr>
            <a:lvl9pPr lvl="8" rtl="0" algn="ctr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/>
        </p:txBody>
      </p:sp>
      <p:sp>
        <p:nvSpPr>
          <p:cNvPr id="151" name="Google Shape;151;p25"/>
          <p:cNvSpPr txBox="1"/>
          <p:nvPr>
            <p:ph idx="2" type="subTitle"/>
          </p:nvPr>
        </p:nvSpPr>
        <p:spPr>
          <a:xfrm>
            <a:off x="6800372" y="5486844"/>
            <a:ext cx="2046600" cy="15852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solidFill>
                  <a:schemeClr val="accent1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lvl="2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solidFill>
                  <a:schemeClr val="accent1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lvl="3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solidFill>
                  <a:schemeClr val="accent1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lvl="4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solidFill>
                  <a:schemeClr val="accent1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lvl="5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solidFill>
                  <a:schemeClr val="accent1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lvl="6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solidFill>
                  <a:schemeClr val="accent1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lvl="7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solidFill>
                  <a:schemeClr val="accent1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lvl="8" rtl="0" algn="ctr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None/>
              <a:defRPr sz="4700">
                <a:solidFill>
                  <a:schemeClr val="accent1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/>
        </p:txBody>
      </p:sp>
      <p:sp>
        <p:nvSpPr>
          <p:cNvPr id="152" name="Google Shape;152;p25"/>
          <p:cNvSpPr txBox="1"/>
          <p:nvPr>
            <p:ph idx="3" type="subTitle"/>
          </p:nvPr>
        </p:nvSpPr>
        <p:spPr>
          <a:xfrm>
            <a:off x="4086832" y="6794400"/>
            <a:ext cx="2046600" cy="15852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2pPr>
            <a:lvl3pPr lvl="2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3pPr>
            <a:lvl4pPr lvl="3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4pPr>
            <a:lvl5pPr lvl="4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5pPr>
            <a:lvl6pPr lvl="5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6pPr>
            <a:lvl7pPr lvl="6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7pPr>
            <a:lvl8pPr lvl="7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8pPr>
            <a:lvl9pPr lvl="8" rtl="0" algn="ctr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/>
        </p:txBody>
      </p:sp>
      <p:sp>
        <p:nvSpPr>
          <p:cNvPr id="153" name="Google Shape;153;p25"/>
          <p:cNvSpPr txBox="1"/>
          <p:nvPr>
            <p:ph idx="4" type="subTitle"/>
          </p:nvPr>
        </p:nvSpPr>
        <p:spPr>
          <a:xfrm>
            <a:off x="1373326" y="8133244"/>
            <a:ext cx="2046600" cy="15852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2pPr>
            <a:lvl3pPr lvl="2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3pPr>
            <a:lvl4pPr lvl="3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4pPr>
            <a:lvl5pPr lvl="4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5pPr>
            <a:lvl6pPr lvl="5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6pPr>
            <a:lvl7pPr lvl="6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7pPr>
            <a:lvl8pPr lvl="7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8pPr>
            <a:lvl9pPr lvl="8" rtl="0" algn="ctr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/>
        </p:txBody>
      </p:sp>
      <p:sp>
        <p:nvSpPr>
          <p:cNvPr id="154" name="Google Shape;154;p25"/>
          <p:cNvSpPr txBox="1"/>
          <p:nvPr>
            <p:ph idx="5" type="subTitle"/>
          </p:nvPr>
        </p:nvSpPr>
        <p:spPr>
          <a:xfrm>
            <a:off x="1373326" y="11321778"/>
            <a:ext cx="2046600" cy="3027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55" name="Google Shape;155;p25"/>
          <p:cNvSpPr txBox="1"/>
          <p:nvPr>
            <p:ph idx="6" type="subTitle"/>
          </p:nvPr>
        </p:nvSpPr>
        <p:spPr>
          <a:xfrm>
            <a:off x="4086832" y="11321778"/>
            <a:ext cx="2046600" cy="3027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56" name="Google Shape;156;p25"/>
          <p:cNvSpPr txBox="1"/>
          <p:nvPr>
            <p:ph idx="7" type="subTitle"/>
          </p:nvPr>
        </p:nvSpPr>
        <p:spPr>
          <a:xfrm>
            <a:off x="6800372" y="11321778"/>
            <a:ext cx="2046600" cy="3027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57" name="Google Shape;157;p25"/>
          <p:cNvSpPr txBox="1"/>
          <p:nvPr>
            <p:ph idx="8" type="subTitle"/>
          </p:nvPr>
        </p:nvSpPr>
        <p:spPr>
          <a:xfrm>
            <a:off x="9513878" y="11321778"/>
            <a:ext cx="2046600" cy="3027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158" name="Google Shape;158;p25"/>
          <p:cNvSpPr/>
          <p:nvPr/>
        </p:nvSpPr>
        <p:spPr>
          <a:xfrm>
            <a:off x="6062055" y="3208707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25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4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6"/>
          <p:cNvSpPr/>
          <p:nvPr/>
        </p:nvSpPr>
        <p:spPr>
          <a:xfrm flipH="1">
            <a:off x="11148536" y="-1145"/>
            <a:ext cx="1776885" cy="18290312"/>
          </a:xfrm>
          <a:custGeom>
            <a:rect b="b" l="l" r="r" t="t"/>
            <a:pathLst>
              <a:path extrusionOk="0" h="39613" w="9680">
                <a:moveTo>
                  <a:pt x="0" y="0"/>
                </a:moveTo>
                <a:lnTo>
                  <a:pt x="0" y="39612"/>
                </a:lnTo>
                <a:lnTo>
                  <a:pt x="2000" y="39612"/>
                </a:lnTo>
                <a:lnTo>
                  <a:pt x="96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26"/>
          <p:cNvSpPr/>
          <p:nvPr/>
        </p:nvSpPr>
        <p:spPr>
          <a:xfrm>
            <a:off x="6062055" y="3173058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6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164" name="Google Shape;164;p26"/>
          <p:cNvSpPr txBox="1"/>
          <p:nvPr>
            <p:ph idx="1" type="body"/>
          </p:nvPr>
        </p:nvSpPr>
        <p:spPr>
          <a:xfrm>
            <a:off x="1898740" y="5892622"/>
            <a:ext cx="4819800" cy="73494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indent="-444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Char char="●"/>
              <a:defRPr sz="3400"/>
            </a:lvl1pPr>
            <a:lvl2pPr indent="-444500" lvl="1" marL="9144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2pPr>
            <a:lvl3pPr indent="-444500" lvl="2" marL="13716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■"/>
              <a:defRPr sz="3400"/>
            </a:lvl3pPr>
            <a:lvl4pPr indent="-444500" lvl="3" marL="18288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●"/>
              <a:defRPr sz="3400"/>
            </a:lvl4pPr>
            <a:lvl5pPr indent="-444500" lvl="4" marL="22860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5pPr>
            <a:lvl6pPr indent="-444500" lvl="5" marL="27432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■"/>
              <a:defRPr sz="3400"/>
            </a:lvl6pPr>
            <a:lvl7pPr indent="-444500" lvl="6" marL="32004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●"/>
              <a:defRPr sz="3400"/>
            </a:lvl7pPr>
            <a:lvl8pPr indent="-444500" lvl="7" marL="36576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8pPr>
            <a:lvl9pPr indent="-444500" lvl="8" marL="4114800" rtl="0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SzPts val="3400"/>
              <a:buChar char="■"/>
              <a:defRPr sz="3400"/>
            </a:lvl9pPr>
          </a:lstStyle>
          <a:p/>
        </p:txBody>
      </p:sp>
      <p:sp>
        <p:nvSpPr>
          <p:cNvPr id="165" name="Google Shape;165;p26"/>
          <p:cNvSpPr/>
          <p:nvPr/>
        </p:nvSpPr>
        <p:spPr>
          <a:xfrm>
            <a:off x="0" y="8159827"/>
            <a:ext cx="780903" cy="10128206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15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7"/>
          <p:cNvSpPr/>
          <p:nvPr/>
        </p:nvSpPr>
        <p:spPr>
          <a:xfrm>
            <a:off x="11661799" y="6275"/>
            <a:ext cx="1279047" cy="18288026"/>
          </a:xfrm>
          <a:custGeom>
            <a:rect b="b" l="l" r="r" t="t"/>
            <a:pathLst>
              <a:path extrusionOk="0" h="160735" w="112419">
                <a:moveTo>
                  <a:pt x="31147" y="0"/>
                </a:moveTo>
                <a:lnTo>
                  <a:pt x="31147" y="12"/>
                </a:lnTo>
                <a:lnTo>
                  <a:pt x="0" y="160734"/>
                </a:lnTo>
                <a:lnTo>
                  <a:pt x="112419" y="160734"/>
                </a:lnTo>
                <a:lnTo>
                  <a:pt x="11241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  </a:t>
            </a:r>
            <a:endParaRPr sz="3000"/>
          </a:p>
        </p:txBody>
      </p:sp>
      <p:sp>
        <p:nvSpPr>
          <p:cNvPr id="168" name="Google Shape;168;p27"/>
          <p:cNvSpPr/>
          <p:nvPr/>
        </p:nvSpPr>
        <p:spPr>
          <a:xfrm flipH="1" rot="10800000">
            <a:off x="0" y="-93"/>
            <a:ext cx="1279065" cy="16589870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27"/>
          <p:cNvSpPr/>
          <p:nvPr/>
        </p:nvSpPr>
        <p:spPr>
          <a:xfrm>
            <a:off x="6062055" y="3173058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7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171" name="Google Shape;171;p27"/>
          <p:cNvSpPr txBox="1"/>
          <p:nvPr>
            <p:ph idx="1" type="body"/>
          </p:nvPr>
        </p:nvSpPr>
        <p:spPr>
          <a:xfrm>
            <a:off x="1760071" y="6837333"/>
            <a:ext cx="4191000" cy="57324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indent="-444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Char char="●"/>
              <a:defRPr sz="3400"/>
            </a:lvl1pPr>
            <a:lvl2pPr indent="-444500" lvl="1" marL="9144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2pPr>
            <a:lvl3pPr indent="-444500" lvl="2" marL="13716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■"/>
              <a:defRPr sz="3400"/>
            </a:lvl3pPr>
            <a:lvl4pPr indent="-444500" lvl="3" marL="18288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●"/>
              <a:defRPr sz="3400"/>
            </a:lvl4pPr>
            <a:lvl5pPr indent="-444500" lvl="4" marL="22860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5pPr>
            <a:lvl6pPr indent="-444500" lvl="5" marL="27432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■"/>
              <a:defRPr sz="3400"/>
            </a:lvl6pPr>
            <a:lvl7pPr indent="-444500" lvl="6" marL="32004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●"/>
              <a:defRPr sz="3400"/>
            </a:lvl7pPr>
            <a:lvl8pPr indent="-444500" lvl="7" marL="36576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8pPr>
            <a:lvl9pPr indent="-444500" lvl="8" marL="4114800" rtl="0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SzPts val="3400"/>
              <a:buChar char="■"/>
              <a:defRPr sz="34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16"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8"/>
          <p:cNvSpPr/>
          <p:nvPr/>
        </p:nvSpPr>
        <p:spPr>
          <a:xfrm>
            <a:off x="1481886" y="5475111"/>
            <a:ext cx="9961800" cy="9189300"/>
          </a:xfrm>
          <a:prstGeom prst="parallelogram">
            <a:avLst>
              <a:gd fmla="val 19532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8"/>
          <p:cNvSpPr txBox="1"/>
          <p:nvPr>
            <p:ph idx="1" type="subTitle"/>
          </p:nvPr>
        </p:nvSpPr>
        <p:spPr>
          <a:xfrm>
            <a:off x="2932604" y="6507822"/>
            <a:ext cx="6950100" cy="7644900"/>
          </a:xfrm>
          <a:prstGeom prst="rect">
            <a:avLst/>
          </a:prstGeom>
        </p:spPr>
        <p:txBody>
          <a:bodyPr anchorCtr="0" anchor="ctr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2pPr>
            <a:lvl3pPr lvl="2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3pPr>
            <a:lvl4pPr lvl="3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4pPr>
            <a:lvl5pPr lvl="4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5pPr>
            <a:lvl6pPr lvl="5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6pPr>
            <a:lvl7pPr lvl="6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7pPr>
            <a:lvl8pPr lvl="7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8pPr>
            <a:lvl9pPr lvl="8" rtl="0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None/>
              <a:defRPr sz="3400"/>
            </a:lvl9pPr>
          </a:lstStyle>
          <a:p/>
        </p:txBody>
      </p:sp>
      <p:sp>
        <p:nvSpPr>
          <p:cNvPr id="175" name="Google Shape;175;p28"/>
          <p:cNvSpPr/>
          <p:nvPr/>
        </p:nvSpPr>
        <p:spPr>
          <a:xfrm>
            <a:off x="6062055" y="3208707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8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177" name="Google Shape;177;p28"/>
          <p:cNvSpPr/>
          <p:nvPr/>
        </p:nvSpPr>
        <p:spPr>
          <a:xfrm flipH="1">
            <a:off x="11917249" y="5214134"/>
            <a:ext cx="1008175" cy="13075905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8"/>
          <p:cNvSpPr/>
          <p:nvPr/>
        </p:nvSpPr>
        <p:spPr>
          <a:xfrm flipH="1" rot="10800000">
            <a:off x="0" y="-106"/>
            <a:ext cx="1211765" cy="15716274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17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9"/>
          <p:cNvSpPr txBox="1"/>
          <p:nvPr>
            <p:ph idx="1" type="subTitle"/>
          </p:nvPr>
        </p:nvSpPr>
        <p:spPr>
          <a:xfrm>
            <a:off x="4655729" y="5946133"/>
            <a:ext cx="4273800" cy="104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1pPr>
            <a:lvl2pPr lvl="1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2pPr>
            <a:lvl3pPr lvl="2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3pPr>
            <a:lvl4pPr lvl="3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4pPr>
            <a:lvl5pPr lvl="4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5pPr>
            <a:lvl6pPr lvl="5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6pPr>
            <a:lvl7pPr lvl="6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7pPr>
            <a:lvl8pPr lvl="7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8pPr>
            <a:lvl9pPr lvl="8" rtl="0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/>
        </p:txBody>
      </p:sp>
      <p:sp>
        <p:nvSpPr>
          <p:cNvPr id="181" name="Google Shape;181;p29"/>
          <p:cNvSpPr txBox="1"/>
          <p:nvPr>
            <p:ph idx="2" type="subTitle"/>
          </p:nvPr>
        </p:nvSpPr>
        <p:spPr>
          <a:xfrm>
            <a:off x="4655747" y="7139733"/>
            <a:ext cx="4273800" cy="13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2pPr>
            <a:lvl3pPr lvl="2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3pPr>
            <a:lvl4pPr lvl="3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4pPr>
            <a:lvl5pPr lvl="4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5pPr>
            <a:lvl6pPr lvl="5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6pPr>
            <a:lvl7pPr lvl="6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7pPr>
            <a:lvl8pPr lvl="7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8pPr>
            <a:lvl9pPr lvl="8" rtl="0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None/>
              <a:defRPr sz="3400"/>
            </a:lvl9pPr>
          </a:lstStyle>
          <a:p/>
        </p:txBody>
      </p:sp>
      <p:sp>
        <p:nvSpPr>
          <p:cNvPr id="182" name="Google Shape;182;p29"/>
          <p:cNvSpPr txBox="1"/>
          <p:nvPr>
            <p:ph idx="3" type="subTitle"/>
          </p:nvPr>
        </p:nvSpPr>
        <p:spPr>
          <a:xfrm>
            <a:off x="4655729" y="9569867"/>
            <a:ext cx="4273800" cy="104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1pPr>
            <a:lvl2pPr lvl="1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2pPr>
            <a:lvl3pPr lvl="2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3pPr>
            <a:lvl4pPr lvl="3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4pPr>
            <a:lvl5pPr lvl="4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5pPr>
            <a:lvl6pPr lvl="5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6pPr>
            <a:lvl7pPr lvl="6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7pPr>
            <a:lvl8pPr lvl="7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8pPr>
            <a:lvl9pPr lvl="8" rtl="0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/>
        </p:txBody>
      </p:sp>
      <p:sp>
        <p:nvSpPr>
          <p:cNvPr id="183" name="Google Shape;183;p29"/>
          <p:cNvSpPr txBox="1"/>
          <p:nvPr>
            <p:ph idx="4" type="subTitle"/>
          </p:nvPr>
        </p:nvSpPr>
        <p:spPr>
          <a:xfrm>
            <a:off x="4655747" y="10763467"/>
            <a:ext cx="4273800" cy="13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2pPr>
            <a:lvl3pPr lvl="2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3pPr>
            <a:lvl4pPr lvl="3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4pPr>
            <a:lvl5pPr lvl="4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5pPr>
            <a:lvl6pPr lvl="5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6pPr>
            <a:lvl7pPr lvl="6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7pPr>
            <a:lvl8pPr lvl="7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8pPr>
            <a:lvl9pPr lvl="8" rtl="0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None/>
              <a:defRPr sz="3400"/>
            </a:lvl9pPr>
          </a:lstStyle>
          <a:p/>
        </p:txBody>
      </p:sp>
      <p:sp>
        <p:nvSpPr>
          <p:cNvPr id="184" name="Google Shape;184;p29"/>
          <p:cNvSpPr txBox="1"/>
          <p:nvPr>
            <p:ph idx="5" type="subTitle"/>
          </p:nvPr>
        </p:nvSpPr>
        <p:spPr>
          <a:xfrm>
            <a:off x="4655729" y="13193600"/>
            <a:ext cx="4273800" cy="104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1pPr>
            <a:lvl2pPr lvl="1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2pPr>
            <a:lvl3pPr lvl="2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3pPr>
            <a:lvl4pPr lvl="3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4pPr>
            <a:lvl5pPr lvl="4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5pPr>
            <a:lvl6pPr lvl="5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6pPr>
            <a:lvl7pPr lvl="6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7pPr>
            <a:lvl8pPr lvl="7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8pPr>
            <a:lvl9pPr lvl="8" rtl="0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/>
        </p:txBody>
      </p:sp>
      <p:sp>
        <p:nvSpPr>
          <p:cNvPr id="185" name="Google Shape;185;p29"/>
          <p:cNvSpPr txBox="1"/>
          <p:nvPr>
            <p:ph idx="6" type="subTitle"/>
          </p:nvPr>
        </p:nvSpPr>
        <p:spPr>
          <a:xfrm>
            <a:off x="4655747" y="14387200"/>
            <a:ext cx="4273800" cy="13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2pPr>
            <a:lvl3pPr lvl="2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3pPr>
            <a:lvl4pPr lvl="3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4pPr>
            <a:lvl5pPr lvl="4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5pPr>
            <a:lvl6pPr lvl="5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6pPr>
            <a:lvl7pPr lvl="6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7pPr>
            <a:lvl8pPr lvl="7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8pPr>
            <a:lvl9pPr lvl="8" rtl="0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None/>
              <a:defRPr sz="3400"/>
            </a:lvl9pPr>
          </a:lstStyle>
          <a:p/>
        </p:txBody>
      </p:sp>
      <p:sp>
        <p:nvSpPr>
          <p:cNvPr id="186" name="Google Shape;186;p29"/>
          <p:cNvSpPr/>
          <p:nvPr/>
        </p:nvSpPr>
        <p:spPr>
          <a:xfrm>
            <a:off x="6062055" y="3208707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29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188" name="Google Shape;188;p29"/>
          <p:cNvSpPr/>
          <p:nvPr/>
        </p:nvSpPr>
        <p:spPr>
          <a:xfrm flipH="1" rot="10800000">
            <a:off x="-3" y="-22"/>
            <a:ext cx="1219411" cy="15815584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9"/>
          <p:cNvSpPr/>
          <p:nvPr/>
        </p:nvSpPr>
        <p:spPr>
          <a:xfrm flipH="1">
            <a:off x="12000531" y="6292794"/>
            <a:ext cx="924889" cy="11995247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19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"/>
          <p:cNvSpPr/>
          <p:nvPr/>
        </p:nvSpPr>
        <p:spPr>
          <a:xfrm flipH="1">
            <a:off x="4" y="3"/>
            <a:ext cx="704909" cy="9145744"/>
          </a:xfrm>
          <a:custGeom>
            <a:rect b="b" l="l" r="r" t="t"/>
            <a:pathLst>
              <a:path extrusionOk="0" h="34827" w="6752">
                <a:moveTo>
                  <a:pt x="1" y="1"/>
                </a:moveTo>
                <a:lnTo>
                  <a:pt x="6752" y="34827"/>
                </a:lnTo>
                <a:lnTo>
                  <a:pt x="675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30"/>
          <p:cNvSpPr/>
          <p:nvPr/>
        </p:nvSpPr>
        <p:spPr>
          <a:xfrm flipH="1">
            <a:off x="12220530" y="9145460"/>
            <a:ext cx="704909" cy="9142593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30"/>
          <p:cNvSpPr/>
          <p:nvPr/>
        </p:nvSpPr>
        <p:spPr>
          <a:xfrm>
            <a:off x="6062055" y="3208707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30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195" name="Google Shape;195;p30"/>
          <p:cNvSpPr txBox="1"/>
          <p:nvPr>
            <p:ph idx="1" type="body"/>
          </p:nvPr>
        </p:nvSpPr>
        <p:spPr>
          <a:xfrm>
            <a:off x="1008173" y="5228267"/>
            <a:ext cx="5118000" cy="11157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indent="-469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Char char="●"/>
              <a:defRPr sz="3400"/>
            </a:lvl1pPr>
            <a:lvl2pPr indent="-419100" lvl="1" marL="9144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000"/>
              <a:buChar char="○"/>
              <a:defRPr sz="3400"/>
            </a:lvl2pPr>
            <a:lvl3pPr indent="-419100" lvl="2" marL="13716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000"/>
              <a:buChar char="■"/>
              <a:defRPr sz="3400"/>
            </a:lvl3pPr>
            <a:lvl4pPr indent="-419100" lvl="3" marL="18288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000"/>
              <a:buChar char="●"/>
              <a:defRPr sz="3400"/>
            </a:lvl4pPr>
            <a:lvl5pPr indent="-419100" lvl="4" marL="22860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000"/>
              <a:buChar char="○"/>
              <a:defRPr sz="3400"/>
            </a:lvl5pPr>
            <a:lvl6pPr indent="-419100" lvl="5" marL="27432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000"/>
              <a:buChar char="■"/>
              <a:defRPr sz="3400"/>
            </a:lvl6pPr>
            <a:lvl7pPr indent="-419100" lvl="6" marL="32004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000"/>
              <a:buChar char="●"/>
              <a:defRPr sz="3400"/>
            </a:lvl7pPr>
            <a:lvl8pPr indent="-419100" lvl="7" marL="36576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000"/>
              <a:buChar char="○"/>
              <a:defRPr sz="3400"/>
            </a:lvl8pPr>
            <a:lvl9pPr indent="-419100" lvl="8" marL="4114800" rtl="0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SzPts val="3000"/>
              <a:buChar char="■"/>
              <a:defRPr sz="3400"/>
            </a:lvl9pPr>
          </a:lstStyle>
          <a:p/>
        </p:txBody>
      </p:sp>
      <p:sp>
        <p:nvSpPr>
          <p:cNvPr id="196" name="Google Shape;196;p30"/>
          <p:cNvSpPr txBox="1"/>
          <p:nvPr>
            <p:ph idx="2" type="body"/>
          </p:nvPr>
        </p:nvSpPr>
        <p:spPr>
          <a:xfrm>
            <a:off x="6799241" y="5228267"/>
            <a:ext cx="5118000" cy="11157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indent="-469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Char char="●"/>
              <a:defRPr sz="3400"/>
            </a:lvl1pPr>
            <a:lvl2pPr indent="-419100" lvl="1" marL="9144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000"/>
              <a:buChar char="○"/>
              <a:defRPr sz="3400"/>
            </a:lvl2pPr>
            <a:lvl3pPr indent="-419100" lvl="2" marL="13716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000"/>
              <a:buChar char="■"/>
              <a:defRPr sz="3400"/>
            </a:lvl3pPr>
            <a:lvl4pPr indent="-419100" lvl="3" marL="18288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000"/>
              <a:buChar char="●"/>
              <a:defRPr sz="3400"/>
            </a:lvl4pPr>
            <a:lvl5pPr indent="-419100" lvl="4" marL="22860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000"/>
              <a:buChar char="○"/>
              <a:defRPr sz="3400"/>
            </a:lvl5pPr>
            <a:lvl6pPr indent="-419100" lvl="5" marL="27432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000"/>
              <a:buChar char="■"/>
              <a:defRPr sz="3400"/>
            </a:lvl6pPr>
            <a:lvl7pPr indent="-419100" lvl="6" marL="32004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000"/>
              <a:buChar char="●"/>
              <a:defRPr sz="3400"/>
            </a:lvl7pPr>
            <a:lvl8pPr indent="-419100" lvl="7" marL="36576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000"/>
              <a:buChar char="○"/>
              <a:defRPr sz="3400"/>
            </a:lvl8pPr>
            <a:lvl9pPr indent="-419100" lvl="8" marL="4114800" rtl="0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SzPts val="3000"/>
              <a:buChar char="■"/>
              <a:defRPr sz="34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16" name="Google Shape;16;p4"/>
          <p:cNvSpPr txBox="1"/>
          <p:nvPr>
            <p:ph idx="1" type="body"/>
          </p:nvPr>
        </p:nvSpPr>
        <p:spPr>
          <a:xfrm>
            <a:off x="2321247" y="6953600"/>
            <a:ext cx="4644900" cy="59157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indent="-444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Char char="●"/>
              <a:defRPr sz="3400"/>
            </a:lvl1pPr>
            <a:lvl2pPr indent="-444500" lvl="1" marL="9144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2pPr>
            <a:lvl3pPr indent="-444500" lvl="2" marL="13716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■"/>
              <a:defRPr sz="3400"/>
            </a:lvl3pPr>
            <a:lvl4pPr indent="-444500" lvl="3" marL="18288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●"/>
              <a:defRPr sz="3400"/>
            </a:lvl4pPr>
            <a:lvl5pPr indent="-444500" lvl="4" marL="22860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5pPr>
            <a:lvl6pPr indent="-444500" lvl="5" marL="27432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■"/>
              <a:defRPr sz="3400"/>
            </a:lvl6pPr>
            <a:lvl7pPr indent="-444500" lvl="6" marL="32004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●"/>
              <a:defRPr sz="3400"/>
            </a:lvl7pPr>
            <a:lvl8pPr indent="-444500" lvl="7" marL="36576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8pPr>
            <a:lvl9pPr indent="-444500" lvl="8" marL="4114800" rtl="0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SzPts val="3400"/>
              <a:buChar char="■"/>
              <a:defRPr sz="3400"/>
            </a:lvl9pPr>
          </a:lstStyle>
          <a:p/>
        </p:txBody>
      </p:sp>
      <p:sp>
        <p:nvSpPr>
          <p:cNvPr id="17" name="Google Shape;17;p4"/>
          <p:cNvSpPr/>
          <p:nvPr/>
        </p:nvSpPr>
        <p:spPr>
          <a:xfrm>
            <a:off x="0" y="0"/>
            <a:ext cx="1023273" cy="18290312"/>
          </a:xfrm>
          <a:custGeom>
            <a:rect b="b" l="l" r="r" t="t"/>
            <a:pathLst>
              <a:path extrusionOk="0" h="39613" w="9680">
                <a:moveTo>
                  <a:pt x="0" y="0"/>
                </a:moveTo>
                <a:lnTo>
                  <a:pt x="0" y="39612"/>
                </a:lnTo>
                <a:lnTo>
                  <a:pt x="2000" y="39612"/>
                </a:lnTo>
                <a:lnTo>
                  <a:pt x="96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8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1"/>
          <p:cNvSpPr/>
          <p:nvPr/>
        </p:nvSpPr>
        <p:spPr>
          <a:xfrm>
            <a:off x="0" y="-44"/>
            <a:ext cx="3814050" cy="18288026"/>
          </a:xfrm>
          <a:custGeom>
            <a:rect b="b" l="l" r="r" t="t"/>
            <a:pathLst>
              <a:path extrusionOk="0" h="160735" w="84321">
                <a:moveTo>
                  <a:pt x="0" y="0"/>
                </a:moveTo>
                <a:lnTo>
                  <a:pt x="0" y="160734"/>
                </a:lnTo>
                <a:lnTo>
                  <a:pt x="84320" y="160734"/>
                </a:lnTo>
                <a:lnTo>
                  <a:pt x="5317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31"/>
          <p:cNvSpPr/>
          <p:nvPr/>
        </p:nvSpPr>
        <p:spPr>
          <a:xfrm>
            <a:off x="9111305" y="-44"/>
            <a:ext cx="3814050" cy="18288026"/>
          </a:xfrm>
          <a:custGeom>
            <a:rect b="b" l="l" r="r" t="t"/>
            <a:pathLst>
              <a:path extrusionOk="0" h="160735" w="84321">
                <a:moveTo>
                  <a:pt x="31148" y="0"/>
                </a:moveTo>
                <a:lnTo>
                  <a:pt x="1" y="160734"/>
                </a:lnTo>
                <a:lnTo>
                  <a:pt x="84321" y="160734"/>
                </a:lnTo>
                <a:lnTo>
                  <a:pt x="8432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31"/>
          <p:cNvSpPr/>
          <p:nvPr/>
        </p:nvSpPr>
        <p:spPr>
          <a:xfrm>
            <a:off x="9135550" y="2617058"/>
            <a:ext cx="3789805" cy="5613896"/>
          </a:xfrm>
          <a:custGeom>
            <a:rect b="b" l="l" r="r" t="t"/>
            <a:pathLst>
              <a:path extrusionOk="0" h="49341" w="83785">
                <a:moveTo>
                  <a:pt x="48912" y="1"/>
                </a:moveTo>
                <a:lnTo>
                  <a:pt x="48078" y="2906"/>
                </a:lnTo>
                <a:cubicBezTo>
                  <a:pt x="46947" y="6859"/>
                  <a:pt x="45375" y="12026"/>
                  <a:pt x="44328" y="14169"/>
                </a:cubicBezTo>
                <a:lnTo>
                  <a:pt x="44090" y="14658"/>
                </a:lnTo>
                <a:cubicBezTo>
                  <a:pt x="42458" y="18003"/>
                  <a:pt x="42042" y="18622"/>
                  <a:pt x="38541" y="18622"/>
                </a:cubicBezTo>
                <a:lnTo>
                  <a:pt x="1" y="18622"/>
                </a:lnTo>
                <a:lnTo>
                  <a:pt x="1" y="19813"/>
                </a:lnTo>
                <a:lnTo>
                  <a:pt x="38541" y="19813"/>
                </a:lnTo>
                <a:cubicBezTo>
                  <a:pt x="42697" y="19813"/>
                  <a:pt x="43447" y="18706"/>
                  <a:pt x="45161" y="15181"/>
                </a:cubicBezTo>
                <a:lnTo>
                  <a:pt x="45399" y="14693"/>
                </a:lnTo>
                <a:cubicBezTo>
                  <a:pt x="46245" y="12979"/>
                  <a:pt x="47388" y="9454"/>
                  <a:pt x="48388" y="6097"/>
                </a:cubicBezTo>
                <a:lnTo>
                  <a:pt x="53162" y="49340"/>
                </a:lnTo>
                <a:lnTo>
                  <a:pt x="55305" y="42042"/>
                </a:lnTo>
                <a:lnTo>
                  <a:pt x="55329" y="41970"/>
                </a:lnTo>
                <a:cubicBezTo>
                  <a:pt x="55924" y="39923"/>
                  <a:pt x="59008" y="29552"/>
                  <a:pt x="60354" y="26099"/>
                </a:cubicBezTo>
                <a:cubicBezTo>
                  <a:pt x="61973" y="21944"/>
                  <a:pt x="62937" y="20563"/>
                  <a:pt x="65473" y="20563"/>
                </a:cubicBezTo>
                <a:lnTo>
                  <a:pt x="83785" y="20563"/>
                </a:lnTo>
                <a:lnTo>
                  <a:pt x="83785" y="19372"/>
                </a:lnTo>
                <a:lnTo>
                  <a:pt x="65473" y="19372"/>
                </a:lnTo>
                <a:cubicBezTo>
                  <a:pt x="61949" y="19372"/>
                  <a:pt x="60770" y="21754"/>
                  <a:pt x="59246" y="25671"/>
                </a:cubicBezTo>
                <a:cubicBezTo>
                  <a:pt x="57877" y="29159"/>
                  <a:pt x="54793" y="39577"/>
                  <a:pt x="54186" y="41625"/>
                </a:cubicBezTo>
                <a:lnTo>
                  <a:pt x="53698" y="43304"/>
                </a:lnTo>
                <a:lnTo>
                  <a:pt x="4891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31"/>
          <p:cNvSpPr/>
          <p:nvPr/>
        </p:nvSpPr>
        <p:spPr>
          <a:xfrm>
            <a:off x="0" y="780229"/>
            <a:ext cx="3752624" cy="6725957"/>
          </a:xfrm>
          <a:custGeom>
            <a:rect b="b" l="l" r="r" t="t"/>
            <a:pathLst>
              <a:path extrusionOk="0" h="59115" w="82963">
                <a:moveTo>
                  <a:pt x="34790" y="0"/>
                </a:moveTo>
                <a:lnTo>
                  <a:pt x="28944" y="53007"/>
                </a:lnTo>
                <a:cubicBezTo>
                  <a:pt x="27670" y="48708"/>
                  <a:pt x="26182" y="44053"/>
                  <a:pt x="25098" y="41850"/>
                </a:cubicBezTo>
                <a:lnTo>
                  <a:pt x="24801" y="41243"/>
                </a:lnTo>
                <a:cubicBezTo>
                  <a:pt x="22729" y="36993"/>
                  <a:pt x="21824" y="35635"/>
                  <a:pt x="16812" y="35635"/>
                </a:cubicBezTo>
                <a:lnTo>
                  <a:pt x="0" y="35635"/>
                </a:lnTo>
                <a:lnTo>
                  <a:pt x="0" y="36826"/>
                </a:lnTo>
                <a:lnTo>
                  <a:pt x="16812" y="36826"/>
                </a:lnTo>
                <a:cubicBezTo>
                  <a:pt x="21169" y="36826"/>
                  <a:pt x="21741" y="37695"/>
                  <a:pt x="23729" y="41767"/>
                </a:cubicBezTo>
                <a:lnTo>
                  <a:pt x="24027" y="42374"/>
                </a:lnTo>
                <a:cubicBezTo>
                  <a:pt x="25313" y="45006"/>
                  <a:pt x="27242" y="51352"/>
                  <a:pt x="28635" y="56197"/>
                </a:cubicBezTo>
                <a:lnTo>
                  <a:pt x="29468" y="59115"/>
                </a:lnTo>
                <a:lnTo>
                  <a:pt x="35326" y="6037"/>
                </a:lnTo>
                <a:lnTo>
                  <a:pt x="36112" y="8727"/>
                </a:lnTo>
                <a:cubicBezTo>
                  <a:pt x="36862" y="11240"/>
                  <a:pt x="40648" y="24003"/>
                  <a:pt x="42315" y="28289"/>
                </a:cubicBezTo>
                <a:cubicBezTo>
                  <a:pt x="44160" y="33028"/>
                  <a:pt x="45589" y="35909"/>
                  <a:pt x="49828" y="35909"/>
                </a:cubicBezTo>
                <a:lnTo>
                  <a:pt x="82963" y="35909"/>
                </a:lnTo>
                <a:lnTo>
                  <a:pt x="82963" y="34719"/>
                </a:lnTo>
                <a:lnTo>
                  <a:pt x="49828" y="34719"/>
                </a:lnTo>
                <a:cubicBezTo>
                  <a:pt x="46637" y="34719"/>
                  <a:pt x="45422" y="33004"/>
                  <a:pt x="43422" y="27849"/>
                </a:cubicBezTo>
                <a:cubicBezTo>
                  <a:pt x="41767" y="23622"/>
                  <a:pt x="37993" y="10894"/>
                  <a:pt x="37255" y="8394"/>
                </a:cubicBezTo>
                <a:lnTo>
                  <a:pt x="3479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20"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2"/>
          <p:cNvSpPr/>
          <p:nvPr/>
        </p:nvSpPr>
        <p:spPr>
          <a:xfrm>
            <a:off x="1481886" y="5475111"/>
            <a:ext cx="9961800" cy="9189300"/>
          </a:xfrm>
          <a:prstGeom prst="parallelogram">
            <a:avLst>
              <a:gd fmla="val 19532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32"/>
          <p:cNvSpPr/>
          <p:nvPr/>
        </p:nvSpPr>
        <p:spPr>
          <a:xfrm flipH="1">
            <a:off x="11917249" y="5214134"/>
            <a:ext cx="1008175" cy="13075905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32"/>
          <p:cNvSpPr/>
          <p:nvPr/>
        </p:nvSpPr>
        <p:spPr>
          <a:xfrm flipH="1" rot="10800000">
            <a:off x="0" y="-106"/>
            <a:ext cx="1211765" cy="15716274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21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3"/>
          <p:cNvSpPr/>
          <p:nvPr/>
        </p:nvSpPr>
        <p:spPr>
          <a:xfrm>
            <a:off x="0" y="0"/>
            <a:ext cx="4275726" cy="18287991"/>
          </a:xfrm>
          <a:custGeom>
            <a:rect b="b" l="l" r="r" t="t"/>
            <a:pathLst>
              <a:path extrusionOk="0" h="75236" w="44245">
                <a:moveTo>
                  <a:pt x="0" y="0"/>
                </a:moveTo>
                <a:lnTo>
                  <a:pt x="0" y="75236"/>
                </a:lnTo>
                <a:lnTo>
                  <a:pt x="44244" y="75236"/>
                </a:lnTo>
                <a:lnTo>
                  <a:pt x="296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5"/>
          <p:cNvSpPr txBox="1"/>
          <p:nvPr>
            <p:ph idx="1" type="subTitle"/>
          </p:nvPr>
        </p:nvSpPr>
        <p:spPr>
          <a:xfrm>
            <a:off x="1092385" y="12718489"/>
            <a:ext cx="12044100" cy="18975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213" name="Google Shape;213;p35"/>
          <p:cNvSpPr txBox="1"/>
          <p:nvPr>
            <p:ph type="ctrTitle"/>
          </p:nvPr>
        </p:nvSpPr>
        <p:spPr>
          <a:xfrm>
            <a:off x="1092379" y="5288978"/>
            <a:ext cx="12044100" cy="7298100"/>
          </a:xfrm>
          <a:prstGeom prst="rect">
            <a:avLst/>
          </a:prstGeom>
        </p:spPr>
        <p:txBody>
          <a:bodyPr anchorCtr="0" anchor="b" bIns="194500" lIns="194500" spcFirstLastPara="1" rIns="194500" wrap="square" tIns="19450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900"/>
              <a:buNone/>
              <a:defRPr sz="14900"/>
            </a:lvl1pPr>
            <a:lvl2pPr lvl="1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2300"/>
              <a:buNone/>
              <a:defRPr sz="12300"/>
            </a:lvl2pPr>
            <a:lvl3pPr lvl="2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2300"/>
              <a:buNone/>
              <a:defRPr sz="12300"/>
            </a:lvl3pPr>
            <a:lvl4pPr lvl="3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2300"/>
              <a:buNone/>
              <a:defRPr sz="12300"/>
            </a:lvl4pPr>
            <a:lvl5pPr lvl="4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2300"/>
              <a:buNone/>
              <a:defRPr sz="12300"/>
            </a:lvl5pPr>
            <a:lvl6pPr lvl="5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2300"/>
              <a:buNone/>
              <a:defRPr sz="12300"/>
            </a:lvl6pPr>
            <a:lvl7pPr lvl="6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2300"/>
              <a:buNone/>
              <a:defRPr sz="12300"/>
            </a:lvl7pPr>
            <a:lvl8pPr lvl="7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2300"/>
              <a:buNone/>
              <a:defRPr sz="12300"/>
            </a:lvl8pPr>
            <a:lvl9pPr lvl="8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2300"/>
              <a:buNone/>
              <a:defRPr sz="12300"/>
            </a:lvl9pPr>
          </a:lstStyle>
          <a:p/>
        </p:txBody>
      </p:sp>
      <p:sp>
        <p:nvSpPr>
          <p:cNvPr id="214" name="Google Shape;214;p35"/>
          <p:cNvSpPr/>
          <p:nvPr/>
        </p:nvSpPr>
        <p:spPr>
          <a:xfrm>
            <a:off x="8706976" y="6275"/>
            <a:ext cx="4233700" cy="18288026"/>
          </a:xfrm>
          <a:custGeom>
            <a:rect b="b" l="l" r="r" t="t"/>
            <a:pathLst>
              <a:path extrusionOk="0" h="160735" w="112419">
                <a:moveTo>
                  <a:pt x="31147" y="0"/>
                </a:moveTo>
                <a:lnTo>
                  <a:pt x="31147" y="12"/>
                </a:lnTo>
                <a:lnTo>
                  <a:pt x="0" y="160734"/>
                </a:lnTo>
                <a:lnTo>
                  <a:pt x="112419" y="160734"/>
                </a:lnTo>
                <a:lnTo>
                  <a:pt x="11241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  </a:t>
            </a:r>
            <a:endParaRPr sz="300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6"/>
          <p:cNvSpPr/>
          <p:nvPr/>
        </p:nvSpPr>
        <p:spPr>
          <a:xfrm flipH="1" rot="-5400000">
            <a:off x="5948515" y="-6049340"/>
            <a:ext cx="941299" cy="13040029"/>
          </a:xfrm>
          <a:custGeom>
            <a:rect b="b" l="l" r="r" t="t"/>
            <a:pathLst>
              <a:path extrusionOk="0" h="160735" w="51102">
                <a:moveTo>
                  <a:pt x="0" y="0"/>
                </a:moveTo>
                <a:lnTo>
                  <a:pt x="0" y="160734"/>
                </a:lnTo>
                <a:lnTo>
                  <a:pt x="19967" y="160734"/>
                </a:lnTo>
                <a:lnTo>
                  <a:pt x="19967" y="160722"/>
                </a:lnTo>
                <a:lnTo>
                  <a:pt x="5110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7"/>
          <p:cNvSpPr/>
          <p:nvPr/>
        </p:nvSpPr>
        <p:spPr>
          <a:xfrm>
            <a:off x="6062055" y="3180730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37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220" name="Google Shape;220;p37"/>
          <p:cNvSpPr txBox="1"/>
          <p:nvPr>
            <p:ph idx="1" type="body"/>
          </p:nvPr>
        </p:nvSpPr>
        <p:spPr>
          <a:xfrm>
            <a:off x="2321247" y="6953600"/>
            <a:ext cx="4644900" cy="59157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indent="-444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Char char="●"/>
              <a:defRPr sz="3400"/>
            </a:lvl1pPr>
            <a:lvl2pPr indent="-444500" lvl="1" marL="9144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2pPr>
            <a:lvl3pPr indent="-444500" lvl="2" marL="13716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■"/>
              <a:defRPr sz="3400"/>
            </a:lvl3pPr>
            <a:lvl4pPr indent="-444500" lvl="3" marL="18288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●"/>
              <a:defRPr sz="3400"/>
            </a:lvl4pPr>
            <a:lvl5pPr indent="-444500" lvl="4" marL="22860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5pPr>
            <a:lvl6pPr indent="-444500" lvl="5" marL="27432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■"/>
              <a:defRPr sz="3400"/>
            </a:lvl6pPr>
            <a:lvl7pPr indent="-444500" lvl="6" marL="32004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●"/>
              <a:defRPr sz="3400"/>
            </a:lvl7pPr>
            <a:lvl8pPr indent="-444500" lvl="7" marL="36576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8pPr>
            <a:lvl9pPr indent="-444500" lvl="8" marL="4114800" rtl="0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SzPts val="3400"/>
              <a:buChar char="■"/>
              <a:defRPr sz="3400"/>
            </a:lvl9pPr>
          </a:lstStyle>
          <a:p/>
        </p:txBody>
      </p:sp>
      <p:sp>
        <p:nvSpPr>
          <p:cNvPr id="221" name="Google Shape;221;p37"/>
          <p:cNvSpPr/>
          <p:nvPr/>
        </p:nvSpPr>
        <p:spPr>
          <a:xfrm>
            <a:off x="0" y="0"/>
            <a:ext cx="1776885" cy="18290312"/>
          </a:xfrm>
          <a:custGeom>
            <a:rect b="b" l="l" r="r" t="t"/>
            <a:pathLst>
              <a:path extrusionOk="0" h="39613" w="9680">
                <a:moveTo>
                  <a:pt x="0" y="0"/>
                </a:moveTo>
                <a:lnTo>
                  <a:pt x="0" y="39612"/>
                </a:lnTo>
                <a:lnTo>
                  <a:pt x="2000" y="39612"/>
                </a:lnTo>
                <a:lnTo>
                  <a:pt x="96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8"/>
          <p:cNvSpPr/>
          <p:nvPr/>
        </p:nvSpPr>
        <p:spPr>
          <a:xfrm flipH="1">
            <a:off x="2034827" y="5899929"/>
            <a:ext cx="4387488" cy="3479409"/>
          </a:xfrm>
          <a:custGeom>
            <a:rect b="b" l="l" r="r" t="t"/>
            <a:pathLst>
              <a:path extrusionOk="0" h="15883" w="19075">
                <a:moveTo>
                  <a:pt x="1" y="0"/>
                </a:moveTo>
                <a:lnTo>
                  <a:pt x="3049" y="15883"/>
                </a:lnTo>
                <a:lnTo>
                  <a:pt x="19074" y="15883"/>
                </a:lnTo>
                <a:lnTo>
                  <a:pt x="16026" y="0"/>
                </a:lnTo>
                <a:close/>
              </a:path>
            </a:pathLst>
          </a:custGeom>
          <a:solidFill>
            <a:schemeClr val="dk2">
              <a:alpha val="31370"/>
            </a:schemeClr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38"/>
          <p:cNvSpPr/>
          <p:nvPr/>
        </p:nvSpPr>
        <p:spPr>
          <a:xfrm flipH="1">
            <a:off x="1886724" y="5746050"/>
            <a:ext cx="4387488" cy="3479409"/>
          </a:xfrm>
          <a:custGeom>
            <a:rect b="b" l="l" r="r" t="t"/>
            <a:pathLst>
              <a:path extrusionOk="0" h="15883" w="19075">
                <a:moveTo>
                  <a:pt x="1" y="0"/>
                </a:moveTo>
                <a:lnTo>
                  <a:pt x="3049" y="15883"/>
                </a:lnTo>
                <a:lnTo>
                  <a:pt x="19074" y="15883"/>
                </a:lnTo>
                <a:lnTo>
                  <a:pt x="1602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38"/>
          <p:cNvSpPr/>
          <p:nvPr/>
        </p:nvSpPr>
        <p:spPr>
          <a:xfrm flipH="1">
            <a:off x="6673537" y="5899929"/>
            <a:ext cx="4387488" cy="3479409"/>
          </a:xfrm>
          <a:custGeom>
            <a:rect b="b" l="l" r="r" t="t"/>
            <a:pathLst>
              <a:path extrusionOk="0" h="15883" w="19075">
                <a:moveTo>
                  <a:pt x="1" y="0"/>
                </a:moveTo>
                <a:lnTo>
                  <a:pt x="3049" y="15883"/>
                </a:lnTo>
                <a:lnTo>
                  <a:pt x="19074" y="15883"/>
                </a:lnTo>
                <a:lnTo>
                  <a:pt x="16026" y="0"/>
                </a:lnTo>
                <a:close/>
              </a:path>
            </a:pathLst>
          </a:custGeom>
          <a:solidFill>
            <a:schemeClr val="dk2">
              <a:alpha val="31370"/>
            </a:schemeClr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38"/>
          <p:cNvSpPr/>
          <p:nvPr/>
        </p:nvSpPr>
        <p:spPr>
          <a:xfrm flipH="1">
            <a:off x="6525433" y="5746050"/>
            <a:ext cx="4387488" cy="3479409"/>
          </a:xfrm>
          <a:custGeom>
            <a:rect b="b" l="l" r="r" t="t"/>
            <a:pathLst>
              <a:path extrusionOk="0" h="15883" w="19075">
                <a:moveTo>
                  <a:pt x="1" y="0"/>
                </a:moveTo>
                <a:lnTo>
                  <a:pt x="3049" y="15883"/>
                </a:lnTo>
                <a:lnTo>
                  <a:pt x="19074" y="15883"/>
                </a:lnTo>
                <a:lnTo>
                  <a:pt x="1602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38"/>
          <p:cNvSpPr txBox="1"/>
          <p:nvPr>
            <p:ph type="title"/>
          </p:nvPr>
        </p:nvSpPr>
        <p:spPr>
          <a:xfrm>
            <a:off x="7501589" y="6162821"/>
            <a:ext cx="2529000" cy="5040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8" name="Google Shape;228;p38"/>
          <p:cNvSpPr/>
          <p:nvPr/>
        </p:nvSpPr>
        <p:spPr>
          <a:xfrm flipH="1">
            <a:off x="11988882" y="6152433"/>
            <a:ext cx="936553" cy="12147215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38"/>
          <p:cNvSpPr/>
          <p:nvPr/>
        </p:nvSpPr>
        <p:spPr>
          <a:xfrm flipH="1" rot="10800000">
            <a:off x="-9965" y="-40"/>
            <a:ext cx="936553" cy="12147215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38"/>
          <p:cNvSpPr txBox="1"/>
          <p:nvPr>
            <p:ph idx="2" type="title"/>
          </p:nvPr>
        </p:nvSpPr>
        <p:spPr>
          <a:xfrm>
            <a:off x="2843938" y="6162821"/>
            <a:ext cx="2529000" cy="5040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1" name="Google Shape;231;p38"/>
          <p:cNvSpPr txBox="1"/>
          <p:nvPr>
            <p:ph idx="1" type="body"/>
          </p:nvPr>
        </p:nvSpPr>
        <p:spPr>
          <a:xfrm>
            <a:off x="2841800" y="6751778"/>
            <a:ext cx="2531100" cy="91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44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Char char="●"/>
              <a:defRPr sz="3400"/>
            </a:lvl1pPr>
            <a:lvl2pPr indent="-444500" lvl="1" marL="914400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2pPr>
            <a:lvl3pPr indent="-444500" lvl="2" marL="1371600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■"/>
              <a:defRPr sz="3400"/>
            </a:lvl3pPr>
            <a:lvl4pPr indent="-444500" lvl="3" marL="1828800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●"/>
              <a:defRPr sz="3400"/>
            </a:lvl4pPr>
            <a:lvl5pPr indent="-444500" lvl="4" marL="2286000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5pPr>
            <a:lvl6pPr indent="-444500" lvl="5" marL="2743200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■"/>
              <a:defRPr sz="3400"/>
            </a:lvl6pPr>
            <a:lvl7pPr indent="-444500" lvl="6" marL="3200400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●"/>
              <a:defRPr sz="3400"/>
            </a:lvl7pPr>
            <a:lvl8pPr indent="-444500" lvl="7" marL="3657600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8pPr>
            <a:lvl9pPr indent="-444500" lvl="8" marL="4114800" rtl="0" algn="ctr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SzPts val="3400"/>
              <a:buChar char="■"/>
              <a:defRPr sz="3400"/>
            </a:lvl9pPr>
          </a:lstStyle>
          <a:p/>
        </p:txBody>
      </p:sp>
      <p:sp>
        <p:nvSpPr>
          <p:cNvPr id="232" name="Google Shape;232;p38"/>
          <p:cNvSpPr txBox="1"/>
          <p:nvPr>
            <p:ph idx="3" type="body"/>
          </p:nvPr>
        </p:nvSpPr>
        <p:spPr>
          <a:xfrm>
            <a:off x="7501571" y="6751778"/>
            <a:ext cx="2531100" cy="91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44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Char char="●"/>
              <a:defRPr sz="3400">
                <a:solidFill>
                  <a:schemeClr val="lt1"/>
                </a:solidFill>
              </a:defRPr>
            </a:lvl1pPr>
            <a:lvl2pPr indent="-444500" lvl="1" marL="914400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chemeClr val="lt1"/>
              </a:buClr>
              <a:buSzPts val="3400"/>
              <a:buChar char="○"/>
              <a:defRPr sz="3400">
                <a:solidFill>
                  <a:schemeClr val="lt1"/>
                </a:solidFill>
              </a:defRPr>
            </a:lvl2pPr>
            <a:lvl3pPr indent="-444500" lvl="2" marL="1371600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chemeClr val="lt1"/>
              </a:buClr>
              <a:buSzPts val="3400"/>
              <a:buChar char="■"/>
              <a:defRPr sz="3400">
                <a:solidFill>
                  <a:schemeClr val="lt1"/>
                </a:solidFill>
              </a:defRPr>
            </a:lvl3pPr>
            <a:lvl4pPr indent="-444500" lvl="3" marL="1828800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chemeClr val="lt1"/>
              </a:buClr>
              <a:buSzPts val="3400"/>
              <a:buChar char="●"/>
              <a:defRPr sz="3400">
                <a:solidFill>
                  <a:schemeClr val="lt1"/>
                </a:solidFill>
              </a:defRPr>
            </a:lvl4pPr>
            <a:lvl5pPr indent="-444500" lvl="4" marL="2286000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chemeClr val="lt1"/>
              </a:buClr>
              <a:buSzPts val="3400"/>
              <a:buChar char="○"/>
              <a:defRPr sz="3400">
                <a:solidFill>
                  <a:schemeClr val="lt1"/>
                </a:solidFill>
              </a:defRPr>
            </a:lvl5pPr>
            <a:lvl6pPr indent="-444500" lvl="5" marL="2743200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chemeClr val="lt1"/>
              </a:buClr>
              <a:buSzPts val="3400"/>
              <a:buChar char="■"/>
              <a:defRPr sz="3400">
                <a:solidFill>
                  <a:schemeClr val="lt1"/>
                </a:solidFill>
              </a:defRPr>
            </a:lvl6pPr>
            <a:lvl7pPr indent="-444500" lvl="6" marL="3200400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chemeClr val="lt1"/>
              </a:buClr>
              <a:buSzPts val="3400"/>
              <a:buChar char="●"/>
              <a:defRPr sz="3400">
                <a:solidFill>
                  <a:schemeClr val="lt1"/>
                </a:solidFill>
              </a:defRPr>
            </a:lvl7pPr>
            <a:lvl8pPr indent="-444500" lvl="7" marL="3657600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chemeClr val="lt1"/>
              </a:buClr>
              <a:buSzPts val="3400"/>
              <a:buChar char="○"/>
              <a:defRPr sz="3400">
                <a:solidFill>
                  <a:schemeClr val="lt1"/>
                </a:solidFill>
              </a:defRPr>
            </a:lvl8pPr>
            <a:lvl9pPr indent="-444500" lvl="8" marL="4114800" rtl="0" algn="ctr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Clr>
                <a:schemeClr val="lt1"/>
              </a:buClr>
              <a:buSzPts val="3400"/>
              <a:buChar char="■"/>
              <a:defRPr sz="3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33" name="Google Shape;233;p38"/>
          <p:cNvSpPr/>
          <p:nvPr/>
        </p:nvSpPr>
        <p:spPr>
          <a:xfrm>
            <a:off x="6062055" y="3208707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38"/>
          <p:cNvSpPr txBox="1"/>
          <p:nvPr>
            <p:ph idx="4"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9"/>
          <p:cNvSpPr/>
          <p:nvPr/>
        </p:nvSpPr>
        <p:spPr>
          <a:xfrm>
            <a:off x="6062055" y="3173058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39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0"/>
          <p:cNvSpPr/>
          <p:nvPr/>
        </p:nvSpPr>
        <p:spPr>
          <a:xfrm>
            <a:off x="1140728" y="7325916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40"/>
          <p:cNvSpPr txBox="1"/>
          <p:nvPr>
            <p:ph type="title"/>
          </p:nvPr>
        </p:nvSpPr>
        <p:spPr>
          <a:xfrm>
            <a:off x="1006088" y="5713067"/>
            <a:ext cx="4810200" cy="21771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241" name="Google Shape;241;p40"/>
          <p:cNvSpPr txBox="1"/>
          <p:nvPr>
            <p:ph idx="1" type="body"/>
          </p:nvPr>
        </p:nvSpPr>
        <p:spPr>
          <a:xfrm>
            <a:off x="1006088" y="9275733"/>
            <a:ext cx="4810200" cy="57324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indent="-444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Char char="●"/>
              <a:defRPr sz="3400"/>
            </a:lvl1pPr>
            <a:lvl2pPr indent="-444500" lvl="1" marL="914400" rtl="0"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2pPr>
            <a:lvl3pPr indent="-444500" lvl="2" marL="1371600" rtl="0">
              <a:spcBef>
                <a:spcPts val="3400"/>
              </a:spcBef>
              <a:spcAft>
                <a:spcPts val="0"/>
              </a:spcAft>
              <a:buSzPts val="3400"/>
              <a:buChar char="■"/>
              <a:defRPr sz="3400"/>
            </a:lvl3pPr>
            <a:lvl4pPr indent="-444500" lvl="3" marL="1828800" rtl="0">
              <a:spcBef>
                <a:spcPts val="3400"/>
              </a:spcBef>
              <a:spcAft>
                <a:spcPts val="0"/>
              </a:spcAft>
              <a:buSzPts val="3400"/>
              <a:buChar char="●"/>
              <a:defRPr sz="3400"/>
            </a:lvl4pPr>
            <a:lvl5pPr indent="-444500" lvl="4" marL="2286000" rtl="0"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5pPr>
            <a:lvl6pPr indent="-444500" lvl="5" marL="2743200" rtl="0">
              <a:spcBef>
                <a:spcPts val="3400"/>
              </a:spcBef>
              <a:spcAft>
                <a:spcPts val="0"/>
              </a:spcAft>
              <a:buSzPts val="3400"/>
              <a:buChar char="■"/>
              <a:defRPr sz="3400"/>
            </a:lvl6pPr>
            <a:lvl7pPr indent="-444500" lvl="6" marL="3200400" rtl="0">
              <a:spcBef>
                <a:spcPts val="3400"/>
              </a:spcBef>
              <a:spcAft>
                <a:spcPts val="0"/>
              </a:spcAft>
              <a:buSzPts val="3400"/>
              <a:buChar char="●"/>
              <a:defRPr sz="3400"/>
            </a:lvl7pPr>
            <a:lvl8pPr indent="-444500" lvl="7" marL="3657600" rtl="0"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8pPr>
            <a:lvl9pPr indent="-444500" lvl="8" marL="4114800" rtl="0">
              <a:spcBef>
                <a:spcPts val="3400"/>
              </a:spcBef>
              <a:spcAft>
                <a:spcPts val="3400"/>
              </a:spcAft>
              <a:buSzPts val="3400"/>
              <a:buChar char="■"/>
              <a:defRPr sz="3400"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1"/>
          <p:cNvSpPr/>
          <p:nvPr/>
        </p:nvSpPr>
        <p:spPr>
          <a:xfrm>
            <a:off x="-1247557" y="3842222"/>
            <a:ext cx="6717831" cy="6724147"/>
          </a:xfrm>
          <a:custGeom>
            <a:rect b="b" l="l" r="r" t="t"/>
            <a:pathLst>
              <a:path extrusionOk="0" h="45518" w="114385">
                <a:moveTo>
                  <a:pt x="8752" y="0"/>
                </a:moveTo>
                <a:lnTo>
                  <a:pt x="1" y="45518"/>
                </a:lnTo>
                <a:lnTo>
                  <a:pt x="105645" y="45518"/>
                </a:lnTo>
                <a:lnTo>
                  <a:pt x="11438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41"/>
          <p:cNvSpPr/>
          <p:nvPr/>
        </p:nvSpPr>
        <p:spPr>
          <a:xfrm>
            <a:off x="71914" y="3842222"/>
            <a:ext cx="6717831" cy="6724147"/>
          </a:xfrm>
          <a:custGeom>
            <a:rect b="b" l="l" r="r" t="t"/>
            <a:pathLst>
              <a:path extrusionOk="0" h="45518" w="114385">
                <a:moveTo>
                  <a:pt x="8752" y="0"/>
                </a:moveTo>
                <a:lnTo>
                  <a:pt x="1" y="45518"/>
                </a:lnTo>
                <a:lnTo>
                  <a:pt x="105645" y="45518"/>
                </a:lnTo>
                <a:lnTo>
                  <a:pt x="11438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41"/>
          <p:cNvSpPr/>
          <p:nvPr/>
        </p:nvSpPr>
        <p:spPr>
          <a:xfrm>
            <a:off x="563550" y="8582382"/>
            <a:ext cx="5828306" cy="1329820"/>
          </a:xfrm>
          <a:custGeom>
            <a:rect b="b" l="l" r="r" t="t"/>
            <a:pathLst>
              <a:path extrusionOk="0" h="9002" w="99239">
                <a:moveTo>
                  <a:pt x="89857" y="1"/>
                </a:moveTo>
                <a:cubicBezTo>
                  <a:pt x="89761" y="1"/>
                  <a:pt x="89690" y="72"/>
                  <a:pt x="89666" y="167"/>
                </a:cubicBezTo>
                <a:lnTo>
                  <a:pt x="88190" y="7823"/>
                </a:lnTo>
                <a:lnTo>
                  <a:pt x="87297" y="4108"/>
                </a:lnTo>
                <a:lnTo>
                  <a:pt x="87285" y="4073"/>
                </a:lnTo>
                <a:cubicBezTo>
                  <a:pt x="87190" y="3692"/>
                  <a:pt x="87118" y="3358"/>
                  <a:pt x="86535" y="3358"/>
                </a:cubicBezTo>
                <a:lnTo>
                  <a:pt x="202" y="3358"/>
                </a:lnTo>
                <a:cubicBezTo>
                  <a:pt x="83" y="3358"/>
                  <a:pt x="0" y="3453"/>
                  <a:pt x="0" y="3561"/>
                </a:cubicBezTo>
                <a:cubicBezTo>
                  <a:pt x="0" y="3680"/>
                  <a:pt x="83" y="3763"/>
                  <a:pt x="202" y="3763"/>
                </a:cubicBezTo>
                <a:lnTo>
                  <a:pt x="86535" y="3763"/>
                </a:lnTo>
                <a:cubicBezTo>
                  <a:pt x="86797" y="3763"/>
                  <a:pt x="86797" y="3799"/>
                  <a:pt x="86892" y="4180"/>
                </a:cubicBezTo>
                <a:lnTo>
                  <a:pt x="88011" y="8847"/>
                </a:lnTo>
                <a:cubicBezTo>
                  <a:pt x="88023" y="8930"/>
                  <a:pt x="88106" y="9002"/>
                  <a:pt x="88202" y="9002"/>
                </a:cubicBezTo>
                <a:lnTo>
                  <a:pt x="88213" y="9002"/>
                </a:lnTo>
                <a:cubicBezTo>
                  <a:pt x="88309" y="9002"/>
                  <a:pt x="88392" y="8930"/>
                  <a:pt x="88404" y="8835"/>
                </a:cubicBezTo>
                <a:lnTo>
                  <a:pt x="89916" y="1072"/>
                </a:lnTo>
                <a:cubicBezTo>
                  <a:pt x="90095" y="1667"/>
                  <a:pt x="90285" y="2251"/>
                  <a:pt x="90440" y="2549"/>
                </a:cubicBezTo>
                <a:lnTo>
                  <a:pt x="90488" y="2644"/>
                </a:lnTo>
                <a:cubicBezTo>
                  <a:pt x="90845" y="3382"/>
                  <a:pt x="91035" y="3620"/>
                  <a:pt x="91881" y="3620"/>
                </a:cubicBezTo>
                <a:lnTo>
                  <a:pt x="99167" y="3620"/>
                </a:lnTo>
                <a:lnTo>
                  <a:pt x="99239" y="3203"/>
                </a:lnTo>
                <a:lnTo>
                  <a:pt x="91881" y="3203"/>
                </a:lnTo>
                <a:cubicBezTo>
                  <a:pt x="91214" y="3203"/>
                  <a:pt x="91166" y="3096"/>
                  <a:pt x="90857" y="2465"/>
                </a:cubicBezTo>
                <a:lnTo>
                  <a:pt x="90809" y="2370"/>
                </a:lnTo>
                <a:cubicBezTo>
                  <a:pt x="90642" y="2048"/>
                  <a:pt x="90380" y="1251"/>
                  <a:pt x="90071" y="143"/>
                </a:cubicBezTo>
                <a:cubicBezTo>
                  <a:pt x="90047" y="60"/>
                  <a:pt x="89952" y="1"/>
                  <a:pt x="898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41"/>
          <p:cNvSpPr txBox="1"/>
          <p:nvPr>
            <p:ph type="title"/>
          </p:nvPr>
        </p:nvSpPr>
        <p:spPr>
          <a:xfrm>
            <a:off x="879824" y="5026133"/>
            <a:ext cx="5027400" cy="34305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8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8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8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8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8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8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8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8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247" name="Google Shape;247;p41"/>
          <p:cNvSpPr/>
          <p:nvPr/>
        </p:nvSpPr>
        <p:spPr>
          <a:xfrm flipH="1">
            <a:off x="-5158731" y="8582382"/>
            <a:ext cx="5828306" cy="1329820"/>
          </a:xfrm>
          <a:custGeom>
            <a:rect b="b" l="l" r="r" t="t"/>
            <a:pathLst>
              <a:path extrusionOk="0" h="9002" w="99239">
                <a:moveTo>
                  <a:pt x="89857" y="1"/>
                </a:moveTo>
                <a:cubicBezTo>
                  <a:pt x="89761" y="1"/>
                  <a:pt x="89690" y="72"/>
                  <a:pt x="89666" y="167"/>
                </a:cubicBezTo>
                <a:lnTo>
                  <a:pt x="88190" y="7823"/>
                </a:lnTo>
                <a:lnTo>
                  <a:pt x="87297" y="4108"/>
                </a:lnTo>
                <a:lnTo>
                  <a:pt x="87285" y="4073"/>
                </a:lnTo>
                <a:cubicBezTo>
                  <a:pt x="87190" y="3692"/>
                  <a:pt x="87118" y="3358"/>
                  <a:pt x="86535" y="3358"/>
                </a:cubicBezTo>
                <a:lnTo>
                  <a:pt x="202" y="3358"/>
                </a:lnTo>
                <a:cubicBezTo>
                  <a:pt x="83" y="3358"/>
                  <a:pt x="0" y="3453"/>
                  <a:pt x="0" y="3561"/>
                </a:cubicBezTo>
                <a:cubicBezTo>
                  <a:pt x="0" y="3680"/>
                  <a:pt x="83" y="3763"/>
                  <a:pt x="202" y="3763"/>
                </a:cubicBezTo>
                <a:lnTo>
                  <a:pt x="86535" y="3763"/>
                </a:lnTo>
                <a:cubicBezTo>
                  <a:pt x="86797" y="3763"/>
                  <a:pt x="86797" y="3799"/>
                  <a:pt x="86892" y="4180"/>
                </a:cubicBezTo>
                <a:lnTo>
                  <a:pt x="88011" y="8847"/>
                </a:lnTo>
                <a:cubicBezTo>
                  <a:pt x="88023" y="8930"/>
                  <a:pt x="88106" y="9002"/>
                  <a:pt x="88202" y="9002"/>
                </a:cubicBezTo>
                <a:lnTo>
                  <a:pt x="88213" y="9002"/>
                </a:lnTo>
                <a:cubicBezTo>
                  <a:pt x="88309" y="9002"/>
                  <a:pt x="88392" y="8930"/>
                  <a:pt x="88404" y="8835"/>
                </a:cubicBezTo>
                <a:lnTo>
                  <a:pt x="89916" y="1072"/>
                </a:lnTo>
                <a:cubicBezTo>
                  <a:pt x="90095" y="1667"/>
                  <a:pt x="90285" y="2251"/>
                  <a:pt x="90440" y="2549"/>
                </a:cubicBezTo>
                <a:lnTo>
                  <a:pt x="90488" y="2644"/>
                </a:lnTo>
                <a:cubicBezTo>
                  <a:pt x="90845" y="3382"/>
                  <a:pt x="91035" y="3620"/>
                  <a:pt x="91881" y="3620"/>
                </a:cubicBezTo>
                <a:lnTo>
                  <a:pt x="99167" y="3620"/>
                </a:lnTo>
                <a:lnTo>
                  <a:pt x="99239" y="3203"/>
                </a:lnTo>
                <a:lnTo>
                  <a:pt x="91881" y="3203"/>
                </a:lnTo>
                <a:cubicBezTo>
                  <a:pt x="91214" y="3203"/>
                  <a:pt x="91166" y="3096"/>
                  <a:pt x="90857" y="2465"/>
                </a:cubicBezTo>
                <a:lnTo>
                  <a:pt x="90809" y="2370"/>
                </a:lnTo>
                <a:cubicBezTo>
                  <a:pt x="90642" y="2048"/>
                  <a:pt x="90380" y="1251"/>
                  <a:pt x="90071" y="143"/>
                </a:cubicBezTo>
                <a:cubicBezTo>
                  <a:pt x="90047" y="60"/>
                  <a:pt x="89952" y="1"/>
                  <a:pt x="898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/>
          <p:nvPr/>
        </p:nvSpPr>
        <p:spPr>
          <a:xfrm flipH="1">
            <a:off x="2034827" y="5899929"/>
            <a:ext cx="4387488" cy="3479409"/>
          </a:xfrm>
          <a:custGeom>
            <a:rect b="b" l="l" r="r" t="t"/>
            <a:pathLst>
              <a:path extrusionOk="0" h="15883" w="19075">
                <a:moveTo>
                  <a:pt x="1" y="0"/>
                </a:moveTo>
                <a:lnTo>
                  <a:pt x="3049" y="15883"/>
                </a:lnTo>
                <a:lnTo>
                  <a:pt x="19074" y="15883"/>
                </a:lnTo>
                <a:lnTo>
                  <a:pt x="16026" y="0"/>
                </a:lnTo>
                <a:close/>
              </a:path>
            </a:pathLst>
          </a:custGeom>
          <a:solidFill>
            <a:schemeClr val="dk2">
              <a:alpha val="31370"/>
            </a:schemeClr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5"/>
          <p:cNvSpPr/>
          <p:nvPr/>
        </p:nvSpPr>
        <p:spPr>
          <a:xfrm flipH="1">
            <a:off x="1886724" y="5746050"/>
            <a:ext cx="4387488" cy="3479409"/>
          </a:xfrm>
          <a:custGeom>
            <a:rect b="b" l="l" r="r" t="t"/>
            <a:pathLst>
              <a:path extrusionOk="0" h="15883" w="19075">
                <a:moveTo>
                  <a:pt x="1" y="0"/>
                </a:moveTo>
                <a:lnTo>
                  <a:pt x="3049" y="15883"/>
                </a:lnTo>
                <a:lnTo>
                  <a:pt x="19074" y="15883"/>
                </a:lnTo>
                <a:lnTo>
                  <a:pt x="1602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5"/>
          <p:cNvSpPr/>
          <p:nvPr/>
        </p:nvSpPr>
        <p:spPr>
          <a:xfrm flipH="1">
            <a:off x="6673537" y="5899929"/>
            <a:ext cx="4387488" cy="3479409"/>
          </a:xfrm>
          <a:custGeom>
            <a:rect b="b" l="l" r="r" t="t"/>
            <a:pathLst>
              <a:path extrusionOk="0" h="15883" w="19075">
                <a:moveTo>
                  <a:pt x="1" y="0"/>
                </a:moveTo>
                <a:lnTo>
                  <a:pt x="3049" y="15883"/>
                </a:lnTo>
                <a:lnTo>
                  <a:pt x="19074" y="15883"/>
                </a:lnTo>
                <a:lnTo>
                  <a:pt x="16026" y="0"/>
                </a:lnTo>
                <a:close/>
              </a:path>
            </a:pathLst>
          </a:custGeom>
          <a:solidFill>
            <a:schemeClr val="dk2">
              <a:alpha val="31370"/>
            </a:schemeClr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5"/>
          <p:cNvSpPr/>
          <p:nvPr/>
        </p:nvSpPr>
        <p:spPr>
          <a:xfrm flipH="1">
            <a:off x="6525433" y="5746050"/>
            <a:ext cx="4387488" cy="3479409"/>
          </a:xfrm>
          <a:custGeom>
            <a:rect b="b" l="l" r="r" t="t"/>
            <a:pathLst>
              <a:path extrusionOk="0" h="15883" w="19075">
                <a:moveTo>
                  <a:pt x="1" y="0"/>
                </a:moveTo>
                <a:lnTo>
                  <a:pt x="3049" y="15883"/>
                </a:lnTo>
                <a:lnTo>
                  <a:pt x="19074" y="15883"/>
                </a:lnTo>
                <a:lnTo>
                  <a:pt x="1602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5"/>
          <p:cNvSpPr txBox="1"/>
          <p:nvPr>
            <p:ph type="title"/>
          </p:nvPr>
        </p:nvSpPr>
        <p:spPr>
          <a:xfrm>
            <a:off x="7501589" y="6162821"/>
            <a:ext cx="2529000" cy="5040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5"/>
          <p:cNvSpPr/>
          <p:nvPr/>
        </p:nvSpPr>
        <p:spPr>
          <a:xfrm flipH="1">
            <a:off x="11988882" y="6152433"/>
            <a:ext cx="936553" cy="12147215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5"/>
          <p:cNvSpPr/>
          <p:nvPr/>
        </p:nvSpPr>
        <p:spPr>
          <a:xfrm flipH="1" rot="10800000">
            <a:off x="-9965" y="-40"/>
            <a:ext cx="936553" cy="12147215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 txBox="1"/>
          <p:nvPr>
            <p:ph idx="2" type="title"/>
          </p:nvPr>
        </p:nvSpPr>
        <p:spPr>
          <a:xfrm>
            <a:off x="2843938" y="6162821"/>
            <a:ext cx="2529000" cy="5040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7" name="Google Shape;27;p5"/>
          <p:cNvSpPr txBox="1"/>
          <p:nvPr>
            <p:ph idx="1" type="body"/>
          </p:nvPr>
        </p:nvSpPr>
        <p:spPr>
          <a:xfrm>
            <a:off x="2841800" y="6751778"/>
            <a:ext cx="2531100" cy="91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44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Char char="●"/>
              <a:defRPr sz="3400"/>
            </a:lvl1pPr>
            <a:lvl2pPr indent="-444500" lvl="1" marL="914400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2pPr>
            <a:lvl3pPr indent="-444500" lvl="2" marL="1371600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■"/>
              <a:defRPr sz="3400"/>
            </a:lvl3pPr>
            <a:lvl4pPr indent="-444500" lvl="3" marL="1828800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●"/>
              <a:defRPr sz="3400"/>
            </a:lvl4pPr>
            <a:lvl5pPr indent="-444500" lvl="4" marL="2286000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5pPr>
            <a:lvl6pPr indent="-444500" lvl="5" marL="2743200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■"/>
              <a:defRPr sz="3400"/>
            </a:lvl6pPr>
            <a:lvl7pPr indent="-444500" lvl="6" marL="3200400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●"/>
              <a:defRPr sz="3400"/>
            </a:lvl7pPr>
            <a:lvl8pPr indent="-444500" lvl="7" marL="3657600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8pPr>
            <a:lvl9pPr indent="-444500" lvl="8" marL="4114800" rtl="0" algn="ctr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SzPts val="3400"/>
              <a:buChar char="■"/>
              <a:defRPr sz="3400"/>
            </a:lvl9pPr>
          </a:lstStyle>
          <a:p/>
        </p:txBody>
      </p:sp>
      <p:sp>
        <p:nvSpPr>
          <p:cNvPr id="28" name="Google Shape;28;p5"/>
          <p:cNvSpPr txBox="1"/>
          <p:nvPr>
            <p:ph idx="3" type="body"/>
          </p:nvPr>
        </p:nvSpPr>
        <p:spPr>
          <a:xfrm>
            <a:off x="7501571" y="6751778"/>
            <a:ext cx="2531100" cy="91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44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Char char="●"/>
              <a:defRPr sz="3400">
                <a:solidFill>
                  <a:schemeClr val="lt1"/>
                </a:solidFill>
              </a:defRPr>
            </a:lvl1pPr>
            <a:lvl2pPr indent="-444500" lvl="1" marL="914400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chemeClr val="lt1"/>
              </a:buClr>
              <a:buSzPts val="3400"/>
              <a:buChar char="○"/>
              <a:defRPr sz="3400">
                <a:solidFill>
                  <a:schemeClr val="lt1"/>
                </a:solidFill>
              </a:defRPr>
            </a:lvl2pPr>
            <a:lvl3pPr indent="-444500" lvl="2" marL="1371600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chemeClr val="lt1"/>
              </a:buClr>
              <a:buSzPts val="3400"/>
              <a:buChar char="■"/>
              <a:defRPr sz="3400">
                <a:solidFill>
                  <a:schemeClr val="lt1"/>
                </a:solidFill>
              </a:defRPr>
            </a:lvl3pPr>
            <a:lvl4pPr indent="-444500" lvl="3" marL="1828800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chemeClr val="lt1"/>
              </a:buClr>
              <a:buSzPts val="3400"/>
              <a:buChar char="●"/>
              <a:defRPr sz="3400">
                <a:solidFill>
                  <a:schemeClr val="lt1"/>
                </a:solidFill>
              </a:defRPr>
            </a:lvl4pPr>
            <a:lvl5pPr indent="-444500" lvl="4" marL="2286000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chemeClr val="lt1"/>
              </a:buClr>
              <a:buSzPts val="3400"/>
              <a:buChar char="○"/>
              <a:defRPr sz="3400">
                <a:solidFill>
                  <a:schemeClr val="lt1"/>
                </a:solidFill>
              </a:defRPr>
            </a:lvl5pPr>
            <a:lvl6pPr indent="-444500" lvl="5" marL="2743200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chemeClr val="lt1"/>
              </a:buClr>
              <a:buSzPts val="3400"/>
              <a:buChar char="■"/>
              <a:defRPr sz="3400">
                <a:solidFill>
                  <a:schemeClr val="lt1"/>
                </a:solidFill>
              </a:defRPr>
            </a:lvl6pPr>
            <a:lvl7pPr indent="-444500" lvl="6" marL="3200400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chemeClr val="lt1"/>
              </a:buClr>
              <a:buSzPts val="3400"/>
              <a:buChar char="●"/>
              <a:defRPr sz="3400">
                <a:solidFill>
                  <a:schemeClr val="lt1"/>
                </a:solidFill>
              </a:defRPr>
            </a:lvl7pPr>
            <a:lvl8pPr indent="-444500" lvl="7" marL="3657600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chemeClr val="lt1"/>
              </a:buClr>
              <a:buSzPts val="3400"/>
              <a:buChar char="○"/>
              <a:defRPr sz="3400">
                <a:solidFill>
                  <a:schemeClr val="lt1"/>
                </a:solidFill>
              </a:defRPr>
            </a:lvl8pPr>
            <a:lvl9pPr indent="-444500" lvl="8" marL="4114800" rtl="0" algn="ctr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Clr>
                <a:schemeClr val="lt1"/>
              </a:buClr>
              <a:buSzPts val="3400"/>
              <a:buChar char="■"/>
              <a:defRPr sz="3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" name="Google Shape;29;p5"/>
          <p:cNvSpPr/>
          <p:nvPr/>
        </p:nvSpPr>
        <p:spPr>
          <a:xfrm>
            <a:off x="6062055" y="3208707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5"/>
          <p:cNvSpPr txBox="1"/>
          <p:nvPr>
            <p:ph idx="4"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2"/>
          <p:cNvSpPr txBox="1"/>
          <p:nvPr>
            <p:ph idx="1" type="body"/>
          </p:nvPr>
        </p:nvSpPr>
        <p:spPr>
          <a:xfrm>
            <a:off x="6840022" y="7924622"/>
            <a:ext cx="4734600" cy="7044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indent="-444500" lvl="0" marL="457200" rtl="0">
              <a:spcBef>
                <a:spcPts val="0"/>
              </a:spcBef>
              <a:spcAft>
                <a:spcPts val="0"/>
              </a:spcAft>
              <a:buSzPts val="3400"/>
              <a:buChar char="●"/>
              <a:defRPr sz="3400"/>
            </a:lvl1pPr>
            <a:lvl2pPr indent="-444500" lvl="1" marL="9144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2pPr>
            <a:lvl3pPr indent="-444500" lvl="2" marL="13716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■"/>
              <a:defRPr sz="3400"/>
            </a:lvl3pPr>
            <a:lvl4pPr indent="-444500" lvl="3" marL="1828800" rtl="0">
              <a:spcBef>
                <a:spcPts val="3400"/>
              </a:spcBef>
              <a:spcAft>
                <a:spcPts val="0"/>
              </a:spcAft>
              <a:buSzPts val="3400"/>
              <a:buChar char="●"/>
              <a:defRPr sz="3400"/>
            </a:lvl4pPr>
            <a:lvl5pPr indent="-444500" lvl="4" marL="2286000" rtl="0"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5pPr>
            <a:lvl6pPr indent="-444500" lvl="5" marL="2743200" rtl="0">
              <a:spcBef>
                <a:spcPts val="3400"/>
              </a:spcBef>
              <a:spcAft>
                <a:spcPts val="0"/>
              </a:spcAft>
              <a:buSzPts val="3400"/>
              <a:buChar char="■"/>
              <a:defRPr sz="3400"/>
            </a:lvl6pPr>
            <a:lvl7pPr indent="-444500" lvl="6" marL="3200400" rtl="0">
              <a:spcBef>
                <a:spcPts val="3400"/>
              </a:spcBef>
              <a:spcAft>
                <a:spcPts val="0"/>
              </a:spcAft>
              <a:buSzPts val="3400"/>
              <a:buChar char="●"/>
              <a:defRPr sz="3400"/>
            </a:lvl7pPr>
            <a:lvl8pPr indent="-444500" lvl="7" marL="3657600" rtl="0"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8pPr>
            <a:lvl9pPr indent="-444500" lvl="8" marL="4114800" rtl="0">
              <a:spcBef>
                <a:spcPts val="3400"/>
              </a:spcBef>
              <a:spcAft>
                <a:spcPts val="3400"/>
              </a:spcAft>
              <a:buSzPts val="3400"/>
              <a:buChar char="■"/>
              <a:defRPr sz="3400"/>
            </a:lvl9pPr>
          </a:lstStyle>
          <a:p/>
        </p:txBody>
      </p:sp>
      <p:sp>
        <p:nvSpPr>
          <p:cNvPr id="250" name="Google Shape;250;p42"/>
          <p:cNvSpPr/>
          <p:nvPr/>
        </p:nvSpPr>
        <p:spPr>
          <a:xfrm flipH="1">
            <a:off x="12144529" y="8217349"/>
            <a:ext cx="780903" cy="10128206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42"/>
          <p:cNvSpPr txBox="1"/>
          <p:nvPr>
            <p:ph idx="2" type="subTitle"/>
          </p:nvPr>
        </p:nvSpPr>
        <p:spPr>
          <a:xfrm>
            <a:off x="6840022" y="5797689"/>
            <a:ext cx="4644900" cy="15852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1pPr>
            <a:lvl2pPr lvl="1" rtl="0">
              <a:spcBef>
                <a:spcPts val="3400"/>
              </a:spcBef>
              <a:spcAft>
                <a:spcPts val="0"/>
              </a:spcAft>
              <a:buNone/>
              <a:defRPr b="1" sz="4700">
                <a:latin typeface="Fjalla One"/>
                <a:ea typeface="Fjalla One"/>
                <a:cs typeface="Fjalla One"/>
                <a:sym typeface="Fjalla One"/>
              </a:defRPr>
            </a:lvl2pPr>
            <a:lvl3pPr lvl="2" rtl="0">
              <a:spcBef>
                <a:spcPts val="3400"/>
              </a:spcBef>
              <a:spcAft>
                <a:spcPts val="0"/>
              </a:spcAft>
              <a:buNone/>
              <a:defRPr b="1" sz="4700">
                <a:latin typeface="Fjalla One"/>
                <a:ea typeface="Fjalla One"/>
                <a:cs typeface="Fjalla One"/>
                <a:sym typeface="Fjalla One"/>
              </a:defRPr>
            </a:lvl3pPr>
            <a:lvl4pPr lvl="3" rtl="0">
              <a:spcBef>
                <a:spcPts val="3400"/>
              </a:spcBef>
              <a:spcAft>
                <a:spcPts val="0"/>
              </a:spcAft>
              <a:buNone/>
              <a:defRPr b="1" sz="4700">
                <a:latin typeface="Fjalla One"/>
                <a:ea typeface="Fjalla One"/>
                <a:cs typeface="Fjalla One"/>
                <a:sym typeface="Fjalla One"/>
              </a:defRPr>
            </a:lvl4pPr>
            <a:lvl5pPr lvl="4" rtl="0">
              <a:spcBef>
                <a:spcPts val="3400"/>
              </a:spcBef>
              <a:spcAft>
                <a:spcPts val="0"/>
              </a:spcAft>
              <a:buNone/>
              <a:defRPr b="1" sz="4700">
                <a:latin typeface="Fjalla One"/>
                <a:ea typeface="Fjalla One"/>
                <a:cs typeface="Fjalla One"/>
                <a:sym typeface="Fjalla One"/>
              </a:defRPr>
            </a:lvl5pPr>
            <a:lvl6pPr lvl="5" rtl="0">
              <a:spcBef>
                <a:spcPts val="3400"/>
              </a:spcBef>
              <a:spcAft>
                <a:spcPts val="0"/>
              </a:spcAft>
              <a:buNone/>
              <a:defRPr b="1" sz="4700">
                <a:latin typeface="Fjalla One"/>
                <a:ea typeface="Fjalla One"/>
                <a:cs typeface="Fjalla One"/>
                <a:sym typeface="Fjalla One"/>
              </a:defRPr>
            </a:lvl6pPr>
            <a:lvl7pPr lvl="6" rtl="0">
              <a:spcBef>
                <a:spcPts val="3400"/>
              </a:spcBef>
              <a:spcAft>
                <a:spcPts val="0"/>
              </a:spcAft>
              <a:buNone/>
              <a:defRPr b="1" sz="4700">
                <a:latin typeface="Fjalla One"/>
                <a:ea typeface="Fjalla One"/>
                <a:cs typeface="Fjalla One"/>
                <a:sym typeface="Fjalla One"/>
              </a:defRPr>
            </a:lvl7pPr>
            <a:lvl8pPr lvl="7" rtl="0">
              <a:spcBef>
                <a:spcPts val="3400"/>
              </a:spcBef>
              <a:spcAft>
                <a:spcPts val="0"/>
              </a:spcAft>
              <a:buNone/>
              <a:defRPr b="1" sz="4700">
                <a:latin typeface="Fjalla One"/>
                <a:ea typeface="Fjalla One"/>
                <a:cs typeface="Fjalla One"/>
                <a:sym typeface="Fjalla One"/>
              </a:defRPr>
            </a:lvl8pPr>
            <a:lvl9pPr lvl="8" rtl="0">
              <a:spcBef>
                <a:spcPts val="3400"/>
              </a:spcBef>
              <a:spcAft>
                <a:spcPts val="3400"/>
              </a:spcAft>
              <a:buNone/>
              <a:defRPr b="1" sz="47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3"/>
          <p:cNvSpPr/>
          <p:nvPr/>
        </p:nvSpPr>
        <p:spPr>
          <a:xfrm flipH="1">
            <a:off x="7361045" y="4544888"/>
            <a:ext cx="4810190" cy="10074627"/>
          </a:xfrm>
          <a:custGeom>
            <a:rect b="b" l="l" r="r" t="t"/>
            <a:pathLst>
              <a:path extrusionOk="0" h="15883" w="19075">
                <a:moveTo>
                  <a:pt x="1" y="0"/>
                </a:moveTo>
                <a:lnTo>
                  <a:pt x="3049" y="15883"/>
                </a:lnTo>
                <a:lnTo>
                  <a:pt x="19074" y="15883"/>
                </a:lnTo>
                <a:lnTo>
                  <a:pt x="16026" y="0"/>
                </a:lnTo>
                <a:close/>
              </a:path>
            </a:pathLst>
          </a:custGeom>
          <a:solidFill>
            <a:srgbClr val="B0B0B0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43"/>
          <p:cNvSpPr/>
          <p:nvPr/>
        </p:nvSpPr>
        <p:spPr>
          <a:xfrm flipH="1">
            <a:off x="5496674" y="4544888"/>
            <a:ext cx="4810190" cy="10074627"/>
          </a:xfrm>
          <a:custGeom>
            <a:rect b="b" l="l" r="r" t="t"/>
            <a:pathLst>
              <a:path extrusionOk="0" h="15883" w="19075">
                <a:moveTo>
                  <a:pt x="1" y="0"/>
                </a:moveTo>
                <a:lnTo>
                  <a:pt x="3049" y="15883"/>
                </a:lnTo>
                <a:lnTo>
                  <a:pt x="19074" y="15883"/>
                </a:lnTo>
                <a:lnTo>
                  <a:pt x="16026" y="0"/>
                </a:lnTo>
                <a:close/>
              </a:path>
            </a:pathLst>
          </a:custGeom>
          <a:solidFill>
            <a:srgbClr val="B0B0B0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43"/>
          <p:cNvSpPr/>
          <p:nvPr/>
        </p:nvSpPr>
        <p:spPr>
          <a:xfrm flipH="1">
            <a:off x="7198670" y="4099327"/>
            <a:ext cx="4810190" cy="10074627"/>
          </a:xfrm>
          <a:custGeom>
            <a:rect b="b" l="l" r="r" t="t"/>
            <a:pathLst>
              <a:path extrusionOk="0" h="15883" w="19075">
                <a:moveTo>
                  <a:pt x="1" y="0"/>
                </a:moveTo>
                <a:lnTo>
                  <a:pt x="3049" y="15883"/>
                </a:lnTo>
                <a:lnTo>
                  <a:pt x="19074" y="15883"/>
                </a:lnTo>
                <a:lnTo>
                  <a:pt x="1602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43"/>
          <p:cNvSpPr/>
          <p:nvPr/>
        </p:nvSpPr>
        <p:spPr>
          <a:xfrm flipH="1">
            <a:off x="5138943" y="4099327"/>
            <a:ext cx="4810190" cy="10074627"/>
          </a:xfrm>
          <a:custGeom>
            <a:rect b="b" l="l" r="r" t="t"/>
            <a:pathLst>
              <a:path extrusionOk="0" h="15883" w="19075">
                <a:moveTo>
                  <a:pt x="1" y="0"/>
                </a:moveTo>
                <a:lnTo>
                  <a:pt x="3049" y="15883"/>
                </a:lnTo>
                <a:lnTo>
                  <a:pt x="19074" y="15883"/>
                </a:lnTo>
                <a:lnTo>
                  <a:pt x="1602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43"/>
          <p:cNvSpPr txBox="1"/>
          <p:nvPr>
            <p:ph type="title"/>
          </p:nvPr>
        </p:nvSpPr>
        <p:spPr>
          <a:xfrm>
            <a:off x="6294324" y="4763378"/>
            <a:ext cx="4711800" cy="7259700"/>
          </a:xfrm>
          <a:prstGeom prst="rect">
            <a:avLst/>
          </a:prstGeom>
          <a:noFill/>
        </p:spPr>
        <p:txBody>
          <a:bodyPr anchorCtr="0" anchor="ctr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400"/>
              <a:buNone/>
              <a:defRPr sz="7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200"/>
              <a:buNone/>
              <a:defRPr sz="10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200"/>
              <a:buNone/>
              <a:defRPr sz="10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200"/>
              <a:buNone/>
              <a:defRPr sz="10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200"/>
              <a:buNone/>
              <a:defRPr sz="10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200"/>
              <a:buNone/>
              <a:defRPr sz="10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200"/>
              <a:buNone/>
              <a:defRPr sz="10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200"/>
              <a:buNone/>
              <a:defRPr sz="10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200"/>
              <a:buNone/>
              <a:defRPr sz="10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8" name="Google Shape;258;p43"/>
          <p:cNvSpPr/>
          <p:nvPr/>
        </p:nvSpPr>
        <p:spPr>
          <a:xfrm>
            <a:off x="8249539" y="11842924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4"/>
          <p:cNvSpPr txBox="1"/>
          <p:nvPr>
            <p:ph hasCustomPrompt="1" type="title"/>
          </p:nvPr>
        </p:nvSpPr>
        <p:spPr>
          <a:xfrm>
            <a:off x="1750318" y="5104444"/>
            <a:ext cx="9263100" cy="6344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6400"/>
              <a:buNone/>
              <a:defRPr b="0" sz="264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500"/>
              <a:buNone/>
              <a:defRPr sz="255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500"/>
              <a:buNone/>
              <a:defRPr sz="255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500"/>
              <a:buNone/>
              <a:defRPr sz="255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500"/>
              <a:buNone/>
              <a:defRPr sz="255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500"/>
              <a:buNone/>
              <a:defRPr sz="255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500"/>
              <a:buNone/>
              <a:defRPr sz="255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500"/>
              <a:buNone/>
              <a:defRPr sz="255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500"/>
              <a:buNone/>
              <a:defRPr sz="255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1" name="Google Shape;261;p44"/>
          <p:cNvSpPr txBox="1"/>
          <p:nvPr>
            <p:ph idx="1" type="body"/>
          </p:nvPr>
        </p:nvSpPr>
        <p:spPr>
          <a:xfrm>
            <a:off x="2820864" y="11720147"/>
            <a:ext cx="7283700" cy="138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44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Char char="●"/>
              <a:defRPr sz="3400"/>
            </a:lvl1pPr>
            <a:lvl2pPr indent="-419100" lvl="1" marL="914400" rtl="0" algn="ctr">
              <a:spcBef>
                <a:spcPts val="3400"/>
              </a:spcBef>
              <a:spcAft>
                <a:spcPts val="0"/>
              </a:spcAft>
              <a:buSzPts val="3000"/>
              <a:buChar char="○"/>
              <a:defRPr/>
            </a:lvl2pPr>
            <a:lvl3pPr indent="-419100" lvl="2" marL="1371600" rtl="0" algn="ctr">
              <a:spcBef>
                <a:spcPts val="3400"/>
              </a:spcBef>
              <a:spcAft>
                <a:spcPts val="0"/>
              </a:spcAft>
              <a:buSzPts val="3000"/>
              <a:buChar char="■"/>
              <a:defRPr/>
            </a:lvl3pPr>
            <a:lvl4pPr indent="-419100" lvl="3" marL="1828800" rtl="0" algn="ctr">
              <a:spcBef>
                <a:spcPts val="3400"/>
              </a:spcBef>
              <a:spcAft>
                <a:spcPts val="0"/>
              </a:spcAft>
              <a:buSzPts val="3000"/>
              <a:buChar char="●"/>
              <a:defRPr/>
            </a:lvl4pPr>
            <a:lvl5pPr indent="-419100" lvl="4" marL="2286000" rtl="0" algn="ctr">
              <a:spcBef>
                <a:spcPts val="3400"/>
              </a:spcBef>
              <a:spcAft>
                <a:spcPts val="0"/>
              </a:spcAft>
              <a:buSzPts val="3000"/>
              <a:buChar char="○"/>
              <a:defRPr/>
            </a:lvl5pPr>
            <a:lvl6pPr indent="-419100" lvl="5" marL="2743200" rtl="0" algn="ctr">
              <a:spcBef>
                <a:spcPts val="3400"/>
              </a:spcBef>
              <a:spcAft>
                <a:spcPts val="0"/>
              </a:spcAft>
              <a:buSzPts val="3000"/>
              <a:buChar char="■"/>
              <a:defRPr/>
            </a:lvl6pPr>
            <a:lvl7pPr indent="-419100" lvl="6" marL="3200400" rtl="0" algn="ctr">
              <a:spcBef>
                <a:spcPts val="3400"/>
              </a:spcBef>
              <a:spcAft>
                <a:spcPts val="0"/>
              </a:spcAft>
              <a:buSzPts val="3000"/>
              <a:buChar char="●"/>
              <a:defRPr/>
            </a:lvl7pPr>
            <a:lvl8pPr indent="-419100" lvl="7" marL="3657600" rtl="0" algn="ctr">
              <a:spcBef>
                <a:spcPts val="3400"/>
              </a:spcBef>
              <a:spcAft>
                <a:spcPts val="0"/>
              </a:spcAft>
              <a:buSzPts val="3000"/>
              <a:buChar char="○"/>
              <a:defRPr/>
            </a:lvl8pPr>
            <a:lvl9pPr indent="-419100" lvl="8" marL="4114800" rtl="0" algn="ctr">
              <a:spcBef>
                <a:spcPts val="3400"/>
              </a:spcBef>
              <a:spcAft>
                <a:spcPts val="3400"/>
              </a:spcAft>
              <a:buSzPts val="3000"/>
              <a:buChar char="■"/>
              <a:defRPr/>
            </a:lvl9pPr>
          </a:lstStyle>
          <a:p/>
        </p:txBody>
      </p:sp>
      <p:sp>
        <p:nvSpPr>
          <p:cNvPr id="262" name="Google Shape;262;p44"/>
          <p:cNvSpPr/>
          <p:nvPr/>
        </p:nvSpPr>
        <p:spPr>
          <a:xfrm flipH="1" rot="10800000">
            <a:off x="0" y="-1"/>
            <a:ext cx="1210223" cy="18288026"/>
          </a:xfrm>
          <a:custGeom>
            <a:rect b="b" l="l" r="r" t="t"/>
            <a:pathLst>
              <a:path extrusionOk="0" h="160735" w="51102">
                <a:moveTo>
                  <a:pt x="0" y="0"/>
                </a:moveTo>
                <a:lnTo>
                  <a:pt x="0" y="160734"/>
                </a:lnTo>
                <a:lnTo>
                  <a:pt x="19967" y="160734"/>
                </a:lnTo>
                <a:lnTo>
                  <a:pt x="19967" y="160722"/>
                </a:lnTo>
                <a:lnTo>
                  <a:pt x="5110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44"/>
          <p:cNvSpPr/>
          <p:nvPr/>
        </p:nvSpPr>
        <p:spPr>
          <a:xfrm flipH="1">
            <a:off x="11553571" y="-50"/>
            <a:ext cx="1371833" cy="18288026"/>
          </a:xfrm>
          <a:custGeom>
            <a:rect b="b" l="l" r="r" t="t"/>
            <a:pathLst>
              <a:path extrusionOk="0" h="160735" w="51102">
                <a:moveTo>
                  <a:pt x="0" y="0"/>
                </a:moveTo>
                <a:lnTo>
                  <a:pt x="0" y="160734"/>
                </a:lnTo>
                <a:lnTo>
                  <a:pt x="19967" y="160734"/>
                </a:lnTo>
                <a:lnTo>
                  <a:pt x="19967" y="160722"/>
                </a:lnTo>
                <a:lnTo>
                  <a:pt x="5110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44"/>
          <p:cNvSpPr/>
          <p:nvPr/>
        </p:nvSpPr>
        <p:spPr>
          <a:xfrm>
            <a:off x="5959407" y="13478222"/>
            <a:ext cx="1006611" cy="1331435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1"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46"/>
          <p:cNvSpPr/>
          <p:nvPr/>
        </p:nvSpPr>
        <p:spPr>
          <a:xfrm>
            <a:off x="0" y="-50"/>
            <a:ext cx="1815399" cy="18288026"/>
          </a:xfrm>
          <a:custGeom>
            <a:rect b="b" l="l" r="r" t="t"/>
            <a:pathLst>
              <a:path extrusionOk="0" h="160735" w="51102">
                <a:moveTo>
                  <a:pt x="0" y="0"/>
                </a:moveTo>
                <a:lnTo>
                  <a:pt x="0" y="160734"/>
                </a:lnTo>
                <a:lnTo>
                  <a:pt x="19967" y="160734"/>
                </a:lnTo>
                <a:lnTo>
                  <a:pt x="19967" y="160722"/>
                </a:lnTo>
                <a:lnTo>
                  <a:pt x="5110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46"/>
          <p:cNvSpPr txBox="1"/>
          <p:nvPr>
            <p:ph type="title"/>
          </p:nvPr>
        </p:nvSpPr>
        <p:spPr>
          <a:xfrm>
            <a:off x="1335725" y="270703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7"/>
          <p:cNvSpPr txBox="1"/>
          <p:nvPr>
            <p:ph idx="1" type="subTitle"/>
          </p:nvPr>
        </p:nvSpPr>
        <p:spPr>
          <a:xfrm>
            <a:off x="1008173" y="3995581"/>
            <a:ext cx="10908900" cy="110124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Font typeface="Livvic"/>
              <a:buAutoNum type="arabicPeriod"/>
              <a:defRPr sz="2600"/>
            </a:lvl1pPr>
            <a:lvl2pPr lvl="1" rtl="0">
              <a:spcBef>
                <a:spcPts val="340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Roboto Condensed Light"/>
              <a:buAutoNum type="alphaLcPeriod"/>
              <a:defRPr/>
            </a:lvl2pPr>
            <a:lvl3pPr lvl="2" rtl="0">
              <a:spcBef>
                <a:spcPts val="340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Roboto Condensed Light"/>
              <a:buAutoNum type="romanLcPeriod"/>
              <a:defRPr/>
            </a:lvl3pPr>
            <a:lvl4pPr lvl="3" rtl="0">
              <a:spcBef>
                <a:spcPts val="340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Roboto Condensed Light"/>
              <a:buAutoNum type="arabicPeriod"/>
              <a:defRPr/>
            </a:lvl4pPr>
            <a:lvl5pPr lvl="4" rtl="0">
              <a:spcBef>
                <a:spcPts val="340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Roboto Condensed Light"/>
              <a:buAutoNum type="alphaLcPeriod"/>
              <a:defRPr/>
            </a:lvl5pPr>
            <a:lvl6pPr lvl="5" rtl="0">
              <a:spcBef>
                <a:spcPts val="340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Roboto Condensed Light"/>
              <a:buAutoNum type="romanLcPeriod"/>
              <a:defRPr/>
            </a:lvl6pPr>
            <a:lvl7pPr lvl="6" rtl="0">
              <a:spcBef>
                <a:spcPts val="340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Roboto Condensed Light"/>
              <a:buAutoNum type="arabicPeriod"/>
              <a:defRPr/>
            </a:lvl7pPr>
            <a:lvl8pPr lvl="7" rtl="0">
              <a:spcBef>
                <a:spcPts val="340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Roboto Condensed Light"/>
              <a:buAutoNum type="alphaLcPeriod"/>
              <a:defRPr/>
            </a:lvl8pPr>
            <a:lvl9pPr lvl="8" rtl="0">
              <a:spcBef>
                <a:spcPts val="3400"/>
              </a:spcBef>
              <a:spcAft>
                <a:spcPts val="3400"/>
              </a:spcAft>
              <a:buClr>
                <a:srgbClr val="434343"/>
              </a:buClr>
              <a:buSzPts val="30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271" name="Google Shape;271;p47"/>
          <p:cNvSpPr/>
          <p:nvPr/>
        </p:nvSpPr>
        <p:spPr>
          <a:xfrm>
            <a:off x="6062055" y="3173058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47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2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8"/>
          <p:cNvSpPr/>
          <p:nvPr/>
        </p:nvSpPr>
        <p:spPr>
          <a:xfrm>
            <a:off x="12220525" y="3"/>
            <a:ext cx="704909" cy="9145744"/>
          </a:xfrm>
          <a:custGeom>
            <a:rect b="b" l="l" r="r" t="t"/>
            <a:pathLst>
              <a:path extrusionOk="0" h="34827" w="6752">
                <a:moveTo>
                  <a:pt x="1" y="1"/>
                </a:moveTo>
                <a:lnTo>
                  <a:pt x="6752" y="34827"/>
                </a:lnTo>
                <a:lnTo>
                  <a:pt x="675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48"/>
          <p:cNvSpPr/>
          <p:nvPr/>
        </p:nvSpPr>
        <p:spPr>
          <a:xfrm>
            <a:off x="0" y="9145460"/>
            <a:ext cx="704909" cy="9142593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48"/>
          <p:cNvSpPr/>
          <p:nvPr/>
        </p:nvSpPr>
        <p:spPr>
          <a:xfrm>
            <a:off x="6062055" y="3173058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48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278" name="Google Shape;278;p48"/>
          <p:cNvSpPr/>
          <p:nvPr/>
        </p:nvSpPr>
        <p:spPr>
          <a:xfrm>
            <a:off x="8635300" y="7907098"/>
            <a:ext cx="2872775" cy="7225839"/>
          </a:xfrm>
          <a:custGeom>
            <a:rect b="b" l="l" r="r" t="t"/>
            <a:pathLst>
              <a:path extrusionOk="0" h="27516" w="27517">
                <a:moveTo>
                  <a:pt x="1" y="1"/>
                </a:moveTo>
                <a:lnTo>
                  <a:pt x="1" y="27516"/>
                </a:lnTo>
                <a:lnTo>
                  <a:pt x="27516" y="27516"/>
                </a:lnTo>
                <a:lnTo>
                  <a:pt x="27516" y="1"/>
                </a:lnTo>
                <a:close/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48"/>
          <p:cNvSpPr/>
          <p:nvPr/>
        </p:nvSpPr>
        <p:spPr>
          <a:xfrm>
            <a:off x="9460689" y="6981680"/>
            <a:ext cx="1361167" cy="2851628"/>
          </a:xfrm>
          <a:custGeom>
            <a:rect b="b" l="l" r="r" t="t"/>
            <a:pathLst>
              <a:path extrusionOk="0" h="10859" w="13038">
                <a:moveTo>
                  <a:pt x="2084" y="0"/>
                </a:moveTo>
                <a:lnTo>
                  <a:pt x="1" y="10859"/>
                </a:lnTo>
                <a:lnTo>
                  <a:pt x="10954" y="10859"/>
                </a:lnTo>
                <a:lnTo>
                  <a:pt x="130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48"/>
          <p:cNvSpPr/>
          <p:nvPr/>
        </p:nvSpPr>
        <p:spPr>
          <a:xfrm>
            <a:off x="9460689" y="6981680"/>
            <a:ext cx="1361167" cy="2851628"/>
          </a:xfrm>
          <a:custGeom>
            <a:rect b="b" l="l" r="r" t="t"/>
            <a:pathLst>
              <a:path extrusionOk="0" h="10859" w="13038">
                <a:moveTo>
                  <a:pt x="2084" y="0"/>
                </a:moveTo>
                <a:lnTo>
                  <a:pt x="1" y="10859"/>
                </a:lnTo>
                <a:lnTo>
                  <a:pt x="10954" y="10859"/>
                </a:lnTo>
                <a:lnTo>
                  <a:pt x="13038" y="0"/>
                </a:lnTo>
                <a:close/>
              </a:path>
            </a:pathLst>
          </a:custGeom>
          <a:solidFill>
            <a:schemeClr val="dk2">
              <a:alpha val="25099"/>
            </a:schemeClr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48"/>
          <p:cNvSpPr/>
          <p:nvPr/>
        </p:nvSpPr>
        <p:spPr>
          <a:xfrm>
            <a:off x="5026316" y="7907098"/>
            <a:ext cx="2872775" cy="7225839"/>
          </a:xfrm>
          <a:custGeom>
            <a:rect b="b" l="l" r="r" t="t"/>
            <a:pathLst>
              <a:path extrusionOk="0" h="27516" w="27517">
                <a:moveTo>
                  <a:pt x="1" y="1"/>
                </a:moveTo>
                <a:lnTo>
                  <a:pt x="1" y="27516"/>
                </a:lnTo>
                <a:lnTo>
                  <a:pt x="27516" y="27516"/>
                </a:lnTo>
                <a:lnTo>
                  <a:pt x="27516" y="1"/>
                </a:lnTo>
                <a:close/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48"/>
          <p:cNvSpPr/>
          <p:nvPr/>
        </p:nvSpPr>
        <p:spPr>
          <a:xfrm>
            <a:off x="5851705" y="6981680"/>
            <a:ext cx="1361167" cy="2851628"/>
          </a:xfrm>
          <a:custGeom>
            <a:rect b="b" l="l" r="r" t="t"/>
            <a:pathLst>
              <a:path extrusionOk="0" h="10859" w="13038">
                <a:moveTo>
                  <a:pt x="2084" y="0"/>
                </a:moveTo>
                <a:lnTo>
                  <a:pt x="1" y="10859"/>
                </a:lnTo>
                <a:lnTo>
                  <a:pt x="10954" y="10859"/>
                </a:lnTo>
                <a:lnTo>
                  <a:pt x="130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48"/>
          <p:cNvSpPr/>
          <p:nvPr/>
        </p:nvSpPr>
        <p:spPr>
          <a:xfrm>
            <a:off x="5851705" y="6981680"/>
            <a:ext cx="1361167" cy="2851628"/>
          </a:xfrm>
          <a:custGeom>
            <a:rect b="b" l="l" r="r" t="t"/>
            <a:pathLst>
              <a:path extrusionOk="0" h="10859" w="13038">
                <a:moveTo>
                  <a:pt x="2084" y="0"/>
                </a:moveTo>
                <a:lnTo>
                  <a:pt x="1" y="10859"/>
                </a:lnTo>
                <a:lnTo>
                  <a:pt x="10954" y="10859"/>
                </a:lnTo>
                <a:lnTo>
                  <a:pt x="13038" y="0"/>
                </a:lnTo>
                <a:close/>
              </a:path>
            </a:pathLst>
          </a:custGeom>
          <a:solidFill>
            <a:schemeClr val="dk2">
              <a:alpha val="25099"/>
            </a:schemeClr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48"/>
          <p:cNvSpPr/>
          <p:nvPr/>
        </p:nvSpPr>
        <p:spPr>
          <a:xfrm>
            <a:off x="1337131" y="7907098"/>
            <a:ext cx="2872775" cy="7225839"/>
          </a:xfrm>
          <a:custGeom>
            <a:rect b="b" l="l" r="r" t="t"/>
            <a:pathLst>
              <a:path extrusionOk="0" h="27516" w="27517">
                <a:moveTo>
                  <a:pt x="1" y="1"/>
                </a:moveTo>
                <a:lnTo>
                  <a:pt x="1" y="27516"/>
                </a:lnTo>
                <a:lnTo>
                  <a:pt x="27516" y="27516"/>
                </a:lnTo>
                <a:lnTo>
                  <a:pt x="27516" y="1"/>
                </a:lnTo>
                <a:close/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48"/>
          <p:cNvSpPr/>
          <p:nvPr/>
        </p:nvSpPr>
        <p:spPr>
          <a:xfrm>
            <a:off x="2162520" y="6981680"/>
            <a:ext cx="1361167" cy="2851628"/>
          </a:xfrm>
          <a:custGeom>
            <a:rect b="b" l="l" r="r" t="t"/>
            <a:pathLst>
              <a:path extrusionOk="0" h="10859" w="13038">
                <a:moveTo>
                  <a:pt x="2084" y="0"/>
                </a:moveTo>
                <a:lnTo>
                  <a:pt x="1" y="10859"/>
                </a:lnTo>
                <a:lnTo>
                  <a:pt x="10954" y="10859"/>
                </a:lnTo>
                <a:lnTo>
                  <a:pt x="130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48"/>
          <p:cNvSpPr/>
          <p:nvPr/>
        </p:nvSpPr>
        <p:spPr>
          <a:xfrm>
            <a:off x="2162520" y="6981680"/>
            <a:ext cx="1361167" cy="2851628"/>
          </a:xfrm>
          <a:custGeom>
            <a:rect b="b" l="l" r="r" t="t"/>
            <a:pathLst>
              <a:path extrusionOk="0" h="10859" w="13038">
                <a:moveTo>
                  <a:pt x="2084" y="0"/>
                </a:moveTo>
                <a:lnTo>
                  <a:pt x="1" y="10859"/>
                </a:lnTo>
                <a:lnTo>
                  <a:pt x="10954" y="10859"/>
                </a:lnTo>
                <a:lnTo>
                  <a:pt x="13038" y="0"/>
                </a:lnTo>
                <a:close/>
              </a:path>
            </a:pathLst>
          </a:custGeom>
          <a:solidFill>
            <a:schemeClr val="dk2">
              <a:alpha val="25099"/>
            </a:schemeClr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48"/>
          <p:cNvSpPr/>
          <p:nvPr/>
        </p:nvSpPr>
        <p:spPr>
          <a:xfrm>
            <a:off x="5780817" y="6787878"/>
            <a:ext cx="1362524" cy="2851628"/>
          </a:xfrm>
          <a:custGeom>
            <a:rect b="b" l="l" r="r" t="t"/>
            <a:pathLst>
              <a:path extrusionOk="0" h="10859" w="13051">
                <a:moveTo>
                  <a:pt x="2096" y="0"/>
                </a:moveTo>
                <a:lnTo>
                  <a:pt x="1" y="10859"/>
                </a:lnTo>
                <a:lnTo>
                  <a:pt x="10967" y="10859"/>
                </a:lnTo>
                <a:lnTo>
                  <a:pt x="1305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48"/>
          <p:cNvSpPr/>
          <p:nvPr/>
        </p:nvSpPr>
        <p:spPr>
          <a:xfrm>
            <a:off x="2091633" y="6787878"/>
            <a:ext cx="1362524" cy="2851628"/>
          </a:xfrm>
          <a:custGeom>
            <a:rect b="b" l="l" r="r" t="t"/>
            <a:pathLst>
              <a:path extrusionOk="0" h="10859" w="13051">
                <a:moveTo>
                  <a:pt x="2096" y="0"/>
                </a:moveTo>
                <a:lnTo>
                  <a:pt x="1" y="10859"/>
                </a:lnTo>
                <a:lnTo>
                  <a:pt x="10967" y="10859"/>
                </a:lnTo>
                <a:lnTo>
                  <a:pt x="130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48"/>
          <p:cNvSpPr/>
          <p:nvPr/>
        </p:nvSpPr>
        <p:spPr>
          <a:xfrm>
            <a:off x="9389801" y="6787878"/>
            <a:ext cx="1362524" cy="2851628"/>
          </a:xfrm>
          <a:custGeom>
            <a:rect b="b" l="l" r="r" t="t"/>
            <a:pathLst>
              <a:path extrusionOk="0" h="10859" w="13051">
                <a:moveTo>
                  <a:pt x="2096" y="0"/>
                </a:moveTo>
                <a:lnTo>
                  <a:pt x="1" y="10859"/>
                </a:lnTo>
                <a:lnTo>
                  <a:pt x="10967" y="10859"/>
                </a:lnTo>
                <a:lnTo>
                  <a:pt x="130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48"/>
          <p:cNvSpPr txBox="1"/>
          <p:nvPr>
            <p:ph idx="2" type="title"/>
          </p:nvPr>
        </p:nvSpPr>
        <p:spPr>
          <a:xfrm>
            <a:off x="1554967" y="10311822"/>
            <a:ext cx="2437200" cy="37089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291" name="Google Shape;291;p48"/>
          <p:cNvSpPr txBox="1"/>
          <p:nvPr>
            <p:ph idx="3" type="title"/>
          </p:nvPr>
        </p:nvSpPr>
        <p:spPr>
          <a:xfrm>
            <a:off x="5244158" y="10311822"/>
            <a:ext cx="2437200" cy="37089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292" name="Google Shape;292;p48"/>
          <p:cNvSpPr txBox="1"/>
          <p:nvPr>
            <p:ph idx="4" type="title"/>
          </p:nvPr>
        </p:nvSpPr>
        <p:spPr>
          <a:xfrm>
            <a:off x="8853148" y="10311822"/>
            <a:ext cx="2437200" cy="37089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3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9"/>
          <p:cNvSpPr/>
          <p:nvPr/>
        </p:nvSpPr>
        <p:spPr>
          <a:xfrm>
            <a:off x="0" y="0"/>
            <a:ext cx="2319655" cy="18287991"/>
          </a:xfrm>
          <a:custGeom>
            <a:rect b="b" l="l" r="r" t="t"/>
            <a:pathLst>
              <a:path extrusionOk="0" h="75236" w="44245">
                <a:moveTo>
                  <a:pt x="0" y="0"/>
                </a:moveTo>
                <a:lnTo>
                  <a:pt x="0" y="75236"/>
                </a:lnTo>
                <a:lnTo>
                  <a:pt x="44244" y="75236"/>
                </a:lnTo>
                <a:lnTo>
                  <a:pt x="296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49"/>
          <p:cNvSpPr/>
          <p:nvPr/>
        </p:nvSpPr>
        <p:spPr>
          <a:xfrm>
            <a:off x="6062055" y="3173058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49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4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0"/>
          <p:cNvSpPr/>
          <p:nvPr/>
        </p:nvSpPr>
        <p:spPr>
          <a:xfrm>
            <a:off x="6062055" y="3173058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50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300" name="Google Shape;300;p50"/>
          <p:cNvSpPr/>
          <p:nvPr/>
        </p:nvSpPr>
        <p:spPr>
          <a:xfrm>
            <a:off x="0" y="999825"/>
            <a:ext cx="1332929" cy="17288346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50"/>
          <p:cNvSpPr/>
          <p:nvPr/>
        </p:nvSpPr>
        <p:spPr>
          <a:xfrm rot="10800000">
            <a:off x="12265691" y="50"/>
            <a:ext cx="659738" cy="8556483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5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1"/>
          <p:cNvSpPr/>
          <p:nvPr/>
        </p:nvSpPr>
        <p:spPr>
          <a:xfrm>
            <a:off x="6062055" y="3173058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51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305" name="Google Shape;305;p51"/>
          <p:cNvSpPr/>
          <p:nvPr/>
        </p:nvSpPr>
        <p:spPr>
          <a:xfrm flipH="1" rot="10800000">
            <a:off x="0" y="-6"/>
            <a:ext cx="1009880" cy="13098186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51"/>
          <p:cNvSpPr/>
          <p:nvPr/>
        </p:nvSpPr>
        <p:spPr>
          <a:xfrm flipH="1">
            <a:off x="12448116" y="12097510"/>
            <a:ext cx="477299" cy="6190542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>
            <a:off x="6062055" y="3173058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6"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2"/>
          <p:cNvSpPr txBox="1"/>
          <p:nvPr>
            <p:ph type="title"/>
          </p:nvPr>
        </p:nvSpPr>
        <p:spPr>
          <a:xfrm>
            <a:off x="4725805" y="11231377"/>
            <a:ext cx="3053400" cy="18975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309" name="Google Shape;309;p52"/>
          <p:cNvSpPr txBox="1"/>
          <p:nvPr>
            <p:ph idx="2" type="title"/>
          </p:nvPr>
        </p:nvSpPr>
        <p:spPr>
          <a:xfrm>
            <a:off x="1035843" y="11231377"/>
            <a:ext cx="3053400" cy="18975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310" name="Google Shape;310;p52"/>
          <p:cNvSpPr txBox="1"/>
          <p:nvPr>
            <p:ph idx="3" type="title"/>
          </p:nvPr>
        </p:nvSpPr>
        <p:spPr>
          <a:xfrm>
            <a:off x="8415766" y="11231377"/>
            <a:ext cx="3053400" cy="18975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311" name="Google Shape;311;p52"/>
          <p:cNvSpPr/>
          <p:nvPr/>
        </p:nvSpPr>
        <p:spPr>
          <a:xfrm rot="5400000">
            <a:off x="10220914" y="15583520"/>
            <a:ext cx="1773109" cy="3635939"/>
          </a:xfrm>
          <a:custGeom>
            <a:rect b="b" l="l" r="r" t="t"/>
            <a:pathLst>
              <a:path extrusionOk="0" h="34827" w="6752">
                <a:moveTo>
                  <a:pt x="1" y="1"/>
                </a:moveTo>
                <a:lnTo>
                  <a:pt x="6752" y="34827"/>
                </a:lnTo>
                <a:lnTo>
                  <a:pt x="675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52"/>
          <p:cNvSpPr/>
          <p:nvPr/>
        </p:nvSpPr>
        <p:spPr>
          <a:xfrm rot="-5400000">
            <a:off x="1095166" y="-1111045"/>
            <a:ext cx="2087837" cy="4281631"/>
          </a:xfrm>
          <a:custGeom>
            <a:rect b="b" l="l" r="r" t="t"/>
            <a:pathLst>
              <a:path extrusionOk="0" h="34827" w="6752">
                <a:moveTo>
                  <a:pt x="1" y="1"/>
                </a:moveTo>
                <a:lnTo>
                  <a:pt x="6752" y="34827"/>
                </a:lnTo>
                <a:lnTo>
                  <a:pt x="675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52"/>
          <p:cNvSpPr txBox="1"/>
          <p:nvPr>
            <p:ph idx="1" type="subTitle"/>
          </p:nvPr>
        </p:nvSpPr>
        <p:spPr>
          <a:xfrm>
            <a:off x="1035840" y="13585381"/>
            <a:ext cx="3053400" cy="15852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1pPr>
            <a:lvl2pPr lvl="1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2pPr>
            <a:lvl3pPr lvl="2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3pPr>
            <a:lvl4pPr lvl="3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4pPr>
            <a:lvl5pPr lvl="4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5pPr>
            <a:lvl6pPr lvl="5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6pPr>
            <a:lvl7pPr lvl="6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7pPr>
            <a:lvl8pPr lvl="7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8pPr>
            <a:lvl9pPr lvl="8" rtl="0" algn="ctr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/>
        </p:txBody>
      </p:sp>
      <p:sp>
        <p:nvSpPr>
          <p:cNvPr id="314" name="Google Shape;314;p52"/>
          <p:cNvSpPr txBox="1"/>
          <p:nvPr>
            <p:ph idx="4" type="subTitle"/>
          </p:nvPr>
        </p:nvSpPr>
        <p:spPr>
          <a:xfrm>
            <a:off x="4725795" y="13585381"/>
            <a:ext cx="3053400" cy="15852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1pPr>
            <a:lvl2pPr lvl="1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2pPr>
            <a:lvl3pPr lvl="2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3pPr>
            <a:lvl4pPr lvl="3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4pPr>
            <a:lvl5pPr lvl="4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5pPr>
            <a:lvl6pPr lvl="5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6pPr>
            <a:lvl7pPr lvl="6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7pPr>
            <a:lvl8pPr lvl="7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8pPr>
            <a:lvl9pPr lvl="8" rtl="0" algn="ctr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/>
        </p:txBody>
      </p:sp>
      <p:sp>
        <p:nvSpPr>
          <p:cNvPr id="315" name="Google Shape;315;p52"/>
          <p:cNvSpPr txBox="1"/>
          <p:nvPr>
            <p:ph idx="5" type="subTitle"/>
          </p:nvPr>
        </p:nvSpPr>
        <p:spPr>
          <a:xfrm>
            <a:off x="8415750" y="13585381"/>
            <a:ext cx="3053400" cy="15852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1pPr>
            <a:lvl2pPr lvl="1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2pPr>
            <a:lvl3pPr lvl="2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3pPr>
            <a:lvl4pPr lvl="3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4pPr>
            <a:lvl5pPr lvl="4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5pPr>
            <a:lvl6pPr lvl="5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6pPr>
            <a:lvl7pPr lvl="6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7pPr>
            <a:lvl8pPr lvl="7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8pPr>
            <a:lvl9pPr lvl="8" rtl="0" algn="ctr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/>
        </p:txBody>
      </p:sp>
      <p:sp>
        <p:nvSpPr>
          <p:cNvPr id="316" name="Google Shape;316;p52"/>
          <p:cNvSpPr/>
          <p:nvPr/>
        </p:nvSpPr>
        <p:spPr>
          <a:xfrm>
            <a:off x="6062055" y="3208707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52"/>
          <p:cNvSpPr txBox="1"/>
          <p:nvPr>
            <p:ph idx="6"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7"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53"/>
          <p:cNvSpPr/>
          <p:nvPr/>
        </p:nvSpPr>
        <p:spPr>
          <a:xfrm rot="5400000">
            <a:off x="1735946" y="-1802263"/>
            <a:ext cx="3358293" cy="6884057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53"/>
          <p:cNvSpPr/>
          <p:nvPr/>
        </p:nvSpPr>
        <p:spPr>
          <a:xfrm>
            <a:off x="6062055" y="3173058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1" name="Google Shape;321;p53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322" name="Google Shape;322;p53"/>
          <p:cNvSpPr/>
          <p:nvPr/>
        </p:nvSpPr>
        <p:spPr>
          <a:xfrm rot="-5400000">
            <a:off x="6815666" y="12178249"/>
            <a:ext cx="4006485" cy="8213033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8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54"/>
          <p:cNvSpPr txBox="1"/>
          <p:nvPr>
            <p:ph type="title"/>
          </p:nvPr>
        </p:nvSpPr>
        <p:spPr>
          <a:xfrm>
            <a:off x="1017750" y="13105244"/>
            <a:ext cx="3241200" cy="22188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325" name="Google Shape;325;p54"/>
          <p:cNvSpPr txBox="1"/>
          <p:nvPr>
            <p:ph idx="2" type="title"/>
          </p:nvPr>
        </p:nvSpPr>
        <p:spPr>
          <a:xfrm>
            <a:off x="4842158" y="13105244"/>
            <a:ext cx="3241200" cy="22188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326" name="Google Shape;326;p54"/>
          <p:cNvSpPr txBox="1"/>
          <p:nvPr>
            <p:ph idx="3" type="title"/>
          </p:nvPr>
        </p:nvSpPr>
        <p:spPr>
          <a:xfrm>
            <a:off x="8666565" y="13105244"/>
            <a:ext cx="3241200" cy="22188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327" name="Google Shape;327;p54"/>
          <p:cNvSpPr txBox="1"/>
          <p:nvPr>
            <p:ph idx="4" type="title"/>
          </p:nvPr>
        </p:nvSpPr>
        <p:spPr>
          <a:xfrm>
            <a:off x="1017750" y="7060622"/>
            <a:ext cx="3241200" cy="22188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328" name="Google Shape;328;p54"/>
          <p:cNvSpPr txBox="1"/>
          <p:nvPr>
            <p:ph idx="5" type="title"/>
          </p:nvPr>
        </p:nvSpPr>
        <p:spPr>
          <a:xfrm>
            <a:off x="4842158" y="7060622"/>
            <a:ext cx="3241200" cy="22188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329" name="Google Shape;329;p54"/>
          <p:cNvSpPr txBox="1"/>
          <p:nvPr>
            <p:ph idx="6" type="title"/>
          </p:nvPr>
        </p:nvSpPr>
        <p:spPr>
          <a:xfrm>
            <a:off x="8666565" y="7060622"/>
            <a:ext cx="3241200" cy="22188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330" name="Google Shape;330;p54"/>
          <p:cNvSpPr/>
          <p:nvPr/>
        </p:nvSpPr>
        <p:spPr>
          <a:xfrm rot="10800000">
            <a:off x="4" y="9142290"/>
            <a:ext cx="704909" cy="9145744"/>
          </a:xfrm>
          <a:custGeom>
            <a:rect b="b" l="l" r="r" t="t"/>
            <a:pathLst>
              <a:path extrusionOk="0" h="34827" w="6752">
                <a:moveTo>
                  <a:pt x="1" y="1"/>
                </a:moveTo>
                <a:lnTo>
                  <a:pt x="6752" y="34827"/>
                </a:lnTo>
                <a:lnTo>
                  <a:pt x="675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54"/>
          <p:cNvSpPr/>
          <p:nvPr/>
        </p:nvSpPr>
        <p:spPr>
          <a:xfrm rot="10800000">
            <a:off x="12220530" y="-16"/>
            <a:ext cx="704909" cy="9142593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54"/>
          <p:cNvSpPr txBox="1"/>
          <p:nvPr>
            <p:ph idx="7"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CUSTOM_9"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5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335" name="Google Shape;335;p55"/>
          <p:cNvSpPr/>
          <p:nvPr/>
        </p:nvSpPr>
        <p:spPr>
          <a:xfrm flipH="1" rot="5400000">
            <a:off x="9740704" y="-1111045"/>
            <a:ext cx="2087837" cy="4281631"/>
          </a:xfrm>
          <a:custGeom>
            <a:rect b="b" l="l" r="r" t="t"/>
            <a:pathLst>
              <a:path extrusionOk="0" h="34827" w="6752">
                <a:moveTo>
                  <a:pt x="1" y="1"/>
                </a:moveTo>
                <a:lnTo>
                  <a:pt x="6752" y="34827"/>
                </a:lnTo>
                <a:lnTo>
                  <a:pt x="675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CUSTOM_10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6"/>
          <p:cNvSpPr txBox="1"/>
          <p:nvPr>
            <p:ph idx="1" type="subTitle"/>
          </p:nvPr>
        </p:nvSpPr>
        <p:spPr>
          <a:xfrm>
            <a:off x="8071782" y="11762865"/>
            <a:ext cx="3150300" cy="30207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38" name="Google Shape;338;p56"/>
          <p:cNvSpPr txBox="1"/>
          <p:nvPr>
            <p:ph idx="2" type="subTitle"/>
          </p:nvPr>
        </p:nvSpPr>
        <p:spPr>
          <a:xfrm>
            <a:off x="8071782" y="5624704"/>
            <a:ext cx="3150300" cy="3027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39" name="Google Shape;339;p56"/>
          <p:cNvSpPr txBox="1"/>
          <p:nvPr>
            <p:ph idx="3" type="subTitle"/>
          </p:nvPr>
        </p:nvSpPr>
        <p:spPr>
          <a:xfrm>
            <a:off x="2915076" y="11762867"/>
            <a:ext cx="3150300" cy="30207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40" name="Google Shape;340;p56"/>
          <p:cNvSpPr txBox="1"/>
          <p:nvPr>
            <p:ph idx="4" type="subTitle"/>
          </p:nvPr>
        </p:nvSpPr>
        <p:spPr>
          <a:xfrm>
            <a:off x="2915076" y="5624704"/>
            <a:ext cx="3150300" cy="3027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cxnSp>
        <p:nvCxnSpPr>
          <p:cNvPr id="341" name="Google Shape;341;p56"/>
          <p:cNvCxnSpPr/>
          <p:nvPr/>
        </p:nvCxnSpPr>
        <p:spPr>
          <a:xfrm>
            <a:off x="3678954" y="10294756"/>
            <a:ext cx="5567400" cy="3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42" name="Google Shape;342;p56"/>
          <p:cNvSpPr/>
          <p:nvPr/>
        </p:nvSpPr>
        <p:spPr>
          <a:xfrm rot="10800000">
            <a:off x="11915535" y="-6"/>
            <a:ext cx="1009880" cy="13098186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56"/>
          <p:cNvSpPr/>
          <p:nvPr/>
        </p:nvSpPr>
        <p:spPr>
          <a:xfrm>
            <a:off x="0" y="12097510"/>
            <a:ext cx="477299" cy="6190542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56"/>
          <p:cNvSpPr/>
          <p:nvPr/>
        </p:nvSpPr>
        <p:spPr>
          <a:xfrm>
            <a:off x="6062055" y="3208707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56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12"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7"/>
          <p:cNvSpPr/>
          <p:nvPr/>
        </p:nvSpPr>
        <p:spPr>
          <a:xfrm flipH="1">
            <a:off x="4" y="3"/>
            <a:ext cx="704909" cy="9145744"/>
          </a:xfrm>
          <a:custGeom>
            <a:rect b="b" l="l" r="r" t="t"/>
            <a:pathLst>
              <a:path extrusionOk="0" h="34827" w="6752">
                <a:moveTo>
                  <a:pt x="1" y="1"/>
                </a:moveTo>
                <a:lnTo>
                  <a:pt x="6752" y="34827"/>
                </a:lnTo>
                <a:lnTo>
                  <a:pt x="675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57"/>
          <p:cNvSpPr/>
          <p:nvPr/>
        </p:nvSpPr>
        <p:spPr>
          <a:xfrm flipH="1">
            <a:off x="11713674" y="2571798"/>
            <a:ext cx="1211765" cy="15716274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57"/>
          <p:cNvSpPr txBox="1"/>
          <p:nvPr>
            <p:ph type="title"/>
          </p:nvPr>
        </p:nvSpPr>
        <p:spPr>
          <a:xfrm>
            <a:off x="1554967" y="11937422"/>
            <a:ext cx="2437200" cy="29781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350" name="Google Shape;350;p57"/>
          <p:cNvSpPr txBox="1"/>
          <p:nvPr>
            <p:ph idx="2" type="title"/>
          </p:nvPr>
        </p:nvSpPr>
        <p:spPr>
          <a:xfrm>
            <a:off x="5244160" y="11937422"/>
            <a:ext cx="2437200" cy="29781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351" name="Google Shape;351;p57"/>
          <p:cNvSpPr txBox="1"/>
          <p:nvPr>
            <p:ph idx="3" type="title"/>
          </p:nvPr>
        </p:nvSpPr>
        <p:spPr>
          <a:xfrm>
            <a:off x="8853152" y="11937422"/>
            <a:ext cx="2437200" cy="29781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352" name="Google Shape;352;p57"/>
          <p:cNvSpPr/>
          <p:nvPr/>
        </p:nvSpPr>
        <p:spPr>
          <a:xfrm>
            <a:off x="6062055" y="3208707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p57"/>
          <p:cNvSpPr txBox="1"/>
          <p:nvPr>
            <p:ph idx="4"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13"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58"/>
          <p:cNvSpPr txBox="1"/>
          <p:nvPr>
            <p:ph idx="1" type="subTitle"/>
          </p:nvPr>
        </p:nvSpPr>
        <p:spPr>
          <a:xfrm>
            <a:off x="9513913" y="4136978"/>
            <a:ext cx="2046600" cy="15852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2pPr>
            <a:lvl3pPr lvl="2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3pPr>
            <a:lvl4pPr lvl="3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4pPr>
            <a:lvl5pPr lvl="4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5pPr>
            <a:lvl6pPr lvl="5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6pPr>
            <a:lvl7pPr lvl="6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7pPr>
            <a:lvl8pPr lvl="7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8pPr>
            <a:lvl9pPr lvl="8" rtl="0" algn="ctr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/>
        </p:txBody>
      </p:sp>
      <p:sp>
        <p:nvSpPr>
          <p:cNvPr id="356" name="Google Shape;356;p58"/>
          <p:cNvSpPr txBox="1"/>
          <p:nvPr>
            <p:ph idx="2" type="subTitle"/>
          </p:nvPr>
        </p:nvSpPr>
        <p:spPr>
          <a:xfrm>
            <a:off x="6800372" y="5486844"/>
            <a:ext cx="2046600" cy="15852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solidFill>
                  <a:schemeClr val="accent1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lvl="2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solidFill>
                  <a:schemeClr val="accent1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lvl="3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solidFill>
                  <a:schemeClr val="accent1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lvl="4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solidFill>
                  <a:schemeClr val="accent1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lvl="5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solidFill>
                  <a:schemeClr val="accent1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lvl="6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solidFill>
                  <a:schemeClr val="accent1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lvl="7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solidFill>
                  <a:schemeClr val="accent1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lvl="8" rtl="0" algn="ctr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None/>
              <a:defRPr sz="4700">
                <a:solidFill>
                  <a:schemeClr val="accent1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/>
        </p:txBody>
      </p:sp>
      <p:sp>
        <p:nvSpPr>
          <p:cNvPr id="357" name="Google Shape;357;p58"/>
          <p:cNvSpPr txBox="1"/>
          <p:nvPr>
            <p:ph idx="3" type="subTitle"/>
          </p:nvPr>
        </p:nvSpPr>
        <p:spPr>
          <a:xfrm>
            <a:off x="4086832" y="6794400"/>
            <a:ext cx="2046600" cy="15852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2pPr>
            <a:lvl3pPr lvl="2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3pPr>
            <a:lvl4pPr lvl="3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4pPr>
            <a:lvl5pPr lvl="4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5pPr>
            <a:lvl6pPr lvl="5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6pPr>
            <a:lvl7pPr lvl="6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7pPr>
            <a:lvl8pPr lvl="7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8pPr>
            <a:lvl9pPr lvl="8" rtl="0" algn="ctr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/>
        </p:txBody>
      </p:sp>
      <p:sp>
        <p:nvSpPr>
          <p:cNvPr id="358" name="Google Shape;358;p58"/>
          <p:cNvSpPr txBox="1"/>
          <p:nvPr>
            <p:ph idx="4" type="subTitle"/>
          </p:nvPr>
        </p:nvSpPr>
        <p:spPr>
          <a:xfrm>
            <a:off x="1373326" y="8133244"/>
            <a:ext cx="2046600" cy="15852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2pPr>
            <a:lvl3pPr lvl="2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3pPr>
            <a:lvl4pPr lvl="3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4pPr>
            <a:lvl5pPr lvl="4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5pPr>
            <a:lvl6pPr lvl="5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6pPr>
            <a:lvl7pPr lvl="6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7pPr>
            <a:lvl8pPr lvl="7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8pPr>
            <a:lvl9pPr lvl="8" rtl="0" algn="ctr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/>
        </p:txBody>
      </p:sp>
      <p:sp>
        <p:nvSpPr>
          <p:cNvPr id="359" name="Google Shape;359;p58"/>
          <p:cNvSpPr txBox="1"/>
          <p:nvPr>
            <p:ph idx="5" type="subTitle"/>
          </p:nvPr>
        </p:nvSpPr>
        <p:spPr>
          <a:xfrm>
            <a:off x="1373326" y="11321778"/>
            <a:ext cx="2046600" cy="3027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60" name="Google Shape;360;p58"/>
          <p:cNvSpPr txBox="1"/>
          <p:nvPr>
            <p:ph idx="6" type="subTitle"/>
          </p:nvPr>
        </p:nvSpPr>
        <p:spPr>
          <a:xfrm>
            <a:off x="4086832" y="11321778"/>
            <a:ext cx="2046600" cy="3027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61" name="Google Shape;361;p58"/>
          <p:cNvSpPr txBox="1"/>
          <p:nvPr>
            <p:ph idx="7" type="subTitle"/>
          </p:nvPr>
        </p:nvSpPr>
        <p:spPr>
          <a:xfrm>
            <a:off x="6800372" y="11321778"/>
            <a:ext cx="2046600" cy="3027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62" name="Google Shape;362;p58"/>
          <p:cNvSpPr txBox="1"/>
          <p:nvPr>
            <p:ph idx="8" type="subTitle"/>
          </p:nvPr>
        </p:nvSpPr>
        <p:spPr>
          <a:xfrm>
            <a:off x="9513878" y="11321778"/>
            <a:ext cx="2046600" cy="3027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363" name="Google Shape;363;p58"/>
          <p:cNvSpPr/>
          <p:nvPr/>
        </p:nvSpPr>
        <p:spPr>
          <a:xfrm>
            <a:off x="6062055" y="3208707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58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4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9"/>
          <p:cNvSpPr/>
          <p:nvPr/>
        </p:nvSpPr>
        <p:spPr>
          <a:xfrm flipH="1">
            <a:off x="11148536" y="-1145"/>
            <a:ext cx="1776885" cy="18290312"/>
          </a:xfrm>
          <a:custGeom>
            <a:rect b="b" l="l" r="r" t="t"/>
            <a:pathLst>
              <a:path extrusionOk="0" h="39613" w="9680">
                <a:moveTo>
                  <a:pt x="0" y="0"/>
                </a:moveTo>
                <a:lnTo>
                  <a:pt x="0" y="39612"/>
                </a:lnTo>
                <a:lnTo>
                  <a:pt x="2000" y="39612"/>
                </a:lnTo>
                <a:lnTo>
                  <a:pt x="96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59"/>
          <p:cNvSpPr/>
          <p:nvPr/>
        </p:nvSpPr>
        <p:spPr>
          <a:xfrm>
            <a:off x="6062055" y="3173058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59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369" name="Google Shape;369;p59"/>
          <p:cNvSpPr txBox="1"/>
          <p:nvPr>
            <p:ph idx="1" type="body"/>
          </p:nvPr>
        </p:nvSpPr>
        <p:spPr>
          <a:xfrm>
            <a:off x="1898740" y="5892622"/>
            <a:ext cx="4819800" cy="73494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indent="-444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Char char="●"/>
              <a:defRPr sz="3400"/>
            </a:lvl1pPr>
            <a:lvl2pPr indent="-444500" lvl="1" marL="9144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2pPr>
            <a:lvl3pPr indent="-444500" lvl="2" marL="13716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■"/>
              <a:defRPr sz="3400"/>
            </a:lvl3pPr>
            <a:lvl4pPr indent="-444500" lvl="3" marL="18288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●"/>
              <a:defRPr sz="3400"/>
            </a:lvl4pPr>
            <a:lvl5pPr indent="-444500" lvl="4" marL="22860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5pPr>
            <a:lvl6pPr indent="-444500" lvl="5" marL="27432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■"/>
              <a:defRPr sz="3400"/>
            </a:lvl6pPr>
            <a:lvl7pPr indent="-444500" lvl="6" marL="32004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●"/>
              <a:defRPr sz="3400"/>
            </a:lvl7pPr>
            <a:lvl8pPr indent="-444500" lvl="7" marL="36576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8pPr>
            <a:lvl9pPr indent="-444500" lvl="8" marL="4114800" rtl="0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SzPts val="3400"/>
              <a:buChar char="■"/>
              <a:defRPr sz="3400"/>
            </a:lvl9pPr>
          </a:lstStyle>
          <a:p/>
        </p:txBody>
      </p:sp>
      <p:sp>
        <p:nvSpPr>
          <p:cNvPr id="370" name="Google Shape;370;p59"/>
          <p:cNvSpPr/>
          <p:nvPr/>
        </p:nvSpPr>
        <p:spPr>
          <a:xfrm>
            <a:off x="0" y="8159827"/>
            <a:ext cx="780903" cy="10128206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15"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60"/>
          <p:cNvSpPr/>
          <p:nvPr/>
        </p:nvSpPr>
        <p:spPr>
          <a:xfrm>
            <a:off x="11661799" y="6275"/>
            <a:ext cx="1279047" cy="18288026"/>
          </a:xfrm>
          <a:custGeom>
            <a:rect b="b" l="l" r="r" t="t"/>
            <a:pathLst>
              <a:path extrusionOk="0" h="160735" w="112419">
                <a:moveTo>
                  <a:pt x="31147" y="0"/>
                </a:moveTo>
                <a:lnTo>
                  <a:pt x="31147" y="12"/>
                </a:lnTo>
                <a:lnTo>
                  <a:pt x="0" y="160734"/>
                </a:lnTo>
                <a:lnTo>
                  <a:pt x="112419" y="160734"/>
                </a:lnTo>
                <a:lnTo>
                  <a:pt x="11241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  </a:t>
            </a:r>
            <a:endParaRPr sz="3000"/>
          </a:p>
        </p:txBody>
      </p:sp>
      <p:sp>
        <p:nvSpPr>
          <p:cNvPr id="373" name="Google Shape;373;p60"/>
          <p:cNvSpPr/>
          <p:nvPr/>
        </p:nvSpPr>
        <p:spPr>
          <a:xfrm flipH="1" rot="10800000">
            <a:off x="0" y="-93"/>
            <a:ext cx="1279065" cy="16589870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60"/>
          <p:cNvSpPr/>
          <p:nvPr/>
        </p:nvSpPr>
        <p:spPr>
          <a:xfrm>
            <a:off x="6062055" y="3173058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60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376" name="Google Shape;376;p60"/>
          <p:cNvSpPr txBox="1"/>
          <p:nvPr>
            <p:ph idx="1" type="body"/>
          </p:nvPr>
        </p:nvSpPr>
        <p:spPr>
          <a:xfrm>
            <a:off x="1760071" y="6837333"/>
            <a:ext cx="4191000" cy="57324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indent="-444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Char char="●"/>
              <a:defRPr sz="3400"/>
            </a:lvl1pPr>
            <a:lvl2pPr indent="-444500" lvl="1" marL="9144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2pPr>
            <a:lvl3pPr indent="-444500" lvl="2" marL="13716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■"/>
              <a:defRPr sz="3400"/>
            </a:lvl3pPr>
            <a:lvl4pPr indent="-444500" lvl="3" marL="18288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●"/>
              <a:defRPr sz="3400"/>
            </a:lvl4pPr>
            <a:lvl5pPr indent="-444500" lvl="4" marL="22860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5pPr>
            <a:lvl6pPr indent="-444500" lvl="5" marL="27432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■"/>
              <a:defRPr sz="3400"/>
            </a:lvl6pPr>
            <a:lvl7pPr indent="-444500" lvl="6" marL="32004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●"/>
              <a:defRPr sz="3400"/>
            </a:lvl7pPr>
            <a:lvl8pPr indent="-444500" lvl="7" marL="36576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8pPr>
            <a:lvl9pPr indent="-444500" lvl="8" marL="4114800" rtl="0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SzPts val="3400"/>
              <a:buChar char="■"/>
              <a:defRPr sz="3400"/>
            </a:lvl9pPr>
          </a:lstStyle>
          <a:p/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16"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61"/>
          <p:cNvSpPr/>
          <p:nvPr/>
        </p:nvSpPr>
        <p:spPr>
          <a:xfrm>
            <a:off x="1481886" y="5475111"/>
            <a:ext cx="9961800" cy="9189300"/>
          </a:xfrm>
          <a:prstGeom prst="parallelogram">
            <a:avLst>
              <a:gd fmla="val 19532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61"/>
          <p:cNvSpPr txBox="1"/>
          <p:nvPr>
            <p:ph idx="1" type="subTitle"/>
          </p:nvPr>
        </p:nvSpPr>
        <p:spPr>
          <a:xfrm>
            <a:off x="2932604" y="6507822"/>
            <a:ext cx="6950100" cy="7644900"/>
          </a:xfrm>
          <a:prstGeom prst="rect">
            <a:avLst/>
          </a:prstGeom>
        </p:spPr>
        <p:txBody>
          <a:bodyPr anchorCtr="0" anchor="ctr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2pPr>
            <a:lvl3pPr lvl="2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3pPr>
            <a:lvl4pPr lvl="3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4pPr>
            <a:lvl5pPr lvl="4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5pPr>
            <a:lvl6pPr lvl="5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6pPr>
            <a:lvl7pPr lvl="6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7pPr>
            <a:lvl8pPr lvl="7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8pPr>
            <a:lvl9pPr lvl="8" rtl="0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None/>
              <a:defRPr sz="3400"/>
            </a:lvl9pPr>
          </a:lstStyle>
          <a:p/>
        </p:txBody>
      </p:sp>
      <p:sp>
        <p:nvSpPr>
          <p:cNvPr id="380" name="Google Shape;380;p61"/>
          <p:cNvSpPr/>
          <p:nvPr/>
        </p:nvSpPr>
        <p:spPr>
          <a:xfrm>
            <a:off x="6062055" y="3208707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61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382" name="Google Shape;382;p61"/>
          <p:cNvSpPr/>
          <p:nvPr/>
        </p:nvSpPr>
        <p:spPr>
          <a:xfrm flipH="1">
            <a:off x="11917249" y="5214134"/>
            <a:ext cx="1008175" cy="13075905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61"/>
          <p:cNvSpPr/>
          <p:nvPr/>
        </p:nvSpPr>
        <p:spPr>
          <a:xfrm flipH="1" rot="10800000">
            <a:off x="0" y="-106"/>
            <a:ext cx="1211765" cy="15716274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7"/>
          <p:cNvSpPr/>
          <p:nvPr/>
        </p:nvSpPr>
        <p:spPr>
          <a:xfrm>
            <a:off x="1140728" y="7325916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7"/>
          <p:cNvSpPr txBox="1"/>
          <p:nvPr>
            <p:ph type="title"/>
          </p:nvPr>
        </p:nvSpPr>
        <p:spPr>
          <a:xfrm>
            <a:off x="1006088" y="5713067"/>
            <a:ext cx="4810200" cy="21771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37" name="Google Shape;37;p7"/>
          <p:cNvSpPr txBox="1"/>
          <p:nvPr>
            <p:ph idx="1" type="body"/>
          </p:nvPr>
        </p:nvSpPr>
        <p:spPr>
          <a:xfrm>
            <a:off x="1006088" y="9275733"/>
            <a:ext cx="4810200" cy="57324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indent="-444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Char char="●"/>
              <a:defRPr sz="3400"/>
            </a:lvl1pPr>
            <a:lvl2pPr indent="-444500" lvl="1" marL="914400" rtl="0"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2pPr>
            <a:lvl3pPr indent="-444500" lvl="2" marL="1371600" rtl="0">
              <a:spcBef>
                <a:spcPts val="3400"/>
              </a:spcBef>
              <a:spcAft>
                <a:spcPts val="0"/>
              </a:spcAft>
              <a:buSzPts val="3400"/>
              <a:buChar char="■"/>
              <a:defRPr sz="3400"/>
            </a:lvl3pPr>
            <a:lvl4pPr indent="-444500" lvl="3" marL="1828800" rtl="0">
              <a:spcBef>
                <a:spcPts val="3400"/>
              </a:spcBef>
              <a:spcAft>
                <a:spcPts val="0"/>
              </a:spcAft>
              <a:buSzPts val="3400"/>
              <a:buChar char="●"/>
              <a:defRPr sz="3400"/>
            </a:lvl4pPr>
            <a:lvl5pPr indent="-444500" lvl="4" marL="2286000" rtl="0"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5pPr>
            <a:lvl6pPr indent="-444500" lvl="5" marL="2743200" rtl="0">
              <a:spcBef>
                <a:spcPts val="3400"/>
              </a:spcBef>
              <a:spcAft>
                <a:spcPts val="0"/>
              </a:spcAft>
              <a:buSzPts val="3400"/>
              <a:buChar char="■"/>
              <a:defRPr sz="3400"/>
            </a:lvl6pPr>
            <a:lvl7pPr indent="-444500" lvl="6" marL="3200400" rtl="0">
              <a:spcBef>
                <a:spcPts val="3400"/>
              </a:spcBef>
              <a:spcAft>
                <a:spcPts val="0"/>
              </a:spcAft>
              <a:buSzPts val="3400"/>
              <a:buChar char="●"/>
              <a:defRPr sz="3400"/>
            </a:lvl7pPr>
            <a:lvl8pPr indent="-444500" lvl="7" marL="3657600" rtl="0"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8pPr>
            <a:lvl9pPr indent="-444500" lvl="8" marL="4114800" rtl="0">
              <a:spcBef>
                <a:spcPts val="3400"/>
              </a:spcBef>
              <a:spcAft>
                <a:spcPts val="3400"/>
              </a:spcAft>
              <a:buSzPts val="3400"/>
              <a:buChar char="■"/>
              <a:defRPr sz="3400"/>
            </a:lvl9pPr>
          </a:lstStyle>
          <a:p/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17"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62"/>
          <p:cNvSpPr txBox="1"/>
          <p:nvPr>
            <p:ph idx="1" type="subTitle"/>
          </p:nvPr>
        </p:nvSpPr>
        <p:spPr>
          <a:xfrm>
            <a:off x="4655729" y="5946133"/>
            <a:ext cx="4273800" cy="104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1pPr>
            <a:lvl2pPr lvl="1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2pPr>
            <a:lvl3pPr lvl="2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3pPr>
            <a:lvl4pPr lvl="3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4pPr>
            <a:lvl5pPr lvl="4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5pPr>
            <a:lvl6pPr lvl="5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6pPr>
            <a:lvl7pPr lvl="6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7pPr>
            <a:lvl8pPr lvl="7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8pPr>
            <a:lvl9pPr lvl="8" rtl="0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/>
        </p:txBody>
      </p:sp>
      <p:sp>
        <p:nvSpPr>
          <p:cNvPr id="386" name="Google Shape;386;p62"/>
          <p:cNvSpPr txBox="1"/>
          <p:nvPr>
            <p:ph idx="2" type="subTitle"/>
          </p:nvPr>
        </p:nvSpPr>
        <p:spPr>
          <a:xfrm>
            <a:off x="4655747" y="7139733"/>
            <a:ext cx="4273800" cy="13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2pPr>
            <a:lvl3pPr lvl="2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3pPr>
            <a:lvl4pPr lvl="3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4pPr>
            <a:lvl5pPr lvl="4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5pPr>
            <a:lvl6pPr lvl="5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6pPr>
            <a:lvl7pPr lvl="6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7pPr>
            <a:lvl8pPr lvl="7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8pPr>
            <a:lvl9pPr lvl="8" rtl="0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None/>
              <a:defRPr sz="3400"/>
            </a:lvl9pPr>
          </a:lstStyle>
          <a:p/>
        </p:txBody>
      </p:sp>
      <p:sp>
        <p:nvSpPr>
          <p:cNvPr id="387" name="Google Shape;387;p62"/>
          <p:cNvSpPr txBox="1"/>
          <p:nvPr>
            <p:ph idx="3" type="subTitle"/>
          </p:nvPr>
        </p:nvSpPr>
        <p:spPr>
          <a:xfrm>
            <a:off x="4655729" y="9569867"/>
            <a:ext cx="4273800" cy="104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1pPr>
            <a:lvl2pPr lvl="1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2pPr>
            <a:lvl3pPr lvl="2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3pPr>
            <a:lvl4pPr lvl="3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4pPr>
            <a:lvl5pPr lvl="4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5pPr>
            <a:lvl6pPr lvl="5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6pPr>
            <a:lvl7pPr lvl="6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7pPr>
            <a:lvl8pPr lvl="7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8pPr>
            <a:lvl9pPr lvl="8" rtl="0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/>
        </p:txBody>
      </p:sp>
      <p:sp>
        <p:nvSpPr>
          <p:cNvPr id="388" name="Google Shape;388;p62"/>
          <p:cNvSpPr txBox="1"/>
          <p:nvPr>
            <p:ph idx="4" type="subTitle"/>
          </p:nvPr>
        </p:nvSpPr>
        <p:spPr>
          <a:xfrm>
            <a:off x="4655747" y="10763467"/>
            <a:ext cx="4273800" cy="13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2pPr>
            <a:lvl3pPr lvl="2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3pPr>
            <a:lvl4pPr lvl="3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4pPr>
            <a:lvl5pPr lvl="4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5pPr>
            <a:lvl6pPr lvl="5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6pPr>
            <a:lvl7pPr lvl="6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7pPr>
            <a:lvl8pPr lvl="7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8pPr>
            <a:lvl9pPr lvl="8" rtl="0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None/>
              <a:defRPr sz="3400"/>
            </a:lvl9pPr>
          </a:lstStyle>
          <a:p/>
        </p:txBody>
      </p:sp>
      <p:sp>
        <p:nvSpPr>
          <p:cNvPr id="389" name="Google Shape;389;p62"/>
          <p:cNvSpPr txBox="1"/>
          <p:nvPr>
            <p:ph idx="5" type="subTitle"/>
          </p:nvPr>
        </p:nvSpPr>
        <p:spPr>
          <a:xfrm>
            <a:off x="4655729" y="13193600"/>
            <a:ext cx="4273800" cy="104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1pPr>
            <a:lvl2pPr lvl="1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2pPr>
            <a:lvl3pPr lvl="2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3pPr>
            <a:lvl4pPr lvl="3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4pPr>
            <a:lvl5pPr lvl="4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5pPr>
            <a:lvl6pPr lvl="5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6pPr>
            <a:lvl7pPr lvl="6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7pPr>
            <a:lvl8pPr lvl="7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8pPr>
            <a:lvl9pPr lvl="8" rtl="0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/>
        </p:txBody>
      </p:sp>
      <p:sp>
        <p:nvSpPr>
          <p:cNvPr id="390" name="Google Shape;390;p62"/>
          <p:cNvSpPr txBox="1"/>
          <p:nvPr>
            <p:ph idx="6" type="subTitle"/>
          </p:nvPr>
        </p:nvSpPr>
        <p:spPr>
          <a:xfrm>
            <a:off x="4655747" y="14387200"/>
            <a:ext cx="4273800" cy="13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2pPr>
            <a:lvl3pPr lvl="2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3pPr>
            <a:lvl4pPr lvl="3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4pPr>
            <a:lvl5pPr lvl="4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5pPr>
            <a:lvl6pPr lvl="5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6pPr>
            <a:lvl7pPr lvl="6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7pPr>
            <a:lvl8pPr lvl="7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8pPr>
            <a:lvl9pPr lvl="8" rtl="0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None/>
              <a:defRPr sz="3400"/>
            </a:lvl9pPr>
          </a:lstStyle>
          <a:p/>
        </p:txBody>
      </p:sp>
      <p:sp>
        <p:nvSpPr>
          <p:cNvPr id="391" name="Google Shape;391;p62"/>
          <p:cNvSpPr/>
          <p:nvPr/>
        </p:nvSpPr>
        <p:spPr>
          <a:xfrm>
            <a:off x="6062055" y="3208707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62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393" name="Google Shape;393;p62"/>
          <p:cNvSpPr/>
          <p:nvPr/>
        </p:nvSpPr>
        <p:spPr>
          <a:xfrm flipH="1" rot="10800000">
            <a:off x="-3" y="-22"/>
            <a:ext cx="1219411" cy="15815584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62"/>
          <p:cNvSpPr/>
          <p:nvPr/>
        </p:nvSpPr>
        <p:spPr>
          <a:xfrm flipH="1">
            <a:off x="12000531" y="6292794"/>
            <a:ext cx="924889" cy="11995247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19"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63"/>
          <p:cNvSpPr/>
          <p:nvPr/>
        </p:nvSpPr>
        <p:spPr>
          <a:xfrm flipH="1">
            <a:off x="4" y="3"/>
            <a:ext cx="704909" cy="9145744"/>
          </a:xfrm>
          <a:custGeom>
            <a:rect b="b" l="l" r="r" t="t"/>
            <a:pathLst>
              <a:path extrusionOk="0" h="34827" w="6752">
                <a:moveTo>
                  <a:pt x="1" y="1"/>
                </a:moveTo>
                <a:lnTo>
                  <a:pt x="6752" y="34827"/>
                </a:lnTo>
                <a:lnTo>
                  <a:pt x="675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63"/>
          <p:cNvSpPr/>
          <p:nvPr/>
        </p:nvSpPr>
        <p:spPr>
          <a:xfrm flipH="1">
            <a:off x="12220530" y="9145460"/>
            <a:ext cx="704909" cy="9142593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63"/>
          <p:cNvSpPr/>
          <p:nvPr/>
        </p:nvSpPr>
        <p:spPr>
          <a:xfrm>
            <a:off x="6062055" y="3208707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63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400" name="Google Shape;400;p63"/>
          <p:cNvSpPr txBox="1"/>
          <p:nvPr>
            <p:ph idx="1" type="body"/>
          </p:nvPr>
        </p:nvSpPr>
        <p:spPr>
          <a:xfrm>
            <a:off x="1008173" y="5228267"/>
            <a:ext cx="5118000" cy="11157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indent="-469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Char char="●"/>
              <a:defRPr sz="3400"/>
            </a:lvl1pPr>
            <a:lvl2pPr indent="-419100" lvl="1" marL="9144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000"/>
              <a:buChar char="○"/>
              <a:defRPr sz="3400"/>
            </a:lvl2pPr>
            <a:lvl3pPr indent="-419100" lvl="2" marL="13716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000"/>
              <a:buChar char="■"/>
              <a:defRPr sz="3400"/>
            </a:lvl3pPr>
            <a:lvl4pPr indent="-419100" lvl="3" marL="18288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000"/>
              <a:buChar char="●"/>
              <a:defRPr sz="3400"/>
            </a:lvl4pPr>
            <a:lvl5pPr indent="-419100" lvl="4" marL="22860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000"/>
              <a:buChar char="○"/>
              <a:defRPr sz="3400"/>
            </a:lvl5pPr>
            <a:lvl6pPr indent="-419100" lvl="5" marL="27432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000"/>
              <a:buChar char="■"/>
              <a:defRPr sz="3400"/>
            </a:lvl6pPr>
            <a:lvl7pPr indent="-419100" lvl="6" marL="32004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000"/>
              <a:buChar char="●"/>
              <a:defRPr sz="3400"/>
            </a:lvl7pPr>
            <a:lvl8pPr indent="-419100" lvl="7" marL="36576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000"/>
              <a:buChar char="○"/>
              <a:defRPr sz="3400"/>
            </a:lvl8pPr>
            <a:lvl9pPr indent="-419100" lvl="8" marL="4114800" rtl="0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SzPts val="3000"/>
              <a:buChar char="■"/>
              <a:defRPr sz="3400"/>
            </a:lvl9pPr>
          </a:lstStyle>
          <a:p/>
        </p:txBody>
      </p:sp>
      <p:sp>
        <p:nvSpPr>
          <p:cNvPr id="401" name="Google Shape;401;p63"/>
          <p:cNvSpPr txBox="1"/>
          <p:nvPr>
            <p:ph idx="2" type="body"/>
          </p:nvPr>
        </p:nvSpPr>
        <p:spPr>
          <a:xfrm>
            <a:off x="6799241" y="5228267"/>
            <a:ext cx="5118000" cy="11157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indent="-469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Char char="●"/>
              <a:defRPr sz="3400"/>
            </a:lvl1pPr>
            <a:lvl2pPr indent="-419100" lvl="1" marL="9144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000"/>
              <a:buChar char="○"/>
              <a:defRPr sz="3400"/>
            </a:lvl2pPr>
            <a:lvl3pPr indent="-419100" lvl="2" marL="13716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000"/>
              <a:buChar char="■"/>
              <a:defRPr sz="3400"/>
            </a:lvl3pPr>
            <a:lvl4pPr indent="-419100" lvl="3" marL="18288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000"/>
              <a:buChar char="●"/>
              <a:defRPr sz="3400"/>
            </a:lvl4pPr>
            <a:lvl5pPr indent="-419100" lvl="4" marL="22860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000"/>
              <a:buChar char="○"/>
              <a:defRPr sz="3400"/>
            </a:lvl5pPr>
            <a:lvl6pPr indent="-419100" lvl="5" marL="27432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000"/>
              <a:buChar char="■"/>
              <a:defRPr sz="3400"/>
            </a:lvl6pPr>
            <a:lvl7pPr indent="-419100" lvl="6" marL="32004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000"/>
              <a:buChar char="●"/>
              <a:defRPr sz="3400"/>
            </a:lvl7pPr>
            <a:lvl8pPr indent="-419100" lvl="7" marL="36576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000"/>
              <a:buChar char="○"/>
              <a:defRPr sz="3400"/>
            </a:lvl8pPr>
            <a:lvl9pPr indent="-419100" lvl="8" marL="4114800" rtl="0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SzPts val="3000"/>
              <a:buChar char="■"/>
              <a:defRPr sz="3400"/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8"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4"/>
          <p:cNvSpPr txBox="1"/>
          <p:nvPr>
            <p:ph type="title"/>
          </p:nvPr>
        </p:nvSpPr>
        <p:spPr>
          <a:xfrm>
            <a:off x="4032834" y="1925867"/>
            <a:ext cx="4859700" cy="339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900"/>
              <a:buNone/>
              <a:defRPr sz="149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04" name="Google Shape;404;p64"/>
          <p:cNvSpPr txBox="1"/>
          <p:nvPr/>
        </p:nvSpPr>
        <p:spPr>
          <a:xfrm>
            <a:off x="3718604" y="12502489"/>
            <a:ext cx="5488200" cy="22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194500" lIns="194500" spcFirstLastPara="1" rIns="194500" wrap="square" tIns="194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CREDITS: This presentation template was created by </a:t>
            </a:r>
            <a:r>
              <a:rPr b="1" lang="en" sz="30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Slidesgo</a:t>
            </a:r>
            <a:r>
              <a:rPr lang="en" sz="30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incluiding icons by </a:t>
            </a:r>
            <a:r>
              <a:rPr b="1" lang="en" sz="30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Flaticon</a:t>
            </a:r>
            <a:r>
              <a:rPr lang="en" sz="30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and infographics &amp; images by </a:t>
            </a:r>
            <a:r>
              <a:rPr b="1" lang="en" sz="30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Freepik</a:t>
            </a:r>
            <a:endParaRPr b="1" sz="3000">
              <a:solidFill>
                <a:schemeClr val="dk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405" name="Google Shape;405;p64"/>
          <p:cNvSpPr txBox="1"/>
          <p:nvPr>
            <p:ph idx="1" type="subTitle"/>
          </p:nvPr>
        </p:nvSpPr>
        <p:spPr>
          <a:xfrm>
            <a:off x="4030714" y="5464356"/>
            <a:ext cx="4863900" cy="43914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b="1" sz="38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b="1" sz="38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b="1" sz="38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b="1" sz="38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b="1" sz="38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b="1" sz="38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b="1" sz="38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b="1" sz="3800"/>
            </a:lvl9pPr>
          </a:lstStyle>
          <a:p/>
        </p:txBody>
      </p:sp>
      <p:sp>
        <p:nvSpPr>
          <p:cNvPr id="406" name="Google Shape;406;p64"/>
          <p:cNvSpPr/>
          <p:nvPr/>
        </p:nvSpPr>
        <p:spPr>
          <a:xfrm>
            <a:off x="0" y="-44"/>
            <a:ext cx="3814050" cy="18288026"/>
          </a:xfrm>
          <a:custGeom>
            <a:rect b="b" l="l" r="r" t="t"/>
            <a:pathLst>
              <a:path extrusionOk="0" h="160735" w="84321">
                <a:moveTo>
                  <a:pt x="0" y="0"/>
                </a:moveTo>
                <a:lnTo>
                  <a:pt x="0" y="160734"/>
                </a:lnTo>
                <a:lnTo>
                  <a:pt x="84320" y="160734"/>
                </a:lnTo>
                <a:lnTo>
                  <a:pt x="5317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64"/>
          <p:cNvSpPr/>
          <p:nvPr/>
        </p:nvSpPr>
        <p:spPr>
          <a:xfrm>
            <a:off x="9111305" y="-44"/>
            <a:ext cx="3814050" cy="18288026"/>
          </a:xfrm>
          <a:custGeom>
            <a:rect b="b" l="l" r="r" t="t"/>
            <a:pathLst>
              <a:path extrusionOk="0" h="160735" w="84321">
                <a:moveTo>
                  <a:pt x="31148" y="0"/>
                </a:moveTo>
                <a:lnTo>
                  <a:pt x="1" y="160734"/>
                </a:lnTo>
                <a:lnTo>
                  <a:pt x="84321" y="160734"/>
                </a:lnTo>
                <a:lnTo>
                  <a:pt x="8432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64"/>
          <p:cNvSpPr/>
          <p:nvPr/>
        </p:nvSpPr>
        <p:spPr>
          <a:xfrm>
            <a:off x="9135550" y="2617058"/>
            <a:ext cx="3789805" cy="5613896"/>
          </a:xfrm>
          <a:custGeom>
            <a:rect b="b" l="l" r="r" t="t"/>
            <a:pathLst>
              <a:path extrusionOk="0" h="49341" w="83785">
                <a:moveTo>
                  <a:pt x="48912" y="1"/>
                </a:moveTo>
                <a:lnTo>
                  <a:pt x="48078" y="2906"/>
                </a:lnTo>
                <a:cubicBezTo>
                  <a:pt x="46947" y="6859"/>
                  <a:pt x="45375" y="12026"/>
                  <a:pt x="44328" y="14169"/>
                </a:cubicBezTo>
                <a:lnTo>
                  <a:pt x="44090" y="14658"/>
                </a:lnTo>
                <a:cubicBezTo>
                  <a:pt x="42458" y="18003"/>
                  <a:pt x="42042" y="18622"/>
                  <a:pt x="38541" y="18622"/>
                </a:cubicBezTo>
                <a:lnTo>
                  <a:pt x="1" y="18622"/>
                </a:lnTo>
                <a:lnTo>
                  <a:pt x="1" y="19813"/>
                </a:lnTo>
                <a:lnTo>
                  <a:pt x="38541" y="19813"/>
                </a:lnTo>
                <a:cubicBezTo>
                  <a:pt x="42697" y="19813"/>
                  <a:pt x="43447" y="18706"/>
                  <a:pt x="45161" y="15181"/>
                </a:cubicBezTo>
                <a:lnTo>
                  <a:pt x="45399" y="14693"/>
                </a:lnTo>
                <a:cubicBezTo>
                  <a:pt x="46245" y="12979"/>
                  <a:pt x="47388" y="9454"/>
                  <a:pt x="48388" y="6097"/>
                </a:cubicBezTo>
                <a:lnTo>
                  <a:pt x="53162" y="49340"/>
                </a:lnTo>
                <a:lnTo>
                  <a:pt x="55305" y="42042"/>
                </a:lnTo>
                <a:lnTo>
                  <a:pt x="55329" y="41970"/>
                </a:lnTo>
                <a:cubicBezTo>
                  <a:pt x="55924" y="39923"/>
                  <a:pt x="59008" y="29552"/>
                  <a:pt x="60354" y="26099"/>
                </a:cubicBezTo>
                <a:cubicBezTo>
                  <a:pt x="61973" y="21944"/>
                  <a:pt x="62937" y="20563"/>
                  <a:pt x="65473" y="20563"/>
                </a:cubicBezTo>
                <a:lnTo>
                  <a:pt x="83785" y="20563"/>
                </a:lnTo>
                <a:lnTo>
                  <a:pt x="83785" y="19372"/>
                </a:lnTo>
                <a:lnTo>
                  <a:pt x="65473" y="19372"/>
                </a:lnTo>
                <a:cubicBezTo>
                  <a:pt x="61949" y="19372"/>
                  <a:pt x="60770" y="21754"/>
                  <a:pt x="59246" y="25671"/>
                </a:cubicBezTo>
                <a:cubicBezTo>
                  <a:pt x="57877" y="29159"/>
                  <a:pt x="54793" y="39577"/>
                  <a:pt x="54186" y="41625"/>
                </a:cubicBezTo>
                <a:lnTo>
                  <a:pt x="53698" y="43304"/>
                </a:lnTo>
                <a:lnTo>
                  <a:pt x="4891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64"/>
          <p:cNvSpPr/>
          <p:nvPr/>
        </p:nvSpPr>
        <p:spPr>
          <a:xfrm>
            <a:off x="0" y="780229"/>
            <a:ext cx="3752624" cy="6725957"/>
          </a:xfrm>
          <a:custGeom>
            <a:rect b="b" l="l" r="r" t="t"/>
            <a:pathLst>
              <a:path extrusionOk="0" h="59115" w="82963">
                <a:moveTo>
                  <a:pt x="34790" y="0"/>
                </a:moveTo>
                <a:lnTo>
                  <a:pt x="28944" y="53007"/>
                </a:lnTo>
                <a:cubicBezTo>
                  <a:pt x="27670" y="48708"/>
                  <a:pt x="26182" y="44053"/>
                  <a:pt x="25098" y="41850"/>
                </a:cubicBezTo>
                <a:lnTo>
                  <a:pt x="24801" y="41243"/>
                </a:lnTo>
                <a:cubicBezTo>
                  <a:pt x="22729" y="36993"/>
                  <a:pt x="21824" y="35635"/>
                  <a:pt x="16812" y="35635"/>
                </a:cubicBezTo>
                <a:lnTo>
                  <a:pt x="0" y="35635"/>
                </a:lnTo>
                <a:lnTo>
                  <a:pt x="0" y="36826"/>
                </a:lnTo>
                <a:lnTo>
                  <a:pt x="16812" y="36826"/>
                </a:lnTo>
                <a:cubicBezTo>
                  <a:pt x="21169" y="36826"/>
                  <a:pt x="21741" y="37695"/>
                  <a:pt x="23729" y="41767"/>
                </a:cubicBezTo>
                <a:lnTo>
                  <a:pt x="24027" y="42374"/>
                </a:lnTo>
                <a:cubicBezTo>
                  <a:pt x="25313" y="45006"/>
                  <a:pt x="27242" y="51352"/>
                  <a:pt x="28635" y="56197"/>
                </a:cubicBezTo>
                <a:lnTo>
                  <a:pt x="29468" y="59115"/>
                </a:lnTo>
                <a:lnTo>
                  <a:pt x="35326" y="6037"/>
                </a:lnTo>
                <a:lnTo>
                  <a:pt x="36112" y="8727"/>
                </a:lnTo>
                <a:cubicBezTo>
                  <a:pt x="36862" y="11240"/>
                  <a:pt x="40648" y="24003"/>
                  <a:pt x="42315" y="28289"/>
                </a:cubicBezTo>
                <a:cubicBezTo>
                  <a:pt x="44160" y="33028"/>
                  <a:pt x="45589" y="35909"/>
                  <a:pt x="49828" y="35909"/>
                </a:cubicBezTo>
                <a:lnTo>
                  <a:pt x="82963" y="35909"/>
                </a:lnTo>
                <a:lnTo>
                  <a:pt x="82963" y="34719"/>
                </a:lnTo>
                <a:lnTo>
                  <a:pt x="49828" y="34719"/>
                </a:lnTo>
                <a:cubicBezTo>
                  <a:pt x="46637" y="34719"/>
                  <a:pt x="45422" y="33004"/>
                  <a:pt x="43422" y="27849"/>
                </a:cubicBezTo>
                <a:cubicBezTo>
                  <a:pt x="41767" y="23622"/>
                  <a:pt x="37993" y="10894"/>
                  <a:pt x="37255" y="8394"/>
                </a:cubicBezTo>
                <a:lnTo>
                  <a:pt x="3479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20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5"/>
          <p:cNvSpPr/>
          <p:nvPr/>
        </p:nvSpPr>
        <p:spPr>
          <a:xfrm>
            <a:off x="1481886" y="5475111"/>
            <a:ext cx="9961800" cy="9189300"/>
          </a:xfrm>
          <a:prstGeom prst="parallelogram">
            <a:avLst>
              <a:gd fmla="val 19532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65"/>
          <p:cNvSpPr/>
          <p:nvPr/>
        </p:nvSpPr>
        <p:spPr>
          <a:xfrm flipH="1">
            <a:off x="11917249" y="5214134"/>
            <a:ext cx="1008175" cy="13075905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65"/>
          <p:cNvSpPr/>
          <p:nvPr/>
        </p:nvSpPr>
        <p:spPr>
          <a:xfrm flipH="1" rot="10800000">
            <a:off x="0" y="-106"/>
            <a:ext cx="1211765" cy="15716274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21"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66"/>
          <p:cNvSpPr/>
          <p:nvPr/>
        </p:nvSpPr>
        <p:spPr>
          <a:xfrm>
            <a:off x="0" y="0"/>
            <a:ext cx="4275726" cy="18287991"/>
          </a:xfrm>
          <a:custGeom>
            <a:rect b="b" l="l" r="r" t="t"/>
            <a:pathLst>
              <a:path extrusionOk="0" h="75236" w="44245">
                <a:moveTo>
                  <a:pt x="0" y="0"/>
                </a:moveTo>
                <a:lnTo>
                  <a:pt x="0" y="75236"/>
                </a:lnTo>
                <a:lnTo>
                  <a:pt x="44244" y="75236"/>
                </a:lnTo>
                <a:lnTo>
                  <a:pt x="296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8"/>
          <p:cNvSpPr txBox="1"/>
          <p:nvPr>
            <p:ph idx="1" type="subTitle"/>
          </p:nvPr>
        </p:nvSpPr>
        <p:spPr>
          <a:xfrm>
            <a:off x="1092385" y="12718489"/>
            <a:ext cx="12044100" cy="18975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21" name="Google Shape;421;p68"/>
          <p:cNvSpPr txBox="1"/>
          <p:nvPr>
            <p:ph type="ctrTitle"/>
          </p:nvPr>
        </p:nvSpPr>
        <p:spPr>
          <a:xfrm>
            <a:off x="1092379" y="5288978"/>
            <a:ext cx="12044100" cy="7298100"/>
          </a:xfrm>
          <a:prstGeom prst="rect">
            <a:avLst/>
          </a:prstGeom>
        </p:spPr>
        <p:txBody>
          <a:bodyPr anchorCtr="0" anchor="b" bIns="194500" lIns="194500" spcFirstLastPara="1" rIns="194500" wrap="square" tIns="194500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900"/>
              <a:buNone/>
              <a:defRPr sz="14900"/>
            </a:lvl1pPr>
            <a:lvl2pPr lvl="1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2300"/>
              <a:buNone/>
              <a:defRPr sz="12300"/>
            </a:lvl2pPr>
            <a:lvl3pPr lvl="2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2300"/>
              <a:buNone/>
              <a:defRPr sz="12300"/>
            </a:lvl3pPr>
            <a:lvl4pPr lvl="3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2300"/>
              <a:buNone/>
              <a:defRPr sz="12300"/>
            </a:lvl4pPr>
            <a:lvl5pPr lvl="4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2300"/>
              <a:buNone/>
              <a:defRPr sz="12300"/>
            </a:lvl5pPr>
            <a:lvl6pPr lvl="5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2300"/>
              <a:buNone/>
              <a:defRPr sz="12300"/>
            </a:lvl6pPr>
            <a:lvl7pPr lvl="6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2300"/>
              <a:buNone/>
              <a:defRPr sz="12300"/>
            </a:lvl7pPr>
            <a:lvl8pPr lvl="7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2300"/>
              <a:buNone/>
              <a:defRPr sz="12300"/>
            </a:lvl8pPr>
            <a:lvl9pPr lvl="8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2300"/>
              <a:buNone/>
              <a:defRPr sz="12300"/>
            </a:lvl9pPr>
          </a:lstStyle>
          <a:p/>
        </p:txBody>
      </p:sp>
      <p:sp>
        <p:nvSpPr>
          <p:cNvPr id="422" name="Google Shape;422;p68"/>
          <p:cNvSpPr/>
          <p:nvPr/>
        </p:nvSpPr>
        <p:spPr>
          <a:xfrm>
            <a:off x="8706976" y="6275"/>
            <a:ext cx="4233700" cy="18288026"/>
          </a:xfrm>
          <a:custGeom>
            <a:rect b="b" l="l" r="r" t="t"/>
            <a:pathLst>
              <a:path extrusionOk="0" h="160735" w="112419">
                <a:moveTo>
                  <a:pt x="31147" y="0"/>
                </a:moveTo>
                <a:lnTo>
                  <a:pt x="31147" y="12"/>
                </a:lnTo>
                <a:lnTo>
                  <a:pt x="0" y="160734"/>
                </a:lnTo>
                <a:lnTo>
                  <a:pt x="112419" y="160734"/>
                </a:lnTo>
                <a:lnTo>
                  <a:pt x="11241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  </a:t>
            </a:r>
            <a:endParaRPr sz="300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69"/>
          <p:cNvSpPr/>
          <p:nvPr/>
        </p:nvSpPr>
        <p:spPr>
          <a:xfrm flipH="1" rot="-5400000">
            <a:off x="5948515" y="-6049340"/>
            <a:ext cx="941299" cy="13040029"/>
          </a:xfrm>
          <a:custGeom>
            <a:rect b="b" l="l" r="r" t="t"/>
            <a:pathLst>
              <a:path extrusionOk="0" h="160735" w="51102">
                <a:moveTo>
                  <a:pt x="0" y="0"/>
                </a:moveTo>
                <a:lnTo>
                  <a:pt x="0" y="160734"/>
                </a:lnTo>
                <a:lnTo>
                  <a:pt x="19967" y="160734"/>
                </a:lnTo>
                <a:lnTo>
                  <a:pt x="19967" y="160722"/>
                </a:lnTo>
                <a:lnTo>
                  <a:pt x="5110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70"/>
          <p:cNvSpPr/>
          <p:nvPr/>
        </p:nvSpPr>
        <p:spPr>
          <a:xfrm>
            <a:off x="6062055" y="3180730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70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428" name="Google Shape;428;p70"/>
          <p:cNvSpPr txBox="1"/>
          <p:nvPr>
            <p:ph idx="1" type="body"/>
          </p:nvPr>
        </p:nvSpPr>
        <p:spPr>
          <a:xfrm>
            <a:off x="2321247" y="6953600"/>
            <a:ext cx="4644900" cy="59157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indent="-444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Char char="●"/>
              <a:defRPr sz="3400"/>
            </a:lvl1pPr>
            <a:lvl2pPr indent="-444500" lvl="1" marL="9144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2pPr>
            <a:lvl3pPr indent="-444500" lvl="2" marL="13716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■"/>
              <a:defRPr sz="3400"/>
            </a:lvl3pPr>
            <a:lvl4pPr indent="-444500" lvl="3" marL="18288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●"/>
              <a:defRPr sz="3400"/>
            </a:lvl4pPr>
            <a:lvl5pPr indent="-444500" lvl="4" marL="22860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5pPr>
            <a:lvl6pPr indent="-444500" lvl="5" marL="27432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■"/>
              <a:defRPr sz="3400"/>
            </a:lvl6pPr>
            <a:lvl7pPr indent="-444500" lvl="6" marL="32004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●"/>
              <a:defRPr sz="3400"/>
            </a:lvl7pPr>
            <a:lvl8pPr indent="-444500" lvl="7" marL="36576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8pPr>
            <a:lvl9pPr indent="-444500" lvl="8" marL="4114800" rtl="0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SzPts val="3400"/>
              <a:buChar char="■"/>
              <a:defRPr sz="3400"/>
            </a:lvl9pPr>
          </a:lstStyle>
          <a:p/>
        </p:txBody>
      </p:sp>
      <p:sp>
        <p:nvSpPr>
          <p:cNvPr id="429" name="Google Shape;429;p70"/>
          <p:cNvSpPr/>
          <p:nvPr/>
        </p:nvSpPr>
        <p:spPr>
          <a:xfrm>
            <a:off x="0" y="0"/>
            <a:ext cx="1776885" cy="18290312"/>
          </a:xfrm>
          <a:custGeom>
            <a:rect b="b" l="l" r="r" t="t"/>
            <a:pathLst>
              <a:path extrusionOk="0" h="39613" w="9680">
                <a:moveTo>
                  <a:pt x="0" y="0"/>
                </a:moveTo>
                <a:lnTo>
                  <a:pt x="0" y="39612"/>
                </a:lnTo>
                <a:lnTo>
                  <a:pt x="2000" y="39612"/>
                </a:lnTo>
                <a:lnTo>
                  <a:pt x="96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71"/>
          <p:cNvSpPr/>
          <p:nvPr/>
        </p:nvSpPr>
        <p:spPr>
          <a:xfrm flipH="1">
            <a:off x="2034827" y="5899929"/>
            <a:ext cx="4387488" cy="3479409"/>
          </a:xfrm>
          <a:custGeom>
            <a:rect b="b" l="l" r="r" t="t"/>
            <a:pathLst>
              <a:path extrusionOk="0" h="15883" w="19075">
                <a:moveTo>
                  <a:pt x="1" y="0"/>
                </a:moveTo>
                <a:lnTo>
                  <a:pt x="3049" y="15883"/>
                </a:lnTo>
                <a:lnTo>
                  <a:pt x="19074" y="15883"/>
                </a:lnTo>
                <a:lnTo>
                  <a:pt x="16026" y="0"/>
                </a:lnTo>
                <a:close/>
              </a:path>
            </a:pathLst>
          </a:custGeom>
          <a:solidFill>
            <a:schemeClr val="dk2">
              <a:alpha val="31370"/>
            </a:schemeClr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71"/>
          <p:cNvSpPr/>
          <p:nvPr/>
        </p:nvSpPr>
        <p:spPr>
          <a:xfrm flipH="1">
            <a:off x="1886724" y="5746050"/>
            <a:ext cx="4387488" cy="3479409"/>
          </a:xfrm>
          <a:custGeom>
            <a:rect b="b" l="l" r="r" t="t"/>
            <a:pathLst>
              <a:path extrusionOk="0" h="15883" w="19075">
                <a:moveTo>
                  <a:pt x="1" y="0"/>
                </a:moveTo>
                <a:lnTo>
                  <a:pt x="3049" y="15883"/>
                </a:lnTo>
                <a:lnTo>
                  <a:pt x="19074" y="15883"/>
                </a:lnTo>
                <a:lnTo>
                  <a:pt x="1602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71"/>
          <p:cNvSpPr/>
          <p:nvPr/>
        </p:nvSpPr>
        <p:spPr>
          <a:xfrm flipH="1">
            <a:off x="6673537" y="5899929"/>
            <a:ext cx="4387488" cy="3479409"/>
          </a:xfrm>
          <a:custGeom>
            <a:rect b="b" l="l" r="r" t="t"/>
            <a:pathLst>
              <a:path extrusionOk="0" h="15883" w="19075">
                <a:moveTo>
                  <a:pt x="1" y="0"/>
                </a:moveTo>
                <a:lnTo>
                  <a:pt x="3049" y="15883"/>
                </a:lnTo>
                <a:lnTo>
                  <a:pt x="19074" y="15883"/>
                </a:lnTo>
                <a:lnTo>
                  <a:pt x="16026" y="0"/>
                </a:lnTo>
                <a:close/>
              </a:path>
            </a:pathLst>
          </a:custGeom>
          <a:solidFill>
            <a:schemeClr val="dk2">
              <a:alpha val="31370"/>
            </a:schemeClr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71"/>
          <p:cNvSpPr/>
          <p:nvPr/>
        </p:nvSpPr>
        <p:spPr>
          <a:xfrm flipH="1">
            <a:off x="6525433" y="5746050"/>
            <a:ext cx="4387488" cy="3479409"/>
          </a:xfrm>
          <a:custGeom>
            <a:rect b="b" l="l" r="r" t="t"/>
            <a:pathLst>
              <a:path extrusionOk="0" h="15883" w="19075">
                <a:moveTo>
                  <a:pt x="1" y="0"/>
                </a:moveTo>
                <a:lnTo>
                  <a:pt x="3049" y="15883"/>
                </a:lnTo>
                <a:lnTo>
                  <a:pt x="19074" y="15883"/>
                </a:lnTo>
                <a:lnTo>
                  <a:pt x="16026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71"/>
          <p:cNvSpPr txBox="1"/>
          <p:nvPr>
            <p:ph type="title"/>
          </p:nvPr>
        </p:nvSpPr>
        <p:spPr>
          <a:xfrm>
            <a:off x="7501589" y="6162821"/>
            <a:ext cx="2529000" cy="5040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6" name="Google Shape;436;p71"/>
          <p:cNvSpPr/>
          <p:nvPr/>
        </p:nvSpPr>
        <p:spPr>
          <a:xfrm flipH="1">
            <a:off x="11988882" y="6152433"/>
            <a:ext cx="936553" cy="12147215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71"/>
          <p:cNvSpPr/>
          <p:nvPr/>
        </p:nvSpPr>
        <p:spPr>
          <a:xfrm flipH="1" rot="10800000">
            <a:off x="-9965" y="-40"/>
            <a:ext cx="936553" cy="12147215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71"/>
          <p:cNvSpPr txBox="1"/>
          <p:nvPr>
            <p:ph idx="2" type="title"/>
          </p:nvPr>
        </p:nvSpPr>
        <p:spPr>
          <a:xfrm>
            <a:off x="2843938" y="6162821"/>
            <a:ext cx="2529000" cy="5040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39" name="Google Shape;439;p71"/>
          <p:cNvSpPr txBox="1"/>
          <p:nvPr>
            <p:ph idx="1" type="body"/>
          </p:nvPr>
        </p:nvSpPr>
        <p:spPr>
          <a:xfrm>
            <a:off x="2841800" y="6751778"/>
            <a:ext cx="2531100" cy="91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44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Char char="●"/>
              <a:defRPr sz="3400"/>
            </a:lvl1pPr>
            <a:lvl2pPr indent="-444500" lvl="1" marL="914400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2pPr>
            <a:lvl3pPr indent="-444500" lvl="2" marL="1371600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■"/>
              <a:defRPr sz="3400"/>
            </a:lvl3pPr>
            <a:lvl4pPr indent="-444500" lvl="3" marL="1828800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●"/>
              <a:defRPr sz="3400"/>
            </a:lvl4pPr>
            <a:lvl5pPr indent="-444500" lvl="4" marL="2286000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5pPr>
            <a:lvl6pPr indent="-444500" lvl="5" marL="2743200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■"/>
              <a:defRPr sz="3400"/>
            </a:lvl6pPr>
            <a:lvl7pPr indent="-444500" lvl="6" marL="3200400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●"/>
              <a:defRPr sz="3400"/>
            </a:lvl7pPr>
            <a:lvl8pPr indent="-444500" lvl="7" marL="3657600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8pPr>
            <a:lvl9pPr indent="-444500" lvl="8" marL="4114800" rtl="0" algn="ctr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SzPts val="3400"/>
              <a:buChar char="■"/>
              <a:defRPr sz="3400"/>
            </a:lvl9pPr>
          </a:lstStyle>
          <a:p/>
        </p:txBody>
      </p:sp>
      <p:sp>
        <p:nvSpPr>
          <p:cNvPr id="440" name="Google Shape;440;p71"/>
          <p:cNvSpPr txBox="1"/>
          <p:nvPr>
            <p:ph idx="3" type="body"/>
          </p:nvPr>
        </p:nvSpPr>
        <p:spPr>
          <a:xfrm>
            <a:off x="7501571" y="6751778"/>
            <a:ext cx="2531100" cy="9105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44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Char char="●"/>
              <a:defRPr sz="3400">
                <a:solidFill>
                  <a:schemeClr val="lt1"/>
                </a:solidFill>
              </a:defRPr>
            </a:lvl1pPr>
            <a:lvl2pPr indent="-444500" lvl="1" marL="914400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chemeClr val="lt1"/>
              </a:buClr>
              <a:buSzPts val="3400"/>
              <a:buChar char="○"/>
              <a:defRPr sz="3400">
                <a:solidFill>
                  <a:schemeClr val="lt1"/>
                </a:solidFill>
              </a:defRPr>
            </a:lvl2pPr>
            <a:lvl3pPr indent="-444500" lvl="2" marL="1371600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chemeClr val="lt1"/>
              </a:buClr>
              <a:buSzPts val="3400"/>
              <a:buChar char="■"/>
              <a:defRPr sz="3400">
                <a:solidFill>
                  <a:schemeClr val="lt1"/>
                </a:solidFill>
              </a:defRPr>
            </a:lvl3pPr>
            <a:lvl4pPr indent="-444500" lvl="3" marL="1828800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chemeClr val="lt1"/>
              </a:buClr>
              <a:buSzPts val="3400"/>
              <a:buChar char="●"/>
              <a:defRPr sz="3400">
                <a:solidFill>
                  <a:schemeClr val="lt1"/>
                </a:solidFill>
              </a:defRPr>
            </a:lvl4pPr>
            <a:lvl5pPr indent="-444500" lvl="4" marL="2286000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chemeClr val="lt1"/>
              </a:buClr>
              <a:buSzPts val="3400"/>
              <a:buChar char="○"/>
              <a:defRPr sz="3400">
                <a:solidFill>
                  <a:schemeClr val="lt1"/>
                </a:solidFill>
              </a:defRPr>
            </a:lvl5pPr>
            <a:lvl6pPr indent="-444500" lvl="5" marL="2743200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chemeClr val="lt1"/>
              </a:buClr>
              <a:buSzPts val="3400"/>
              <a:buChar char="■"/>
              <a:defRPr sz="3400">
                <a:solidFill>
                  <a:schemeClr val="lt1"/>
                </a:solidFill>
              </a:defRPr>
            </a:lvl6pPr>
            <a:lvl7pPr indent="-444500" lvl="6" marL="3200400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chemeClr val="lt1"/>
              </a:buClr>
              <a:buSzPts val="3400"/>
              <a:buChar char="●"/>
              <a:defRPr sz="3400">
                <a:solidFill>
                  <a:schemeClr val="lt1"/>
                </a:solidFill>
              </a:defRPr>
            </a:lvl7pPr>
            <a:lvl8pPr indent="-444500" lvl="7" marL="3657600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chemeClr val="lt1"/>
              </a:buClr>
              <a:buSzPts val="3400"/>
              <a:buChar char="○"/>
              <a:defRPr sz="3400">
                <a:solidFill>
                  <a:schemeClr val="lt1"/>
                </a:solidFill>
              </a:defRPr>
            </a:lvl8pPr>
            <a:lvl9pPr indent="-444500" lvl="8" marL="4114800" rtl="0" algn="ctr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Clr>
                <a:schemeClr val="lt1"/>
              </a:buClr>
              <a:buSzPts val="3400"/>
              <a:buChar char="■"/>
              <a:defRPr sz="3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1" name="Google Shape;441;p71"/>
          <p:cNvSpPr/>
          <p:nvPr/>
        </p:nvSpPr>
        <p:spPr>
          <a:xfrm>
            <a:off x="6062055" y="3208707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p71"/>
          <p:cNvSpPr txBox="1"/>
          <p:nvPr>
            <p:ph idx="4"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72"/>
          <p:cNvSpPr/>
          <p:nvPr/>
        </p:nvSpPr>
        <p:spPr>
          <a:xfrm>
            <a:off x="6062055" y="3173058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72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8"/>
          <p:cNvSpPr/>
          <p:nvPr/>
        </p:nvSpPr>
        <p:spPr>
          <a:xfrm>
            <a:off x="-1247557" y="3842222"/>
            <a:ext cx="6717831" cy="6724147"/>
          </a:xfrm>
          <a:custGeom>
            <a:rect b="b" l="l" r="r" t="t"/>
            <a:pathLst>
              <a:path extrusionOk="0" h="45518" w="114385">
                <a:moveTo>
                  <a:pt x="8752" y="0"/>
                </a:moveTo>
                <a:lnTo>
                  <a:pt x="1" y="45518"/>
                </a:lnTo>
                <a:lnTo>
                  <a:pt x="105645" y="45518"/>
                </a:lnTo>
                <a:lnTo>
                  <a:pt x="11438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8"/>
          <p:cNvSpPr/>
          <p:nvPr/>
        </p:nvSpPr>
        <p:spPr>
          <a:xfrm>
            <a:off x="71914" y="3842222"/>
            <a:ext cx="6717831" cy="6724147"/>
          </a:xfrm>
          <a:custGeom>
            <a:rect b="b" l="l" r="r" t="t"/>
            <a:pathLst>
              <a:path extrusionOk="0" h="45518" w="114385">
                <a:moveTo>
                  <a:pt x="8752" y="0"/>
                </a:moveTo>
                <a:lnTo>
                  <a:pt x="1" y="45518"/>
                </a:lnTo>
                <a:lnTo>
                  <a:pt x="105645" y="45518"/>
                </a:lnTo>
                <a:lnTo>
                  <a:pt x="11438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8"/>
          <p:cNvSpPr/>
          <p:nvPr/>
        </p:nvSpPr>
        <p:spPr>
          <a:xfrm>
            <a:off x="563550" y="8582382"/>
            <a:ext cx="5828306" cy="1329820"/>
          </a:xfrm>
          <a:custGeom>
            <a:rect b="b" l="l" r="r" t="t"/>
            <a:pathLst>
              <a:path extrusionOk="0" h="9002" w="99239">
                <a:moveTo>
                  <a:pt x="89857" y="1"/>
                </a:moveTo>
                <a:cubicBezTo>
                  <a:pt x="89761" y="1"/>
                  <a:pt x="89690" y="72"/>
                  <a:pt x="89666" y="167"/>
                </a:cubicBezTo>
                <a:lnTo>
                  <a:pt x="88190" y="7823"/>
                </a:lnTo>
                <a:lnTo>
                  <a:pt x="87297" y="4108"/>
                </a:lnTo>
                <a:lnTo>
                  <a:pt x="87285" y="4073"/>
                </a:lnTo>
                <a:cubicBezTo>
                  <a:pt x="87190" y="3692"/>
                  <a:pt x="87118" y="3358"/>
                  <a:pt x="86535" y="3358"/>
                </a:cubicBezTo>
                <a:lnTo>
                  <a:pt x="202" y="3358"/>
                </a:lnTo>
                <a:cubicBezTo>
                  <a:pt x="83" y="3358"/>
                  <a:pt x="0" y="3453"/>
                  <a:pt x="0" y="3561"/>
                </a:cubicBezTo>
                <a:cubicBezTo>
                  <a:pt x="0" y="3680"/>
                  <a:pt x="83" y="3763"/>
                  <a:pt x="202" y="3763"/>
                </a:cubicBezTo>
                <a:lnTo>
                  <a:pt x="86535" y="3763"/>
                </a:lnTo>
                <a:cubicBezTo>
                  <a:pt x="86797" y="3763"/>
                  <a:pt x="86797" y="3799"/>
                  <a:pt x="86892" y="4180"/>
                </a:cubicBezTo>
                <a:lnTo>
                  <a:pt x="88011" y="8847"/>
                </a:lnTo>
                <a:cubicBezTo>
                  <a:pt x="88023" y="8930"/>
                  <a:pt x="88106" y="9002"/>
                  <a:pt x="88202" y="9002"/>
                </a:cubicBezTo>
                <a:lnTo>
                  <a:pt x="88213" y="9002"/>
                </a:lnTo>
                <a:cubicBezTo>
                  <a:pt x="88309" y="9002"/>
                  <a:pt x="88392" y="8930"/>
                  <a:pt x="88404" y="8835"/>
                </a:cubicBezTo>
                <a:lnTo>
                  <a:pt x="89916" y="1072"/>
                </a:lnTo>
                <a:cubicBezTo>
                  <a:pt x="90095" y="1667"/>
                  <a:pt x="90285" y="2251"/>
                  <a:pt x="90440" y="2549"/>
                </a:cubicBezTo>
                <a:lnTo>
                  <a:pt x="90488" y="2644"/>
                </a:lnTo>
                <a:cubicBezTo>
                  <a:pt x="90845" y="3382"/>
                  <a:pt x="91035" y="3620"/>
                  <a:pt x="91881" y="3620"/>
                </a:cubicBezTo>
                <a:lnTo>
                  <a:pt x="99167" y="3620"/>
                </a:lnTo>
                <a:lnTo>
                  <a:pt x="99239" y="3203"/>
                </a:lnTo>
                <a:lnTo>
                  <a:pt x="91881" y="3203"/>
                </a:lnTo>
                <a:cubicBezTo>
                  <a:pt x="91214" y="3203"/>
                  <a:pt x="91166" y="3096"/>
                  <a:pt x="90857" y="2465"/>
                </a:cubicBezTo>
                <a:lnTo>
                  <a:pt x="90809" y="2370"/>
                </a:lnTo>
                <a:cubicBezTo>
                  <a:pt x="90642" y="2048"/>
                  <a:pt x="90380" y="1251"/>
                  <a:pt x="90071" y="143"/>
                </a:cubicBezTo>
                <a:cubicBezTo>
                  <a:pt x="90047" y="60"/>
                  <a:pt x="89952" y="1"/>
                  <a:pt x="898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" name="Google Shape;42;p8"/>
          <p:cNvSpPr txBox="1"/>
          <p:nvPr>
            <p:ph type="title"/>
          </p:nvPr>
        </p:nvSpPr>
        <p:spPr>
          <a:xfrm>
            <a:off x="879824" y="5026133"/>
            <a:ext cx="5027400" cy="34305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8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8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8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8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8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8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8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8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43" name="Google Shape;43;p8"/>
          <p:cNvSpPr/>
          <p:nvPr/>
        </p:nvSpPr>
        <p:spPr>
          <a:xfrm flipH="1">
            <a:off x="-5158731" y="8582382"/>
            <a:ext cx="5828306" cy="1329820"/>
          </a:xfrm>
          <a:custGeom>
            <a:rect b="b" l="l" r="r" t="t"/>
            <a:pathLst>
              <a:path extrusionOk="0" h="9002" w="99239">
                <a:moveTo>
                  <a:pt x="89857" y="1"/>
                </a:moveTo>
                <a:cubicBezTo>
                  <a:pt x="89761" y="1"/>
                  <a:pt x="89690" y="72"/>
                  <a:pt x="89666" y="167"/>
                </a:cubicBezTo>
                <a:lnTo>
                  <a:pt x="88190" y="7823"/>
                </a:lnTo>
                <a:lnTo>
                  <a:pt x="87297" y="4108"/>
                </a:lnTo>
                <a:lnTo>
                  <a:pt x="87285" y="4073"/>
                </a:lnTo>
                <a:cubicBezTo>
                  <a:pt x="87190" y="3692"/>
                  <a:pt x="87118" y="3358"/>
                  <a:pt x="86535" y="3358"/>
                </a:cubicBezTo>
                <a:lnTo>
                  <a:pt x="202" y="3358"/>
                </a:lnTo>
                <a:cubicBezTo>
                  <a:pt x="83" y="3358"/>
                  <a:pt x="0" y="3453"/>
                  <a:pt x="0" y="3561"/>
                </a:cubicBezTo>
                <a:cubicBezTo>
                  <a:pt x="0" y="3680"/>
                  <a:pt x="83" y="3763"/>
                  <a:pt x="202" y="3763"/>
                </a:cubicBezTo>
                <a:lnTo>
                  <a:pt x="86535" y="3763"/>
                </a:lnTo>
                <a:cubicBezTo>
                  <a:pt x="86797" y="3763"/>
                  <a:pt x="86797" y="3799"/>
                  <a:pt x="86892" y="4180"/>
                </a:cubicBezTo>
                <a:lnTo>
                  <a:pt x="88011" y="8847"/>
                </a:lnTo>
                <a:cubicBezTo>
                  <a:pt x="88023" y="8930"/>
                  <a:pt x="88106" y="9002"/>
                  <a:pt x="88202" y="9002"/>
                </a:cubicBezTo>
                <a:lnTo>
                  <a:pt x="88213" y="9002"/>
                </a:lnTo>
                <a:cubicBezTo>
                  <a:pt x="88309" y="9002"/>
                  <a:pt x="88392" y="8930"/>
                  <a:pt x="88404" y="8835"/>
                </a:cubicBezTo>
                <a:lnTo>
                  <a:pt x="89916" y="1072"/>
                </a:lnTo>
                <a:cubicBezTo>
                  <a:pt x="90095" y="1667"/>
                  <a:pt x="90285" y="2251"/>
                  <a:pt x="90440" y="2549"/>
                </a:cubicBezTo>
                <a:lnTo>
                  <a:pt x="90488" y="2644"/>
                </a:lnTo>
                <a:cubicBezTo>
                  <a:pt x="90845" y="3382"/>
                  <a:pt x="91035" y="3620"/>
                  <a:pt x="91881" y="3620"/>
                </a:cubicBezTo>
                <a:lnTo>
                  <a:pt x="99167" y="3620"/>
                </a:lnTo>
                <a:lnTo>
                  <a:pt x="99239" y="3203"/>
                </a:lnTo>
                <a:lnTo>
                  <a:pt x="91881" y="3203"/>
                </a:lnTo>
                <a:cubicBezTo>
                  <a:pt x="91214" y="3203"/>
                  <a:pt x="91166" y="3096"/>
                  <a:pt x="90857" y="2465"/>
                </a:cubicBezTo>
                <a:lnTo>
                  <a:pt x="90809" y="2370"/>
                </a:lnTo>
                <a:cubicBezTo>
                  <a:pt x="90642" y="2048"/>
                  <a:pt x="90380" y="1251"/>
                  <a:pt x="90071" y="143"/>
                </a:cubicBezTo>
                <a:cubicBezTo>
                  <a:pt x="90047" y="60"/>
                  <a:pt x="89952" y="1"/>
                  <a:pt x="898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73"/>
          <p:cNvSpPr/>
          <p:nvPr/>
        </p:nvSpPr>
        <p:spPr>
          <a:xfrm>
            <a:off x="1140728" y="7325916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73"/>
          <p:cNvSpPr txBox="1"/>
          <p:nvPr>
            <p:ph type="title"/>
          </p:nvPr>
        </p:nvSpPr>
        <p:spPr>
          <a:xfrm>
            <a:off x="1006088" y="5713067"/>
            <a:ext cx="4810200" cy="21771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449" name="Google Shape;449;p73"/>
          <p:cNvSpPr txBox="1"/>
          <p:nvPr>
            <p:ph idx="1" type="body"/>
          </p:nvPr>
        </p:nvSpPr>
        <p:spPr>
          <a:xfrm>
            <a:off x="1006088" y="9275733"/>
            <a:ext cx="4810200" cy="57324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indent="-444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Char char="●"/>
              <a:defRPr sz="3400"/>
            </a:lvl1pPr>
            <a:lvl2pPr indent="-444500" lvl="1" marL="914400" rtl="0"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2pPr>
            <a:lvl3pPr indent="-444500" lvl="2" marL="1371600" rtl="0">
              <a:spcBef>
                <a:spcPts val="3400"/>
              </a:spcBef>
              <a:spcAft>
                <a:spcPts val="0"/>
              </a:spcAft>
              <a:buSzPts val="3400"/>
              <a:buChar char="■"/>
              <a:defRPr sz="3400"/>
            </a:lvl3pPr>
            <a:lvl4pPr indent="-444500" lvl="3" marL="1828800" rtl="0">
              <a:spcBef>
                <a:spcPts val="3400"/>
              </a:spcBef>
              <a:spcAft>
                <a:spcPts val="0"/>
              </a:spcAft>
              <a:buSzPts val="3400"/>
              <a:buChar char="●"/>
              <a:defRPr sz="3400"/>
            </a:lvl4pPr>
            <a:lvl5pPr indent="-444500" lvl="4" marL="2286000" rtl="0"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5pPr>
            <a:lvl6pPr indent="-444500" lvl="5" marL="2743200" rtl="0">
              <a:spcBef>
                <a:spcPts val="3400"/>
              </a:spcBef>
              <a:spcAft>
                <a:spcPts val="0"/>
              </a:spcAft>
              <a:buSzPts val="3400"/>
              <a:buChar char="■"/>
              <a:defRPr sz="3400"/>
            </a:lvl6pPr>
            <a:lvl7pPr indent="-444500" lvl="6" marL="3200400" rtl="0">
              <a:spcBef>
                <a:spcPts val="3400"/>
              </a:spcBef>
              <a:spcAft>
                <a:spcPts val="0"/>
              </a:spcAft>
              <a:buSzPts val="3400"/>
              <a:buChar char="●"/>
              <a:defRPr sz="3400"/>
            </a:lvl7pPr>
            <a:lvl8pPr indent="-444500" lvl="7" marL="3657600" rtl="0"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8pPr>
            <a:lvl9pPr indent="-444500" lvl="8" marL="4114800" rtl="0">
              <a:spcBef>
                <a:spcPts val="3400"/>
              </a:spcBef>
              <a:spcAft>
                <a:spcPts val="3400"/>
              </a:spcAft>
              <a:buSzPts val="3400"/>
              <a:buChar char="■"/>
              <a:defRPr sz="3400"/>
            </a:lvl9pPr>
          </a:lstStyle>
          <a:p/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74"/>
          <p:cNvSpPr/>
          <p:nvPr/>
        </p:nvSpPr>
        <p:spPr>
          <a:xfrm>
            <a:off x="-1247557" y="3842222"/>
            <a:ext cx="6717831" cy="6724147"/>
          </a:xfrm>
          <a:custGeom>
            <a:rect b="b" l="l" r="r" t="t"/>
            <a:pathLst>
              <a:path extrusionOk="0" h="45518" w="114385">
                <a:moveTo>
                  <a:pt x="8752" y="0"/>
                </a:moveTo>
                <a:lnTo>
                  <a:pt x="1" y="45518"/>
                </a:lnTo>
                <a:lnTo>
                  <a:pt x="105645" y="45518"/>
                </a:lnTo>
                <a:lnTo>
                  <a:pt x="11438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74"/>
          <p:cNvSpPr/>
          <p:nvPr/>
        </p:nvSpPr>
        <p:spPr>
          <a:xfrm>
            <a:off x="71914" y="3842222"/>
            <a:ext cx="6717831" cy="6724147"/>
          </a:xfrm>
          <a:custGeom>
            <a:rect b="b" l="l" r="r" t="t"/>
            <a:pathLst>
              <a:path extrusionOk="0" h="45518" w="114385">
                <a:moveTo>
                  <a:pt x="8752" y="0"/>
                </a:moveTo>
                <a:lnTo>
                  <a:pt x="1" y="45518"/>
                </a:lnTo>
                <a:lnTo>
                  <a:pt x="105645" y="45518"/>
                </a:lnTo>
                <a:lnTo>
                  <a:pt x="114384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74"/>
          <p:cNvSpPr/>
          <p:nvPr/>
        </p:nvSpPr>
        <p:spPr>
          <a:xfrm>
            <a:off x="563550" y="8582382"/>
            <a:ext cx="5828306" cy="1329820"/>
          </a:xfrm>
          <a:custGeom>
            <a:rect b="b" l="l" r="r" t="t"/>
            <a:pathLst>
              <a:path extrusionOk="0" h="9002" w="99239">
                <a:moveTo>
                  <a:pt x="89857" y="1"/>
                </a:moveTo>
                <a:cubicBezTo>
                  <a:pt x="89761" y="1"/>
                  <a:pt x="89690" y="72"/>
                  <a:pt x="89666" y="167"/>
                </a:cubicBezTo>
                <a:lnTo>
                  <a:pt x="88190" y="7823"/>
                </a:lnTo>
                <a:lnTo>
                  <a:pt x="87297" y="4108"/>
                </a:lnTo>
                <a:lnTo>
                  <a:pt x="87285" y="4073"/>
                </a:lnTo>
                <a:cubicBezTo>
                  <a:pt x="87190" y="3692"/>
                  <a:pt x="87118" y="3358"/>
                  <a:pt x="86535" y="3358"/>
                </a:cubicBezTo>
                <a:lnTo>
                  <a:pt x="202" y="3358"/>
                </a:lnTo>
                <a:cubicBezTo>
                  <a:pt x="83" y="3358"/>
                  <a:pt x="0" y="3453"/>
                  <a:pt x="0" y="3561"/>
                </a:cubicBezTo>
                <a:cubicBezTo>
                  <a:pt x="0" y="3680"/>
                  <a:pt x="83" y="3763"/>
                  <a:pt x="202" y="3763"/>
                </a:cubicBezTo>
                <a:lnTo>
                  <a:pt x="86535" y="3763"/>
                </a:lnTo>
                <a:cubicBezTo>
                  <a:pt x="86797" y="3763"/>
                  <a:pt x="86797" y="3799"/>
                  <a:pt x="86892" y="4180"/>
                </a:cubicBezTo>
                <a:lnTo>
                  <a:pt x="88011" y="8847"/>
                </a:lnTo>
                <a:cubicBezTo>
                  <a:pt x="88023" y="8930"/>
                  <a:pt x="88106" y="9002"/>
                  <a:pt x="88202" y="9002"/>
                </a:cubicBezTo>
                <a:lnTo>
                  <a:pt x="88213" y="9002"/>
                </a:lnTo>
                <a:cubicBezTo>
                  <a:pt x="88309" y="9002"/>
                  <a:pt x="88392" y="8930"/>
                  <a:pt x="88404" y="8835"/>
                </a:cubicBezTo>
                <a:lnTo>
                  <a:pt x="89916" y="1072"/>
                </a:lnTo>
                <a:cubicBezTo>
                  <a:pt x="90095" y="1667"/>
                  <a:pt x="90285" y="2251"/>
                  <a:pt x="90440" y="2549"/>
                </a:cubicBezTo>
                <a:lnTo>
                  <a:pt x="90488" y="2644"/>
                </a:lnTo>
                <a:cubicBezTo>
                  <a:pt x="90845" y="3382"/>
                  <a:pt x="91035" y="3620"/>
                  <a:pt x="91881" y="3620"/>
                </a:cubicBezTo>
                <a:lnTo>
                  <a:pt x="99167" y="3620"/>
                </a:lnTo>
                <a:lnTo>
                  <a:pt x="99239" y="3203"/>
                </a:lnTo>
                <a:lnTo>
                  <a:pt x="91881" y="3203"/>
                </a:lnTo>
                <a:cubicBezTo>
                  <a:pt x="91214" y="3203"/>
                  <a:pt x="91166" y="3096"/>
                  <a:pt x="90857" y="2465"/>
                </a:cubicBezTo>
                <a:lnTo>
                  <a:pt x="90809" y="2370"/>
                </a:lnTo>
                <a:cubicBezTo>
                  <a:pt x="90642" y="2048"/>
                  <a:pt x="90380" y="1251"/>
                  <a:pt x="90071" y="143"/>
                </a:cubicBezTo>
                <a:cubicBezTo>
                  <a:pt x="90047" y="60"/>
                  <a:pt x="89952" y="1"/>
                  <a:pt x="898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4" name="Google Shape;454;p74"/>
          <p:cNvSpPr txBox="1"/>
          <p:nvPr>
            <p:ph type="title"/>
          </p:nvPr>
        </p:nvSpPr>
        <p:spPr>
          <a:xfrm>
            <a:off x="879824" y="5026133"/>
            <a:ext cx="5027400" cy="34305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8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8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8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8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8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8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8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8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8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455" name="Google Shape;455;p74"/>
          <p:cNvSpPr/>
          <p:nvPr/>
        </p:nvSpPr>
        <p:spPr>
          <a:xfrm flipH="1">
            <a:off x="-5158731" y="8582382"/>
            <a:ext cx="5828306" cy="1329820"/>
          </a:xfrm>
          <a:custGeom>
            <a:rect b="b" l="l" r="r" t="t"/>
            <a:pathLst>
              <a:path extrusionOk="0" h="9002" w="99239">
                <a:moveTo>
                  <a:pt x="89857" y="1"/>
                </a:moveTo>
                <a:cubicBezTo>
                  <a:pt x="89761" y="1"/>
                  <a:pt x="89690" y="72"/>
                  <a:pt x="89666" y="167"/>
                </a:cubicBezTo>
                <a:lnTo>
                  <a:pt x="88190" y="7823"/>
                </a:lnTo>
                <a:lnTo>
                  <a:pt x="87297" y="4108"/>
                </a:lnTo>
                <a:lnTo>
                  <a:pt x="87285" y="4073"/>
                </a:lnTo>
                <a:cubicBezTo>
                  <a:pt x="87190" y="3692"/>
                  <a:pt x="87118" y="3358"/>
                  <a:pt x="86535" y="3358"/>
                </a:cubicBezTo>
                <a:lnTo>
                  <a:pt x="202" y="3358"/>
                </a:lnTo>
                <a:cubicBezTo>
                  <a:pt x="83" y="3358"/>
                  <a:pt x="0" y="3453"/>
                  <a:pt x="0" y="3561"/>
                </a:cubicBezTo>
                <a:cubicBezTo>
                  <a:pt x="0" y="3680"/>
                  <a:pt x="83" y="3763"/>
                  <a:pt x="202" y="3763"/>
                </a:cubicBezTo>
                <a:lnTo>
                  <a:pt x="86535" y="3763"/>
                </a:lnTo>
                <a:cubicBezTo>
                  <a:pt x="86797" y="3763"/>
                  <a:pt x="86797" y="3799"/>
                  <a:pt x="86892" y="4180"/>
                </a:cubicBezTo>
                <a:lnTo>
                  <a:pt x="88011" y="8847"/>
                </a:lnTo>
                <a:cubicBezTo>
                  <a:pt x="88023" y="8930"/>
                  <a:pt x="88106" y="9002"/>
                  <a:pt x="88202" y="9002"/>
                </a:cubicBezTo>
                <a:lnTo>
                  <a:pt x="88213" y="9002"/>
                </a:lnTo>
                <a:cubicBezTo>
                  <a:pt x="88309" y="9002"/>
                  <a:pt x="88392" y="8930"/>
                  <a:pt x="88404" y="8835"/>
                </a:cubicBezTo>
                <a:lnTo>
                  <a:pt x="89916" y="1072"/>
                </a:lnTo>
                <a:cubicBezTo>
                  <a:pt x="90095" y="1667"/>
                  <a:pt x="90285" y="2251"/>
                  <a:pt x="90440" y="2549"/>
                </a:cubicBezTo>
                <a:lnTo>
                  <a:pt x="90488" y="2644"/>
                </a:lnTo>
                <a:cubicBezTo>
                  <a:pt x="90845" y="3382"/>
                  <a:pt x="91035" y="3620"/>
                  <a:pt x="91881" y="3620"/>
                </a:cubicBezTo>
                <a:lnTo>
                  <a:pt x="99167" y="3620"/>
                </a:lnTo>
                <a:lnTo>
                  <a:pt x="99239" y="3203"/>
                </a:lnTo>
                <a:lnTo>
                  <a:pt x="91881" y="3203"/>
                </a:lnTo>
                <a:cubicBezTo>
                  <a:pt x="91214" y="3203"/>
                  <a:pt x="91166" y="3096"/>
                  <a:pt x="90857" y="2465"/>
                </a:cubicBezTo>
                <a:lnTo>
                  <a:pt x="90809" y="2370"/>
                </a:lnTo>
                <a:cubicBezTo>
                  <a:pt x="90642" y="2048"/>
                  <a:pt x="90380" y="1251"/>
                  <a:pt x="90071" y="143"/>
                </a:cubicBezTo>
                <a:cubicBezTo>
                  <a:pt x="90047" y="60"/>
                  <a:pt x="89952" y="1"/>
                  <a:pt x="8985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75"/>
          <p:cNvSpPr txBox="1"/>
          <p:nvPr>
            <p:ph idx="1" type="body"/>
          </p:nvPr>
        </p:nvSpPr>
        <p:spPr>
          <a:xfrm>
            <a:off x="6840022" y="7924622"/>
            <a:ext cx="4734600" cy="7044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indent="-444500" lvl="0" marL="457200" rtl="0">
              <a:spcBef>
                <a:spcPts val="0"/>
              </a:spcBef>
              <a:spcAft>
                <a:spcPts val="0"/>
              </a:spcAft>
              <a:buSzPts val="3400"/>
              <a:buChar char="●"/>
              <a:defRPr sz="3400"/>
            </a:lvl1pPr>
            <a:lvl2pPr indent="-444500" lvl="1" marL="9144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2pPr>
            <a:lvl3pPr indent="-444500" lvl="2" marL="13716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■"/>
              <a:defRPr sz="3400"/>
            </a:lvl3pPr>
            <a:lvl4pPr indent="-444500" lvl="3" marL="1828800" rtl="0">
              <a:spcBef>
                <a:spcPts val="3400"/>
              </a:spcBef>
              <a:spcAft>
                <a:spcPts val="0"/>
              </a:spcAft>
              <a:buSzPts val="3400"/>
              <a:buChar char="●"/>
              <a:defRPr sz="3400"/>
            </a:lvl4pPr>
            <a:lvl5pPr indent="-444500" lvl="4" marL="2286000" rtl="0"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5pPr>
            <a:lvl6pPr indent="-444500" lvl="5" marL="2743200" rtl="0">
              <a:spcBef>
                <a:spcPts val="3400"/>
              </a:spcBef>
              <a:spcAft>
                <a:spcPts val="0"/>
              </a:spcAft>
              <a:buSzPts val="3400"/>
              <a:buChar char="■"/>
              <a:defRPr sz="3400"/>
            </a:lvl6pPr>
            <a:lvl7pPr indent="-444500" lvl="6" marL="3200400" rtl="0">
              <a:spcBef>
                <a:spcPts val="3400"/>
              </a:spcBef>
              <a:spcAft>
                <a:spcPts val="0"/>
              </a:spcAft>
              <a:buSzPts val="3400"/>
              <a:buChar char="●"/>
              <a:defRPr sz="3400"/>
            </a:lvl7pPr>
            <a:lvl8pPr indent="-444500" lvl="7" marL="3657600" rtl="0"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8pPr>
            <a:lvl9pPr indent="-444500" lvl="8" marL="4114800" rtl="0">
              <a:spcBef>
                <a:spcPts val="3400"/>
              </a:spcBef>
              <a:spcAft>
                <a:spcPts val="3400"/>
              </a:spcAft>
              <a:buSzPts val="3400"/>
              <a:buChar char="■"/>
              <a:defRPr sz="3400"/>
            </a:lvl9pPr>
          </a:lstStyle>
          <a:p/>
        </p:txBody>
      </p:sp>
      <p:sp>
        <p:nvSpPr>
          <p:cNvPr id="458" name="Google Shape;458;p75"/>
          <p:cNvSpPr txBox="1"/>
          <p:nvPr>
            <p:ph idx="2" type="subTitle"/>
          </p:nvPr>
        </p:nvSpPr>
        <p:spPr>
          <a:xfrm>
            <a:off x="6840022" y="5797689"/>
            <a:ext cx="4644900" cy="15852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1pPr>
            <a:lvl2pPr lvl="1" rtl="0">
              <a:spcBef>
                <a:spcPts val="3400"/>
              </a:spcBef>
              <a:spcAft>
                <a:spcPts val="0"/>
              </a:spcAft>
              <a:buNone/>
              <a:defRPr b="1" sz="4700">
                <a:latin typeface="Fjalla One"/>
                <a:ea typeface="Fjalla One"/>
                <a:cs typeface="Fjalla One"/>
                <a:sym typeface="Fjalla One"/>
              </a:defRPr>
            </a:lvl2pPr>
            <a:lvl3pPr lvl="2" rtl="0">
              <a:spcBef>
                <a:spcPts val="3400"/>
              </a:spcBef>
              <a:spcAft>
                <a:spcPts val="0"/>
              </a:spcAft>
              <a:buNone/>
              <a:defRPr b="1" sz="4700">
                <a:latin typeface="Fjalla One"/>
                <a:ea typeface="Fjalla One"/>
                <a:cs typeface="Fjalla One"/>
                <a:sym typeface="Fjalla One"/>
              </a:defRPr>
            </a:lvl3pPr>
            <a:lvl4pPr lvl="3" rtl="0">
              <a:spcBef>
                <a:spcPts val="3400"/>
              </a:spcBef>
              <a:spcAft>
                <a:spcPts val="0"/>
              </a:spcAft>
              <a:buNone/>
              <a:defRPr b="1" sz="4700">
                <a:latin typeface="Fjalla One"/>
                <a:ea typeface="Fjalla One"/>
                <a:cs typeface="Fjalla One"/>
                <a:sym typeface="Fjalla One"/>
              </a:defRPr>
            </a:lvl4pPr>
            <a:lvl5pPr lvl="4" rtl="0">
              <a:spcBef>
                <a:spcPts val="3400"/>
              </a:spcBef>
              <a:spcAft>
                <a:spcPts val="0"/>
              </a:spcAft>
              <a:buNone/>
              <a:defRPr b="1" sz="4700">
                <a:latin typeface="Fjalla One"/>
                <a:ea typeface="Fjalla One"/>
                <a:cs typeface="Fjalla One"/>
                <a:sym typeface="Fjalla One"/>
              </a:defRPr>
            </a:lvl5pPr>
            <a:lvl6pPr lvl="5" rtl="0">
              <a:spcBef>
                <a:spcPts val="3400"/>
              </a:spcBef>
              <a:spcAft>
                <a:spcPts val="0"/>
              </a:spcAft>
              <a:buNone/>
              <a:defRPr b="1" sz="4700">
                <a:latin typeface="Fjalla One"/>
                <a:ea typeface="Fjalla One"/>
                <a:cs typeface="Fjalla One"/>
                <a:sym typeface="Fjalla One"/>
              </a:defRPr>
            </a:lvl6pPr>
            <a:lvl7pPr lvl="6" rtl="0">
              <a:spcBef>
                <a:spcPts val="3400"/>
              </a:spcBef>
              <a:spcAft>
                <a:spcPts val="0"/>
              </a:spcAft>
              <a:buNone/>
              <a:defRPr b="1" sz="4700">
                <a:latin typeface="Fjalla One"/>
                <a:ea typeface="Fjalla One"/>
                <a:cs typeface="Fjalla One"/>
                <a:sym typeface="Fjalla One"/>
              </a:defRPr>
            </a:lvl7pPr>
            <a:lvl8pPr lvl="7" rtl="0">
              <a:spcBef>
                <a:spcPts val="3400"/>
              </a:spcBef>
              <a:spcAft>
                <a:spcPts val="0"/>
              </a:spcAft>
              <a:buNone/>
              <a:defRPr b="1" sz="4700">
                <a:latin typeface="Fjalla One"/>
                <a:ea typeface="Fjalla One"/>
                <a:cs typeface="Fjalla One"/>
                <a:sym typeface="Fjalla One"/>
              </a:defRPr>
            </a:lvl8pPr>
            <a:lvl9pPr lvl="8" rtl="0">
              <a:spcBef>
                <a:spcPts val="3400"/>
              </a:spcBef>
              <a:spcAft>
                <a:spcPts val="3400"/>
              </a:spcAft>
              <a:buNone/>
              <a:defRPr b="1" sz="47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76"/>
          <p:cNvSpPr/>
          <p:nvPr/>
        </p:nvSpPr>
        <p:spPr>
          <a:xfrm flipH="1">
            <a:off x="7361045" y="4544888"/>
            <a:ext cx="4810190" cy="10074627"/>
          </a:xfrm>
          <a:custGeom>
            <a:rect b="b" l="l" r="r" t="t"/>
            <a:pathLst>
              <a:path extrusionOk="0" h="15883" w="19075">
                <a:moveTo>
                  <a:pt x="1" y="0"/>
                </a:moveTo>
                <a:lnTo>
                  <a:pt x="3049" y="15883"/>
                </a:lnTo>
                <a:lnTo>
                  <a:pt x="19074" y="15883"/>
                </a:lnTo>
                <a:lnTo>
                  <a:pt x="16026" y="0"/>
                </a:lnTo>
                <a:close/>
              </a:path>
            </a:pathLst>
          </a:custGeom>
          <a:solidFill>
            <a:srgbClr val="B0B0B0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76"/>
          <p:cNvSpPr/>
          <p:nvPr/>
        </p:nvSpPr>
        <p:spPr>
          <a:xfrm flipH="1">
            <a:off x="5496674" y="4544888"/>
            <a:ext cx="4810190" cy="10074627"/>
          </a:xfrm>
          <a:custGeom>
            <a:rect b="b" l="l" r="r" t="t"/>
            <a:pathLst>
              <a:path extrusionOk="0" h="15883" w="19075">
                <a:moveTo>
                  <a:pt x="1" y="0"/>
                </a:moveTo>
                <a:lnTo>
                  <a:pt x="3049" y="15883"/>
                </a:lnTo>
                <a:lnTo>
                  <a:pt x="19074" y="15883"/>
                </a:lnTo>
                <a:lnTo>
                  <a:pt x="16026" y="0"/>
                </a:lnTo>
                <a:close/>
              </a:path>
            </a:pathLst>
          </a:custGeom>
          <a:solidFill>
            <a:srgbClr val="B0B0B0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76"/>
          <p:cNvSpPr/>
          <p:nvPr/>
        </p:nvSpPr>
        <p:spPr>
          <a:xfrm flipH="1">
            <a:off x="7198670" y="4099327"/>
            <a:ext cx="4810190" cy="10074627"/>
          </a:xfrm>
          <a:custGeom>
            <a:rect b="b" l="l" r="r" t="t"/>
            <a:pathLst>
              <a:path extrusionOk="0" h="15883" w="19075">
                <a:moveTo>
                  <a:pt x="1" y="0"/>
                </a:moveTo>
                <a:lnTo>
                  <a:pt x="3049" y="15883"/>
                </a:lnTo>
                <a:lnTo>
                  <a:pt x="19074" y="15883"/>
                </a:lnTo>
                <a:lnTo>
                  <a:pt x="1602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76"/>
          <p:cNvSpPr/>
          <p:nvPr/>
        </p:nvSpPr>
        <p:spPr>
          <a:xfrm flipH="1">
            <a:off x="5138943" y="4099327"/>
            <a:ext cx="4810190" cy="10074627"/>
          </a:xfrm>
          <a:custGeom>
            <a:rect b="b" l="l" r="r" t="t"/>
            <a:pathLst>
              <a:path extrusionOk="0" h="15883" w="19075">
                <a:moveTo>
                  <a:pt x="1" y="0"/>
                </a:moveTo>
                <a:lnTo>
                  <a:pt x="3049" y="15883"/>
                </a:lnTo>
                <a:lnTo>
                  <a:pt x="19074" y="15883"/>
                </a:lnTo>
                <a:lnTo>
                  <a:pt x="1602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76"/>
          <p:cNvSpPr txBox="1"/>
          <p:nvPr>
            <p:ph type="title"/>
          </p:nvPr>
        </p:nvSpPr>
        <p:spPr>
          <a:xfrm>
            <a:off x="6294324" y="4763378"/>
            <a:ext cx="4711800" cy="7259700"/>
          </a:xfrm>
          <a:prstGeom prst="rect">
            <a:avLst/>
          </a:prstGeom>
          <a:noFill/>
        </p:spPr>
        <p:txBody>
          <a:bodyPr anchorCtr="0" anchor="ctr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400"/>
              <a:buNone/>
              <a:defRPr sz="7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200"/>
              <a:buNone/>
              <a:defRPr sz="10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200"/>
              <a:buNone/>
              <a:defRPr sz="10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200"/>
              <a:buNone/>
              <a:defRPr sz="10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200"/>
              <a:buNone/>
              <a:defRPr sz="10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200"/>
              <a:buNone/>
              <a:defRPr sz="10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200"/>
              <a:buNone/>
              <a:defRPr sz="10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200"/>
              <a:buNone/>
              <a:defRPr sz="10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200"/>
              <a:buNone/>
              <a:defRPr sz="10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5" name="Google Shape;465;p76"/>
          <p:cNvSpPr/>
          <p:nvPr/>
        </p:nvSpPr>
        <p:spPr>
          <a:xfrm>
            <a:off x="8249539" y="11842924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77"/>
          <p:cNvSpPr txBox="1"/>
          <p:nvPr>
            <p:ph hasCustomPrompt="1" type="title"/>
          </p:nvPr>
        </p:nvSpPr>
        <p:spPr>
          <a:xfrm>
            <a:off x="1750318" y="5104444"/>
            <a:ext cx="9263100" cy="6344400"/>
          </a:xfrm>
          <a:prstGeom prst="rect">
            <a:avLst/>
          </a:prstGeom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6400"/>
              <a:buNone/>
              <a:defRPr b="0" sz="264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500"/>
              <a:buNone/>
              <a:defRPr sz="25500">
                <a:solidFill>
                  <a:schemeClr val="accen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500"/>
              <a:buNone/>
              <a:defRPr sz="25500">
                <a:solidFill>
                  <a:schemeClr val="accen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500"/>
              <a:buNone/>
              <a:defRPr sz="25500">
                <a:solidFill>
                  <a:schemeClr val="accen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500"/>
              <a:buNone/>
              <a:defRPr sz="25500">
                <a:solidFill>
                  <a:schemeClr val="accen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500"/>
              <a:buNone/>
              <a:defRPr sz="25500">
                <a:solidFill>
                  <a:schemeClr val="accen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500"/>
              <a:buNone/>
              <a:defRPr sz="25500">
                <a:solidFill>
                  <a:schemeClr val="accen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500"/>
              <a:buNone/>
              <a:defRPr sz="25500">
                <a:solidFill>
                  <a:schemeClr val="accen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5500"/>
              <a:buNone/>
              <a:defRPr sz="255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68" name="Google Shape;468;p77"/>
          <p:cNvSpPr txBox="1"/>
          <p:nvPr>
            <p:ph idx="1" type="body"/>
          </p:nvPr>
        </p:nvSpPr>
        <p:spPr>
          <a:xfrm>
            <a:off x="2820864" y="11720147"/>
            <a:ext cx="7283700" cy="13866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indent="-444500" lvl="0" marL="45720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Char char="●"/>
              <a:defRPr sz="3400"/>
            </a:lvl1pPr>
            <a:lvl2pPr indent="-419100" lvl="1" marL="914400" rtl="0" algn="ctr">
              <a:spcBef>
                <a:spcPts val="3400"/>
              </a:spcBef>
              <a:spcAft>
                <a:spcPts val="0"/>
              </a:spcAft>
              <a:buSzPts val="3000"/>
              <a:buChar char="○"/>
              <a:defRPr/>
            </a:lvl2pPr>
            <a:lvl3pPr indent="-419100" lvl="2" marL="1371600" rtl="0" algn="ctr">
              <a:spcBef>
                <a:spcPts val="3400"/>
              </a:spcBef>
              <a:spcAft>
                <a:spcPts val="0"/>
              </a:spcAft>
              <a:buSzPts val="3000"/>
              <a:buChar char="■"/>
              <a:defRPr/>
            </a:lvl3pPr>
            <a:lvl4pPr indent="-419100" lvl="3" marL="1828800" rtl="0" algn="ctr">
              <a:spcBef>
                <a:spcPts val="3400"/>
              </a:spcBef>
              <a:spcAft>
                <a:spcPts val="0"/>
              </a:spcAft>
              <a:buSzPts val="3000"/>
              <a:buChar char="●"/>
              <a:defRPr/>
            </a:lvl4pPr>
            <a:lvl5pPr indent="-419100" lvl="4" marL="2286000" rtl="0" algn="ctr">
              <a:spcBef>
                <a:spcPts val="3400"/>
              </a:spcBef>
              <a:spcAft>
                <a:spcPts val="0"/>
              </a:spcAft>
              <a:buSzPts val="3000"/>
              <a:buChar char="○"/>
              <a:defRPr/>
            </a:lvl5pPr>
            <a:lvl6pPr indent="-419100" lvl="5" marL="2743200" rtl="0" algn="ctr">
              <a:spcBef>
                <a:spcPts val="3400"/>
              </a:spcBef>
              <a:spcAft>
                <a:spcPts val="0"/>
              </a:spcAft>
              <a:buSzPts val="3000"/>
              <a:buChar char="■"/>
              <a:defRPr/>
            </a:lvl6pPr>
            <a:lvl7pPr indent="-419100" lvl="6" marL="3200400" rtl="0" algn="ctr">
              <a:spcBef>
                <a:spcPts val="3400"/>
              </a:spcBef>
              <a:spcAft>
                <a:spcPts val="0"/>
              </a:spcAft>
              <a:buSzPts val="3000"/>
              <a:buChar char="●"/>
              <a:defRPr/>
            </a:lvl7pPr>
            <a:lvl8pPr indent="-419100" lvl="7" marL="3657600" rtl="0" algn="ctr">
              <a:spcBef>
                <a:spcPts val="3400"/>
              </a:spcBef>
              <a:spcAft>
                <a:spcPts val="0"/>
              </a:spcAft>
              <a:buSzPts val="3000"/>
              <a:buChar char="○"/>
              <a:defRPr/>
            </a:lvl8pPr>
            <a:lvl9pPr indent="-419100" lvl="8" marL="4114800" rtl="0" algn="ctr">
              <a:spcBef>
                <a:spcPts val="3400"/>
              </a:spcBef>
              <a:spcAft>
                <a:spcPts val="3400"/>
              </a:spcAft>
              <a:buSzPts val="3000"/>
              <a:buChar char="■"/>
              <a:defRPr/>
            </a:lvl9pPr>
          </a:lstStyle>
          <a:p/>
        </p:txBody>
      </p:sp>
      <p:sp>
        <p:nvSpPr>
          <p:cNvPr id="469" name="Google Shape;469;p77"/>
          <p:cNvSpPr/>
          <p:nvPr/>
        </p:nvSpPr>
        <p:spPr>
          <a:xfrm flipH="1" rot="10800000">
            <a:off x="0" y="-1"/>
            <a:ext cx="1210223" cy="18288026"/>
          </a:xfrm>
          <a:custGeom>
            <a:rect b="b" l="l" r="r" t="t"/>
            <a:pathLst>
              <a:path extrusionOk="0" h="160735" w="51102">
                <a:moveTo>
                  <a:pt x="0" y="0"/>
                </a:moveTo>
                <a:lnTo>
                  <a:pt x="0" y="160734"/>
                </a:lnTo>
                <a:lnTo>
                  <a:pt x="19967" y="160734"/>
                </a:lnTo>
                <a:lnTo>
                  <a:pt x="19967" y="160722"/>
                </a:lnTo>
                <a:lnTo>
                  <a:pt x="5110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77"/>
          <p:cNvSpPr/>
          <p:nvPr/>
        </p:nvSpPr>
        <p:spPr>
          <a:xfrm flipH="1">
            <a:off x="11553571" y="-50"/>
            <a:ext cx="1371833" cy="18288026"/>
          </a:xfrm>
          <a:custGeom>
            <a:rect b="b" l="l" r="r" t="t"/>
            <a:pathLst>
              <a:path extrusionOk="0" h="160735" w="51102">
                <a:moveTo>
                  <a:pt x="0" y="0"/>
                </a:moveTo>
                <a:lnTo>
                  <a:pt x="0" y="160734"/>
                </a:lnTo>
                <a:lnTo>
                  <a:pt x="19967" y="160734"/>
                </a:lnTo>
                <a:lnTo>
                  <a:pt x="19967" y="160722"/>
                </a:lnTo>
                <a:lnTo>
                  <a:pt x="5110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77"/>
          <p:cNvSpPr/>
          <p:nvPr/>
        </p:nvSpPr>
        <p:spPr>
          <a:xfrm>
            <a:off x="5959407" y="13478222"/>
            <a:ext cx="1006611" cy="1331435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1"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79"/>
          <p:cNvSpPr/>
          <p:nvPr/>
        </p:nvSpPr>
        <p:spPr>
          <a:xfrm>
            <a:off x="0" y="-50"/>
            <a:ext cx="1815399" cy="18288026"/>
          </a:xfrm>
          <a:custGeom>
            <a:rect b="b" l="l" r="r" t="t"/>
            <a:pathLst>
              <a:path extrusionOk="0" h="160735" w="51102">
                <a:moveTo>
                  <a:pt x="0" y="0"/>
                </a:moveTo>
                <a:lnTo>
                  <a:pt x="0" y="160734"/>
                </a:lnTo>
                <a:lnTo>
                  <a:pt x="19967" y="160734"/>
                </a:lnTo>
                <a:lnTo>
                  <a:pt x="19967" y="160722"/>
                </a:lnTo>
                <a:lnTo>
                  <a:pt x="5110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p79"/>
          <p:cNvSpPr txBox="1"/>
          <p:nvPr>
            <p:ph type="title"/>
          </p:nvPr>
        </p:nvSpPr>
        <p:spPr>
          <a:xfrm>
            <a:off x="1335725" y="270703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"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80"/>
          <p:cNvSpPr txBox="1"/>
          <p:nvPr>
            <p:ph idx="1" type="subTitle"/>
          </p:nvPr>
        </p:nvSpPr>
        <p:spPr>
          <a:xfrm>
            <a:off x="1008173" y="3995581"/>
            <a:ext cx="10908900" cy="110124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600"/>
              <a:buFont typeface="Livvic"/>
              <a:buAutoNum type="arabicPeriod"/>
              <a:defRPr sz="2600"/>
            </a:lvl1pPr>
            <a:lvl2pPr lvl="1" rtl="0">
              <a:spcBef>
                <a:spcPts val="340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Roboto Condensed Light"/>
              <a:buAutoNum type="alphaLcPeriod"/>
              <a:defRPr/>
            </a:lvl2pPr>
            <a:lvl3pPr lvl="2" rtl="0">
              <a:spcBef>
                <a:spcPts val="340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Roboto Condensed Light"/>
              <a:buAutoNum type="romanLcPeriod"/>
              <a:defRPr/>
            </a:lvl3pPr>
            <a:lvl4pPr lvl="3" rtl="0">
              <a:spcBef>
                <a:spcPts val="340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Roboto Condensed Light"/>
              <a:buAutoNum type="arabicPeriod"/>
              <a:defRPr/>
            </a:lvl4pPr>
            <a:lvl5pPr lvl="4" rtl="0">
              <a:spcBef>
                <a:spcPts val="340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Roboto Condensed Light"/>
              <a:buAutoNum type="alphaLcPeriod"/>
              <a:defRPr/>
            </a:lvl5pPr>
            <a:lvl6pPr lvl="5" rtl="0">
              <a:spcBef>
                <a:spcPts val="340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Roboto Condensed Light"/>
              <a:buAutoNum type="romanLcPeriod"/>
              <a:defRPr/>
            </a:lvl6pPr>
            <a:lvl7pPr lvl="6" rtl="0">
              <a:spcBef>
                <a:spcPts val="340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Roboto Condensed Light"/>
              <a:buAutoNum type="arabicPeriod"/>
              <a:defRPr/>
            </a:lvl7pPr>
            <a:lvl8pPr lvl="7" rtl="0">
              <a:spcBef>
                <a:spcPts val="3400"/>
              </a:spcBef>
              <a:spcAft>
                <a:spcPts val="0"/>
              </a:spcAft>
              <a:buClr>
                <a:srgbClr val="434343"/>
              </a:buClr>
              <a:buSzPts val="3000"/>
              <a:buFont typeface="Roboto Condensed Light"/>
              <a:buAutoNum type="alphaLcPeriod"/>
              <a:defRPr/>
            </a:lvl8pPr>
            <a:lvl9pPr lvl="8" rtl="0">
              <a:spcBef>
                <a:spcPts val="3400"/>
              </a:spcBef>
              <a:spcAft>
                <a:spcPts val="3400"/>
              </a:spcAft>
              <a:buClr>
                <a:srgbClr val="434343"/>
              </a:buClr>
              <a:buSzPts val="30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478" name="Google Shape;478;p80"/>
          <p:cNvSpPr/>
          <p:nvPr/>
        </p:nvSpPr>
        <p:spPr>
          <a:xfrm>
            <a:off x="6062055" y="3173058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80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2"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81"/>
          <p:cNvSpPr/>
          <p:nvPr/>
        </p:nvSpPr>
        <p:spPr>
          <a:xfrm>
            <a:off x="12220525" y="3"/>
            <a:ext cx="704909" cy="9145744"/>
          </a:xfrm>
          <a:custGeom>
            <a:rect b="b" l="l" r="r" t="t"/>
            <a:pathLst>
              <a:path extrusionOk="0" h="34827" w="6752">
                <a:moveTo>
                  <a:pt x="1" y="1"/>
                </a:moveTo>
                <a:lnTo>
                  <a:pt x="6752" y="34827"/>
                </a:lnTo>
                <a:lnTo>
                  <a:pt x="675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81"/>
          <p:cNvSpPr/>
          <p:nvPr/>
        </p:nvSpPr>
        <p:spPr>
          <a:xfrm>
            <a:off x="0" y="9145460"/>
            <a:ext cx="704909" cy="9142593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p81"/>
          <p:cNvSpPr/>
          <p:nvPr/>
        </p:nvSpPr>
        <p:spPr>
          <a:xfrm>
            <a:off x="6062055" y="3173058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4" name="Google Shape;484;p81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485" name="Google Shape;485;p81"/>
          <p:cNvSpPr/>
          <p:nvPr/>
        </p:nvSpPr>
        <p:spPr>
          <a:xfrm>
            <a:off x="8635300" y="7907098"/>
            <a:ext cx="2872775" cy="7225839"/>
          </a:xfrm>
          <a:custGeom>
            <a:rect b="b" l="l" r="r" t="t"/>
            <a:pathLst>
              <a:path extrusionOk="0" h="27516" w="27517">
                <a:moveTo>
                  <a:pt x="1" y="1"/>
                </a:moveTo>
                <a:lnTo>
                  <a:pt x="1" y="27516"/>
                </a:lnTo>
                <a:lnTo>
                  <a:pt x="27516" y="27516"/>
                </a:lnTo>
                <a:lnTo>
                  <a:pt x="27516" y="1"/>
                </a:lnTo>
                <a:close/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6" name="Google Shape;486;p81"/>
          <p:cNvSpPr/>
          <p:nvPr/>
        </p:nvSpPr>
        <p:spPr>
          <a:xfrm>
            <a:off x="9460689" y="6981680"/>
            <a:ext cx="1361167" cy="2851628"/>
          </a:xfrm>
          <a:custGeom>
            <a:rect b="b" l="l" r="r" t="t"/>
            <a:pathLst>
              <a:path extrusionOk="0" h="10859" w="13038">
                <a:moveTo>
                  <a:pt x="2084" y="0"/>
                </a:moveTo>
                <a:lnTo>
                  <a:pt x="1" y="10859"/>
                </a:lnTo>
                <a:lnTo>
                  <a:pt x="10954" y="10859"/>
                </a:lnTo>
                <a:lnTo>
                  <a:pt x="130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81"/>
          <p:cNvSpPr/>
          <p:nvPr/>
        </p:nvSpPr>
        <p:spPr>
          <a:xfrm>
            <a:off x="9460689" y="6981680"/>
            <a:ext cx="1361167" cy="2851628"/>
          </a:xfrm>
          <a:custGeom>
            <a:rect b="b" l="l" r="r" t="t"/>
            <a:pathLst>
              <a:path extrusionOk="0" h="10859" w="13038">
                <a:moveTo>
                  <a:pt x="2084" y="0"/>
                </a:moveTo>
                <a:lnTo>
                  <a:pt x="1" y="10859"/>
                </a:lnTo>
                <a:lnTo>
                  <a:pt x="10954" y="10859"/>
                </a:lnTo>
                <a:lnTo>
                  <a:pt x="13038" y="0"/>
                </a:lnTo>
                <a:close/>
              </a:path>
            </a:pathLst>
          </a:custGeom>
          <a:solidFill>
            <a:schemeClr val="dk2">
              <a:alpha val="25099"/>
            </a:schemeClr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8" name="Google Shape;488;p81"/>
          <p:cNvSpPr/>
          <p:nvPr/>
        </p:nvSpPr>
        <p:spPr>
          <a:xfrm>
            <a:off x="5026316" y="7907098"/>
            <a:ext cx="2872775" cy="7225839"/>
          </a:xfrm>
          <a:custGeom>
            <a:rect b="b" l="l" r="r" t="t"/>
            <a:pathLst>
              <a:path extrusionOk="0" h="27516" w="27517">
                <a:moveTo>
                  <a:pt x="1" y="1"/>
                </a:moveTo>
                <a:lnTo>
                  <a:pt x="1" y="27516"/>
                </a:lnTo>
                <a:lnTo>
                  <a:pt x="27516" y="27516"/>
                </a:lnTo>
                <a:lnTo>
                  <a:pt x="27516" y="1"/>
                </a:lnTo>
                <a:close/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81"/>
          <p:cNvSpPr/>
          <p:nvPr/>
        </p:nvSpPr>
        <p:spPr>
          <a:xfrm>
            <a:off x="5851705" y="6981680"/>
            <a:ext cx="1361167" cy="2851628"/>
          </a:xfrm>
          <a:custGeom>
            <a:rect b="b" l="l" r="r" t="t"/>
            <a:pathLst>
              <a:path extrusionOk="0" h="10859" w="13038">
                <a:moveTo>
                  <a:pt x="2084" y="0"/>
                </a:moveTo>
                <a:lnTo>
                  <a:pt x="1" y="10859"/>
                </a:lnTo>
                <a:lnTo>
                  <a:pt x="10954" y="10859"/>
                </a:lnTo>
                <a:lnTo>
                  <a:pt x="130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81"/>
          <p:cNvSpPr/>
          <p:nvPr/>
        </p:nvSpPr>
        <p:spPr>
          <a:xfrm>
            <a:off x="5851705" y="6981680"/>
            <a:ext cx="1361167" cy="2851628"/>
          </a:xfrm>
          <a:custGeom>
            <a:rect b="b" l="l" r="r" t="t"/>
            <a:pathLst>
              <a:path extrusionOk="0" h="10859" w="13038">
                <a:moveTo>
                  <a:pt x="2084" y="0"/>
                </a:moveTo>
                <a:lnTo>
                  <a:pt x="1" y="10859"/>
                </a:lnTo>
                <a:lnTo>
                  <a:pt x="10954" y="10859"/>
                </a:lnTo>
                <a:lnTo>
                  <a:pt x="13038" y="0"/>
                </a:lnTo>
                <a:close/>
              </a:path>
            </a:pathLst>
          </a:custGeom>
          <a:solidFill>
            <a:schemeClr val="dk2">
              <a:alpha val="25099"/>
            </a:schemeClr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1" name="Google Shape;491;p81"/>
          <p:cNvSpPr/>
          <p:nvPr/>
        </p:nvSpPr>
        <p:spPr>
          <a:xfrm>
            <a:off x="1337131" y="7907098"/>
            <a:ext cx="2872775" cy="7225839"/>
          </a:xfrm>
          <a:custGeom>
            <a:rect b="b" l="l" r="r" t="t"/>
            <a:pathLst>
              <a:path extrusionOk="0" h="27516" w="27517">
                <a:moveTo>
                  <a:pt x="1" y="1"/>
                </a:moveTo>
                <a:lnTo>
                  <a:pt x="1" y="27516"/>
                </a:lnTo>
                <a:lnTo>
                  <a:pt x="27516" y="27516"/>
                </a:lnTo>
                <a:lnTo>
                  <a:pt x="27516" y="1"/>
                </a:lnTo>
                <a:close/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81"/>
          <p:cNvSpPr/>
          <p:nvPr/>
        </p:nvSpPr>
        <p:spPr>
          <a:xfrm>
            <a:off x="2162520" y="6981680"/>
            <a:ext cx="1361167" cy="2851628"/>
          </a:xfrm>
          <a:custGeom>
            <a:rect b="b" l="l" r="r" t="t"/>
            <a:pathLst>
              <a:path extrusionOk="0" h="10859" w="13038">
                <a:moveTo>
                  <a:pt x="2084" y="0"/>
                </a:moveTo>
                <a:lnTo>
                  <a:pt x="1" y="10859"/>
                </a:lnTo>
                <a:lnTo>
                  <a:pt x="10954" y="10859"/>
                </a:lnTo>
                <a:lnTo>
                  <a:pt x="130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Google Shape;493;p81"/>
          <p:cNvSpPr/>
          <p:nvPr/>
        </p:nvSpPr>
        <p:spPr>
          <a:xfrm>
            <a:off x="2162520" y="6981680"/>
            <a:ext cx="1361167" cy="2851628"/>
          </a:xfrm>
          <a:custGeom>
            <a:rect b="b" l="l" r="r" t="t"/>
            <a:pathLst>
              <a:path extrusionOk="0" h="10859" w="13038">
                <a:moveTo>
                  <a:pt x="2084" y="0"/>
                </a:moveTo>
                <a:lnTo>
                  <a:pt x="1" y="10859"/>
                </a:lnTo>
                <a:lnTo>
                  <a:pt x="10954" y="10859"/>
                </a:lnTo>
                <a:lnTo>
                  <a:pt x="13038" y="0"/>
                </a:lnTo>
                <a:close/>
              </a:path>
            </a:pathLst>
          </a:custGeom>
          <a:solidFill>
            <a:schemeClr val="dk2">
              <a:alpha val="25099"/>
            </a:schemeClr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81"/>
          <p:cNvSpPr/>
          <p:nvPr/>
        </p:nvSpPr>
        <p:spPr>
          <a:xfrm>
            <a:off x="5780817" y="6787878"/>
            <a:ext cx="1362524" cy="2851628"/>
          </a:xfrm>
          <a:custGeom>
            <a:rect b="b" l="l" r="r" t="t"/>
            <a:pathLst>
              <a:path extrusionOk="0" h="10859" w="13051">
                <a:moveTo>
                  <a:pt x="2096" y="0"/>
                </a:moveTo>
                <a:lnTo>
                  <a:pt x="1" y="10859"/>
                </a:lnTo>
                <a:lnTo>
                  <a:pt x="10967" y="10859"/>
                </a:lnTo>
                <a:lnTo>
                  <a:pt x="1305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5" name="Google Shape;495;p81"/>
          <p:cNvSpPr/>
          <p:nvPr/>
        </p:nvSpPr>
        <p:spPr>
          <a:xfrm>
            <a:off x="2091633" y="6787878"/>
            <a:ext cx="1362524" cy="2851628"/>
          </a:xfrm>
          <a:custGeom>
            <a:rect b="b" l="l" r="r" t="t"/>
            <a:pathLst>
              <a:path extrusionOk="0" h="10859" w="13051">
                <a:moveTo>
                  <a:pt x="2096" y="0"/>
                </a:moveTo>
                <a:lnTo>
                  <a:pt x="1" y="10859"/>
                </a:lnTo>
                <a:lnTo>
                  <a:pt x="10967" y="10859"/>
                </a:lnTo>
                <a:lnTo>
                  <a:pt x="130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81"/>
          <p:cNvSpPr/>
          <p:nvPr/>
        </p:nvSpPr>
        <p:spPr>
          <a:xfrm>
            <a:off x="9389801" y="6787878"/>
            <a:ext cx="1362524" cy="2851628"/>
          </a:xfrm>
          <a:custGeom>
            <a:rect b="b" l="l" r="r" t="t"/>
            <a:pathLst>
              <a:path extrusionOk="0" h="10859" w="13051">
                <a:moveTo>
                  <a:pt x="2096" y="0"/>
                </a:moveTo>
                <a:lnTo>
                  <a:pt x="1" y="10859"/>
                </a:lnTo>
                <a:lnTo>
                  <a:pt x="10967" y="10859"/>
                </a:lnTo>
                <a:lnTo>
                  <a:pt x="1305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81"/>
          <p:cNvSpPr txBox="1"/>
          <p:nvPr>
            <p:ph idx="2" type="title"/>
          </p:nvPr>
        </p:nvSpPr>
        <p:spPr>
          <a:xfrm>
            <a:off x="1554967" y="10311822"/>
            <a:ext cx="2437200" cy="37089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498" name="Google Shape;498;p81"/>
          <p:cNvSpPr txBox="1"/>
          <p:nvPr>
            <p:ph idx="3" type="title"/>
          </p:nvPr>
        </p:nvSpPr>
        <p:spPr>
          <a:xfrm>
            <a:off x="5244158" y="10311822"/>
            <a:ext cx="2437200" cy="37089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499" name="Google Shape;499;p81"/>
          <p:cNvSpPr txBox="1"/>
          <p:nvPr>
            <p:ph idx="4" type="title"/>
          </p:nvPr>
        </p:nvSpPr>
        <p:spPr>
          <a:xfrm>
            <a:off x="8853148" y="10311822"/>
            <a:ext cx="2437200" cy="37089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3"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82"/>
          <p:cNvSpPr/>
          <p:nvPr/>
        </p:nvSpPr>
        <p:spPr>
          <a:xfrm>
            <a:off x="0" y="0"/>
            <a:ext cx="2319655" cy="18287991"/>
          </a:xfrm>
          <a:custGeom>
            <a:rect b="b" l="l" r="r" t="t"/>
            <a:pathLst>
              <a:path extrusionOk="0" h="75236" w="44245">
                <a:moveTo>
                  <a:pt x="0" y="0"/>
                </a:moveTo>
                <a:lnTo>
                  <a:pt x="0" y="75236"/>
                </a:lnTo>
                <a:lnTo>
                  <a:pt x="44244" y="75236"/>
                </a:lnTo>
                <a:lnTo>
                  <a:pt x="296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82"/>
          <p:cNvSpPr/>
          <p:nvPr/>
        </p:nvSpPr>
        <p:spPr>
          <a:xfrm>
            <a:off x="6062055" y="3173058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82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6062055" y="3208707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9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" type="body"/>
          </p:nvPr>
        </p:nvSpPr>
        <p:spPr>
          <a:xfrm>
            <a:off x="6840022" y="7924622"/>
            <a:ext cx="4734600" cy="7044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indent="-444500" lvl="0" marL="457200" rtl="0">
              <a:spcBef>
                <a:spcPts val="0"/>
              </a:spcBef>
              <a:spcAft>
                <a:spcPts val="0"/>
              </a:spcAft>
              <a:buSzPts val="3400"/>
              <a:buChar char="●"/>
              <a:defRPr sz="3400"/>
            </a:lvl1pPr>
            <a:lvl2pPr indent="-444500" lvl="1" marL="9144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2pPr>
            <a:lvl3pPr indent="-444500" lvl="2" marL="13716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■"/>
              <a:defRPr sz="3400"/>
            </a:lvl3pPr>
            <a:lvl4pPr indent="-444500" lvl="3" marL="1828800" rtl="0">
              <a:spcBef>
                <a:spcPts val="3400"/>
              </a:spcBef>
              <a:spcAft>
                <a:spcPts val="0"/>
              </a:spcAft>
              <a:buSzPts val="3400"/>
              <a:buChar char="●"/>
              <a:defRPr sz="3400"/>
            </a:lvl4pPr>
            <a:lvl5pPr indent="-444500" lvl="4" marL="2286000" rtl="0"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5pPr>
            <a:lvl6pPr indent="-444500" lvl="5" marL="2743200" rtl="0">
              <a:spcBef>
                <a:spcPts val="3400"/>
              </a:spcBef>
              <a:spcAft>
                <a:spcPts val="0"/>
              </a:spcAft>
              <a:buSzPts val="3400"/>
              <a:buChar char="■"/>
              <a:defRPr sz="3400"/>
            </a:lvl6pPr>
            <a:lvl7pPr indent="-444500" lvl="6" marL="3200400" rtl="0">
              <a:spcBef>
                <a:spcPts val="3400"/>
              </a:spcBef>
              <a:spcAft>
                <a:spcPts val="0"/>
              </a:spcAft>
              <a:buSzPts val="3400"/>
              <a:buChar char="●"/>
              <a:defRPr sz="3400"/>
            </a:lvl7pPr>
            <a:lvl8pPr indent="-444500" lvl="7" marL="3657600" rtl="0"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8pPr>
            <a:lvl9pPr indent="-444500" lvl="8" marL="4114800" rtl="0">
              <a:spcBef>
                <a:spcPts val="3400"/>
              </a:spcBef>
              <a:spcAft>
                <a:spcPts val="3400"/>
              </a:spcAft>
              <a:buSzPts val="3400"/>
              <a:buChar char="■"/>
              <a:defRPr sz="3400"/>
            </a:lvl9pPr>
          </a:lstStyle>
          <a:p/>
        </p:txBody>
      </p:sp>
      <p:sp>
        <p:nvSpPr>
          <p:cNvPr id="48" name="Google Shape;48;p9"/>
          <p:cNvSpPr/>
          <p:nvPr/>
        </p:nvSpPr>
        <p:spPr>
          <a:xfrm flipH="1">
            <a:off x="12144529" y="8217349"/>
            <a:ext cx="780903" cy="10128206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9"/>
          <p:cNvSpPr txBox="1"/>
          <p:nvPr>
            <p:ph idx="2" type="subTitle"/>
          </p:nvPr>
        </p:nvSpPr>
        <p:spPr>
          <a:xfrm>
            <a:off x="6840022" y="5797689"/>
            <a:ext cx="4644900" cy="15852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1pPr>
            <a:lvl2pPr lvl="1" rtl="0">
              <a:spcBef>
                <a:spcPts val="3400"/>
              </a:spcBef>
              <a:spcAft>
                <a:spcPts val="0"/>
              </a:spcAft>
              <a:buNone/>
              <a:defRPr b="1" sz="4700">
                <a:latin typeface="Fjalla One"/>
                <a:ea typeface="Fjalla One"/>
                <a:cs typeface="Fjalla One"/>
                <a:sym typeface="Fjalla One"/>
              </a:defRPr>
            </a:lvl2pPr>
            <a:lvl3pPr lvl="2" rtl="0">
              <a:spcBef>
                <a:spcPts val="3400"/>
              </a:spcBef>
              <a:spcAft>
                <a:spcPts val="0"/>
              </a:spcAft>
              <a:buNone/>
              <a:defRPr b="1" sz="4700">
                <a:latin typeface="Fjalla One"/>
                <a:ea typeface="Fjalla One"/>
                <a:cs typeface="Fjalla One"/>
                <a:sym typeface="Fjalla One"/>
              </a:defRPr>
            </a:lvl3pPr>
            <a:lvl4pPr lvl="3" rtl="0">
              <a:spcBef>
                <a:spcPts val="3400"/>
              </a:spcBef>
              <a:spcAft>
                <a:spcPts val="0"/>
              </a:spcAft>
              <a:buNone/>
              <a:defRPr b="1" sz="4700">
                <a:latin typeface="Fjalla One"/>
                <a:ea typeface="Fjalla One"/>
                <a:cs typeface="Fjalla One"/>
                <a:sym typeface="Fjalla One"/>
              </a:defRPr>
            </a:lvl4pPr>
            <a:lvl5pPr lvl="4" rtl="0">
              <a:spcBef>
                <a:spcPts val="3400"/>
              </a:spcBef>
              <a:spcAft>
                <a:spcPts val="0"/>
              </a:spcAft>
              <a:buNone/>
              <a:defRPr b="1" sz="4700">
                <a:latin typeface="Fjalla One"/>
                <a:ea typeface="Fjalla One"/>
                <a:cs typeface="Fjalla One"/>
                <a:sym typeface="Fjalla One"/>
              </a:defRPr>
            </a:lvl5pPr>
            <a:lvl6pPr lvl="5" rtl="0">
              <a:spcBef>
                <a:spcPts val="3400"/>
              </a:spcBef>
              <a:spcAft>
                <a:spcPts val="0"/>
              </a:spcAft>
              <a:buNone/>
              <a:defRPr b="1" sz="4700">
                <a:latin typeface="Fjalla One"/>
                <a:ea typeface="Fjalla One"/>
                <a:cs typeface="Fjalla One"/>
                <a:sym typeface="Fjalla One"/>
              </a:defRPr>
            </a:lvl6pPr>
            <a:lvl7pPr lvl="6" rtl="0">
              <a:spcBef>
                <a:spcPts val="3400"/>
              </a:spcBef>
              <a:spcAft>
                <a:spcPts val="0"/>
              </a:spcAft>
              <a:buNone/>
              <a:defRPr b="1" sz="4700">
                <a:latin typeface="Fjalla One"/>
                <a:ea typeface="Fjalla One"/>
                <a:cs typeface="Fjalla One"/>
                <a:sym typeface="Fjalla One"/>
              </a:defRPr>
            </a:lvl7pPr>
            <a:lvl8pPr lvl="7" rtl="0">
              <a:spcBef>
                <a:spcPts val="3400"/>
              </a:spcBef>
              <a:spcAft>
                <a:spcPts val="0"/>
              </a:spcAft>
              <a:buNone/>
              <a:defRPr b="1" sz="4700">
                <a:latin typeface="Fjalla One"/>
                <a:ea typeface="Fjalla One"/>
                <a:cs typeface="Fjalla One"/>
                <a:sym typeface="Fjalla One"/>
              </a:defRPr>
            </a:lvl8pPr>
            <a:lvl9pPr lvl="8" rtl="0">
              <a:spcBef>
                <a:spcPts val="3400"/>
              </a:spcBef>
              <a:spcAft>
                <a:spcPts val="3400"/>
              </a:spcAft>
              <a:buNone/>
              <a:defRPr b="1" sz="47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4"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83"/>
          <p:cNvSpPr/>
          <p:nvPr/>
        </p:nvSpPr>
        <p:spPr>
          <a:xfrm>
            <a:off x="6062055" y="3173058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83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507" name="Google Shape;507;p83"/>
          <p:cNvSpPr/>
          <p:nvPr/>
        </p:nvSpPr>
        <p:spPr>
          <a:xfrm>
            <a:off x="0" y="999825"/>
            <a:ext cx="1332929" cy="17288346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83"/>
          <p:cNvSpPr/>
          <p:nvPr/>
        </p:nvSpPr>
        <p:spPr>
          <a:xfrm rot="10800000">
            <a:off x="12265691" y="50"/>
            <a:ext cx="659738" cy="8556483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5"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84"/>
          <p:cNvSpPr/>
          <p:nvPr/>
        </p:nvSpPr>
        <p:spPr>
          <a:xfrm>
            <a:off x="6062055" y="3173058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1" name="Google Shape;511;p84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512" name="Google Shape;512;p84"/>
          <p:cNvSpPr/>
          <p:nvPr/>
        </p:nvSpPr>
        <p:spPr>
          <a:xfrm flipH="1" rot="10800000">
            <a:off x="0" y="-6"/>
            <a:ext cx="1009880" cy="13098186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84"/>
          <p:cNvSpPr/>
          <p:nvPr/>
        </p:nvSpPr>
        <p:spPr>
          <a:xfrm flipH="1">
            <a:off x="12448116" y="12097510"/>
            <a:ext cx="477299" cy="6190542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6"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85"/>
          <p:cNvSpPr txBox="1"/>
          <p:nvPr>
            <p:ph type="title"/>
          </p:nvPr>
        </p:nvSpPr>
        <p:spPr>
          <a:xfrm>
            <a:off x="4725805" y="11231377"/>
            <a:ext cx="3053400" cy="18975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516" name="Google Shape;516;p85"/>
          <p:cNvSpPr txBox="1"/>
          <p:nvPr>
            <p:ph idx="2" type="title"/>
          </p:nvPr>
        </p:nvSpPr>
        <p:spPr>
          <a:xfrm>
            <a:off x="1035843" y="11231377"/>
            <a:ext cx="3053400" cy="18975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517" name="Google Shape;517;p85"/>
          <p:cNvSpPr txBox="1"/>
          <p:nvPr>
            <p:ph idx="3" type="title"/>
          </p:nvPr>
        </p:nvSpPr>
        <p:spPr>
          <a:xfrm>
            <a:off x="8415766" y="11231377"/>
            <a:ext cx="3053400" cy="18975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518" name="Google Shape;518;p85"/>
          <p:cNvSpPr/>
          <p:nvPr/>
        </p:nvSpPr>
        <p:spPr>
          <a:xfrm rot="5400000">
            <a:off x="10220914" y="15583520"/>
            <a:ext cx="1773109" cy="3635939"/>
          </a:xfrm>
          <a:custGeom>
            <a:rect b="b" l="l" r="r" t="t"/>
            <a:pathLst>
              <a:path extrusionOk="0" h="34827" w="6752">
                <a:moveTo>
                  <a:pt x="1" y="1"/>
                </a:moveTo>
                <a:lnTo>
                  <a:pt x="6752" y="34827"/>
                </a:lnTo>
                <a:lnTo>
                  <a:pt x="675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85"/>
          <p:cNvSpPr/>
          <p:nvPr/>
        </p:nvSpPr>
        <p:spPr>
          <a:xfrm rot="-5400000">
            <a:off x="1095166" y="-1111045"/>
            <a:ext cx="2087837" cy="4281631"/>
          </a:xfrm>
          <a:custGeom>
            <a:rect b="b" l="l" r="r" t="t"/>
            <a:pathLst>
              <a:path extrusionOk="0" h="34827" w="6752">
                <a:moveTo>
                  <a:pt x="1" y="1"/>
                </a:moveTo>
                <a:lnTo>
                  <a:pt x="6752" y="34827"/>
                </a:lnTo>
                <a:lnTo>
                  <a:pt x="675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85"/>
          <p:cNvSpPr txBox="1"/>
          <p:nvPr>
            <p:ph idx="1" type="subTitle"/>
          </p:nvPr>
        </p:nvSpPr>
        <p:spPr>
          <a:xfrm>
            <a:off x="1035840" y="13585381"/>
            <a:ext cx="3053400" cy="15852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1pPr>
            <a:lvl2pPr lvl="1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2pPr>
            <a:lvl3pPr lvl="2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3pPr>
            <a:lvl4pPr lvl="3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4pPr>
            <a:lvl5pPr lvl="4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5pPr>
            <a:lvl6pPr lvl="5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6pPr>
            <a:lvl7pPr lvl="6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7pPr>
            <a:lvl8pPr lvl="7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8pPr>
            <a:lvl9pPr lvl="8" rtl="0" algn="ctr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/>
        </p:txBody>
      </p:sp>
      <p:sp>
        <p:nvSpPr>
          <p:cNvPr id="521" name="Google Shape;521;p85"/>
          <p:cNvSpPr txBox="1"/>
          <p:nvPr>
            <p:ph idx="4" type="subTitle"/>
          </p:nvPr>
        </p:nvSpPr>
        <p:spPr>
          <a:xfrm>
            <a:off x="4725795" y="13585381"/>
            <a:ext cx="3053400" cy="15852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1pPr>
            <a:lvl2pPr lvl="1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2pPr>
            <a:lvl3pPr lvl="2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3pPr>
            <a:lvl4pPr lvl="3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4pPr>
            <a:lvl5pPr lvl="4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5pPr>
            <a:lvl6pPr lvl="5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6pPr>
            <a:lvl7pPr lvl="6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7pPr>
            <a:lvl8pPr lvl="7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8pPr>
            <a:lvl9pPr lvl="8" rtl="0" algn="ctr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/>
        </p:txBody>
      </p:sp>
      <p:sp>
        <p:nvSpPr>
          <p:cNvPr id="522" name="Google Shape;522;p85"/>
          <p:cNvSpPr txBox="1"/>
          <p:nvPr>
            <p:ph idx="5" type="subTitle"/>
          </p:nvPr>
        </p:nvSpPr>
        <p:spPr>
          <a:xfrm>
            <a:off x="8415750" y="13585381"/>
            <a:ext cx="3053400" cy="15852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1pPr>
            <a:lvl2pPr lvl="1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2pPr>
            <a:lvl3pPr lvl="2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3pPr>
            <a:lvl4pPr lvl="3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4pPr>
            <a:lvl5pPr lvl="4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5pPr>
            <a:lvl6pPr lvl="5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6pPr>
            <a:lvl7pPr lvl="6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7pPr>
            <a:lvl8pPr lvl="7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8pPr>
            <a:lvl9pPr lvl="8" rtl="0" algn="ctr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/>
        </p:txBody>
      </p:sp>
      <p:sp>
        <p:nvSpPr>
          <p:cNvPr id="523" name="Google Shape;523;p85"/>
          <p:cNvSpPr/>
          <p:nvPr/>
        </p:nvSpPr>
        <p:spPr>
          <a:xfrm>
            <a:off x="6062055" y="3208707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85"/>
          <p:cNvSpPr txBox="1"/>
          <p:nvPr>
            <p:ph idx="6"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CUSTOM_7"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86"/>
          <p:cNvSpPr/>
          <p:nvPr/>
        </p:nvSpPr>
        <p:spPr>
          <a:xfrm rot="5400000">
            <a:off x="1735946" y="-1802263"/>
            <a:ext cx="3358293" cy="6884057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86"/>
          <p:cNvSpPr/>
          <p:nvPr/>
        </p:nvSpPr>
        <p:spPr>
          <a:xfrm>
            <a:off x="6062055" y="3173058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8" name="Google Shape;528;p86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529" name="Google Shape;529;p86"/>
          <p:cNvSpPr/>
          <p:nvPr/>
        </p:nvSpPr>
        <p:spPr>
          <a:xfrm rot="-5400000">
            <a:off x="6815666" y="12178249"/>
            <a:ext cx="4006485" cy="8213033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8"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87"/>
          <p:cNvSpPr txBox="1"/>
          <p:nvPr>
            <p:ph type="title"/>
          </p:nvPr>
        </p:nvSpPr>
        <p:spPr>
          <a:xfrm>
            <a:off x="1017750" y="13105244"/>
            <a:ext cx="3241200" cy="22188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532" name="Google Shape;532;p87"/>
          <p:cNvSpPr txBox="1"/>
          <p:nvPr>
            <p:ph idx="2" type="title"/>
          </p:nvPr>
        </p:nvSpPr>
        <p:spPr>
          <a:xfrm>
            <a:off x="4842158" y="13105244"/>
            <a:ext cx="3241200" cy="22188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533" name="Google Shape;533;p87"/>
          <p:cNvSpPr txBox="1"/>
          <p:nvPr>
            <p:ph idx="3" type="title"/>
          </p:nvPr>
        </p:nvSpPr>
        <p:spPr>
          <a:xfrm>
            <a:off x="8666565" y="13105244"/>
            <a:ext cx="3241200" cy="22188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534" name="Google Shape;534;p87"/>
          <p:cNvSpPr txBox="1"/>
          <p:nvPr>
            <p:ph idx="4" type="title"/>
          </p:nvPr>
        </p:nvSpPr>
        <p:spPr>
          <a:xfrm>
            <a:off x="1017750" y="7060622"/>
            <a:ext cx="3241200" cy="22188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535" name="Google Shape;535;p87"/>
          <p:cNvSpPr txBox="1"/>
          <p:nvPr>
            <p:ph idx="5" type="title"/>
          </p:nvPr>
        </p:nvSpPr>
        <p:spPr>
          <a:xfrm>
            <a:off x="4842158" y="7060622"/>
            <a:ext cx="3241200" cy="22188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536" name="Google Shape;536;p87"/>
          <p:cNvSpPr txBox="1"/>
          <p:nvPr>
            <p:ph idx="6" type="title"/>
          </p:nvPr>
        </p:nvSpPr>
        <p:spPr>
          <a:xfrm>
            <a:off x="8666565" y="7060622"/>
            <a:ext cx="3241200" cy="22188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537" name="Google Shape;537;p87"/>
          <p:cNvSpPr/>
          <p:nvPr/>
        </p:nvSpPr>
        <p:spPr>
          <a:xfrm rot="10800000">
            <a:off x="4" y="9142290"/>
            <a:ext cx="704909" cy="9145744"/>
          </a:xfrm>
          <a:custGeom>
            <a:rect b="b" l="l" r="r" t="t"/>
            <a:pathLst>
              <a:path extrusionOk="0" h="34827" w="6752">
                <a:moveTo>
                  <a:pt x="1" y="1"/>
                </a:moveTo>
                <a:lnTo>
                  <a:pt x="6752" y="34827"/>
                </a:lnTo>
                <a:lnTo>
                  <a:pt x="675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87"/>
          <p:cNvSpPr/>
          <p:nvPr/>
        </p:nvSpPr>
        <p:spPr>
          <a:xfrm rot="10800000">
            <a:off x="12220530" y="-16"/>
            <a:ext cx="704909" cy="9142593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87"/>
          <p:cNvSpPr txBox="1"/>
          <p:nvPr>
            <p:ph idx="7"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5">
  <p:cSld name="CUSTOM_9"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88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542" name="Google Shape;542;p88"/>
          <p:cNvSpPr/>
          <p:nvPr/>
        </p:nvSpPr>
        <p:spPr>
          <a:xfrm flipH="1" rot="5400000">
            <a:off x="10035927" y="-1141397"/>
            <a:ext cx="1762272" cy="4016772"/>
          </a:xfrm>
          <a:custGeom>
            <a:rect b="b" l="l" r="r" t="t"/>
            <a:pathLst>
              <a:path extrusionOk="0" h="34827" w="6752">
                <a:moveTo>
                  <a:pt x="1" y="1"/>
                </a:moveTo>
                <a:lnTo>
                  <a:pt x="6752" y="34827"/>
                </a:lnTo>
                <a:lnTo>
                  <a:pt x="675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CUSTOM_10">
    <p:spTree>
      <p:nvGrpSpPr>
        <p:cNvPr id="543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89"/>
          <p:cNvSpPr txBox="1"/>
          <p:nvPr>
            <p:ph idx="1" type="subTitle"/>
          </p:nvPr>
        </p:nvSpPr>
        <p:spPr>
          <a:xfrm>
            <a:off x="8071782" y="11762865"/>
            <a:ext cx="3150300" cy="30207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45" name="Google Shape;545;p89"/>
          <p:cNvSpPr txBox="1"/>
          <p:nvPr>
            <p:ph idx="2" type="subTitle"/>
          </p:nvPr>
        </p:nvSpPr>
        <p:spPr>
          <a:xfrm>
            <a:off x="8071782" y="5624704"/>
            <a:ext cx="3150300" cy="3027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46" name="Google Shape;546;p89"/>
          <p:cNvSpPr txBox="1"/>
          <p:nvPr>
            <p:ph idx="3" type="subTitle"/>
          </p:nvPr>
        </p:nvSpPr>
        <p:spPr>
          <a:xfrm>
            <a:off x="2915076" y="11762867"/>
            <a:ext cx="3150300" cy="30207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47" name="Google Shape;547;p89"/>
          <p:cNvSpPr txBox="1"/>
          <p:nvPr>
            <p:ph idx="4" type="subTitle"/>
          </p:nvPr>
        </p:nvSpPr>
        <p:spPr>
          <a:xfrm>
            <a:off x="2915076" y="5624704"/>
            <a:ext cx="3150300" cy="3027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cxnSp>
        <p:nvCxnSpPr>
          <p:cNvPr id="548" name="Google Shape;548;p89"/>
          <p:cNvCxnSpPr/>
          <p:nvPr/>
        </p:nvCxnSpPr>
        <p:spPr>
          <a:xfrm>
            <a:off x="3678954" y="10294756"/>
            <a:ext cx="5567400" cy="3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49" name="Google Shape;549;p89"/>
          <p:cNvSpPr/>
          <p:nvPr/>
        </p:nvSpPr>
        <p:spPr>
          <a:xfrm rot="10800000">
            <a:off x="11915535" y="-6"/>
            <a:ext cx="1009880" cy="13098186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0" name="Google Shape;550;p89"/>
          <p:cNvSpPr/>
          <p:nvPr/>
        </p:nvSpPr>
        <p:spPr>
          <a:xfrm>
            <a:off x="0" y="12097510"/>
            <a:ext cx="477299" cy="6190542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1" name="Google Shape;551;p89"/>
          <p:cNvSpPr/>
          <p:nvPr/>
        </p:nvSpPr>
        <p:spPr>
          <a:xfrm>
            <a:off x="6062055" y="3208707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89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12"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90"/>
          <p:cNvSpPr/>
          <p:nvPr/>
        </p:nvSpPr>
        <p:spPr>
          <a:xfrm flipH="1">
            <a:off x="4" y="3"/>
            <a:ext cx="704909" cy="9145744"/>
          </a:xfrm>
          <a:custGeom>
            <a:rect b="b" l="l" r="r" t="t"/>
            <a:pathLst>
              <a:path extrusionOk="0" h="34827" w="6752">
                <a:moveTo>
                  <a:pt x="1" y="1"/>
                </a:moveTo>
                <a:lnTo>
                  <a:pt x="6752" y="34827"/>
                </a:lnTo>
                <a:lnTo>
                  <a:pt x="675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90"/>
          <p:cNvSpPr/>
          <p:nvPr/>
        </p:nvSpPr>
        <p:spPr>
          <a:xfrm flipH="1">
            <a:off x="11713674" y="2571798"/>
            <a:ext cx="1211765" cy="15716274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6" name="Google Shape;556;p90"/>
          <p:cNvSpPr txBox="1"/>
          <p:nvPr>
            <p:ph type="title"/>
          </p:nvPr>
        </p:nvSpPr>
        <p:spPr>
          <a:xfrm>
            <a:off x="1554967" y="11937422"/>
            <a:ext cx="2437200" cy="29781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557" name="Google Shape;557;p90"/>
          <p:cNvSpPr txBox="1"/>
          <p:nvPr>
            <p:ph idx="2" type="title"/>
          </p:nvPr>
        </p:nvSpPr>
        <p:spPr>
          <a:xfrm>
            <a:off x="5244160" y="11937422"/>
            <a:ext cx="2437200" cy="29781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558" name="Google Shape;558;p90"/>
          <p:cNvSpPr txBox="1"/>
          <p:nvPr>
            <p:ph idx="3" type="title"/>
          </p:nvPr>
        </p:nvSpPr>
        <p:spPr>
          <a:xfrm>
            <a:off x="8853152" y="11937422"/>
            <a:ext cx="2437200" cy="29781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34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  <p:sp>
        <p:nvSpPr>
          <p:cNvPr id="559" name="Google Shape;559;p90"/>
          <p:cNvSpPr/>
          <p:nvPr/>
        </p:nvSpPr>
        <p:spPr>
          <a:xfrm>
            <a:off x="6062055" y="3208707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0" name="Google Shape;560;p90"/>
          <p:cNvSpPr txBox="1"/>
          <p:nvPr>
            <p:ph idx="4"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13"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91"/>
          <p:cNvSpPr txBox="1"/>
          <p:nvPr>
            <p:ph idx="1" type="subTitle"/>
          </p:nvPr>
        </p:nvSpPr>
        <p:spPr>
          <a:xfrm>
            <a:off x="9513913" y="4136978"/>
            <a:ext cx="2046600" cy="15852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2pPr>
            <a:lvl3pPr lvl="2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3pPr>
            <a:lvl4pPr lvl="3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4pPr>
            <a:lvl5pPr lvl="4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5pPr>
            <a:lvl6pPr lvl="5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6pPr>
            <a:lvl7pPr lvl="6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7pPr>
            <a:lvl8pPr lvl="7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8pPr>
            <a:lvl9pPr lvl="8" rtl="0" algn="ctr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/>
        </p:txBody>
      </p:sp>
      <p:sp>
        <p:nvSpPr>
          <p:cNvPr id="563" name="Google Shape;563;p91"/>
          <p:cNvSpPr txBox="1"/>
          <p:nvPr>
            <p:ph idx="2" type="subTitle"/>
          </p:nvPr>
        </p:nvSpPr>
        <p:spPr>
          <a:xfrm>
            <a:off x="6800372" y="5486844"/>
            <a:ext cx="2046600" cy="15852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solidFill>
                  <a:schemeClr val="accent1"/>
                </a:solidFill>
                <a:latin typeface="Fjalla One"/>
                <a:ea typeface="Fjalla One"/>
                <a:cs typeface="Fjalla One"/>
                <a:sym typeface="Fjalla One"/>
              </a:defRPr>
            </a:lvl2pPr>
            <a:lvl3pPr lvl="2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solidFill>
                  <a:schemeClr val="accent1"/>
                </a:solidFill>
                <a:latin typeface="Fjalla One"/>
                <a:ea typeface="Fjalla One"/>
                <a:cs typeface="Fjalla One"/>
                <a:sym typeface="Fjalla One"/>
              </a:defRPr>
            </a:lvl3pPr>
            <a:lvl4pPr lvl="3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solidFill>
                  <a:schemeClr val="accent1"/>
                </a:solidFill>
                <a:latin typeface="Fjalla One"/>
                <a:ea typeface="Fjalla One"/>
                <a:cs typeface="Fjalla One"/>
                <a:sym typeface="Fjalla One"/>
              </a:defRPr>
            </a:lvl4pPr>
            <a:lvl5pPr lvl="4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solidFill>
                  <a:schemeClr val="accent1"/>
                </a:solidFill>
                <a:latin typeface="Fjalla One"/>
                <a:ea typeface="Fjalla One"/>
                <a:cs typeface="Fjalla One"/>
                <a:sym typeface="Fjalla One"/>
              </a:defRPr>
            </a:lvl5pPr>
            <a:lvl6pPr lvl="5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solidFill>
                  <a:schemeClr val="accent1"/>
                </a:solidFill>
                <a:latin typeface="Fjalla One"/>
                <a:ea typeface="Fjalla One"/>
                <a:cs typeface="Fjalla One"/>
                <a:sym typeface="Fjalla One"/>
              </a:defRPr>
            </a:lvl6pPr>
            <a:lvl7pPr lvl="6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solidFill>
                  <a:schemeClr val="accent1"/>
                </a:solidFill>
                <a:latin typeface="Fjalla One"/>
                <a:ea typeface="Fjalla One"/>
                <a:cs typeface="Fjalla One"/>
                <a:sym typeface="Fjalla One"/>
              </a:defRPr>
            </a:lvl7pPr>
            <a:lvl8pPr lvl="7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solidFill>
                  <a:schemeClr val="accent1"/>
                </a:solidFill>
                <a:latin typeface="Fjalla One"/>
                <a:ea typeface="Fjalla One"/>
                <a:cs typeface="Fjalla One"/>
                <a:sym typeface="Fjalla One"/>
              </a:defRPr>
            </a:lvl8pPr>
            <a:lvl9pPr lvl="8" rtl="0" algn="ctr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None/>
              <a:defRPr sz="4700">
                <a:solidFill>
                  <a:schemeClr val="accent1"/>
                </a:solidFill>
                <a:latin typeface="Fjalla One"/>
                <a:ea typeface="Fjalla One"/>
                <a:cs typeface="Fjalla One"/>
                <a:sym typeface="Fjalla One"/>
              </a:defRPr>
            </a:lvl9pPr>
          </a:lstStyle>
          <a:p/>
        </p:txBody>
      </p:sp>
      <p:sp>
        <p:nvSpPr>
          <p:cNvPr id="564" name="Google Shape;564;p91"/>
          <p:cNvSpPr txBox="1"/>
          <p:nvPr>
            <p:ph idx="3" type="subTitle"/>
          </p:nvPr>
        </p:nvSpPr>
        <p:spPr>
          <a:xfrm>
            <a:off x="4086832" y="6794400"/>
            <a:ext cx="2046600" cy="15852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2pPr>
            <a:lvl3pPr lvl="2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3pPr>
            <a:lvl4pPr lvl="3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4pPr>
            <a:lvl5pPr lvl="4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5pPr>
            <a:lvl6pPr lvl="5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6pPr>
            <a:lvl7pPr lvl="6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7pPr>
            <a:lvl8pPr lvl="7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8pPr>
            <a:lvl9pPr lvl="8" rtl="0" algn="ctr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/>
        </p:txBody>
      </p:sp>
      <p:sp>
        <p:nvSpPr>
          <p:cNvPr id="565" name="Google Shape;565;p91"/>
          <p:cNvSpPr txBox="1"/>
          <p:nvPr>
            <p:ph idx="4" type="subTitle"/>
          </p:nvPr>
        </p:nvSpPr>
        <p:spPr>
          <a:xfrm>
            <a:off x="1373326" y="8133244"/>
            <a:ext cx="2046600" cy="15852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>
                <a:solidFill>
                  <a:schemeClr val="accent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2pPr>
            <a:lvl3pPr lvl="2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3pPr>
            <a:lvl4pPr lvl="3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4pPr>
            <a:lvl5pPr lvl="4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5pPr>
            <a:lvl6pPr lvl="5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6pPr>
            <a:lvl7pPr lvl="6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7pPr>
            <a:lvl8pPr lvl="7" rtl="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8pPr>
            <a:lvl9pPr lvl="8" rtl="0" algn="ctr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None/>
              <a:defRPr sz="47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/>
        </p:txBody>
      </p:sp>
      <p:sp>
        <p:nvSpPr>
          <p:cNvPr id="566" name="Google Shape;566;p91"/>
          <p:cNvSpPr txBox="1"/>
          <p:nvPr>
            <p:ph idx="5" type="subTitle"/>
          </p:nvPr>
        </p:nvSpPr>
        <p:spPr>
          <a:xfrm>
            <a:off x="1373326" y="11321778"/>
            <a:ext cx="2046600" cy="3027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67" name="Google Shape;567;p91"/>
          <p:cNvSpPr txBox="1"/>
          <p:nvPr>
            <p:ph idx="6" type="subTitle"/>
          </p:nvPr>
        </p:nvSpPr>
        <p:spPr>
          <a:xfrm>
            <a:off x="4086832" y="11321778"/>
            <a:ext cx="2046600" cy="3027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68" name="Google Shape;568;p91"/>
          <p:cNvSpPr txBox="1"/>
          <p:nvPr>
            <p:ph idx="7" type="subTitle"/>
          </p:nvPr>
        </p:nvSpPr>
        <p:spPr>
          <a:xfrm>
            <a:off x="6800372" y="11321778"/>
            <a:ext cx="2046600" cy="3027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69" name="Google Shape;569;p91"/>
          <p:cNvSpPr txBox="1"/>
          <p:nvPr>
            <p:ph idx="8" type="subTitle"/>
          </p:nvPr>
        </p:nvSpPr>
        <p:spPr>
          <a:xfrm>
            <a:off x="9513878" y="11321778"/>
            <a:ext cx="2046600" cy="3027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570" name="Google Shape;570;p91"/>
          <p:cNvSpPr/>
          <p:nvPr/>
        </p:nvSpPr>
        <p:spPr>
          <a:xfrm>
            <a:off x="6062055" y="3208707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1" name="Google Shape;571;p91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4"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92"/>
          <p:cNvSpPr/>
          <p:nvPr/>
        </p:nvSpPr>
        <p:spPr>
          <a:xfrm flipH="1">
            <a:off x="11148536" y="-1145"/>
            <a:ext cx="1776885" cy="18290312"/>
          </a:xfrm>
          <a:custGeom>
            <a:rect b="b" l="l" r="r" t="t"/>
            <a:pathLst>
              <a:path extrusionOk="0" h="39613" w="9680">
                <a:moveTo>
                  <a:pt x="0" y="0"/>
                </a:moveTo>
                <a:lnTo>
                  <a:pt x="0" y="39612"/>
                </a:lnTo>
                <a:lnTo>
                  <a:pt x="2000" y="39612"/>
                </a:lnTo>
                <a:lnTo>
                  <a:pt x="96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4" name="Google Shape;574;p92"/>
          <p:cNvSpPr/>
          <p:nvPr/>
        </p:nvSpPr>
        <p:spPr>
          <a:xfrm>
            <a:off x="6062055" y="3173058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5" name="Google Shape;575;p92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576" name="Google Shape;576;p92"/>
          <p:cNvSpPr txBox="1"/>
          <p:nvPr>
            <p:ph idx="1" type="body"/>
          </p:nvPr>
        </p:nvSpPr>
        <p:spPr>
          <a:xfrm>
            <a:off x="1898740" y="5892622"/>
            <a:ext cx="4819800" cy="73494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indent="-444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Char char="●"/>
              <a:defRPr sz="3400"/>
            </a:lvl1pPr>
            <a:lvl2pPr indent="-444500" lvl="1" marL="9144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2pPr>
            <a:lvl3pPr indent="-444500" lvl="2" marL="13716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■"/>
              <a:defRPr sz="3400"/>
            </a:lvl3pPr>
            <a:lvl4pPr indent="-444500" lvl="3" marL="18288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●"/>
              <a:defRPr sz="3400"/>
            </a:lvl4pPr>
            <a:lvl5pPr indent="-444500" lvl="4" marL="22860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5pPr>
            <a:lvl6pPr indent="-444500" lvl="5" marL="27432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■"/>
              <a:defRPr sz="3400"/>
            </a:lvl6pPr>
            <a:lvl7pPr indent="-444500" lvl="6" marL="32004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●"/>
              <a:defRPr sz="3400"/>
            </a:lvl7pPr>
            <a:lvl8pPr indent="-444500" lvl="7" marL="36576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8pPr>
            <a:lvl9pPr indent="-444500" lvl="8" marL="4114800" rtl="0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SzPts val="3400"/>
              <a:buChar char="■"/>
              <a:defRPr sz="3400"/>
            </a:lvl9pPr>
          </a:lstStyle>
          <a:p/>
        </p:txBody>
      </p:sp>
      <p:sp>
        <p:nvSpPr>
          <p:cNvPr id="577" name="Google Shape;577;p92"/>
          <p:cNvSpPr/>
          <p:nvPr/>
        </p:nvSpPr>
        <p:spPr>
          <a:xfrm>
            <a:off x="0" y="8159827"/>
            <a:ext cx="780903" cy="10128206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 flipH="1">
            <a:off x="7361045" y="4544888"/>
            <a:ext cx="4810190" cy="10074627"/>
          </a:xfrm>
          <a:custGeom>
            <a:rect b="b" l="l" r="r" t="t"/>
            <a:pathLst>
              <a:path extrusionOk="0" h="15883" w="19075">
                <a:moveTo>
                  <a:pt x="1" y="0"/>
                </a:moveTo>
                <a:lnTo>
                  <a:pt x="3049" y="15883"/>
                </a:lnTo>
                <a:lnTo>
                  <a:pt x="19074" y="15883"/>
                </a:lnTo>
                <a:lnTo>
                  <a:pt x="16026" y="0"/>
                </a:lnTo>
                <a:close/>
              </a:path>
            </a:pathLst>
          </a:custGeom>
          <a:solidFill>
            <a:srgbClr val="B0B0B0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0"/>
          <p:cNvSpPr/>
          <p:nvPr/>
        </p:nvSpPr>
        <p:spPr>
          <a:xfrm flipH="1">
            <a:off x="5496674" y="4544888"/>
            <a:ext cx="4810190" cy="10074627"/>
          </a:xfrm>
          <a:custGeom>
            <a:rect b="b" l="l" r="r" t="t"/>
            <a:pathLst>
              <a:path extrusionOk="0" h="15883" w="19075">
                <a:moveTo>
                  <a:pt x="1" y="0"/>
                </a:moveTo>
                <a:lnTo>
                  <a:pt x="3049" y="15883"/>
                </a:lnTo>
                <a:lnTo>
                  <a:pt x="19074" y="15883"/>
                </a:lnTo>
                <a:lnTo>
                  <a:pt x="16026" y="0"/>
                </a:lnTo>
                <a:close/>
              </a:path>
            </a:pathLst>
          </a:custGeom>
          <a:solidFill>
            <a:srgbClr val="B0B0B0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10"/>
          <p:cNvSpPr/>
          <p:nvPr/>
        </p:nvSpPr>
        <p:spPr>
          <a:xfrm flipH="1">
            <a:off x="7198670" y="4099327"/>
            <a:ext cx="4810190" cy="10074627"/>
          </a:xfrm>
          <a:custGeom>
            <a:rect b="b" l="l" r="r" t="t"/>
            <a:pathLst>
              <a:path extrusionOk="0" h="15883" w="19075">
                <a:moveTo>
                  <a:pt x="1" y="0"/>
                </a:moveTo>
                <a:lnTo>
                  <a:pt x="3049" y="15883"/>
                </a:lnTo>
                <a:lnTo>
                  <a:pt x="19074" y="15883"/>
                </a:lnTo>
                <a:lnTo>
                  <a:pt x="1602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>
            <a:off x="5138943" y="4099327"/>
            <a:ext cx="4810190" cy="10074627"/>
          </a:xfrm>
          <a:custGeom>
            <a:rect b="b" l="l" r="r" t="t"/>
            <a:pathLst>
              <a:path extrusionOk="0" h="15883" w="19075">
                <a:moveTo>
                  <a:pt x="1" y="0"/>
                </a:moveTo>
                <a:lnTo>
                  <a:pt x="3049" y="15883"/>
                </a:lnTo>
                <a:lnTo>
                  <a:pt x="19074" y="15883"/>
                </a:lnTo>
                <a:lnTo>
                  <a:pt x="1602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type="title"/>
          </p:nvPr>
        </p:nvSpPr>
        <p:spPr>
          <a:xfrm>
            <a:off x="6294324" y="4763378"/>
            <a:ext cx="4711800" cy="7259700"/>
          </a:xfrm>
          <a:prstGeom prst="rect">
            <a:avLst/>
          </a:prstGeom>
          <a:noFill/>
        </p:spPr>
        <p:txBody>
          <a:bodyPr anchorCtr="0" anchor="ctr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400"/>
              <a:buNone/>
              <a:defRPr sz="7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200"/>
              <a:buNone/>
              <a:defRPr sz="10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200"/>
              <a:buNone/>
              <a:defRPr sz="10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200"/>
              <a:buNone/>
              <a:defRPr sz="10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200"/>
              <a:buNone/>
              <a:defRPr sz="10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200"/>
              <a:buNone/>
              <a:defRPr sz="10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200"/>
              <a:buNone/>
              <a:defRPr sz="10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200"/>
              <a:buNone/>
              <a:defRPr sz="10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200"/>
              <a:buNone/>
              <a:defRPr sz="10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6" name="Google Shape;56;p10"/>
          <p:cNvSpPr/>
          <p:nvPr/>
        </p:nvSpPr>
        <p:spPr>
          <a:xfrm>
            <a:off x="8249539" y="11842924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15"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93"/>
          <p:cNvSpPr/>
          <p:nvPr/>
        </p:nvSpPr>
        <p:spPr>
          <a:xfrm>
            <a:off x="11661799" y="6275"/>
            <a:ext cx="1279047" cy="18288026"/>
          </a:xfrm>
          <a:custGeom>
            <a:rect b="b" l="l" r="r" t="t"/>
            <a:pathLst>
              <a:path extrusionOk="0" h="160735" w="112419">
                <a:moveTo>
                  <a:pt x="31147" y="0"/>
                </a:moveTo>
                <a:lnTo>
                  <a:pt x="31147" y="12"/>
                </a:lnTo>
                <a:lnTo>
                  <a:pt x="0" y="160734"/>
                </a:lnTo>
                <a:lnTo>
                  <a:pt x="112419" y="160734"/>
                </a:lnTo>
                <a:lnTo>
                  <a:pt x="11241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  </a:t>
            </a:r>
            <a:endParaRPr sz="3000"/>
          </a:p>
        </p:txBody>
      </p:sp>
      <p:sp>
        <p:nvSpPr>
          <p:cNvPr id="580" name="Google Shape;580;p93"/>
          <p:cNvSpPr/>
          <p:nvPr/>
        </p:nvSpPr>
        <p:spPr>
          <a:xfrm flipH="1" rot="10800000">
            <a:off x="0" y="-93"/>
            <a:ext cx="1279065" cy="16589870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93"/>
          <p:cNvSpPr/>
          <p:nvPr/>
        </p:nvSpPr>
        <p:spPr>
          <a:xfrm>
            <a:off x="6062055" y="3173058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2" name="Google Shape;582;p93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583" name="Google Shape;583;p93"/>
          <p:cNvSpPr txBox="1"/>
          <p:nvPr>
            <p:ph idx="1" type="body"/>
          </p:nvPr>
        </p:nvSpPr>
        <p:spPr>
          <a:xfrm>
            <a:off x="1760071" y="6837333"/>
            <a:ext cx="4191000" cy="57324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indent="-444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400"/>
              <a:buChar char="●"/>
              <a:defRPr sz="3400"/>
            </a:lvl1pPr>
            <a:lvl2pPr indent="-444500" lvl="1" marL="9144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2pPr>
            <a:lvl3pPr indent="-444500" lvl="2" marL="13716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■"/>
              <a:defRPr sz="3400"/>
            </a:lvl3pPr>
            <a:lvl4pPr indent="-444500" lvl="3" marL="18288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●"/>
              <a:defRPr sz="3400"/>
            </a:lvl4pPr>
            <a:lvl5pPr indent="-444500" lvl="4" marL="22860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5pPr>
            <a:lvl6pPr indent="-444500" lvl="5" marL="27432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■"/>
              <a:defRPr sz="3400"/>
            </a:lvl6pPr>
            <a:lvl7pPr indent="-444500" lvl="6" marL="32004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●"/>
              <a:defRPr sz="3400"/>
            </a:lvl7pPr>
            <a:lvl8pPr indent="-444500" lvl="7" marL="36576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400"/>
              <a:buChar char="○"/>
              <a:defRPr sz="3400"/>
            </a:lvl8pPr>
            <a:lvl9pPr indent="-444500" lvl="8" marL="4114800" rtl="0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SzPts val="3400"/>
              <a:buChar char="■"/>
              <a:defRPr sz="3400"/>
            </a:lvl9pPr>
          </a:lstStyle>
          <a:p/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16"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94"/>
          <p:cNvSpPr/>
          <p:nvPr/>
        </p:nvSpPr>
        <p:spPr>
          <a:xfrm>
            <a:off x="1481886" y="5475111"/>
            <a:ext cx="9961800" cy="9189300"/>
          </a:xfrm>
          <a:prstGeom prst="parallelogram">
            <a:avLst>
              <a:gd fmla="val 19532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94"/>
          <p:cNvSpPr txBox="1"/>
          <p:nvPr>
            <p:ph idx="1" type="subTitle"/>
          </p:nvPr>
        </p:nvSpPr>
        <p:spPr>
          <a:xfrm>
            <a:off x="2932604" y="6507822"/>
            <a:ext cx="6950100" cy="7644900"/>
          </a:xfrm>
          <a:prstGeom prst="rect">
            <a:avLst/>
          </a:prstGeom>
        </p:spPr>
        <p:txBody>
          <a:bodyPr anchorCtr="0" anchor="ctr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2pPr>
            <a:lvl3pPr lvl="2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3pPr>
            <a:lvl4pPr lvl="3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4pPr>
            <a:lvl5pPr lvl="4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5pPr>
            <a:lvl6pPr lvl="5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6pPr>
            <a:lvl7pPr lvl="6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7pPr>
            <a:lvl8pPr lvl="7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8pPr>
            <a:lvl9pPr lvl="8" rtl="0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None/>
              <a:defRPr sz="3400"/>
            </a:lvl9pPr>
          </a:lstStyle>
          <a:p/>
        </p:txBody>
      </p:sp>
      <p:sp>
        <p:nvSpPr>
          <p:cNvPr id="587" name="Google Shape;587;p94"/>
          <p:cNvSpPr/>
          <p:nvPr/>
        </p:nvSpPr>
        <p:spPr>
          <a:xfrm>
            <a:off x="6062055" y="3208707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94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589" name="Google Shape;589;p94"/>
          <p:cNvSpPr/>
          <p:nvPr/>
        </p:nvSpPr>
        <p:spPr>
          <a:xfrm flipH="1">
            <a:off x="11917249" y="5214134"/>
            <a:ext cx="1008175" cy="13075905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0" name="Google Shape;590;p94"/>
          <p:cNvSpPr/>
          <p:nvPr/>
        </p:nvSpPr>
        <p:spPr>
          <a:xfrm flipH="1" rot="10800000">
            <a:off x="0" y="-106"/>
            <a:ext cx="1211765" cy="15716274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17"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95"/>
          <p:cNvSpPr txBox="1"/>
          <p:nvPr>
            <p:ph idx="1" type="subTitle"/>
          </p:nvPr>
        </p:nvSpPr>
        <p:spPr>
          <a:xfrm>
            <a:off x="4655729" y="5946133"/>
            <a:ext cx="4273800" cy="104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1pPr>
            <a:lvl2pPr lvl="1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2pPr>
            <a:lvl3pPr lvl="2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3pPr>
            <a:lvl4pPr lvl="3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4pPr>
            <a:lvl5pPr lvl="4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5pPr>
            <a:lvl6pPr lvl="5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6pPr>
            <a:lvl7pPr lvl="6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7pPr>
            <a:lvl8pPr lvl="7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8pPr>
            <a:lvl9pPr lvl="8" rtl="0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/>
        </p:txBody>
      </p:sp>
      <p:sp>
        <p:nvSpPr>
          <p:cNvPr id="593" name="Google Shape;593;p95"/>
          <p:cNvSpPr txBox="1"/>
          <p:nvPr>
            <p:ph idx="2" type="subTitle"/>
          </p:nvPr>
        </p:nvSpPr>
        <p:spPr>
          <a:xfrm>
            <a:off x="4655747" y="7139733"/>
            <a:ext cx="4273800" cy="13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2pPr>
            <a:lvl3pPr lvl="2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3pPr>
            <a:lvl4pPr lvl="3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4pPr>
            <a:lvl5pPr lvl="4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5pPr>
            <a:lvl6pPr lvl="5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6pPr>
            <a:lvl7pPr lvl="6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7pPr>
            <a:lvl8pPr lvl="7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8pPr>
            <a:lvl9pPr lvl="8" rtl="0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None/>
              <a:defRPr sz="3400"/>
            </a:lvl9pPr>
          </a:lstStyle>
          <a:p/>
        </p:txBody>
      </p:sp>
      <p:sp>
        <p:nvSpPr>
          <p:cNvPr id="594" name="Google Shape;594;p95"/>
          <p:cNvSpPr txBox="1"/>
          <p:nvPr>
            <p:ph idx="3" type="subTitle"/>
          </p:nvPr>
        </p:nvSpPr>
        <p:spPr>
          <a:xfrm>
            <a:off x="4655729" y="9569867"/>
            <a:ext cx="4273800" cy="104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1pPr>
            <a:lvl2pPr lvl="1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2pPr>
            <a:lvl3pPr lvl="2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3pPr>
            <a:lvl4pPr lvl="3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4pPr>
            <a:lvl5pPr lvl="4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5pPr>
            <a:lvl6pPr lvl="5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6pPr>
            <a:lvl7pPr lvl="6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7pPr>
            <a:lvl8pPr lvl="7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8pPr>
            <a:lvl9pPr lvl="8" rtl="0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/>
        </p:txBody>
      </p:sp>
      <p:sp>
        <p:nvSpPr>
          <p:cNvPr id="595" name="Google Shape;595;p95"/>
          <p:cNvSpPr txBox="1"/>
          <p:nvPr>
            <p:ph idx="4" type="subTitle"/>
          </p:nvPr>
        </p:nvSpPr>
        <p:spPr>
          <a:xfrm>
            <a:off x="4655747" y="10763467"/>
            <a:ext cx="4273800" cy="13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2pPr>
            <a:lvl3pPr lvl="2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3pPr>
            <a:lvl4pPr lvl="3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4pPr>
            <a:lvl5pPr lvl="4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5pPr>
            <a:lvl6pPr lvl="5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6pPr>
            <a:lvl7pPr lvl="6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7pPr>
            <a:lvl8pPr lvl="7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8pPr>
            <a:lvl9pPr lvl="8" rtl="0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None/>
              <a:defRPr sz="3400"/>
            </a:lvl9pPr>
          </a:lstStyle>
          <a:p/>
        </p:txBody>
      </p:sp>
      <p:sp>
        <p:nvSpPr>
          <p:cNvPr id="596" name="Google Shape;596;p95"/>
          <p:cNvSpPr txBox="1"/>
          <p:nvPr>
            <p:ph idx="5" type="subTitle"/>
          </p:nvPr>
        </p:nvSpPr>
        <p:spPr>
          <a:xfrm>
            <a:off x="4655729" y="13193600"/>
            <a:ext cx="4273800" cy="10497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1pPr>
            <a:lvl2pPr lvl="1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2pPr>
            <a:lvl3pPr lvl="2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3pPr>
            <a:lvl4pPr lvl="3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4pPr>
            <a:lvl5pPr lvl="4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5pPr>
            <a:lvl6pPr lvl="5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6pPr>
            <a:lvl7pPr lvl="6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7pPr>
            <a:lvl8pPr lvl="7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8pPr>
            <a:lvl9pPr lvl="8" rtl="0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None/>
              <a:defRPr sz="4300">
                <a:latin typeface="Fjalla One"/>
                <a:ea typeface="Fjalla One"/>
                <a:cs typeface="Fjalla One"/>
                <a:sym typeface="Fjalla One"/>
              </a:defRPr>
            </a:lvl9pPr>
          </a:lstStyle>
          <a:p/>
        </p:txBody>
      </p:sp>
      <p:sp>
        <p:nvSpPr>
          <p:cNvPr id="597" name="Google Shape;597;p95"/>
          <p:cNvSpPr txBox="1"/>
          <p:nvPr>
            <p:ph idx="6" type="subTitle"/>
          </p:nvPr>
        </p:nvSpPr>
        <p:spPr>
          <a:xfrm>
            <a:off x="4655747" y="14387200"/>
            <a:ext cx="4273800" cy="13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400"/>
            </a:lvl1pPr>
            <a:lvl2pPr lvl="1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2pPr>
            <a:lvl3pPr lvl="2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3pPr>
            <a:lvl4pPr lvl="3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4pPr>
            <a:lvl5pPr lvl="4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5pPr>
            <a:lvl6pPr lvl="5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6pPr>
            <a:lvl7pPr lvl="6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7pPr>
            <a:lvl8pPr lvl="7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None/>
              <a:defRPr sz="3400"/>
            </a:lvl8pPr>
            <a:lvl9pPr lvl="8" rtl="0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None/>
              <a:defRPr sz="3400"/>
            </a:lvl9pPr>
          </a:lstStyle>
          <a:p/>
        </p:txBody>
      </p:sp>
      <p:sp>
        <p:nvSpPr>
          <p:cNvPr id="598" name="Google Shape;598;p95"/>
          <p:cNvSpPr/>
          <p:nvPr/>
        </p:nvSpPr>
        <p:spPr>
          <a:xfrm>
            <a:off x="6062055" y="3208707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9" name="Google Shape;599;p95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600" name="Google Shape;600;p95"/>
          <p:cNvSpPr/>
          <p:nvPr/>
        </p:nvSpPr>
        <p:spPr>
          <a:xfrm flipH="1" rot="10800000">
            <a:off x="-3" y="-22"/>
            <a:ext cx="1219411" cy="15815584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1" name="Google Shape;601;p95"/>
          <p:cNvSpPr/>
          <p:nvPr/>
        </p:nvSpPr>
        <p:spPr>
          <a:xfrm flipH="1">
            <a:off x="12000531" y="6292794"/>
            <a:ext cx="924889" cy="11995247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19"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96"/>
          <p:cNvSpPr/>
          <p:nvPr/>
        </p:nvSpPr>
        <p:spPr>
          <a:xfrm flipH="1">
            <a:off x="4" y="3"/>
            <a:ext cx="704909" cy="9145744"/>
          </a:xfrm>
          <a:custGeom>
            <a:rect b="b" l="l" r="r" t="t"/>
            <a:pathLst>
              <a:path extrusionOk="0" h="34827" w="6752">
                <a:moveTo>
                  <a:pt x="1" y="1"/>
                </a:moveTo>
                <a:lnTo>
                  <a:pt x="6752" y="34827"/>
                </a:lnTo>
                <a:lnTo>
                  <a:pt x="6752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96"/>
          <p:cNvSpPr/>
          <p:nvPr/>
        </p:nvSpPr>
        <p:spPr>
          <a:xfrm flipH="1">
            <a:off x="12220530" y="9145460"/>
            <a:ext cx="704909" cy="9142593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5" name="Google Shape;605;p96"/>
          <p:cNvSpPr/>
          <p:nvPr/>
        </p:nvSpPr>
        <p:spPr>
          <a:xfrm>
            <a:off x="6062055" y="3208707"/>
            <a:ext cx="801335" cy="1059894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96"/>
          <p:cNvSpPr txBox="1"/>
          <p:nvPr>
            <p:ph type="title"/>
          </p:nvPr>
        </p:nvSpPr>
        <p:spPr>
          <a:xfrm>
            <a:off x="0" y="1548178"/>
            <a:ext cx="12925500" cy="1491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51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>
                <a:latin typeface="Open Sans Light"/>
                <a:ea typeface="Open Sans Light"/>
                <a:cs typeface="Open Sans Light"/>
                <a:sym typeface="Open Sans Light"/>
              </a:defRPr>
            </a:lvl9pPr>
          </a:lstStyle>
          <a:p/>
        </p:txBody>
      </p:sp>
      <p:sp>
        <p:nvSpPr>
          <p:cNvPr id="607" name="Google Shape;607;p96"/>
          <p:cNvSpPr txBox="1"/>
          <p:nvPr>
            <p:ph idx="1" type="body"/>
          </p:nvPr>
        </p:nvSpPr>
        <p:spPr>
          <a:xfrm>
            <a:off x="1008173" y="5228267"/>
            <a:ext cx="5118000" cy="11157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indent="-469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Char char="●"/>
              <a:defRPr sz="3400"/>
            </a:lvl1pPr>
            <a:lvl2pPr indent="-419100" lvl="1" marL="9144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000"/>
              <a:buChar char="○"/>
              <a:defRPr sz="3400"/>
            </a:lvl2pPr>
            <a:lvl3pPr indent="-419100" lvl="2" marL="13716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000"/>
              <a:buChar char="■"/>
              <a:defRPr sz="3400"/>
            </a:lvl3pPr>
            <a:lvl4pPr indent="-419100" lvl="3" marL="18288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000"/>
              <a:buChar char="●"/>
              <a:defRPr sz="3400"/>
            </a:lvl4pPr>
            <a:lvl5pPr indent="-419100" lvl="4" marL="22860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000"/>
              <a:buChar char="○"/>
              <a:defRPr sz="3400"/>
            </a:lvl5pPr>
            <a:lvl6pPr indent="-419100" lvl="5" marL="27432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000"/>
              <a:buChar char="■"/>
              <a:defRPr sz="3400"/>
            </a:lvl6pPr>
            <a:lvl7pPr indent="-419100" lvl="6" marL="32004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000"/>
              <a:buChar char="●"/>
              <a:defRPr sz="3400"/>
            </a:lvl7pPr>
            <a:lvl8pPr indent="-419100" lvl="7" marL="36576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000"/>
              <a:buChar char="○"/>
              <a:defRPr sz="3400"/>
            </a:lvl8pPr>
            <a:lvl9pPr indent="-419100" lvl="8" marL="4114800" rtl="0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SzPts val="3000"/>
              <a:buChar char="■"/>
              <a:defRPr sz="3400"/>
            </a:lvl9pPr>
          </a:lstStyle>
          <a:p/>
        </p:txBody>
      </p:sp>
      <p:sp>
        <p:nvSpPr>
          <p:cNvPr id="608" name="Google Shape;608;p96"/>
          <p:cNvSpPr txBox="1"/>
          <p:nvPr>
            <p:ph idx="2" type="body"/>
          </p:nvPr>
        </p:nvSpPr>
        <p:spPr>
          <a:xfrm>
            <a:off x="6799241" y="5228267"/>
            <a:ext cx="5118000" cy="111573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indent="-4699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Char char="●"/>
              <a:defRPr sz="3400"/>
            </a:lvl1pPr>
            <a:lvl2pPr indent="-419100" lvl="1" marL="9144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000"/>
              <a:buChar char="○"/>
              <a:defRPr sz="3400"/>
            </a:lvl2pPr>
            <a:lvl3pPr indent="-419100" lvl="2" marL="13716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000"/>
              <a:buChar char="■"/>
              <a:defRPr sz="3400"/>
            </a:lvl3pPr>
            <a:lvl4pPr indent="-419100" lvl="3" marL="18288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000"/>
              <a:buChar char="●"/>
              <a:defRPr sz="3400"/>
            </a:lvl4pPr>
            <a:lvl5pPr indent="-419100" lvl="4" marL="22860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000"/>
              <a:buChar char="○"/>
              <a:defRPr sz="3400"/>
            </a:lvl5pPr>
            <a:lvl6pPr indent="-419100" lvl="5" marL="27432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000"/>
              <a:buChar char="■"/>
              <a:defRPr sz="3400"/>
            </a:lvl6pPr>
            <a:lvl7pPr indent="-419100" lvl="6" marL="32004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000"/>
              <a:buChar char="●"/>
              <a:defRPr sz="3400"/>
            </a:lvl7pPr>
            <a:lvl8pPr indent="-419100" lvl="7" marL="3657600" rtl="0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SzPts val="3000"/>
              <a:buChar char="○"/>
              <a:defRPr sz="3400"/>
            </a:lvl8pPr>
            <a:lvl9pPr indent="-419100" lvl="8" marL="4114800" rtl="0">
              <a:lnSpc>
                <a:spcPct val="100000"/>
              </a:lnSpc>
              <a:spcBef>
                <a:spcPts val="3400"/>
              </a:spcBef>
              <a:spcAft>
                <a:spcPts val="3400"/>
              </a:spcAft>
              <a:buSzPts val="3000"/>
              <a:buChar char="■"/>
              <a:defRPr sz="3400"/>
            </a:lvl9pPr>
          </a:lstStyle>
          <a:p/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18"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97"/>
          <p:cNvSpPr txBox="1"/>
          <p:nvPr>
            <p:ph type="title"/>
          </p:nvPr>
        </p:nvSpPr>
        <p:spPr>
          <a:xfrm>
            <a:off x="4032834" y="1925867"/>
            <a:ext cx="4859700" cy="3396300"/>
          </a:xfrm>
          <a:prstGeom prst="rect">
            <a:avLst/>
          </a:prstGeom>
        </p:spPr>
        <p:txBody>
          <a:bodyPr anchorCtr="0" anchor="t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900"/>
              <a:buNone/>
              <a:defRPr sz="14900"/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611" name="Google Shape;611;p97"/>
          <p:cNvSpPr txBox="1"/>
          <p:nvPr/>
        </p:nvSpPr>
        <p:spPr>
          <a:xfrm>
            <a:off x="3718604" y="12502489"/>
            <a:ext cx="5488200" cy="22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194500" lIns="194500" spcFirstLastPara="1" rIns="194500" wrap="square" tIns="194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CREDITS: This presentation template was created by </a:t>
            </a:r>
            <a:r>
              <a:rPr b="1" lang="en" sz="30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Slidesgo</a:t>
            </a:r>
            <a:r>
              <a:rPr lang="en" sz="30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incluiding icons by </a:t>
            </a:r>
            <a:r>
              <a:rPr b="1" lang="en" sz="30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Flaticon</a:t>
            </a:r>
            <a:r>
              <a:rPr lang="en" sz="30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, and infographics &amp; images by </a:t>
            </a:r>
            <a:r>
              <a:rPr b="1" lang="en" sz="30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Freepik</a:t>
            </a:r>
            <a:endParaRPr b="1" sz="3000">
              <a:solidFill>
                <a:schemeClr val="dk2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12" name="Google Shape;612;p97"/>
          <p:cNvSpPr txBox="1"/>
          <p:nvPr>
            <p:ph idx="1" type="subTitle"/>
          </p:nvPr>
        </p:nvSpPr>
        <p:spPr>
          <a:xfrm>
            <a:off x="4030714" y="5464356"/>
            <a:ext cx="4863900" cy="43914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b="1" sz="38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b="1" sz="38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b="1" sz="38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b="1" sz="38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b="1" sz="38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b="1" sz="38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b="1" sz="38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b="1" sz="3800"/>
            </a:lvl9pPr>
          </a:lstStyle>
          <a:p/>
        </p:txBody>
      </p:sp>
      <p:sp>
        <p:nvSpPr>
          <p:cNvPr id="613" name="Google Shape;613;p97"/>
          <p:cNvSpPr/>
          <p:nvPr/>
        </p:nvSpPr>
        <p:spPr>
          <a:xfrm>
            <a:off x="0" y="-44"/>
            <a:ext cx="3814050" cy="18288026"/>
          </a:xfrm>
          <a:custGeom>
            <a:rect b="b" l="l" r="r" t="t"/>
            <a:pathLst>
              <a:path extrusionOk="0" h="160735" w="84321">
                <a:moveTo>
                  <a:pt x="0" y="0"/>
                </a:moveTo>
                <a:lnTo>
                  <a:pt x="0" y="160734"/>
                </a:lnTo>
                <a:lnTo>
                  <a:pt x="84320" y="160734"/>
                </a:lnTo>
                <a:lnTo>
                  <a:pt x="5317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4" name="Google Shape;614;p97"/>
          <p:cNvSpPr/>
          <p:nvPr/>
        </p:nvSpPr>
        <p:spPr>
          <a:xfrm>
            <a:off x="9111305" y="-44"/>
            <a:ext cx="3814050" cy="18288026"/>
          </a:xfrm>
          <a:custGeom>
            <a:rect b="b" l="l" r="r" t="t"/>
            <a:pathLst>
              <a:path extrusionOk="0" h="160735" w="84321">
                <a:moveTo>
                  <a:pt x="31148" y="0"/>
                </a:moveTo>
                <a:lnTo>
                  <a:pt x="1" y="160734"/>
                </a:lnTo>
                <a:lnTo>
                  <a:pt x="84321" y="160734"/>
                </a:lnTo>
                <a:lnTo>
                  <a:pt x="8432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5" name="Google Shape;615;p97"/>
          <p:cNvSpPr/>
          <p:nvPr/>
        </p:nvSpPr>
        <p:spPr>
          <a:xfrm>
            <a:off x="9135550" y="2617058"/>
            <a:ext cx="3789805" cy="5613896"/>
          </a:xfrm>
          <a:custGeom>
            <a:rect b="b" l="l" r="r" t="t"/>
            <a:pathLst>
              <a:path extrusionOk="0" h="49341" w="83785">
                <a:moveTo>
                  <a:pt x="48912" y="1"/>
                </a:moveTo>
                <a:lnTo>
                  <a:pt x="48078" y="2906"/>
                </a:lnTo>
                <a:cubicBezTo>
                  <a:pt x="46947" y="6859"/>
                  <a:pt x="45375" y="12026"/>
                  <a:pt x="44328" y="14169"/>
                </a:cubicBezTo>
                <a:lnTo>
                  <a:pt x="44090" y="14658"/>
                </a:lnTo>
                <a:cubicBezTo>
                  <a:pt x="42458" y="18003"/>
                  <a:pt x="42042" y="18622"/>
                  <a:pt x="38541" y="18622"/>
                </a:cubicBezTo>
                <a:lnTo>
                  <a:pt x="1" y="18622"/>
                </a:lnTo>
                <a:lnTo>
                  <a:pt x="1" y="19813"/>
                </a:lnTo>
                <a:lnTo>
                  <a:pt x="38541" y="19813"/>
                </a:lnTo>
                <a:cubicBezTo>
                  <a:pt x="42697" y="19813"/>
                  <a:pt x="43447" y="18706"/>
                  <a:pt x="45161" y="15181"/>
                </a:cubicBezTo>
                <a:lnTo>
                  <a:pt x="45399" y="14693"/>
                </a:lnTo>
                <a:cubicBezTo>
                  <a:pt x="46245" y="12979"/>
                  <a:pt x="47388" y="9454"/>
                  <a:pt x="48388" y="6097"/>
                </a:cubicBezTo>
                <a:lnTo>
                  <a:pt x="53162" y="49340"/>
                </a:lnTo>
                <a:lnTo>
                  <a:pt x="55305" y="42042"/>
                </a:lnTo>
                <a:lnTo>
                  <a:pt x="55329" y="41970"/>
                </a:lnTo>
                <a:cubicBezTo>
                  <a:pt x="55924" y="39923"/>
                  <a:pt x="59008" y="29552"/>
                  <a:pt x="60354" y="26099"/>
                </a:cubicBezTo>
                <a:cubicBezTo>
                  <a:pt x="61973" y="21944"/>
                  <a:pt x="62937" y="20563"/>
                  <a:pt x="65473" y="20563"/>
                </a:cubicBezTo>
                <a:lnTo>
                  <a:pt x="83785" y="20563"/>
                </a:lnTo>
                <a:lnTo>
                  <a:pt x="83785" y="19372"/>
                </a:lnTo>
                <a:lnTo>
                  <a:pt x="65473" y="19372"/>
                </a:lnTo>
                <a:cubicBezTo>
                  <a:pt x="61949" y="19372"/>
                  <a:pt x="60770" y="21754"/>
                  <a:pt x="59246" y="25671"/>
                </a:cubicBezTo>
                <a:cubicBezTo>
                  <a:pt x="57877" y="29159"/>
                  <a:pt x="54793" y="39577"/>
                  <a:pt x="54186" y="41625"/>
                </a:cubicBezTo>
                <a:lnTo>
                  <a:pt x="53698" y="43304"/>
                </a:lnTo>
                <a:lnTo>
                  <a:pt x="48912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p97"/>
          <p:cNvSpPr/>
          <p:nvPr/>
        </p:nvSpPr>
        <p:spPr>
          <a:xfrm>
            <a:off x="0" y="780229"/>
            <a:ext cx="3752624" cy="6725957"/>
          </a:xfrm>
          <a:custGeom>
            <a:rect b="b" l="l" r="r" t="t"/>
            <a:pathLst>
              <a:path extrusionOk="0" h="59115" w="82963">
                <a:moveTo>
                  <a:pt x="34790" y="0"/>
                </a:moveTo>
                <a:lnTo>
                  <a:pt x="28944" y="53007"/>
                </a:lnTo>
                <a:cubicBezTo>
                  <a:pt x="27670" y="48708"/>
                  <a:pt x="26182" y="44053"/>
                  <a:pt x="25098" y="41850"/>
                </a:cubicBezTo>
                <a:lnTo>
                  <a:pt x="24801" y="41243"/>
                </a:lnTo>
                <a:cubicBezTo>
                  <a:pt x="22729" y="36993"/>
                  <a:pt x="21824" y="35635"/>
                  <a:pt x="16812" y="35635"/>
                </a:cubicBezTo>
                <a:lnTo>
                  <a:pt x="0" y="35635"/>
                </a:lnTo>
                <a:lnTo>
                  <a:pt x="0" y="36826"/>
                </a:lnTo>
                <a:lnTo>
                  <a:pt x="16812" y="36826"/>
                </a:lnTo>
                <a:cubicBezTo>
                  <a:pt x="21169" y="36826"/>
                  <a:pt x="21741" y="37695"/>
                  <a:pt x="23729" y="41767"/>
                </a:cubicBezTo>
                <a:lnTo>
                  <a:pt x="24027" y="42374"/>
                </a:lnTo>
                <a:cubicBezTo>
                  <a:pt x="25313" y="45006"/>
                  <a:pt x="27242" y="51352"/>
                  <a:pt x="28635" y="56197"/>
                </a:cubicBezTo>
                <a:lnTo>
                  <a:pt x="29468" y="59115"/>
                </a:lnTo>
                <a:lnTo>
                  <a:pt x="35326" y="6037"/>
                </a:lnTo>
                <a:lnTo>
                  <a:pt x="36112" y="8727"/>
                </a:lnTo>
                <a:cubicBezTo>
                  <a:pt x="36862" y="11240"/>
                  <a:pt x="40648" y="24003"/>
                  <a:pt x="42315" y="28289"/>
                </a:cubicBezTo>
                <a:cubicBezTo>
                  <a:pt x="44160" y="33028"/>
                  <a:pt x="45589" y="35909"/>
                  <a:pt x="49828" y="35909"/>
                </a:cubicBezTo>
                <a:lnTo>
                  <a:pt x="82963" y="35909"/>
                </a:lnTo>
                <a:lnTo>
                  <a:pt x="82963" y="34719"/>
                </a:lnTo>
                <a:lnTo>
                  <a:pt x="49828" y="34719"/>
                </a:lnTo>
                <a:cubicBezTo>
                  <a:pt x="46637" y="34719"/>
                  <a:pt x="45422" y="33004"/>
                  <a:pt x="43422" y="27849"/>
                </a:cubicBezTo>
                <a:cubicBezTo>
                  <a:pt x="41767" y="23622"/>
                  <a:pt x="37993" y="10894"/>
                  <a:pt x="37255" y="8394"/>
                </a:cubicBezTo>
                <a:lnTo>
                  <a:pt x="3479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20"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98"/>
          <p:cNvSpPr/>
          <p:nvPr/>
        </p:nvSpPr>
        <p:spPr>
          <a:xfrm>
            <a:off x="1481886" y="5475111"/>
            <a:ext cx="9961800" cy="9189300"/>
          </a:xfrm>
          <a:prstGeom prst="parallelogram">
            <a:avLst>
              <a:gd fmla="val 19532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9" name="Google Shape;619;p98"/>
          <p:cNvSpPr/>
          <p:nvPr/>
        </p:nvSpPr>
        <p:spPr>
          <a:xfrm flipH="1">
            <a:off x="11917249" y="5214134"/>
            <a:ext cx="1008175" cy="13075905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98"/>
          <p:cNvSpPr/>
          <p:nvPr/>
        </p:nvSpPr>
        <p:spPr>
          <a:xfrm flipH="1" rot="10800000">
            <a:off x="0" y="-106"/>
            <a:ext cx="1211765" cy="15716274"/>
          </a:xfrm>
          <a:custGeom>
            <a:rect b="b" l="l" r="r" t="t"/>
            <a:pathLst>
              <a:path extrusionOk="0" h="34815" w="6752">
                <a:moveTo>
                  <a:pt x="0" y="1"/>
                </a:moveTo>
                <a:lnTo>
                  <a:pt x="0" y="34814"/>
                </a:lnTo>
                <a:lnTo>
                  <a:pt x="6751" y="34814"/>
                </a:lnTo>
                <a:lnTo>
                  <a:pt x="0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21"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99"/>
          <p:cNvSpPr/>
          <p:nvPr/>
        </p:nvSpPr>
        <p:spPr>
          <a:xfrm>
            <a:off x="0" y="0"/>
            <a:ext cx="4275726" cy="18287991"/>
          </a:xfrm>
          <a:custGeom>
            <a:rect b="b" l="l" r="r" t="t"/>
            <a:pathLst>
              <a:path extrusionOk="0" h="75236" w="44245">
                <a:moveTo>
                  <a:pt x="0" y="0"/>
                </a:moveTo>
                <a:lnTo>
                  <a:pt x="0" y="75236"/>
                </a:lnTo>
                <a:lnTo>
                  <a:pt x="44244" y="75236"/>
                </a:lnTo>
                <a:lnTo>
                  <a:pt x="29671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theme" Target="../theme/theme4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55.xml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59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61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Relationship Id="rId31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43.xml"/><Relationship Id="rId33" Type="http://schemas.openxmlformats.org/officeDocument/2006/relationships/theme" Target="../theme/theme2.xml"/><Relationship Id="rId10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49.xml"/><Relationship Id="rId16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0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86.xml"/><Relationship Id="rId21" Type="http://schemas.openxmlformats.org/officeDocument/2006/relationships/slideLayout" Target="../slideLayouts/slideLayout85.xml"/><Relationship Id="rId24" Type="http://schemas.openxmlformats.org/officeDocument/2006/relationships/slideLayout" Target="../slideLayouts/slideLayout88.xml"/><Relationship Id="rId23" Type="http://schemas.openxmlformats.org/officeDocument/2006/relationships/slideLayout" Target="../slideLayouts/slideLayout87.xml"/><Relationship Id="rId1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26" Type="http://schemas.openxmlformats.org/officeDocument/2006/relationships/slideLayout" Target="../slideLayouts/slideLayout90.xml"/><Relationship Id="rId25" Type="http://schemas.openxmlformats.org/officeDocument/2006/relationships/slideLayout" Target="../slideLayouts/slideLayout89.xml"/><Relationship Id="rId28" Type="http://schemas.openxmlformats.org/officeDocument/2006/relationships/slideLayout" Target="../slideLayouts/slideLayout92.xml"/><Relationship Id="rId27" Type="http://schemas.openxmlformats.org/officeDocument/2006/relationships/slideLayout" Target="../slideLayouts/slideLayout91.xml"/><Relationship Id="rId5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93.xml"/><Relationship Id="rId7" Type="http://schemas.openxmlformats.org/officeDocument/2006/relationships/slideLayout" Target="../slideLayouts/slideLayout71.xml"/><Relationship Id="rId8" Type="http://schemas.openxmlformats.org/officeDocument/2006/relationships/slideLayout" Target="../slideLayouts/slideLayout72.xml"/><Relationship Id="rId31" Type="http://schemas.openxmlformats.org/officeDocument/2006/relationships/slideLayout" Target="../slideLayouts/slideLayout95.xml"/><Relationship Id="rId30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75.xml"/><Relationship Id="rId33" Type="http://schemas.openxmlformats.org/officeDocument/2006/relationships/theme" Target="../theme/theme3.xml"/><Relationship Id="rId10" Type="http://schemas.openxmlformats.org/officeDocument/2006/relationships/slideLayout" Target="../slideLayouts/slideLayout74.xml"/><Relationship Id="rId32" Type="http://schemas.openxmlformats.org/officeDocument/2006/relationships/slideLayout" Target="../slideLayouts/slideLayout96.xml"/><Relationship Id="rId13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40601" y="1582311"/>
            <a:ext cx="12044100" cy="20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jalla One"/>
              <a:buNone/>
              <a:defRPr sz="60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40601" y="4097689"/>
            <a:ext cx="12044100" cy="121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4500" lIns="194500" spcFirstLastPara="1" rIns="194500" wrap="square" tIns="194500">
            <a:noAutofit/>
          </a:bodyPr>
          <a:lstStyle>
            <a:lvl1pPr indent="-469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Roboto Condensed"/>
              <a:buChar char="●"/>
              <a:defRPr sz="38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9100" lvl="1" marL="914400" rtl="0">
              <a:lnSpc>
                <a:spcPct val="115000"/>
              </a:lnSpc>
              <a:spcBef>
                <a:spcPts val="34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oboto Condensed"/>
              <a:buChar char="○"/>
              <a:defRPr sz="30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419100" lvl="2" marL="1371600" rtl="0">
              <a:lnSpc>
                <a:spcPct val="115000"/>
              </a:lnSpc>
              <a:spcBef>
                <a:spcPts val="34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oboto Condensed"/>
              <a:buChar char="■"/>
              <a:defRPr sz="30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419100" lvl="3" marL="1828800" rtl="0">
              <a:lnSpc>
                <a:spcPct val="115000"/>
              </a:lnSpc>
              <a:spcBef>
                <a:spcPts val="34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oboto Condensed"/>
              <a:buChar char="●"/>
              <a:defRPr sz="30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419100" lvl="4" marL="2286000" rtl="0">
              <a:lnSpc>
                <a:spcPct val="115000"/>
              </a:lnSpc>
              <a:spcBef>
                <a:spcPts val="34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oboto Condensed"/>
              <a:buChar char="○"/>
              <a:defRPr sz="30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419100" lvl="5" marL="2743200" rtl="0">
              <a:lnSpc>
                <a:spcPct val="115000"/>
              </a:lnSpc>
              <a:spcBef>
                <a:spcPts val="34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oboto Condensed"/>
              <a:buChar char="■"/>
              <a:defRPr sz="30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indent="-419100" lvl="6" marL="3200400" rtl="0">
              <a:lnSpc>
                <a:spcPct val="115000"/>
              </a:lnSpc>
              <a:spcBef>
                <a:spcPts val="34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oboto Condensed"/>
              <a:buChar char="●"/>
              <a:defRPr sz="30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indent="-419100" lvl="7" marL="3657600" rtl="0">
              <a:lnSpc>
                <a:spcPct val="115000"/>
              </a:lnSpc>
              <a:spcBef>
                <a:spcPts val="34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oboto Condensed"/>
              <a:buChar char="○"/>
              <a:defRPr sz="30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indent="-419100" lvl="8" marL="4114800" rtl="0">
              <a:lnSpc>
                <a:spcPct val="115000"/>
              </a:lnSpc>
              <a:spcBef>
                <a:spcPts val="3400"/>
              </a:spcBef>
              <a:spcAft>
                <a:spcPts val="3400"/>
              </a:spcAft>
              <a:buClr>
                <a:schemeClr val="dk2"/>
              </a:buClr>
              <a:buSzPts val="3000"/>
              <a:buFont typeface="Roboto Condensed"/>
              <a:buChar char="■"/>
              <a:defRPr sz="30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645">
          <p15:clr>
            <a:srgbClr val="EA4335"/>
          </p15:clr>
        </p15:guide>
        <p15:guide id="2" orient="horz" pos="1237">
          <p15:clr>
            <a:srgbClr val="EA4335"/>
          </p15:clr>
        </p15:guide>
        <p15:guide id="3" orient="horz" pos="10322">
          <p15:clr>
            <a:srgbClr val="EA4335"/>
          </p15:clr>
        </p15:guide>
        <p15:guide id="4" pos="7507">
          <p15:clr>
            <a:srgbClr val="EA4335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4"/>
          <p:cNvSpPr txBox="1"/>
          <p:nvPr>
            <p:ph type="title"/>
          </p:nvPr>
        </p:nvSpPr>
        <p:spPr>
          <a:xfrm>
            <a:off x="440601" y="1582311"/>
            <a:ext cx="12044100" cy="20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jalla One"/>
              <a:buNone/>
              <a:defRPr sz="60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10" name="Google Shape;210;p34"/>
          <p:cNvSpPr txBox="1"/>
          <p:nvPr>
            <p:ph idx="1" type="body"/>
          </p:nvPr>
        </p:nvSpPr>
        <p:spPr>
          <a:xfrm>
            <a:off x="440601" y="4097689"/>
            <a:ext cx="12044100" cy="121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4500" lIns="194500" spcFirstLastPara="1" rIns="194500" wrap="square" tIns="194500">
            <a:noAutofit/>
          </a:bodyPr>
          <a:lstStyle>
            <a:lvl1pPr indent="-469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Roboto Condensed"/>
              <a:buChar char="●"/>
              <a:defRPr sz="38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9100" lvl="1" marL="914400" rtl="0">
              <a:lnSpc>
                <a:spcPct val="115000"/>
              </a:lnSpc>
              <a:spcBef>
                <a:spcPts val="34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oboto Condensed"/>
              <a:buChar char="○"/>
              <a:defRPr sz="30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419100" lvl="2" marL="1371600" rtl="0">
              <a:lnSpc>
                <a:spcPct val="115000"/>
              </a:lnSpc>
              <a:spcBef>
                <a:spcPts val="34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oboto Condensed"/>
              <a:buChar char="■"/>
              <a:defRPr sz="30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419100" lvl="3" marL="1828800" rtl="0">
              <a:lnSpc>
                <a:spcPct val="115000"/>
              </a:lnSpc>
              <a:spcBef>
                <a:spcPts val="34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oboto Condensed"/>
              <a:buChar char="●"/>
              <a:defRPr sz="30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419100" lvl="4" marL="2286000" rtl="0">
              <a:lnSpc>
                <a:spcPct val="115000"/>
              </a:lnSpc>
              <a:spcBef>
                <a:spcPts val="34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oboto Condensed"/>
              <a:buChar char="○"/>
              <a:defRPr sz="30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419100" lvl="5" marL="2743200" rtl="0">
              <a:lnSpc>
                <a:spcPct val="115000"/>
              </a:lnSpc>
              <a:spcBef>
                <a:spcPts val="34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oboto Condensed"/>
              <a:buChar char="■"/>
              <a:defRPr sz="30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indent="-419100" lvl="6" marL="3200400" rtl="0">
              <a:lnSpc>
                <a:spcPct val="115000"/>
              </a:lnSpc>
              <a:spcBef>
                <a:spcPts val="34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oboto Condensed"/>
              <a:buChar char="●"/>
              <a:defRPr sz="30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indent="-419100" lvl="7" marL="3657600" rtl="0">
              <a:lnSpc>
                <a:spcPct val="115000"/>
              </a:lnSpc>
              <a:spcBef>
                <a:spcPts val="34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oboto Condensed"/>
              <a:buChar char="○"/>
              <a:defRPr sz="30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indent="-419100" lvl="8" marL="4114800" rtl="0">
              <a:lnSpc>
                <a:spcPct val="115000"/>
              </a:lnSpc>
              <a:spcBef>
                <a:spcPts val="3400"/>
              </a:spcBef>
              <a:spcAft>
                <a:spcPts val="3400"/>
              </a:spcAft>
              <a:buClr>
                <a:schemeClr val="dk2"/>
              </a:buClr>
              <a:buSzPts val="3000"/>
              <a:buFont typeface="Roboto Condensed"/>
              <a:buChar char="■"/>
              <a:defRPr sz="30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  <p:sldLayoutId id="2147483706" r:id="rId27"/>
    <p:sldLayoutId id="2147483707" r:id="rId28"/>
    <p:sldLayoutId id="2147483708" r:id="rId29"/>
    <p:sldLayoutId id="2147483709" r:id="rId30"/>
    <p:sldLayoutId id="2147483710" r:id="rId31"/>
    <p:sldLayoutId id="2147483711" r:id="rId3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645">
          <p15:clr>
            <a:srgbClr val="EA4335"/>
          </p15:clr>
        </p15:guide>
        <p15:guide id="2" orient="horz" pos="1237">
          <p15:clr>
            <a:srgbClr val="EA4335"/>
          </p15:clr>
        </p15:guide>
        <p15:guide id="3" orient="horz" pos="10322">
          <p15:clr>
            <a:srgbClr val="EA4335"/>
          </p15:clr>
        </p15:guide>
        <p15:guide id="4" pos="7507">
          <p15:clr>
            <a:srgbClr val="EA4335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7"/>
          <p:cNvSpPr txBox="1"/>
          <p:nvPr>
            <p:ph type="title"/>
          </p:nvPr>
        </p:nvSpPr>
        <p:spPr>
          <a:xfrm>
            <a:off x="440601" y="1582311"/>
            <a:ext cx="12044100" cy="20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194500" lIns="194500" spcFirstLastPara="1" rIns="194500" wrap="square" tIns="1945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Fjalla One"/>
              <a:buNone/>
              <a:defRPr sz="6000">
                <a:solidFill>
                  <a:schemeClr val="dk1"/>
                </a:solidFill>
                <a:latin typeface="Fjalla One"/>
                <a:ea typeface="Fjalla One"/>
                <a:cs typeface="Fjalla One"/>
                <a:sym typeface="Fjall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8" name="Google Shape;418;p67"/>
          <p:cNvSpPr txBox="1"/>
          <p:nvPr>
            <p:ph idx="1" type="body"/>
          </p:nvPr>
        </p:nvSpPr>
        <p:spPr>
          <a:xfrm>
            <a:off x="440601" y="4097689"/>
            <a:ext cx="12044100" cy="121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4500" lIns="194500" spcFirstLastPara="1" rIns="194500" wrap="square" tIns="194500">
            <a:noAutofit/>
          </a:bodyPr>
          <a:lstStyle>
            <a:lvl1pPr indent="-469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Roboto Condensed"/>
              <a:buChar char="●"/>
              <a:defRPr sz="38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indent="-419100" lvl="1" marL="914400" rtl="0">
              <a:lnSpc>
                <a:spcPct val="115000"/>
              </a:lnSpc>
              <a:spcBef>
                <a:spcPts val="34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oboto Condensed"/>
              <a:buChar char="○"/>
              <a:defRPr sz="30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indent="-419100" lvl="2" marL="1371600" rtl="0">
              <a:lnSpc>
                <a:spcPct val="115000"/>
              </a:lnSpc>
              <a:spcBef>
                <a:spcPts val="34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oboto Condensed"/>
              <a:buChar char="■"/>
              <a:defRPr sz="30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indent="-419100" lvl="3" marL="1828800" rtl="0">
              <a:lnSpc>
                <a:spcPct val="115000"/>
              </a:lnSpc>
              <a:spcBef>
                <a:spcPts val="34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oboto Condensed"/>
              <a:buChar char="●"/>
              <a:defRPr sz="30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indent="-419100" lvl="4" marL="2286000" rtl="0">
              <a:lnSpc>
                <a:spcPct val="115000"/>
              </a:lnSpc>
              <a:spcBef>
                <a:spcPts val="34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oboto Condensed"/>
              <a:buChar char="○"/>
              <a:defRPr sz="30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indent="-419100" lvl="5" marL="2743200" rtl="0">
              <a:lnSpc>
                <a:spcPct val="115000"/>
              </a:lnSpc>
              <a:spcBef>
                <a:spcPts val="34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oboto Condensed"/>
              <a:buChar char="■"/>
              <a:defRPr sz="30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indent="-419100" lvl="6" marL="3200400" rtl="0">
              <a:lnSpc>
                <a:spcPct val="115000"/>
              </a:lnSpc>
              <a:spcBef>
                <a:spcPts val="34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oboto Condensed"/>
              <a:buChar char="●"/>
              <a:defRPr sz="30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indent="-419100" lvl="7" marL="3657600" rtl="0">
              <a:lnSpc>
                <a:spcPct val="115000"/>
              </a:lnSpc>
              <a:spcBef>
                <a:spcPts val="34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oboto Condensed"/>
              <a:buChar char="○"/>
              <a:defRPr sz="30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indent="-419100" lvl="8" marL="4114800" rtl="0">
              <a:lnSpc>
                <a:spcPct val="115000"/>
              </a:lnSpc>
              <a:spcBef>
                <a:spcPts val="3400"/>
              </a:spcBef>
              <a:spcAft>
                <a:spcPts val="3400"/>
              </a:spcAft>
              <a:buClr>
                <a:schemeClr val="dk2"/>
              </a:buClr>
              <a:buSzPts val="3000"/>
              <a:buFont typeface="Roboto Condensed"/>
              <a:buChar char="■"/>
              <a:defRPr sz="3000">
                <a:solidFill>
                  <a:schemeClr val="dk2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  <p:sldLayoutId id="2147483736" r:id="rId25"/>
    <p:sldLayoutId id="2147483737" r:id="rId26"/>
    <p:sldLayoutId id="2147483738" r:id="rId27"/>
    <p:sldLayoutId id="2147483739" r:id="rId28"/>
    <p:sldLayoutId id="2147483740" r:id="rId29"/>
    <p:sldLayoutId id="2147483741" r:id="rId30"/>
    <p:sldLayoutId id="2147483742" r:id="rId31"/>
    <p:sldLayoutId id="2147483743" r:id="rId3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645">
          <p15:clr>
            <a:srgbClr val="EA4335"/>
          </p15:clr>
        </p15:guide>
        <p15:guide id="2" orient="horz" pos="1237">
          <p15:clr>
            <a:srgbClr val="EA4335"/>
          </p15:clr>
        </p15:guide>
        <p15:guide id="3" orient="horz" pos="10322">
          <p15:clr>
            <a:srgbClr val="EA4335"/>
          </p15:clr>
        </p15:guide>
        <p15:guide id="4" pos="750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9.png"/><Relationship Id="rId4" Type="http://schemas.openxmlformats.org/officeDocument/2006/relationships/image" Target="../media/image5.png"/><Relationship Id="rId5" Type="http://schemas.openxmlformats.org/officeDocument/2006/relationships/image" Target="../media/image10.png"/><Relationship Id="rId6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jpg"/><Relationship Id="rId4" Type="http://schemas.openxmlformats.org/officeDocument/2006/relationships/image" Target="../media/image31.jpg"/><Relationship Id="rId5" Type="http://schemas.openxmlformats.org/officeDocument/2006/relationships/image" Target="../media/image38.jpg"/><Relationship Id="rId6" Type="http://schemas.openxmlformats.org/officeDocument/2006/relationships/image" Target="../media/image34.png"/><Relationship Id="rId7" Type="http://schemas.openxmlformats.org/officeDocument/2006/relationships/image" Target="../media/image32.png"/><Relationship Id="rId8" Type="http://schemas.openxmlformats.org/officeDocument/2006/relationships/image" Target="../media/image29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2.png"/><Relationship Id="rId4" Type="http://schemas.openxmlformats.org/officeDocument/2006/relationships/image" Target="../media/image45.png"/><Relationship Id="rId9" Type="http://schemas.openxmlformats.org/officeDocument/2006/relationships/image" Target="../media/image39.png"/><Relationship Id="rId5" Type="http://schemas.openxmlformats.org/officeDocument/2006/relationships/image" Target="../media/image44.jp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40.png"/><Relationship Id="rId11" Type="http://schemas.openxmlformats.org/officeDocument/2006/relationships/image" Target="../media/image20.png"/><Relationship Id="rId10" Type="http://schemas.openxmlformats.org/officeDocument/2006/relationships/hyperlink" Target="https://www.youtube.com/watch?v=791ZsLSmCjo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6.jpg"/><Relationship Id="rId4" Type="http://schemas.openxmlformats.org/officeDocument/2006/relationships/image" Target="../media/image53.jpg"/><Relationship Id="rId9" Type="http://schemas.openxmlformats.org/officeDocument/2006/relationships/image" Target="../media/image20.png"/><Relationship Id="rId5" Type="http://schemas.openxmlformats.org/officeDocument/2006/relationships/image" Target="../media/image50.jpg"/><Relationship Id="rId6" Type="http://schemas.openxmlformats.org/officeDocument/2006/relationships/image" Target="../media/image48.jpg"/><Relationship Id="rId7" Type="http://schemas.openxmlformats.org/officeDocument/2006/relationships/image" Target="../media/image47.jpg"/><Relationship Id="rId8" Type="http://schemas.openxmlformats.org/officeDocument/2006/relationships/hyperlink" Target="https://www.youtube.com/watch?v=791ZsLSmCjo" TargetMode="External"/><Relationship Id="rId10" Type="http://schemas.openxmlformats.org/officeDocument/2006/relationships/hyperlink" Target="https://www.youtube.com/watch?v=791ZsLSmCjo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1.jpg"/><Relationship Id="rId4" Type="http://schemas.openxmlformats.org/officeDocument/2006/relationships/image" Target="../media/image4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drive.google.com/file/d/11gvlZJktqQChcAJtC4Sll6dx42w42A-t/view?usp=drivesdk" TargetMode="External"/><Relationship Id="rId4" Type="http://schemas.openxmlformats.org/officeDocument/2006/relationships/hyperlink" Target="https://drive.google.com/file/d/17CkLyic_UJsvBTaF3b_WI0rIY6v8WumK/view?usp=drivesdk" TargetMode="External"/><Relationship Id="rId9" Type="http://schemas.openxmlformats.org/officeDocument/2006/relationships/hyperlink" Target="https://drive.google.com/file/d/10OaFTwKCIe46Gxec_I4KnHEdVyQlKC-c/view?usp=drivesdk" TargetMode="External"/><Relationship Id="rId5" Type="http://schemas.openxmlformats.org/officeDocument/2006/relationships/hyperlink" Target="https://drive.google.com/file/d/1PDpEVrB1Nq_SR9OtTWZSYSabYFcxGPpe/view?usp=drivesdk" TargetMode="External"/><Relationship Id="rId6" Type="http://schemas.openxmlformats.org/officeDocument/2006/relationships/hyperlink" Target="https://drive.google.com/file/d/1-zmHS75WqQo8ryKY8tk3GCbwcskQhWeF/view?usp=drivesdk" TargetMode="External"/><Relationship Id="rId7" Type="http://schemas.openxmlformats.org/officeDocument/2006/relationships/hyperlink" Target="https://drive.google.com/file/d/1DhdROyAJm0nUpu5Vnvi09oo-nZ_pLDfy/view?usp=drivesdk" TargetMode="External"/><Relationship Id="rId8" Type="http://schemas.openxmlformats.org/officeDocument/2006/relationships/hyperlink" Target="https://drive.google.com/file/d/1ZqhmeY4uxQUPfmt8PT_XPutdGjzn5S_V/view?usp=drivesdk" TargetMode="External"/><Relationship Id="rId11" Type="http://schemas.openxmlformats.org/officeDocument/2006/relationships/hyperlink" Target="https://drive.google.com/file/d/1kfFSFH0gKzuWJr-nEyqnDwRYl60lgHXA/view?usp=drivesdk" TargetMode="External"/><Relationship Id="rId10" Type="http://schemas.openxmlformats.org/officeDocument/2006/relationships/hyperlink" Target="https://drive.google.com/file/d/13M08smpQTnjdH8tlxMOP0417s7QNK975/view?usp=drivesdk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5.png"/><Relationship Id="rId4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s://drive.google.com/file/d/1e8ZramMfHAw8lEKfKLFdHz-Q_uBhLp46/view" TargetMode="External"/><Relationship Id="rId4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.png"/><Relationship Id="rId5" Type="http://schemas.openxmlformats.org/officeDocument/2006/relationships/hyperlink" Target="https://www.youtube.com/watch?v=v7Q9BrNfIpQ" TargetMode="External"/><Relationship Id="rId6" Type="http://schemas.openxmlformats.org/officeDocument/2006/relationships/image" Target="../media/image20.png"/><Relationship Id="rId7" Type="http://schemas.openxmlformats.org/officeDocument/2006/relationships/hyperlink" Target="http://basicphysiology.com/A.%20Basic%20Human%20Physiology/A.4.%20The%20Muscle%20Cell/A.4.7.%20The%20Cardiac%20Muscle/A.4.7.%20The%20Cardiac%20Muscle.pdf" TargetMode="External"/><Relationship Id="rId8" Type="http://schemas.openxmlformats.org/officeDocument/2006/relationships/image" Target="../media/image17.png"/><Relationship Id="rId11" Type="http://schemas.openxmlformats.org/officeDocument/2006/relationships/hyperlink" Target="https://drive.google.com/file/d/1MPqZFaosCWSCdGxRi9FT4nC55OETvlQw/view?usp=sharing" TargetMode="External"/><Relationship Id="rId10" Type="http://schemas.openxmlformats.org/officeDocument/2006/relationships/image" Target="../media/image13.png"/><Relationship Id="rId13" Type="http://schemas.openxmlformats.org/officeDocument/2006/relationships/hyperlink" Target="https://drive.google.com/file/d/1SLGZcuhShkh_wyfn-3JrJf7BddNC0P4c/view?usp=sharing" TargetMode="External"/><Relationship Id="rId12" Type="http://schemas.openxmlformats.org/officeDocument/2006/relationships/hyperlink" Target="https://www.youtube.com/watch?v=RYZ4daFwMa8" TargetMode="External"/><Relationship Id="rId14" Type="http://schemas.openxmlformats.org/officeDocument/2006/relationships/image" Target="../media/image5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hyperlink" Target="https://www.youtube.com/watch?v=lz2uKtichtI&amp;t=1s" TargetMode="External"/><Relationship Id="rId6" Type="http://schemas.openxmlformats.org/officeDocument/2006/relationships/image" Target="../media/image2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14.png"/><Relationship Id="rId6" Type="http://schemas.openxmlformats.org/officeDocument/2006/relationships/hyperlink" Target="https://www.youtube.com/watch?v=S3jtQehfZsw" TargetMode="External"/><Relationship Id="rId7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0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youtube.com/watch?v=791ZsLSmCjo" TargetMode="External"/><Relationship Id="rId4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1.png"/><Relationship Id="rId4" Type="http://schemas.openxmlformats.org/officeDocument/2006/relationships/image" Target="../media/image23.jpg"/><Relationship Id="rId9" Type="http://schemas.openxmlformats.org/officeDocument/2006/relationships/image" Target="../media/image28.png"/><Relationship Id="rId5" Type="http://schemas.openxmlformats.org/officeDocument/2006/relationships/hyperlink" Target="https://www.youtube.com/watch?v=791ZsLSmCjo" TargetMode="External"/><Relationship Id="rId6" Type="http://schemas.openxmlformats.org/officeDocument/2006/relationships/image" Target="../media/image20.png"/><Relationship Id="rId7" Type="http://schemas.openxmlformats.org/officeDocument/2006/relationships/image" Target="../media/image24.png"/><Relationship Id="rId8" Type="http://schemas.openxmlformats.org/officeDocument/2006/relationships/image" Target="../media/image30.png"/><Relationship Id="rId11" Type="http://schemas.openxmlformats.org/officeDocument/2006/relationships/image" Target="../media/image22.jpg"/><Relationship Id="rId10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100"/>
          <p:cNvSpPr txBox="1"/>
          <p:nvPr>
            <p:ph type="ctrTitle"/>
          </p:nvPr>
        </p:nvSpPr>
        <p:spPr>
          <a:xfrm>
            <a:off x="-1932125" y="4256275"/>
            <a:ext cx="11285400" cy="2547300"/>
          </a:xfrm>
          <a:prstGeom prst="rect">
            <a:avLst/>
          </a:prstGeom>
        </p:spPr>
        <p:txBody>
          <a:bodyPr anchorCtr="0" anchor="b" bIns="194500" lIns="194500" spcFirstLastPara="1" rIns="194500" wrap="square" tIns="194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C655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Cardiac science</a:t>
            </a:r>
            <a:r>
              <a:rPr b="1" lang="en">
                <a:solidFill>
                  <a:srgbClr val="EA2463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endParaRPr b="1">
              <a:solidFill>
                <a:srgbClr val="EA2463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628" name="Google Shape;628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7550" y="7006600"/>
            <a:ext cx="10288474" cy="10288474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100"/>
          <p:cNvSpPr/>
          <p:nvPr/>
        </p:nvSpPr>
        <p:spPr>
          <a:xfrm>
            <a:off x="0" y="12977625"/>
            <a:ext cx="4748498" cy="1741652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100"/>
          <p:cNvSpPr txBox="1"/>
          <p:nvPr/>
        </p:nvSpPr>
        <p:spPr>
          <a:xfrm>
            <a:off x="3133181" y="6578736"/>
            <a:ext cx="10340400" cy="14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700">
                <a:latin typeface="Roboto Condensed"/>
                <a:ea typeface="Roboto Condensed"/>
                <a:cs typeface="Roboto Condensed"/>
                <a:sym typeface="Roboto Condensed"/>
              </a:rPr>
              <a:t>  </a:t>
            </a:r>
            <a:r>
              <a:rPr b="1" lang="en" sz="8300">
                <a:solidFill>
                  <a:srgbClr val="FF5D9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Arrhythmias</a:t>
            </a:r>
            <a:endParaRPr b="1" sz="8300">
              <a:solidFill>
                <a:srgbClr val="FF5D9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31" name="Google Shape;631;p100"/>
          <p:cNvSpPr txBox="1"/>
          <p:nvPr/>
        </p:nvSpPr>
        <p:spPr>
          <a:xfrm>
            <a:off x="193850" y="14677100"/>
            <a:ext cx="41673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508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ira Sans Extra Condensed"/>
              <a:buChar char="●"/>
            </a:pPr>
            <a:r>
              <a:rPr b="1" lang="en" sz="3500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Main Text</a:t>
            </a:r>
            <a:endParaRPr b="1" sz="3500">
              <a:solidFill>
                <a:schemeClr val="dk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CB2027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rPr>
              <a:t>● Important</a:t>
            </a:r>
            <a:endParaRPr b="1" sz="3500">
              <a:solidFill>
                <a:srgbClr val="3D85C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EA999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● Girls’ Slides</a:t>
            </a:r>
            <a:endParaRPr b="1" sz="3500">
              <a:solidFill>
                <a:srgbClr val="3D85C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3D85C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● Boys’ Slides</a:t>
            </a:r>
            <a:endParaRPr b="1" sz="3500">
              <a:solidFill>
                <a:srgbClr val="3D85C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6AA84F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●</a:t>
            </a:r>
            <a:r>
              <a:rPr b="1" lang="en" sz="3500">
                <a:solidFill>
                  <a:srgbClr val="3D85C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lang="en" sz="3500">
                <a:solidFill>
                  <a:srgbClr val="6AA84F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Dr’s Notes</a:t>
            </a:r>
            <a:endParaRPr b="1" sz="3500">
              <a:solidFill>
                <a:srgbClr val="3D85C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● Extra Info</a:t>
            </a:r>
            <a:endParaRPr sz="35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32" name="Google Shape;632;p100"/>
          <p:cNvSpPr txBox="1"/>
          <p:nvPr/>
        </p:nvSpPr>
        <p:spPr>
          <a:xfrm>
            <a:off x="-907975" y="12901425"/>
            <a:ext cx="4167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C655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Color index</a:t>
            </a:r>
            <a:r>
              <a:rPr b="1" lang="en" sz="4000">
                <a:solidFill>
                  <a:srgbClr val="3D85C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endParaRPr sz="1900"/>
          </a:p>
        </p:txBody>
      </p:sp>
      <p:pic>
        <p:nvPicPr>
          <p:cNvPr id="633" name="Google Shape;633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63373" y="152400"/>
            <a:ext cx="2633450" cy="2181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467112" y="-247125"/>
            <a:ext cx="2980774" cy="2980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1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48499" y="372439"/>
            <a:ext cx="2334351" cy="1741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5" name="Google Shape;785;p109"/>
          <p:cNvPicPr preferRelativeResize="0"/>
          <p:nvPr/>
        </p:nvPicPr>
        <p:blipFill rotWithShape="1">
          <a:blip r:embed="rId3">
            <a:alphaModFix/>
          </a:blip>
          <a:srcRect b="13883" l="0" r="0" t="19817"/>
          <a:stretch/>
        </p:blipFill>
        <p:spPr>
          <a:xfrm>
            <a:off x="9184018" y="10808825"/>
            <a:ext cx="3487513" cy="840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1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98575" y="17309925"/>
            <a:ext cx="3938725" cy="840250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109"/>
          <p:cNvSpPr txBox="1"/>
          <p:nvPr/>
        </p:nvSpPr>
        <p:spPr>
          <a:xfrm>
            <a:off x="1404275" y="197125"/>
            <a:ext cx="10494900" cy="9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4500" lIns="194500" spcFirstLastPara="1" rIns="194500" wrap="square" tIns="194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EC646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Premature Contractions (ectopic beat)</a:t>
            </a:r>
            <a:endParaRPr b="1" sz="4000">
              <a:solidFill>
                <a:srgbClr val="EC6469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rgbClr val="EA999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(girls’ slides) </a:t>
            </a:r>
            <a:endParaRPr b="1" sz="3900">
              <a:solidFill>
                <a:srgbClr val="EC6469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788" name="Google Shape;788;p109"/>
          <p:cNvSpPr/>
          <p:nvPr/>
        </p:nvSpPr>
        <p:spPr>
          <a:xfrm>
            <a:off x="5380763" y="1532925"/>
            <a:ext cx="2577684" cy="840260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00">
              <a:solidFill>
                <a:srgbClr val="2C272A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graphicFrame>
        <p:nvGraphicFramePr>
          <p:cNvPr id="789" name="Google Shape;789;p109"/>
          <p:cNvGraphicFramePr/>
          <p:nvPr/>
        </p:nvGraphicFramePr>
        <p:xfrm>
          <a:off x="631925" y="25014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{CFF875E1-C9FC-4D65-8342-D728FC7C67D5}</a:tableStyleId>
              </a:tblPr>
              <a:tblGrid>
                <a:gridCol w="2162175"/>
                <a:gridCol w="9877425"/>
              </a:tblGrid>
              <a:tr h="13144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3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What is it?</a:t>
                      </a:r>
                      <a:endParaRPr b="1" sz="23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D1CF">
                        <a:alpha val="251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300">
                          <a:solidFill>
                            <a:srgbClr val="9E9E9E"/>
                          </a:solidFill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Contractions that </a:t>
                      </a:r>
                      <a:r>
                        <a:rPr lang="en" sz="2300">
                          <a:solidFill>
                            <a:srgbClr val="9E9E9E"/>
                          </a:solidFill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occur</a:t>
                      </a:r>
                      <a:r>
                        <a:rPr lang="en" sz="2300">
                          <a:solidFill>
                            <a:srgbClr val="9E9E9E"/>
                          </a:solidFill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 early before the next normal sinus impulse (before P wave send the impulse out), thus we’ll see QRS complex occurs </a:t>
                      </a:r>
                      <a:r>
                        <a:rPr lang="en" sz="2300">
                          <a:solidFill>
                            <a:srgbClr val="9E9E9E"/>
                          </a:solidFill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prior</a:t>
                      </a:r>
                      <a:r>
                        <a:rPr lang="en" sz="2300">
                          <a:solidFill>
                            <a:srgbClr val="9E9E9E"/>
                          </a:solidFill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 to the next expected beat </a:t>
                      </a:r>
                      <a:endParaRPr sz="2300">
                        <a:solidFill>
                          <a:srgbClr val="9E9E9E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239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C272A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Result from?</a:t>
                      </a:r>
                      <a:endParaRPr b="1" sz="2700">
                        <a:solidFill>
                          <a:srgbClr val="2C272A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D1CF">
                        <a:alpha val="251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solidFill>
                            <a:srgbClr val="2C272A"/>
                          </a:solidFill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Premature contractions (extrasystoles) or ectopic beat r</a:t>
                      </a:r>
                      <a:r>
                        <a:rPr lang="en" sz="2700" u="sng">
                          <a:solidFill>
                            <a:srgbClr val="2C272A"/>
                          </a:solidFill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esult from ectopic foci</a:t>
                      </a:r>
                      <a:r>
                        <a:rPr lang="en" sz="2700">
                          <a:solidFill>
                            <a:srgbClr val="2C272A"/>
                          </a:solidFill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 that generate abnormal cardiac impulses (pulse deﬁcit)</a:t>
                      </a:r>
                      <a:endParaRPr sz="2700">
                        <a:solidFill>
                          <a:srgbClr val="2C272A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385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C272A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Originate in? </a:t>
                      </a:r>
                      <a:r>
                        <a:rPr b="1" lang="en" sz="27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(places other than SA node)</a:t>
                      </a:r>
                      <a:endParaRPr b="1" sz="27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D1CF">
                        <a:alpha val="251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solidFill>
                            <a:srgbClr val="2C272A"/>
                          </a:solidFill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Ectopic foci can cause premature contractions that originate in:</a:t>
                      </a:r>
                      <a:endParaRPr sz="2700">
                        <a:solidFill>
                          <a:srgbClr val="2C272A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solidFill>
                            <a:srgbClr val="2C272A"/>
                          </a:solidFill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The atria </a:t>
                      </a:r>
                      <a:r>
                        <a:rPr lang="en" sz="2700">
                          <a:solidFill>
                            <a:srgbClr val="9E9E9E"/>
                          </a:solidFill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(but not in SA node)</a:t>
                      </a:r>
                      <a:r>
                        <a:rPr lang="en" sz="2700">
                          <a:solidFill>
                            <a:srgbClr val="2C272A"/>
                          </a:solidFill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, A-V  junction, The ventricles</a:t>
                      </a:r>
                      <a:endParaRPr sz="2700">
                        <a:solidFill>
                          <a:srgbClr val="2C272A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239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C272A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Causes?</a:t>
                      </a:r>
                      <a:endParaRPr b="1" sz="2700">
                        <a:solidFill>
                          <a:srgbClr val="2C272A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D1CF">
                        <a:alpha val="251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solidFill>
                            <a:srgbClr val="2C272A"/>
                          </a:solidFill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Ischemia, Irritation of cardiac muscle by calcified foci, Drugs like caffeine</a:t>
                      </a:r>
                      <a:endParaRPr sz="2700">
                        <a:solidFill>
                          <a:srgbClr val="2C272A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790" name="Google Shape;790;p109"/>
          <p:cNvGraphicFramePr/>
          <p:nvPr/>
        </p:nvGraphicFramePr>
        <p:xfrm>
          <a:off x="503575" y="78987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{CFF875E1-C9FC-4D65-8342-D728FC7C67D5}</a:tableStyleId>
              </a:tblPr>
              <a:tblGrid>
                <a:gridCol w="1335525"/>
                <a:gridCol w="2441575"/>
                <a:gridCol w="8390850"/>
              </a:tblGrid>
              <a:tr h="523625">
                <a:tc gridSpan="3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EA9999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Premature Atrial Contractions (girls’ slides) </a:t>
                      </a:r>
                      <a:endParaRPr b="1" sz="2700">
                        <a:solidFill>
                          <a:srgbClr val="EA9999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D1CF">
                        <a:alpha val="25150"/>
                      </a:srgbClr>
                    </a:solidFill>
                  </a:tcPr>
                </a:tc>
                <a:tc hMerge="1"/>
                <a:tc hMerge="1"/>
              </a:tr>
              <a:tr h="979775">
                <a:tc rowSpan="3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500">
                          <a:solidFill>
                            <a:srgbClr val="2C272A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Features</a:t>
                      </a:r>
                      <a:r>
                        <a:rPr b="1" lang="en" sz="2500">
                          <a:solidFill>
                            <a:srgbClr val="2C272A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</a:t>
                      </a:r>
                      <a:endParaRPr b="1" sz="2500">
                        <a:solidFill>
                          <a:srgbClr val="2C272A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D1CF">
                        <a:alpha val="251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CB2027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Short P-R interval:</a:t>
                      </a:r>
                      <a:endParaRPr b="1" sz="2700">
                        <a:solidFill>
                          <a:srgbClr val="CB2027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solidFill>
                            <a:srgbClr val="2C272A"/>
                          </a:solidFill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depending on how far the ectopic foci from the AV node</a:t>
                      </a:r>
                      <a:endParaRPr sz="2700">
                        <a:solidFill>
                          <a:srgbClr val="2C272A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4205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CB2027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Pulse deficit:</a:t>
                      </a:r>
                      <a:endParaRPr b="1" sz="2700">
                        <a:solidFill>
                          <a:srgbClr val="CB2027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solidFill>
                            <a:srgbClr val="2C272A"/>
                          </a:solidFill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if there is no time for the ventricles to fill with blood</a:t>
                      </a:r>
                      <a:endParaRPr sz="2700">
                        <a:solidFill>
                          <a:srgbClr val="2C272A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96290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CB2027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Compensatory pause:</a:t>
                      </a:r>
                      <a:endParaRPr b="1" sz="2700">
                        <a:solidFill>
                          <a:srgbClr val="CB2027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solidFill>
                            <a:srgbClr val="2C272A"/>
                          </a:solidFill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The time between the premature contraction and the succeeding (next) beat is increased</a:t>
                      </a:r>
                      <a:endParaRPr sz="2700">
                        <a:solidFill>
                          <a:srgbClr val="2C272A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700">
                        <a:solidFill>
                          <a:srgbClr val="2C272A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791" name="Google Shape;791;p109"/>
          <p:cNvSpPr/>
          <p:nvPr/>
        </p:nvSpPr>
        <p:spPr>
          <a:xfrm>
            <a:off x="244848" y="2149400"/>
            <a:ext cx="1049178" cy="914701"/>
          </a:xfrm>
          <a:custGeom>
            <a:rect b="b" l="l" r="r" t="t"/>
            <a:pathLst>
              <a:path extrusionOk="0" h="8993" w="12026">
                <a:moveTo>
                  <a:pt x="3929" y="0"/>
                </a:moveTo>
                <a:cubicBezTo>
                  <a:pt x="1691" y="0"/>
                  <a:pt x="0" y="2322"/>
                  <a:pt x="1167" y="4763"/>
                </a:cubicBezTo>
                <a:lnTo>
                  <a:pt x="453" y="4763"/>
                </a:lnTo>
                <a:cubicBezTo>
                  <a:pt x="369" y="4763"/>
                  <a:pt x="298" y="4834"/>
                  <a:pt x="298" y="4929"/>
                </a:cubicBezTo>
                <a:cubicBezTo>
                  <a:pt x="298" y="5013"/>
                  <a:pt x="369" y="5096"/>
                  <a:pt x="453" y="5096"/>
                </a:cubicBezTo>
                <a:lnTo>
                  <a:pt x="1346" y="5096"/>
                </a:lnTo>
                <a:cubicBezTo>
                  <a:pt x="2334" y="6727"/>
                  <a:pt x="4382" y="7918"/>
                  <a:pt x="5977" y="8965"/>
                </a:cubicBezTo>
                <a:cubicBezTo>
                  <a:pt x="6007" y="8983"/>
                  <a:pt x="6040" y="8992"/>
                  <a:pt x="6071" y="8992"/>
                </a:cubicBezTo>
                <a:cubicBezTo>
                  <a:pt x="6102" y="8992"/>
                  <a:pt x="6132" y="8983"/>
                  <a:pt x="6156" y="8965"/>
                </a:cubicBezTo>
                <a:cubicBezTo>
                  <a:pt x="7751" y="7930"/>
                  <a:pt x="9799" y="6739"/>
                  <a:pt x="10787" y="5096"/>
                </a:cubicBezTo>
                <a:lnTo>
                  <a:pt x="11680" y="5096"/>
                </a:lnTo>
                <a:cubicBezTo>
                  <a:pt x="11764" y="5096"/>
                  <a:pt x="11847" y="5013"/>
                  <a:pt x="11847" y="4929"/>
                </a:cubicBezTo>
                <a:cubicBezTo>
                  <a:pt x="11883" y="4774"/>
                  <a:pt x="11811" y="4703"/>
                  <a:pt x="11704" y="4703"/>
                </a:cubicBezTo>
                <a:lnTo>
                  <a:pt x="10990" y="4703"/>
                </a:lnTo>
                <a:cubicBezTo>
                  <a:pt x="12025" y="2572"/>
                  <a:pt x="10859" y="452"/>
                  <a:pt x="8930" y="12"/>
                </a:cubicBezTo>
                <a:cubicBezTo>
                  <a:pt x="8922" y="11"/>
                  <a:pt x="8914" y="10"/>
                  <a:pt x="8906" y="10"/>
                </a:cubicBezTo>
                <a:cubicBezTo>
                  <a:pt x="8821" y="10"/>
                  <a:pt x="8748" y="68"/>
                  <a:pt x="8716" y="155"/>
                </a:cubicBezTo>
                <a:cubicBezTo>
                  <a:pt x="8704" y="238"/>
                  <a:pt x="8763" y="333"/>
                  <a:pt x="8847" y="357"/>
                </a:cubicBezTo>
                <a:cubicBezTo>
                  <a:pt x="10609" y="762"/>
                  <a:pt x="11668" y="2738"/>
                  <a:pt x="10621" y="4715"/>
                </a:cubicBezTo>
                <a:lnTo>
                  <a:pt x="10001" y="4715"/>
                </a:lnTo>
                <a:lnTo>
                  <a:pt x="9418" y="3548"/>
                </a:lnTo>
                <a:cubicBezTo>
                  <a:pt x="9385" y="3483"/>
                  <a:pt x="9325" y="3452"/>
                  <a:pt x="9266" y="3452"/>
                </a:cubicBezTo>
                <a:cubicBezTo>
                  <a:pt x="9196" y="3452"/>
                  <a:pt x="9128" y="3495"/>
                  <a:pt x="9108" y="3572"/>
                </a:cubicBezTo>
                <a:lnTo>
                  <a:pt x="8573" y="5251"/>
                </a:lnTo>
                <a:lnTo>
                  <a:pt x="7954" y="3870"/>
                </a:lnTo>
                <a:cubicBezTo>
                  <a:pt x="7927" y="3808"/>
                  <a:pt x="7868" y="3772"/>
                  <a:pt x="7806" y="3772"/>
                </a:cubicBezTo>
                <a:cubicBezTo>
                  <a:pt x="7784" y="3772"/>
                  <a:pt x="7761" y="3777"/>
                  <a:pt x="7739" y="3786"/>
                </a:cubicBezTo>
                <a:cubicBezTo>
                  <a:pt x="7644" y="3822"/>
                  <a:pt x="7620" y="3917"/>
                  <a:pt x="7644" y="4001"/>
                </a:cubicBezTo>
                <a:lnTo>
                  <a:pt x="8430" y="5810"/>
                </a:lnTo>
                <a:cubicBezTo>
                  <a:pt x="8458" y="5877"/>
                  <a:pt x="8520" y="5910"/>
                  <a:pt x="8583" y="5910"/>
                </a:cubicBezTo>
                <a:cubicBezTo>
                  <a:pt x="8654" y="5910"/>
                  <a:pt x="8726" y="5869"/>
                  <a:pt x="8751" y="5786"/>
                </a:cubicBezTo>
                <a:lnTo>
                  <a:pt x="9299" y="4084"/>
                </a:lnTo>
                <a:lnTo>
                  <a:pt x="9739" y="4989"/>
                </a:lnTo>
                <a:cubicBezTo>
                  <a:pt x="9775" y="5048"/>
                  <a:pt x="9835" y="5072"/>
                  <a:pt x="9894" y="5072"/>
                </a:cubicBezTo>
                <a:lnTo>
                  <a:pt x="10418" y="5072"/>
                </a:lnTo>
                <a:cubicBezTo>
                  <a:pt x="9323" y="6715"/>
                  <a:pt x="6989" y="7965"/>
                  <a:pt x="6084" y="8584"/>
                </a:cubicBezTo>
                <a:cubicBezTo>
                  <a:pt x="4644" y="7656"/>
                  <a:pt x="2715" y="6537"/>
                  <a:pt x="1750" y="5072"/>
                </a:cubicBezTo>
                <a:lnTo>
                  <a:pt x="2572" y="5072"/>
                </a:lnTo>
                <a:cubicBezTo>
                  <a:pt x="2631" y="5072"/>
                  <a:pt x="2691" y="5036"/>
                  <a:pt x="2715" y="4989"/>
                </a:cubicBezTo>
                <a:lnTo>
                  <a:pt x="3453" y="3500"/>
                </a:lnTo>
                <a:lnTo>
                  <a:pt x="4358" y="6167"/>
                </a:lnTo>
                <a:cubicBezTo>
                  <a:pt x="4387" y="6243"/>
                  <a:pt x="4456" y="6279"/>
                  <a:pt x="4523" y="6279"/>
                </a:cubicBezTo>
                <a:cubicBezTo>
                  <a:pt x="4593" y="6279"/>
                  <a:pt x="4661" y="6240"/>
                  <a:pt x="4679" y="6167"/>
                </a:cubicBezTo>
                <a:lnTo>
                  <a:pt x="5394" y="3739"/>
                </a:lnTo>
                <a:lnTo>
                  <a:pt x="6049" y="4822"/>
                </a:lnTo>
                <a:cubicBezTo>
                  <a:pt x="6087" y="4877"/>
                  <a:pt x="6146" y="4904"/>
                  <a:pt x="6202" y="4904"/>
                </a:cubicBezTo>
                <a:cubicBezTo>
                  <a:pt x="6267" y="4904"/>
                  <a:pt x="6327" y="4868"/>
                  <a:pt x="6346" y="4798"/>
                </a:cubicBezTo>
                <a:lnTo>
                  <a:pt x="7120" y="2893"/>
                </a:lnTo>
                <a:lnTo>
                  <a:pt x="7358" y="3429"/>
                </a:lnTo>
                <a:cubicBezTo>
                  <a:pt x="7393" y="3491"/>
                  <a:pt x="7455" y="3526"/>
                  <a:pt x="7518" y="3526"/>
                </a:cubicBezTo>
                <a:cubicBezTo>
                  <a:pt x="7540" y="3526"/>
                  <a:pt x="7563" y="3522"/>
                  <a:pt x="7584" y="3512"/>
                </a:cubicBezTo>
                <a:cubicBezTo>
                  <a:pt x="7680" y="3465"/>
                  <a:pt x="7704" y="3381"/>
                  <a:pt x="7680" y="3286"/>
                </a:cubicBezTo>
                <a:lnTo>
                  <a:pt x="7287" y="2393"/>
                </a:lnTo>
                <a:cubicBezTo>
                  <a:pt x="7257" y="2328"/>
                  <a:pt x="7195" y="2295"/>
                  <a:pt x="7132" y="2295"/>
                </a:cubicBezTo>
                <a:cubicBezTo>
                  <a:pt x="7070" y="2295"/>
                  <a:pt x="7007" y="2328"/>
                  <a:pt x="6977" y="2393"/>
                </a:cubicBezTo>
                <a:lnTo>
                  <a:pt x="6168" y="4358"/>
                </a:lnTo>
                <a:lnTo>
                  <a:pt x="5501" y="3227"/>
                </a:lnTo>
                <a:cubicBezTo>
                  <a:pt x="5470" y="3171"/>
                  <a:pt x="5419" y="3145"/>
                  <a:pt x="5365" y="3145"/>
                </a:cubicBezTo>
                <a:cubicBezTo>
                  <a:pt x="5293" y="3145"/>
                  <a:pt x="5219" y="3192"/>
                  <a:pt x="5191" y="3274"/>
                </a:cubicBezTo>
                <a:lnTo>
                  <a:pt x="4501" y="5572"/>
                </a:lnTo>
                <a:lnTo>
                  <a:pt x="3643" y="3024"/>
                </a:lnTo>
                <a:cubicBezTo>
                  <a:pt x="3618" y="2942"/>
                  <a:pt x="3550" y="2900"/>
                  <a:pt x="3482" y="2900"/>
                </a:cubicBezTo>
                <a:cubicBezTo>
                  <a:pt x="3421" y="2900"/>
                  <a:pt x="3362" y="2933"/>
                  <a:pt x="3334" y="3000"/>
                </a:cubicBezTo>
                <a:lnTo>
                  <a:pt x="2465" y="4774"/>
                </a:lnTo>
                <a:lnTo>
                  <a:pt x="1548" y="4774"/>
                </a:lnTo>
                <a:cubicBezTo>
                  <a:pt x="357" y="2548"/>
                  <a:pt x="1869" y="345"/>
                  <a:pt x="3929" y="345"/>
                </a:cubicBezTo>
                <a:cubicBezTo>
                  <a:pt x="4703" y="345"/>
                  <a:pt x="5418" y="655"/>
                  <a:pt x="5953" y="1203"/>
                </a:cubicBezTo>
                <a:cubicBezTo>
                  <a:pt x="5989" y="1238"/>
                  <a:pt x="6034" y="1256"/>
                  <a:pt x="6078" y="1256"/>
                </a:cubicBezTo>
                <a:cubicBezTo>
                  <a:pt x="6123" y="1256"/>
                  <a:pt x="6168" y="1238"/>
                  <a:pt x="6203" y="1203"/>
                </a:cubicBezTo>
                <a:cubicBezTo>
                  <a:pt x="6668" y="714"/>
                  <a:pt x="7287" y="417"/>
                  <a:pt x="7954" y="357"/>
                </a:cubicBezTo>
                <a:cubicBezTo>
                  <a:pt x="8049" y="345"/>
                  <a:pt x="8120" y="262"/>
                  <a:pt x="8108" y="167"/>
                </a:cubicBezTo>
                <a:cubicBezTo>
                  <a:pt x="8097" y="78"/>
                  <a:pt x="8025" y="11"/>
                  <a:pt x="7939" y="11"/>
                </a:cubicBezTo>
                <a:cubicBezTo>
                  <a:pt x="7932" y="11"/>
                  <a:pt x="7925" y="11"/>
                  <a:pt x="7918" y="12"/>
                </a:cubicBezTo>
                <a:cubicBezTo>
                  <a:pt x="7215" y="83"/>
                  <a:pt x="6572" y="369"/>
                  <a:pt x="6072" y="845"/>
                </a:cubicBezTo>
                <a:cubicBezTo>
                  <a:pt x="5489" y="298"/>
                  <a:pt x="4727" y="0"/>
                  <a:pt x="3929" y="0"/>
                </a:cubicBezTo>
                <a:close/>
              </a:path>
            </a:pathLst>
          </a:custGeom>
          <a:solidFill>
            <a:srgbClr val="EA9999"/>
          </a:solidFill>
          <a:ln>
            <a:noFill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792" name="Google Shape;792;p109"/>
          <p:cNvGraphicFramePr/>
          <p:nvPr/>
        </p:nvGraphicFramePr>
        <p:xfrm>
          <a:off x="567750" y="11937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{CFF875E1-C9FC-4D65-8342-D728FC7C67D5}</a:tableStyleId>
              </a:tblPr>
              <a:tblGrid>
                <a:gridCol w="1592175"/>
                <a:gridCol w="3997375"/>
                <a:gridCol w="6450025"/>
              </a:tblGrid>
              <a:tr h="600325">
                <a:tc gridSpan="3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EA9999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Premature ventricular Contractions (girls’ slides) </a:t>
                      </a:r>
                      <a:endParaRPr b="1" sz="2700">
                        <a:solidFill>
                          <a:srgbClr val="2C272A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D1CF">
                        <a:alpha val="25150"/>
                      </a:srgbClr>
                    </a:solidFill>
                  </a:tcPr>
                </a:tc>
                <a:tc hMerge="1"/>
                <a:tc hMerge="1"/>
              </a:tr>
              <a:tr h="1607575">
                <a:tc rowSpan="3"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C272A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Features</a:t>
                      </a:r>
                      <a:r>
                        <a:rPr b="1" lang="en" sz="2700">
                          <a:solidFill>
                            <a:srgbClr val="2C272A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</a:t>
                      </a:r>
                      <a:endParaRPr b="1" sz="2700">
                        <a:solidFill>
                          <a:srgbClr val="2C272A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D1CF">
                        <a:alpha val="251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CB2027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Prolong QRS complex</a:t>
                      </a:r>
                      <a:endParaRPr b="1" sz="2700">
                        <a:solidFill>
                          <a:srgbClr val="CB2027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solidFill>
                            <a:srgbClr val="2C272A"/>
                          </a:solidFill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because the impulses are carried out with myocardial fibers with slower conduction rate than Purkinje fibers</a:t>
                      </a:r>
                      <a:endParaRPr sz="2700">
                        <a:solidFill>
                          <a:srgbClr val="2C272A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T="45725" marB="45725" marR="91450" marL="91450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3450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CB2027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Increase QRS complexes voltage</a:t>
                      </a:r>
                      <a:endParaRPr b="1" sz="2700">
                        <a:solidFill>
                          <a:srgbClr val="CB2027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solidFill>
                            <a:srgbClr val="2C272A"/>
                          </a:solidFill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because QRS wave from one ventricle can not neutralize the one from the other ventricle</a:t>
                      </a:r>
                      <a:endParaRPr sz="2700">
                        <a:solidFill>
                          <a:srgbClr val="2C272A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T="45725" marB="45725" marR="91450" marL="91450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62250">
                <a:tc vMerge="1"/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C272A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T wave has an electrical potential of opposite polarity of that of the QRS</a:t>
                      </a:r>
                      <a:endParaRPr b="1" sz="2700">
                        <a:solidFill>
                          <a:srgbClr val="2C272A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solidFill>
                            <a:srgbClr val="2C272A"/>
                          </a:solidFill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because of the slow conduction in the myocardial fibers, the fibers that depolarizes first will repolarize first</a:t>
                      </a:r>
                      <a:endParaRPr sz="2700">
                        <a:solidFill>
                          <a:srgbClr val="2C272A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T="45725" marB="45725" marR="91450" marL="91450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3497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C272A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Causes</a:t>
                      </a:r>
                      <a:endParaRPr b="1" sz="2700">
                        <a:solidFill>
                          <a:srgbClr val="2C272A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D1CF">
                        <a:alpha val="2515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C272A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drugs, caffeine, smoking, lack of sleep, emotional irritations</a:t>
                      </a:r>
                      <a:endParaRPr b="1" sz="2700">
                        <a:solidFill>
                          <a:srgbClr val="2C272A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700">
                        <a:solidFill>
                          <a:srgbClr val="2C272A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110"/>
          <p:cNvSpPr txBox="1"/>
          <p:nvPr/>
        </p:nvSpPr>
        <p:spPr>
          <a:xfrm>
            <a:off x="7298150" y="3212388"/>
            <a:ext cx="3792600" cy="18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9999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rPr>
              <a:t>Causes :</a:t>
            </a:r>
            <a:endParaRPr sz="2700">
              <a:solidFill>
                <a:srgbClr val="EA9999"/>
              </a:solidFill>
              <a:latin typeface="Fira Sans Extra Condensed ExtraBold"/>
              <a:ea typeface="Fira Sans Extra Condensed ExtraBold"/>
              <a:cs typeface="Fira Sans Extra Condensed ExtraBold"/>
              <a:sym typeface="Fira Sans Extra Condensed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9999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 sudden electrical shock, ischemia</a:t>
            </a:r>
            <a:endParaRPr sz="2700">
              <a:solidFill>
                <a:srgbClr val="EA9999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00">
              <a:solidFill>
                <a:srgbClr val="2C272A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descr="http://www.studentconsult.com/common/showimage.cfm?mediaISBN=0721602401&amp;FigFile=S02401-013-f016.jpg&amp;size=fullsize" id="798" name="Google Shape;798;p110"/>
          <p:cNvPicPr preferRelativeResize="0"/>
          <p:nvPr/>
        </p:nvPicPr>
        <p:blipFill rotWithShape="1">
          <a:blip r:embed="rId3">
            <a:alphaModFix/>
          </a:blip>
          <a:srcRect b="40659" l="19823" r="19829" t="15826"/>
          <a:stretch/>
        </p:blipFill>
        <p:spPr>
          <a:xfrm>
            <a:off x="8152150" y="6279699"/>
            <a:ext cx="4191125" cy="149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9" name="Google Shape;799;p110"/>
          <p:cNvPicPr preferRelativeResize="0"/>
          <p:nvPr/>
        </p:nvPicPr>
        <p:blipFill rotWithShape="1">
          <a:blip r:embed="rId4">
            <a:alphaModFix/>
          </a:blip>
          <a:srcRect b="0" l="23195" r="0" t="0"/>
          <a:stretch/>
        </p:blipFill>
        <p:spPr>
          <a:xfrm>
            <a:off x="4202150" y="6305925"/>
            <a:ext cx="3792499" cy="149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110"/>
          <p:cNvPicPr preferRelativeResize="0"/>
          <p:nvPr/>
        </p:nvPicPr>
        <p:blipFill rotWithShape="1">
          <a:blip r:embed="rId5">
            <a:alphaModFix/>
          </a:blip>
          <a:srcRect b="0" l="25127" r="19936" t="24778"/>
          <a:stretch/>
        </p:blipFill>
        <p:spPr>
          <a:xfrm>
            <a:off x="3958350" y="15676275"/>
            <a:ext cx="4186326" cy="134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110"/>
          <p:cNvPicPr preferRelativeResize="0"/>
          <p:nvPr/>
        </p:nvPicPr>
        <p:blipFill rotWithShape="1">
          <a:blip r:embed="rId6">
            <a:alphaModFix/>
          </a:blip>
          <a:srcRect b="11839" l="0" r="0" t="0"/>
          <a:stretch/>
        </p:blipFill>
        <p:spPr>
          <a:xfrm>
            <a:off x="8166001" y="15712250"/>
            <a:ext cx="4475274" cy="13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802" name="Google Shape;802;p110"/>
          <p:cNvSpPr/>
          <p:nvPr/>
        </p:nvSpPr>
        <p:spPr>
          <a:xfrm>
            <a:off x="5380763" y="1151925"/>
            <a:ext cx="2577684" cy="840260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3" name="Google Shape;803;p110"/>
          <p:cNvSpPr txBox="1"/>
          <p:nvPr/>
        </p:nvSpPr>
        <p:spPr>
          <a:xfrm>
            <a:off x="621762" y="329450"/>
            <a:ext cx="12095700" cy="9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4500" lIns="194500" spcFirstLastPara="1" rIns="194500" wrap="square" tIns="194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EC646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Ventricular Fibrillation</a:t>
            </a:r>
            <a:r>
              <a:rPr b="1" lang="en" sz="4000">
                <a:solidFill>
                  <a:srgbClr val="EC646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endParaRPr sz="4000">
              <a:solidFill>
                <a:srgbClr val="CB2027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804" name="Google Shape;804;p110"/>
          <p:cNvSpPr/>
          <p:nvPr/>
        </p:nvSpPr>
        <p:spPr>
          <a:xfrm>
            <a:off x="5304563" y="9290850"/>
            <a:ext cx="2577684" cy="840260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5" name="Google Shape;805;p110"/>
          <p:cNvSpPr txBox="1"/>
          <p:nvPr/>
        </p:nvSpPr>
        <p:spPr>
          <a:xfrm>
            <a:off x="545562" y="8392175"/>
            <a:ext cx="12095700" cy="9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4500" lIns="194500" spcFirstLastPara="1" rIns="194500" wrap="square" tIns="194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EC646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Atrial</a:t>
            </a:r>
            <a:r>
              <a:rPr b="1" lang="en" sz="4000">
                <a:solidFill>
                  <a:srgbClr val="EC646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Fibrillation </a:t>
            </a:r>
            <a:endParaRPr sz="4000">
              <a:solidFill>
                <a:srgbClr val="CB2027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806" name="Google Shape;806;p110"/>
          <p:cNvSpPr txBox="1"/>
          <p:nvPr/>
        </p:nvSpPr>
        <p:spPr>
          <a:xfrm>
            <a:off x="3520850" y="2072625"/>
            <a:ext cx="61602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CB202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The most serious of all arrhythmias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07" name="Google Shape;807;p110"/>
          <p:cNvSpPr txBox="1"/>
          <p:nvPr/>
        </p:nvSpPr>
        <p:spPr>
          <a:xfrm>
            <a:off x="320850" y="3172675"/>
            <a:ext cx="3561300" cy="37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2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rPr>
              <a:t>c</a:t>
            </a:r>
            <a:r>
              <a:rPr lang="en" sz="2700">
                <a:solidFill>
                  <a:schemeClr val="dk2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rPr>
              <a:t>ause</a:t>
            </a:r>
            <a:r>
              <a:rPr lang="en" sz="2700">
                <a:solidFill>
                  <a:srgbClr val="9E9E9E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rPr>
              <a:t>/ </a:t>
            </a:r>
            <a:r>
              <a:rPr lang="en" sz="2700">
                <a:solidFill>
                  <a:srgbClr val="9E9E9E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rPr>
              <a:t>mechanism</a:t>
            </a:r>
            <a:r>
              <a:rPr lang="en" sz="2700">
                <a:solidFill>
                  <a:schemeClr val="dk2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rPr>
              <a:t>:</a:t>
            </a:r>
            <a:endParaRPr sz="2700">
              <a:solidFill>
                <a:schemeClr val="dk2"/>
              </a:solidFill>
              <a:latin typeface="Fira Sans Extra Condensed ExtraBold"/>
              <a:ea typeface="Fira Sans Extra Condensed ExtraBold"/>
              <a:cs typeface="Fira Sans Extra Condensed ExtraBold"/>
              <a:sym typeface="Fira Sans Extra Condensed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2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 impulses stimulate one part of the ventricles, then another, then itself, many parts contract at the same time while other parts relax (circus movement)</a:t>
            </a:r>
            <a:r>
              <a:rPr b="1" lang="en" sz="2700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08" name="Google Shape;808;p110"/>
          <p:cNvSpPr txBox="1"/>
          <p:nvPr/>
        </p:nvSpPr>
        <p:spPr>
          <a:xfrm>
            <a:off x="4202138" y="3150363"/>
            <a:ext cx="30960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2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rPr>
              <a:t>Features:</a:t>
            </a:r>
            <a:endParaRPr sz="2700">
              <a:solidFill>
                <a:schemeClr val="dk2"/>
              </a:solidFill>
              <a:latin typeface="Fira Sans Extra Condensed ExtraBold"/>
              <a:ea typeface="Fira Sans Extra Condensed ExtraBold"/>
              <a:cs typeface="Fira Sans Extra Condensed ExtraBold"/>
              <a:sym typeface="Fira Sans Extra Condensed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2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Tachycardia, Irregular rhythm,</a:t>
            </a:r>
            <a:r>
              <a:rPr lang="en" sz="2700">
                <a:solidFill>
                  <a:srgbClr val="CB2027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 Broad</a:t>
            </a:r>
            <a:r>
              <a:rPr lang="en" sz="2700">
                <a:solidFill>
                  <a:schemeClr val="dk2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" sz="2700">
                <a:solidFill>
                  <a:srgbClr val="CB2027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QRS complex, No P wave, </a:t>
            </a:r>
            <a:r>
              <a:rPr lang="en" sz="2700">
                <a:solidFill>
                  <a:srgbClr val="6AA84F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low amplitudes </a:t>
            </a:r>
            <a:endParaRPr sz="2700">
              <a:solidFill>
                <a:srgbClr val="6AA84F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9E9E9E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Chaotic and rapid rate</a:t>
            </a:r>
            <a:endParaRPr sz="2700">
              <a:solidFill>
                <a:srgbClr val="9E9E9E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809" name="Google Shape;809;p110"/>
          <p:cNvSpPr txBox="1"/>
          <p:nvPr/>
        </p:nvSpPr>
        <p:spPr>
          <a:xfrm>
            <a:off x="10417425" y="3219525"/>
            <a:ext cx="3000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2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rPr>
              <a:t>Treatment :</a:t>
            </a:r>
            <a:r>
              <a:rPr lang="en" sz="2700">
                <a:solidFill>
                  <a:schemeClr val="dk2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endParaRPr sz="2700">
              <a:solidFill>
                <a:schemeClr val="dk2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2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DC shock</a:t>
            </a:r>
            <a:endParaRPr b="1" sz="2700">
              <a:solidFill>
                <a:schemeClr val="dk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810" name="Google Shape;810;p110"/>
          <p:cNvCxnSpPr>
            <a:stCxn id="811" idx="2"/>
          </p:cNvCxnSpPr>
          <p:nvPr/>
        </p:nvCxnSpPr>
        <p:spPr>
          <a:xfrm>
            <a:off x="1672400" y="2815075"/>
            <a:ext cx="10387800" cy="1620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11" name="Google Shape;811;p110"/>
          <p:cNvSpPr/>
          <p:nvPr/>
        </p:nvSpPr>
        <p:spPr>
          <a:xfrm>
            <a:off x="1672400" y="2646625"/>
            <a:ext cx="369000" cy="336900"/>
          </a:xfrm>
          <a:prstGeom prst="flowChartConnector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2" name="Google Shape;812;p110"/>
          <p:cNvSpPr/>
          <p:nvPr/>
        </p:nvSpPr>
        <p:spPr>
          <a:xfrm>
            <a:off x="5565650" y="2640825"/>
            <a:ext cx="369000" cy="336900"/>
          </a:xfrm>
          <a:prstGeom prst="flowChartConnector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3" name="Google Shape;813;p110"/>
          <p:cNvSpPr/>
          <p:nvPr/>
        </p:nvSpPr>
        <p:spPr>
          <a:xfrm>
            <a:off x="9009950" y="2646625"/>
            <a:ext cx="369000" cy="336900"/>
          </a:xfrm>
          <a:prstGeom prst="flowChartConnector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4" name="Google Shape;814;p110"/>
          <p:cNvSpPr/>
          <p:nvPr/>
        </p:nvSpPr>
        <p:spPr>
          <a:xfrm>
            <a:off x="11765025" y="2646625"/>
            <a:ext cx="369000" cy="336900"/>
          </a:xfrm>
          <a:prstGeom prst="flowChartConnector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15" name="Google Shape;815;p11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5525" y="6602075"/>
            <a:ext cx="2903525" cy="1866300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p110"/>
          <p:cNvSpPr txBox="1"/>
          <p:nvPr/>
        </p:nvSpPr>
        <p:spPr>
          <a:xfrm>
            <a:off x="4057650" y="7744775"/>
            <a:ext cx="86598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9E9E9E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Notice: </a:t>
            </a:r>
            <a:r>
              <a:rPr lang="en" sz="2700">
                <a:solidFill>
                  <a:srgbClr val="9E9E9E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Broad QRS complex, No P wave, Chaotic and rapid rate</a:t>
            </a:r>
            <a:endParaRPr sz="2700">
              <a:solidFill>
                <a:srgbClr val="9E9E9E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817" name="Google Shape;817;p110"/>
          <p:cNvSpPr txBox="1"/>
          <p:nvPr/>
        </p:nvSpPr>
        <p:spPr>
          <a:xfrm>
            <a:off x="7219100" y="11118338"/>
            <a:ext cx="37926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2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Causes :</a:t>
            </a:r>
            <a:endParaRPr sz="2700">
              <a:solidFill>
                <a:schemeClr val="dk2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2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It occurs more frequently in patients with enlarged heart</a:t>
            </a:r>
            <a:endParaRPr sz="2700">
              <a:solidFill>
                <a:schemeClr val="dk2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00">
              <a:solidFill>
                <a:srgbClr val="2C272A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818" name="Google Shape;818;p110"/>
          <p:cNvSpPr txBox="1"/>
          <p:nvPr/>
        </p:nvSpPr>
        <p:spPr>
          <a:xfrm>
            <a:off x="3365600" y="9978575"/>
            <a:ext cx="70167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3D85C6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A person can live for years with atrial ﬁbrillation</a:t>
            </a:r>
            <a:endParaRPr>
              <a:solidFill>
                <a:srgbClr val="3D85C6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19" name="Google Shape;819;p110"/>
          <p:cNvSpPr txBox="1"/>
          <p:nvPr/>
        </p:nvSpPr>
        <p:spPr>
          <a:xfrm>
            <a:off x="-68025" y="11855575"/>
            <a:ext cx="4191000" cy="429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2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cause/ mechanism:</a:t>
            </a:r>
            <a:endParaRPr sz="2700">
              <a:solidFill>
                <a:schemeClr val="dk2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9999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same mechanism as</a:t>
            </a:r>
            <a:endParaRPr sz="2700">
              <a:solidFill>
                <a:srgbClr val="EA9999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9999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Ventricular  FIbrillation</a:t>
            </a:r>
            <a:endParaRPr sz="2700">
              <a:solidFill>
                <a:srgbClr val="EA9999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EA9999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- it can occur only in atria without affecting the ventricles</a:t>
            </a:r>
            <a:endParaRPr sz="2700">
              <a:solidFill>
                <a:srgbClr val="EA9999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2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-The atria do not pump if they are ﬁbrillating</a:t>
            </a:r>
            <a:endParaRPr sz="2700">
              <a:solidFill>
                <a:schemeClr val="dk2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2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-The efficiency of ventricles pumping/ﬁlling is decreased 20-30%, </a:t>
            </a:r>
            <a:r>
              <a:rPr lang="en" sz="2700">
                <a:solidFill>
                  <a:srgbClr val="9E9E9E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thus the cardiac output will decrease 20-30%</a:t>
            </a:r>
            <a:endParaRPr sz="3200">
              <a:solidFill>
                <a:srgbClr val="9E9E9E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A64D7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20" name="Google Shape;820;p110"/>
          <p:cNvSpPr txBox="1"/>
          <p:nvPr/>
        </p:nvSpPr>
        <p:spPr>
          <a:xfrm>
            <a:off x="4123088" y="11056313"/>
            <a:ext cx="3096000" cy="449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2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Features:</a:t>
            </a:r>
            <a:endParaRPr sz="2700">
              <a:solidFill>
                <a:schemeClr val="dk2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B2027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No P wave</a:t>
            </a:r>
            <a:r>
              <a:rPr lang="en" sz="2700">
                <a:solidFill>
                  <a:schemeClr val="dk2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,</a:t>
            </a:r>
            <a:r>
              <a:rPr lang="en" sz="2700">
                <a:solidFill>
                  <a:srgbClr val="EA9999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 or high frequency of low voltage P wave</a:t>
            </a:r>
            <a:endParaRPr sz="2700">
              <a:solidFill>
                <a:srgbClr val="EA9999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700" u="sng">
                <a:solidFill>
                  <a:srgbClr val="6AA84F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Irregularly irregular </a:t>
            </a:r>
            <a:r>
              <a:rPr lang="en" sz="2700">
                <a:solidFill>
                  <a:srgbClr val="6AA84F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(means its irregularity doesn’t have a pattern)</a:t>
            </a:r>
            <a:r>
              <a:rPr lang="en" sz="3200">
                <a:solidFill>
                  <a:srgbClr val="6AA84F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endParaRPr sz="3200">
              <a:solidFill>
                <a:srgbClr val="6AA84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9E9E9E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Narrow QRS complex</a:t>
            </a:r>
            <a:endParaRPr sz="2700">
              <a:solidFill>
                <a:srgbClr val="9E9E9E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999999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21" name="Google Shape;821;p110"/>
          <p:cNvSpPr txBox="1"/>
          <p:nvPr/>
        </p:nvSpPr>
        <p:spPr>
          <a:xfrm>
            <a:off x="10338375" y="11125475"/>
            <a:ext cx="3000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2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rPr>
              <a:t>Treatment :</a:t>
            </a:r>
            <a:r>
              <a:rPr lang="en" sz="2700">
                <a:solidFill>
                  <a:schemeClr val="dk2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endParaRPr sz="2700">
              <a:solidFill>
                <a:schemeClr val="dk2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2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DC shock</a:t>
            </a:r>
            <a:endParaRPr b="1" sz="2700">
              <a:solidFill>
                <a:schemeClr val="dk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822" name="Google Shape;822;p110"/>
          <p:cNvCxnSpPr>
            <a:stCxn id="823" idx="2"/>
          </p:cNvCxnSpPr>
          <p:nvPr/>
        </p:nvCxnSpPr>
        <p:spPr>
          <a:xfrm>
            <a:off x="1593350" y="10721025"/>
            <a:ext cx="10387800" cy="1620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23" name="Google Shape;823;p110"/>
          <p:cNvSpPr/>
          <p:nvPr/>
        </p:nvSpPr>
        <p:spPr>
          <a:xfrm>
            <a:off x="1593350" y="10552575"/>
            <a:ext cx="369000" cy="336900"/>
          </a:xfrm>
          <a:prstGeom prst="flowChartConnector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4" name="Google Shape;824;p110"/>
          <p:cNvSpPr/>
          <p:nvPr/>
        </p:nvSpPr>
        <p:spPr>
          <a:xfrm>
            <a:off x="5486600" y="10546775"/>
            <a:ext cx="369000" cy="336900"/>
          </a:xfrm>
          <a:prstGeom prst="flowChartConnector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5" name="Google Shape;825;p110"/>
          <p:cNvSpPr/>
          <p:nvPr/>
        </p:nvSpPr>
        <p:spPr>
          <a:xfrm>
            <a:off x="8930900" y="10552575"/>
            <a:ext cx="369000" cy="336900"/>
          </a:xfrm>
          <a:prstGeom prst="flowChartConnector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6" name="Google Shape;826;p110"/>
          <p:cNvSpPr/>
          <p:nvPr/>
        </p:nvSpPr>
        <p:spPr>
          <a:xfrm>
            <a:off x="11685975" y="10552575"/>
            <a:ext cx="369000" cy="336900"/>
          </a:xfrm>
          <a:prstGeom prst="flowChartConnector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7" name="Google Shape;827;p110"/>
          <p:cNvSpPr txBox="1"/>
          <p:nvPr/>
        </p:nvSpPr>
        <p:spPr>
          <a:xfrm>
            <a:off x="5515950" y="17222925"/>
            <a:ext cx="57432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9E9E9E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Notice: narrow QRS complex, No P wave</a:t>
            </a:r>
            <a:endParaRPr/>
          </a:p>
        </p:txBody>
      </p:sp>
      <p:sp>
        <p:nvSpPr>
          <p:cNvPr id="828" name="Google Shape;828;p110"/>
          <p:cNvSpPr txBox="1"/>
          <p:nvPr/>
        </p:nvSpPr>
        <p:spPr>
          <a:xfrm>
            <a:off x="7692125" y="13380950"/>
            <a:ext cx="4740300" cy="1727700"/>
          </a:xfrm>
          <a:prstGeom prst="rect">
            <a:avLst/>
          </a:prstGeom>
          <a:noFill/>
          <a:ln cap="flat" cmpd="sng" w="38100">
            <a:solidFill>
              <a:srgbClr val="9E9E9E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9E9E9E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Both of ventricular and atrial fibrillation have irregular rhythm, no P wave, but the ventricular has BROAD QRS complex, while atrial has NARROW QRS complex</a:t>
            </a:r>
            <a:endParaRPr sz="2300">
              <a:solidFill>
                <a:srgbClr val="9E9E9E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pic>
        <p:nvPicPr>
          <p:cNvPr descr="http://www.studentconsult.com/common/showimage.cfm?mediaISBN=0721602401&amp;FigFile=S02401-013-f017.jpg&amp;size=fullsize" id="829" name="Google Shape;829;p110"/>
          <p:cNvPicPr preferRelativeResize="0"/>
          <p:nvPr/>
        </p:nvPicPr>
        <p:blipFill rotWithShape="1">
          <a:blip r:embed="rId8">
            <a:alphaModFix/>
          </a:blip>
          <a:srcRect b="7680" l="13554" r="0" t="0"/>
          <a:stretch/>
        </p:blipFill>
        <p:spPr>
          <a:xfrm>
            <a:off x="11146673" y="4386000"/>
            <a:ext cx="1570800" cy="1278000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3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111"/>
          <p:cNvSpPr txBox="1"/>
          <p:nvPr/>
        </p:nvSpPr>
        <p:spPr>
          <a:xfrm>
            <a:off x="120750" y="7988650"/>
            <a:ext cx="129255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u="sng">
                <a:solidFill>
                  <a:srgbClr val="6AA84F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Saw-tooth appearance </a:t>
            </a:r>
            <a:r>
              <a:rPr lang="en" sz="2400" u="sng">
                <a:solidFill>
                  <a:srgbClr val="6AA84F"/>
                </a:solidFill>
                <a:latin typeface="Verdana"/>
                <a:ea typeface="Verdana"/>
                <a:cs typeface="Verdana"/>
                <a:sym typeface="Verdana"/>
              </a:rPr>
              <a:t>أسنان المنشار,طعس ووادي</a:t>
            </a:r>
            <a:r>
              <a:rPr lang="en" sz="2700" u="sng">
                <a:solidFill>
                  <a:srgbClr val="6AA84F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" sz="2700" u="sng">
                <a:solidFill>
                  <a:srgbClr val="9E9E9E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Narrow QRS complex</a:t>
            </a:r>
            <a:endParaRPr sz="2800">
              <a:solidFill>
                <a:srgbClr val="9E9E9E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835" name="Google Shape;835;p111"/>
          <p:cNvPicPr preferRelativeResize="0"/>
          <p:nvPr/>
        </p:nvPicPr>
        <p:blipFill rotWithShape="1">
          <a:blip r:embed="rId3">
            <a:alphaModFix/>
          </a:blip>
          <a:srcRect b="12778" l="0" r="0" t="0"/>
          <a:stretch/>
        </p:blipFill>
        <p:spPr>
          <a:xfrm>
            <a:off x="1639075" y="6927850"/>
            <a:ext cx="5173674" cy="101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111"/>
          <p:cNvPicPr preferRelativeResize="0"/>
          <p:nvPr/>
        </p:nvPicPr>
        <p:blipFill rotWithShape="1">
          <a:blip r:embed="rId4">
            <a:alphaModFix/>
          </a:blip>
          <a:srcRect b="0" l="13007" r="15008" t="0"/>
          <a:stretch/>
        </p:blipFill>
        <p:spPr>
          <a:xfrm>
            <a:off x="6891536" y="6907412"/>
            <a:ext cx="5173676" cy="1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111"/>
          <p:cNvPicPr preferRelativeResize="0"/>
          <p:nvPr/>
        </p:nvPicPr>
        <p:blipFill rotWithShape="1">
          <a:blip r:embed="rId5">
            <a:alphaModFix/>
          </a:blip>
          <a:srcRect b="0" l="0" r="0" t="26073"/>
          <a:stretch/>
        </p:blipFill>
        <p:spPr>
          <a:xfrm>
            <a:off x="1158306" y="10377525"/>
            <a:ext cx="4682749" cy="2310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38" name="Google Shape;838;p111"/>
          <p:cNvPicPr preferRelativeResize="0"/>
          <p:nvPr/>
        </p:nvPicPr>
        <p:blipFill rotWithShape="1">
          <a:blip r:embed="rId6">
            <a:alphaModFix/>
          </a:blip>
          <a:srcRect b="0" l="9652" r="9845" t="0"/>
          <a:stretch/>
        </p:blipFill>
        <p:spPr>
          <a:xfrm>
            <a:off x="6972363" y="10403188"/>
            <a:ext cx="5173674" cy="2411550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p111"/>
          <p:cNvSpPr txBox="1"/>
          <p:nvPr/>
        </p:nvSpPr>
        <p:spPr>
          <a:xfrm flipH="1">
            <a:off x="1005925" y="12776233"/>
            <a:ext cx="46827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0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2700"/>
              <a:buFont typeface="Fira Sans Extra Condensed SemiBold"/>
              <a:buChar char="●"/>
            </a:pPr>
            <a:r>
              <a:rPr lang="en" sz="2700">
                <a:solidFill>
                  <a:srgbClr val="6AA84F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Narrow QRS complex</a:t>
            </a:r>
            <a:endParaRPr sz="2700">
              <a:solidFill>
                <a:srgbClr val="6AA84F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  <a:p>
            <a:pPr indent="-400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2700"/>
              <a:buFont typeface="Fira Sans Extra Condensed SemiBold"/>
              <a:buChar char="●"/>
            </a:pPr>
            <a:r>
              <a:rPr lang="en" sz="2700">
                <a:solidFill>
                  <a:srgbClr val="6AA84F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tachycardia </a:t>
            </a:r>
            <a:endParaRPr sz="2700">
              <a:solidFill>
                <a:srgbClr val="6AA84F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  <a:p>
            <a:pPr indent="-400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2700"/>
              <a:buFont typeface="Fira Sans Extra Condensed SemiBold"/>
              <a:buChar char="●"/>
            </a:pPr>
            <a:r>
              <a:rPr lang="en" sz="2700">
                <a:solidFill>
                  <a:srgbClr val="6AA84F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 Regular rhythm</a:t>
            </a:r>
            <a:endParaRPr sz="2700">
              <a:solidFill>
                <a:srgbClr val="6AA84F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  <a:p>
            <a:pPr indent="0" lvl="0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6AA84F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840" name="Google Shape;840;p111"/>
          <p:cNvSpPr txBox="1"/>
          <p:nvPr/>
        </p:nvSpPr>
        <p:spPr>
          <a:xfrm>
            <a:off x="429525" y="9372925"/>
            <a:ext cx="58245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3D85C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AVRT-Narrow complex</a:t>
            </a:r>
            <a:endParaRPr b="1" sz="2700">
              <a:solidFill>
                <a:srgbClr val="3D85C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6AA84F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(Supraventricular tachycardia (SVT) )</a:t>
            </a:r>
            <a:endParaRPr sz="2700">
              <a:solidFill>
                <a:srgbClr val="6AA84F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00">
              <a:solidFill>
                <a:srgbClr val="3D85C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00">
              <a:solidFill>
                <a:srgbClr val="3D85C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841" name="Google Shape;841;p111"/>
          <p:cNvSpPr txBox="1"/>
          <p:nvPr/>
        </p:nvSpPr>
        <p:spPr>
          <a:xfrm>
            <a:off x="6451825" y="9417863"/>
            <a:ext cx="5824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3D85C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Ventricular Tachycardia</a:t>
            </a:r>
            <a:endParaRPr b="1" sz="2700">
              <a:solidFill>
                <a:srgbClr val="3D85C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3D85C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b="1" lang="en" sz="27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(wide complex)</a:t>
            </a:r>
            <a:endParaRPr b="1" sz="2700">
              <a:solidFill>
                <a:srgbClr val="6AA84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842" name="Google Shape;842;p111"/>
          <p:cNvSpPr txBox="1"/>
          <p:nvPr/>
        </p:nvSpPr>
        <p:spPr>
          <a:xfrm>
            <a:off x="6330225" y="12778825"/>
            <a:ext cx="67122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0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2700"/>
              <a:buFont typeface="Fira Sans Extra Condensed SemiBold"/>
              <a:buChar char="●"/>
            </a:pPr>
            <a:r>
              <a:rPr lang="en" sz="2700">
                <a:solidFill>
                  <a:srgbClr val="6AA84F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 Wide QRS complex </a:t>
            </a:r>
            <a:endParaRPr sz="2700">
              <a:solidFill>
                <a:srgbClr val="6AA84F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  <a:p>
            <a:pPr indent="-400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2700"/>
              <a:buFont typeface="Fira Sans Extra Condensed SemiBold"/>
              <a:buChar char="●"/>
            </a:pPr>
            <a:r>
              <a:rPr lang="en" sz="2700">
                <a:solidFill>
                  <a:srgbClr val="6AA84F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 Caused by: Ischemia, Electrolytes abnormalities</a:t>
            </a:r>
            <a:endParaRPr sz="2700">
              <a:solidFill>
                <a:srgbClr val="6AA84F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  <a:p>
            <a:pPr indent="-4000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2700"/>
              <a:buFont typeface="Fira Sans Extra Condensed SemiBold"/>
              <a:buChar char="●"/>
            </a:pPr>
            <a:r>
              <a:rPr lang="en" sz="2700">
                <a:solidFill>
                  <a:srgbClr val="6AA84F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Regular rhythm</a:t>
            </a:r>
            <a:endParaRPr sz="2700">
              <a:solidFill>
                <a:srgbClr val="6AA84F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843" name="Google Shape;843;p111"/>
          <p:cNvSpPr txBox="1"/>
          <p:nvPr/>
        </p:nvSpPr>
        <p:spPr>
          <a:xfrm flipH="1">
            <a:off x="1237675" y="15105825"/>
            <a:ext cx="46827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3D85C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Hypokalemia (Flat T wave)</a:t>
            </a:r>
            <a:endParaRPr sz="3800">
              <a:solidFill>
                <a:srgbClr val="3D85C6"/>
              </a:solidFill>
            </a:endParaRPr>
          </a:p>
        </p:txBody>
      </p:sp>
      <p:sp>
        <p:nvSpPr>
          <p:cNvPr id="844" name="Google Shape;844;p111"/>
          <p:cNvSpPr txBox="1"/>
          <p:nvPr/>
        </p:nvSpPr>
        <p:spPr>
          <a:xfrm>
            <a:off x="6919926" y="15053700"/>
            <a:ext cx="50079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3D85C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Hyperkalemia (Tall peaked T wave)</a:t>
            </a:r>
            <a:endParaRPr b="1" sz="2700">
              <a:solidFill>
                <a:srgbClr val="3D85C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845" name="Google Shape;845;p111"/>
          <p:cNvSpPr/>
          <p:nvPr/>
        </p:nvSpPr>
        <p:spPr>
          <a:xfrm>
            <a:off x="5380763" y="1228125"/>
            <a:ext cx="2577684" cy="840260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6" name="Google Shape;846;p111"/>
          <p:cNvSpPr txBox="1"/>
          <p:nvPr/>
        </p:nvSpPr>
        <p:spPr>
          <a:xfrm>
            <a:off x="621762" y="329450"/>
            <a:ext cx="12095700" cy="9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4500" lIns="194500" spcFirstLastPara="1" rIns="194500" wrap="square" tIns="194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EC646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Atrial flutter </a:t>
            </a:r>
            <a:endParaRPr sz="4000">
              <a:solidFill>
                <a:srgbClr val="CB2027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pic>
        <p:nvPicPr>
          <p:cNvPr id="847" name="Google Shape;847;p11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89250" y="2149725"/>
            <a:ext cx="4050626" cy="21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8" name="Google Shape;848;p111"/>
          <p:cNvSpPr txBox="1"/>
          <p:nvPr/>
        </p:nvSpPr>
        <p:spPr>
          <a:xfrm>
            <a:off x="-178125" y="2096650"/>
            <a:ext cx="91296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B2027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A single large wave travels around and around in the atria</a:t>
            </a:r>
            <a:endParaRPr sz="2700">
              <a:solidFill>
                <a:srgbClr val="CB2027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CB2027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" sz="2700">
                <a:solidFill>
                  <a:srgbClr val="9E9E9E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(notice in the picture that atrial fibrillation has </a:t>
            </a:r>
            <a:r>
              <a:rPr lang="en" sz="2700">
                <a:solidFill>
                  <a:srgbClr val="9E9E9E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multiple</a:t>
            </a:r>
            <a:r>
              <a:rPr lang="en" sz="2700">
                <a:solidFill>
                  <a:srgbClr val="9E9E9E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" sz="2700">
                <a:solidFill>
                  <a:srgbClr val="9E9E9E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impulses</a:t>
            </a:r>
            <a:r>
              <a:rPr lang="en" sz="2700">
                <a:solidFill>
                  <a:srgbClr val="9E9E9E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 generated from different locations, while the atrial flutter has only one that is large)  </a:t>
            </a:r>
            <a:r>
              <a:rPr lang="en" sz="2700">
                <a:solidFill>
                  <a:srgbClr val="6AA84F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(reentry </a:t>
            </a:r>
            <a:r>
              <a:rPr lang="en" sz="2700">
                <a:solidFill>
                  <a:srgbClr val="6AA84F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circuit</a:t>
            </a:r>
            <a:r>
              <a:rPr lang="en" sz="2700">
                <a:solidFill>
                  <a:srgbClr val="6AA84F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)</a:t>
            </a:r>
            <a:endParaRPr>
              <a:solidFill>
                <a:srgbClr val="6AA84F"/>
              </a:solidFill>
            </a:endParaRPr>
          </a:p>
        </p:txBody>
      </p:sp>
      <p:sp>
        <p:nvSpPr>
          <p:cNvPr id="849" name="Google Shape;849;p111"/>
          <p:cNvSpPr txBox="1"/>
          <p:nvPr/>
        </p:nvSpPr>
        <p:spPr>
          <a:xfrm>
            <a:off x="922612" y="4303188"/>
            <a:ext cx="110802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31800" lvl="0" marL="457200" rtl="0" algn="ctr">
              <a:spcBef>
                <a:spcPts val="0"/>
              </a:spcBef>
              <a:spcAft>
                <a:spcPts val="0"/>
              </a:spcAft>
              <a:buSzPts val="3200"/>
              <a:buFont typeface="Roboto Condensed"/>
              <a:buChar char="●"/>
            </a:pPr>
            <a:r>
              <a:rPr lang="en" sz="2700">
                <a:solidFill>
                  <a:schemeClr val="dk2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Atrial rate: </a:t>
            </a:r>
            <a:r>
              <a:rPr lang="en" sz="2700">
                <a:solidFill>
                  <a:schemeClr val="dk2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The atria contra</a:t>
            </a:r>
            <a:r>
              <a:rPr lang="en" sz="2700">
                <a:solidFill>
                  <a:schemeClr val="dk2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cts at h</a:t>
            </a:r>
            <a:r>
              <a:rPr lang="en" sz="2700">
                <a:solidFill>
                  <a:schemeClr val="dk2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igh rate (250 bpm)</a:t>
            </a:r>
            <a:endParaRPr sz="2700">
              <a:solidFill>
                <a:schemeClr val="dk2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  <a:p>
            <a:pPr indent="-431800" lvl="0" marL="457200" rtl="0" algn="ctr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3200"/>
              <a:buFont typeface="Roboto Condensed"/>
              <a:buChar char="●"/>
            </a:pPr>
            <a:r>
              <a:rPr lang="en" sz="2700">
                <a:solidFill>
                  <a:srgbClr val="EA9999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Amount of blood: Because one area of the atria is contracted and another one is relaxed, the amount of blood pumped by the atria is slight</a:t>
            </a:r>
            <a:endParaRPr sz="2700">
              <a:solidFill>
                <a:srgbClr val="EA9999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  <a:p>
            <a:pPr indent="-431800" lvl="0" marL="457200" rtl="0" algn="ctr"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3200"/>
              <a:buFont typeface="Roboto Condensed"/>
              <a:buChar char="●"/>
            </a:pPr>
            <a:r>
              <a:rPr lang="en" sz="2700">
                <a:solidFill>
                  <a:srgbClr val="EA9999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Rhythm: The refractory period of the AV node causes 2-3 beats of atria for one single ventricular beat ; 2:1 or 2:3 rhythm</a:t>
            </a:r>
            <a:endParaRPr>
              <a:solidFill>
                <a:srgbClr val="EA9999"/>
              </a:solidFill>
            </a:endParaRPr>
          </a:p>
        </p:txBody>
      </p:sp>
      <p:sp>
        <p:nvSpPr>
          <p:cNvPr id="850" name="Google Shape;850;p111"/>
          <p:cNvSpPr/>
          <p:nvPr/>
        </p:nvSpPr>
        <p:spPr>
          <a:xfrm>
            <a:off x="5228363" y="8848125"/>
            <a:ext cx="2577684" cy="840260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51" name="Google Shape;851;p11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7200" y="15715725"/>
            <a:ext cx="5415834" cy="219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2" name="Google Shape;852;p11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330234" y="15730200"/>
            <a:ext cx="6191250" cy="2266950"/>
          </a:xfrm>
          <a:prstGeom prst="rect">
            <a:avLst/>
          </a:prstGeom>
          <a:noFill/>
          <a:ln>
            <a:noFill/>
          </a:ln>
        </p:spPr>
      </p:pic>
      <p:sp>
        <p:nvSpPr>
          <p:cNvPr id="853" name="Google Shape;853;p111"/>
          <p:cNvSpPr txBox="1"/>
          <p:nvPr/>
        </p:nvSpPr>
        <p:spPr>
          <a:xfrm>
            <a:off x="10527225" y="1225650"/>
            <a:ext cx="28554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9E9E9E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14:35-16:05</a:t>
            </a:r>
            <a:endParaRPr sz="2700">
              <a:solidFill>
                <a:srgbClr val="9E9E9E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pic>
        <p:nvPicPr>
          <p:cNvPr id="854" name="Google Shape;854;p111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456499" y="246710"/>
            <a:ext cx="1048425" cy="10484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ww.benbest.com/health/elevation.jpg" id="859" name="Google Shape;859;p1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41375" y="8498850"/>
            <a:ext cx="3904325" cy="130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0" name="Google Shape;860;p1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74455" y="12996909"/>
            <a:ext cx="4257331" cy="1948724"/>
          </a:xfrm>
          <a:prstGeom prst="rect">
            <a:avLst/>
          </a:prstGeom>
          <a:noFill/>
          <a:ln>
            <a:noFill/>
          </a:ln>
        </p:spPr>
      </p:pic>
      <p:sp>
        <p:nvSpPr>
          <p:cNvPr id="861" name="Google Shape;861;p112"/>
          <p:cNvSpPr txBox="1"/>
          <p:nvPr/>
        </p:nvSpPr>
        <p:spPr>
          <a:xfrm>
            <a:off x="1971125" y="12169150"/>
            <a:ext cx="35784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3D85C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Antero-Lateral MI</a:t>
            </a:r>
            <a:endParaRPr b="1" sz="2700">
              <a:solidFill>
                <a:srgbClr val="3D85C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862" name="Google Shape;862;p1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64126" y="12985926"/>
            <a:ext cx="4240701" cy="1948724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Google Shape;863;p112"/>
          <p:cNvSpPr txBox="1"/>
          <p:nvPr/>
        </p:nvSpPr>
        <p:spPr>
          <a:xfrm>
            <a:off x="8323875" y="12206750"/>
            <a:ext cx="35784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3D85C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Infero-Posterior MI</a:t>
            </a:r>
            <a:endParaRPr b="1" sz="2700">
              <a:solidFill>
                <a:srgbClr val="3D85C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864" name="Google Shape;864;p112"/>
          <p:cNvSpPr txBox="1"/>
          <p:nvPr/>
        </p:nvSpPr>
        <p:spPr>
          <a:xfrm>
            <a:off x="546188" y="15136679"/>
            <a:ext cx="59127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2600"/>
              <a:buFont typeface="Roboto Condensed"/>
              <a:buChar char="●"/>
            </a:pPr>
            <a:r>
              <a:rPr lang="en" sz="2700">
                <a:solidFill>
                  <a:srgbClr val="6AA84F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Occlusion of the Left Anterior Descending Artery (LAD)</a:t>
            </a:r>
            <a:endParaRPr sz="2600">
              <a:solidFill>
                <a:srgbClr val="6AA84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600"/>
              <a:buFont typeface="Roboto Condensed"/>
              <a:buChar char="●"/>
            </a:pPr>
            <a:r>
              <a:rPr lang="en" sz="2700">
                <a:solidFill>
                  <a:srgbClr val="9E9E9E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 ST elevation in leads V2-V6, I, aVL </a:t>
            </a:r>
            <a:endParaRPr sz="2700">
              <a:solidFill>
                <a:srgbClr val="9E9E9E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600"/>
              <a:buFont typeface="Roboto Condensed"/>
              <a:buChar char="●"/>
            </a:pPr>
            <a:r>
              <a:rPr lang="en" sz="2700">
                <a:solidFill>
                  <a:srgbClr val="9E9E9E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 Reciprocal ST depression in leads III, aVF</a:t>
            </a:r>
            <a:endParaRPr sz="2700">
              <a:solidFill>
                <a:srgbClr val="9E9E9E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00">
              <a:solidFill>
                <a:srgbClr val="9E9E9E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865" name="Google Shape;865;p112"/>
          <p:cNvSpPr txBox="1"/>
          <p:nvPr/>
        </p:nvSpPr>
        <p:spPr>
          <a:xfrm flipH="1">
            <a:off x="7491838" y="15153797"/>
            <a:ext cx="5041800" cy="22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6AA84F"/>
              </a:buClr>
              <a:buSzPts val="2600"/>
              <a:buFont typeface="Roboto Condensed"/>
              <a:buChar char="●"/>
            </a:pPr>
            <a:r>
              <a:rPr lang="en" sz="2700">
                <a:solidFill>
                  <a:srgbClr val="6AA84F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Occlusion of the Right Coronary Artery (RCA)</a:t>
            </a:r>
            <a:endParaRPr sz="2600">
              <a:solidFill>
                <a:srgbClr val="6AA84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600"/>
              <a:buFont typeface="Roboto Condensed"/>
              <a:buChar char="●"/>
            </a:pPr>
            <a:r>
              <a:rPr lang="en" sz="2700">
                <a:solidFill>
                  <a:srgbClr val="9E9E9E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ST elevation in leads II, III, aVF </a:t>
            </a:r>
            <a:endParaRPr sz="2700">
              <a:solidFill>
                <a:srgbClr val="9E9E9E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600"/>
              <a:buFont typeface="Roboto Condensed"/>
              <a:buChar char="●"/>
            </a:pPr>
            <a:r>
              <a:rPr lang="en" sz="2700">
                <a:solidFill>
                  <a:srgbClr val="9E9E9E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 Reciprocal ST depression in aVL</a:t>
            </a:r>
            <a:endParaRPr sz="2700">
              <a:solidFill>
                <a:srgbClr val="9E9E9E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6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66" name="Google Shape;866;p112"/>
          <p:cNvSpPr txBox="1"/>
          <p:nvPr/>
        </p:nvSpPr>
        <p:spPr>
          <a:xfrm>
            <a:off x="3004588" y="201300"/>
            <a:ext cx="7493700" cy="9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4500" lIns="194500" spcFirstLastPara="1" rIns="194500" wrap="square" tIns="194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EC646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 Ischemia and the ECG</a:t>
            </a:r>
            <a:endParaRPr b="1" sz="4000">
              <a:solidFill>
                <a:srgbClr val="EC6469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rgbClr val="3D85C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(boys’  slides)</a:t>
            </a:r>
            <a:r>
              <a:rPr b="1" lang="en" sz="3900">
                <a:solidFill>
                  <a:srgbClr val="EA999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endParaRPr sz="5200">
              <a:solidFill>
                <a:srgbClr val="CB2027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867" name="Google Shape;867;p112"/>
          <p:cNvSpPr/>
          <p:nvPr/>
        </p:nvSpPr>
        <p:spPr>
          <a:xfrm>
            <a:off x="5522750" y="1689500"/>
            <a:ext cx="2577684" cy="840260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8" name="Google Shape;868;p112"/>
          <p:cNvSpPr txBox="1"/>
          <p:nvPr/>
        </p:nvSpPr>
        <p:spPr>
          <a:xfrm>
            <a:off x="2242475" y="2667000"/>
            <a:ext cx="119022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2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One of the common uses of the ECG is in acute assessment of chest pain</a:t>
            </a:r>
            <a:endParaRPr sz="2700">
              <a:solidFill>
                <a:schemeClr val="dk2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graphicFrame>
        <p:nvGraphicFramePr>
          <p:cNvPr id="869" name="Google Shape;869;p112"/>
          <p:cNvGraphicFramePr/>
          <p:nvPr/>
        </p:nvGraphicFramePr>
        <p:xfrm>
          <a:off x="1023263" y="34684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{CFF875E1-C9FC-4D65-8342-D728FC7C67D5}</a:tableStyleId>
              </a:tblPr>
              <a:tblGrid>
                <a:gridCol w="4221450"/>
                <a:gridCol w="7232200"/>
              </a:tblGrid>
              <a:tr h="923925"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C272A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Cause of ischemia: restriction of blood flow to the myocardium either reversibly or irreversibly:</a:t>
                      </a:r>
                      <a:endParaRPr b="1" sz="2700">
                        <a:solidFill>
                          <a:srgbClr val="2C272A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2105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C272A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1- Reversible: angina pectoris </a:t>
                      </a:r>
                      <a:endParaRPr b="1" sz="2700">
                        <a:solidFill>
                          <a:srgbClr val="2C272A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D1CF">
                        <a:alpha val="251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4572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C272A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2- Irreversible: myocardial infarction</a:t>
                      </a:r>
                      <a:endParaRPr b="1" sz="2700">
                        <a:solidFill>
                          <a:srgbClr val="2C272A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4572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C272A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Complete loss of blood supply to the myocardium resulting in necrosis or death of tissue</a:t>
                      </a:r>
                      <a:endParaRPr b="1" sz="2700">
                        <a:solidFill>
                          <a:srgbClr val="2C272A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4572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C272A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Ischemia-&gt;Injury-&gt; Infarction</a:t>
                      </a:r>
                      <a:endParaRPr b="1" sz="2700">
                        <a:solidFill>
                          <a:srgbClr val="2C272A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D1CF">
                        <a:alpha val="25150"/>
                      </a:srgbClr>
                    </a:solidFill>
                  </a:tcPr>
                </a:tc>
              </a:tr>
              <a:tr h="17145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solidFill>
                            <a:srgbClr val="2C272A"/>
                          </a:solidFill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       </a:t>
                      </a:r>
                      <a:r>
                        <a:rPr lang="en" sz="2700">
                          <a:solidFill>
                            <a:srgbClr val="2C272A"/>
                          </a:solidFill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Inverted T wave-&gt;    </a:t>
                      </a:r>
                      <a:endParaRPr sz="2700">
                        <a:solidFill>
                          <a:srgbClr val="2C272A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solidFill>
                            <a:srgbClr val="2C272A"/>
                          </a:solidFill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ST segment depression</a:t>
                      </a:r>
                      <a:endParaRPr sz="2700">
                        <a:solidFill>
                          <a:srgbClr val="2C272A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solidFill>
                            <a:srgbClr val="2C272A"/>
                          </a:solidFill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ST segment elevation</a:t>
                      </a:r>
                      <a:endParaRPr sz="2700">
                        <a:solidFill>
                          <a:srgbClr val="2C272A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solidFill>
                            <a:srgbClr val="2C272A"/>
                          </a:solidFill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 Deep Q wave</a:t>
                      </a:r>
                      <a:endParaRPr sz="2700">
                        <a:solidFill>
                          <a:srgbClr val="2C272A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solidFill>
                            <a:srgbClr val="9E9E9E"/>
                          </a:solidFill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STEMI : ST-Elevation Myocardial Infarction</a:t>
                      </a:r>
                      <a:endParaRPr sz="2700">
                        <a:solidFill>
                          <a:srgbClr val="9E9E9E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435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700">
                        <a:solidFill>
                          <a:srgbClr val="9E9E9E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700">
                        <a:solidFill>
                          <a:srgbClr val="9E9E9E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700">
                        <a:solidFill>
                          <a:srgbClr val="9E9E9E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700">
                        <a:solidFill>
                          <a:srgbClr val="9E9E9E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700">
                        <a:solidFill>
                          <a:srgbClr val="9E9E9E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700">
                        <a:solidFill>
                          <a:srgbClr val="9E9E9E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700">
                        <a:solidFill>
                          <a:srgbClr val="9E9E9E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solidFill>
                            <a:srgbClr val="9E9E9E"/>
                          </a:solidFill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Timelapse: 6:18-7:05</a:t>
                      </a:r>
                      <a:endParaRPr sz="2700">
                        <a:solidFill>
                          <a:srgbClr val="9E9E9E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700">
                        <a:solidFill>
                          <a:srgbClr val="9E9E9E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700">
                        <a:solidFill>
                          <a:srgbClr val="9E9E9E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700">
                        <a:solidFill>
                          <a:srgbClr val="9E9E9E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700">
                        <a:solidFill>
                          <a:srgbClr val="9E9E9E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700">
                        <a:solidFill>
                          <a:srgbClr val="9E9E9E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700">
                        <a:solidFill>
                          <a:srgbClr val="9E9E9E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700">
                        <a:solidFill>
                          <a:srgbClr val="9E9E9E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solidFill>
                            <a:srgbClr val="9E9E9E"/>
                          </a:solidFill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Time lapse: 5:05-6:18</a:t>
                      </a:r>
                      <a:endParaRPr sz="2700">
                        <a:solidFill>
                          <a:srgbClr val="9E9E9E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T="45725" marB="45725" marR="91450" marL="91450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descr="D:\SCContent\0721602401\graphics\fullsize\S02401-012-f023.jpg" id="870" name="Google Shape;870;p112"/>
          <p:cNvPicPr preferRelativeResize="0"/>
          <p:nvPr/>
        </p:nvPicPr>
        <p:blipFill rotWithShape="1">
          <a:blip r:embed="rId6">
            <a:alphaModFix/>
          </a:blip>
          <a:srcRect b="26227" l="21019" r="20769" t="18358"/>
          <a:stretch/>
        </p:blipFill>
        <p:spPr>
          <a:xfrm>
            <a:off x="1326838" y="8489388"/>
            <a:ext cx="3711824" cy="1309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pic>
      <p:pic>
        <p:nvPicPr>
          <p:cNvPr id="871" name="Google Shape;871;p112"/>
          <p:cNvPicPr preferRelativeResize="0"/>
          <p:nvPr/>
        </p:nvPicPr>
        <p:blipFill rotWithShape="1">
          <a:blip r:embed="rId7">
            <a:alphaModFix/>
          </a:blip>
          <a:srcRect b="14625" l="12211" r="72710" t="69256"/>
          <a:stretch/>
        </p:blipFill>
        <p:spPr>
          <a:xfrm>
            <a:off x="4049718" y="6717552"/>
            <a:ext cx="939706" cy="840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2" name="Google Shape;872;p112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52126" y="9891652"/>
            <a:ext cx="1301675" cy="130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112">
            <a:hlinkClick r:id="rId10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42701" y="9891652"/>
            <a:ext cx="1301675" cy="1301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7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13"/>
          <p:cNvSpPr txBox="1"/>
          <p:nvPr/>
        </p:nvSpPr>
        <p:spPr>
          <a:xfrm>
            <a:off x="1042224" y="275334"/>
            <a:ext cx="10340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rgbClr val="B7B7B7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                           </a:t>
            </a:r>
            <a:r>
              <a:rPr b="1" lang="en" sz="4000">
                <a:solidFill>
                  <a:srgbClr val="B7B7B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       Reference </a:t>
            </a:r>
            <a:r>
              <a:rPr b="1" lang="en" sz="4000">
                <a:solidFill>
                  <a:srgbClr val="3D85C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(boys’ slides)</a:t>
            </a:r>
            <a:r>
              <a:rPr b="1" lang="en" sz="4000">
                <a:solidFill>
                  <a:srgbClr val="B7B7B7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endParaRPr b="1" sz="4000">
              <a:solidFill>
                <a:srgbClr val="B7B7B7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879" name="Google Shape;879;p113"/>
          <p:cNvSpPr txBox="1"/>
          <p:nvPr/>
        </p:nvSpPr>
        <p:spPr>
          <a:xfrm flipH="1">
            <a:off x="2761693" y="2663869"/>
            <a:ext cx="76890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The Normal 12-Lead ECG</a:t>
            </a:r>
            <a:endParaRPr b="1" sz="4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880" name="Google Shape;880;p1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85100" y="3690075"/>
            <a:ext cx="7689000" cy="5677512"/>
          </a:xfrm>
          <a:prstGeom prst="rect">
            <a:avLst/>
          </a:prstGeom>
          <a:noFill/>
          <a:ln>
            <a:noFill/>
          </a:ln>
        </p:spPr>
      </p:pic>
      <p:sp>
        <p:nvSpPr>
          <p:cNvPr id="881" name="Google Shape;881;p113"/>
          <p:cNvSpPr txBox="1"/>
          <p:nvPr/>
        </p:nvSpPr>
        <p:spPr>
          <a:xfrm>
            <a:off x="3599900" y="9864000"/>
            <a:ext cx="72552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Location of MI by ECG Leads</a:t>
            </a:r>
            <a:endParaRPr b="1" sz="4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882" name="Google Shape;882;p1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24125" y="10664400"/>
            <a:ext cx="9383699" cy="3848400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p113"/>
          <p:cNvSpPr txBox="1"/>
          <p:nvPr/>
        </p:nvSpPr>
        <p:spPr>
          <a:xfrm>
            <a:off x="1278780" y="14752600"/>
            <a:ext cx="5031600" cy="11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rgbClr val="FFD96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Inferior: RCA</a:t>
            </a:r>
            <a:endParaRPr b="1" sz="3100">
              <a:solidFill>
                <a:srgbClr val="FFD96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rgbClr val="FFD96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Right coronary </a:t>
            </a:r>
            <a:r>
              <a:rPr b="1" lang="en" sz="3100">
                <a:solidFill>
                  <a:srgbClr val="FFD96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artery</a:t>
            </a:r>
            <a:r>
              <a:rPr lang="en" sz="3100">
                <a:solidFill>
                  <a:srgbClr val="FFD966"/>
                </a:solidFill>
              </a:rPr>
              <a:t> </a:t>
            </a:r>
            <a:endParaRPr sz="3100">
              <a:solidFill>
                <a:srgbClr val="FFD966"/>
              </a:solidFill>
            </a:endParaRPr>
          </a:p>
        </p:txBody>
      </p:sp>
      <p:sp>
        <p:nvSpPr>
          <p:cNvPr id="884" name="Google Shape;884;p113"/>
          <p:cNvSpPr txBox="1"/>
          <p:nvPr/>
        </p:nvSpPr>
        <p:spPr>
          <a:xfrm>
            <a:off x="6483825" y="14524000"/>
            <a:ext cx="30000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b="1" lang="en" sz="3100">
                <a:solidFill>
                  <a:srgbClr val="A64D7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Anterior: LAD</a:t>
            </a:r>
            <a:endParaRPr b="1" sz="3100">
              <a:solidFill>
                <a:srgbClr val="A64D79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A64D7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Left Anterior Descending Artery</a:t>
            </a:r>
            <a:endParaRPr b="1" sz="2600">
              <a:solidFill>
                <a:srgbClr val="A64D79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>
              <a:solidFill>
                <a:srgbClr val="A64D79"/>
              </a:solidFill>
            </a:endParaRPr>
          </a:p>
        </p:txBody>
      </p:sp>
      <p:sp>
        <p:nvSpPr>
          <p:cNvPr id="885" name="Google Shape;885;p113"/>
          <p:cNvSpPr txBox="1"/>
          <p:nvPr/>
        </p:nvSpPr>
        <p:spPr>
          <a:xfrm>
            <a:off x="8720025" y="14579350"/>
            <a:ext cx="30000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100">
                <a:solidFill>
                  <a:srgbClr val="4A86E8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Lateral: LCX</a:t>
            </a:r>
            <a:endParaRPr b="1" sz="3100">
              <a:solidFill>
                <a:srgbClr val="4A86E8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4A86E8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Left Circumﬂex Artery</a:t>
            </a:r>
            <a:endParaRPr b="1" sz="2700">
              <a:solidFill>
                <a:srgbClr val="4A86E8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886" name="Google Shape;886;p113"/>
          <p:cNvSpPr/>
          <p:nvPr/>
        </p:nvSpPr>
        <p:spPr>
          <a:xfrm>
            <a:off x="5380763" y="1075725"/>
            <a:ext cx="2577684" cy="840260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rgbClr val="9E9E9E"/>
          </a:solidFill>
          <a:ln cap="flat" cmpd="sng" w="28575">
            <a:solidFill>
              <a:srgbClr val="9E9E9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114"/>
          <p:cNvSpPr txBox="1"/>
          <p:nvPr/>
        </p:nvSpPr>
        <p:spPr>
          <a:xfrm>
            <a:off x="983250" y="2031100"/>
            <a:ext cx="11000100" cy="2793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EC646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Q1/ Which one of the following occurs in patients with enlarged heart ?</a:t>
            </a:r>
            <a:endParaRPr b="1" sz="2700">
              <a:solidFill>
                <a:srgbClr val="EC6469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00">
              <a:solidFill>
                <a:srgbClr val="EC6469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EC646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A/ Ventricular ﬁbrillation</a:t>
            </a:r>
            <a:endParaRPr b="1" sz="2700">
              <a:solidFill>
                <a:srgbClr val="EC6469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EC646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B/ Atrial ﬁbrillation</a:t>
            </a:r>
            <a:endParaRPr b="1" sz="2700">
              <a:solidFill>
                <a:srgbClr val="EC6469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EC646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C/Atrial ﬂutter</a:t>
            </a:r>
            <a:endParaRPr b="1" sz="2700">
              <a:solidFill>
                <a:srgbClr val="EC6469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EC646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D/Ventricular ﬂutter</a:t>
            </a:r>
            <a:endParaRPr b="1" sz="2700">
              <a:solidFill>
                <a:srgbClr val="EC6469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892" name="Google Shape;892;p114"/>
          <p:cNvSpPr txBox="1"/>
          <p:nvPr/>
        </p:nvSpPr>
        <p:spPr>
          <a:xfrm>
            <a:off x="983250" y="5081325"/>
            <a:ext cx="11000100" cy="26073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EC646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Q2/ Which one of the following is the most serious arrhythmia ?</a:t>
            </a:r>
            <a:endParaRPr b="1" sz="27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A/ Ventricular ﬁbrillation</a:t>
            </a:r>
            <a:endParaRPr b="1" sz="27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B/ Atrial ﬁbrillation</a:t>
            </a:r>
            <a:endParaRPr b="1" sz="27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C/Atrial ﬂutter</a:t>
            </a:r>
            <a:endParaRPr b="1" sz="27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D/Ventricular ﬂutter</a:t>
            </a:r>
            <a:endParaRPr b="1" sz="27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893" name="Google Shape;893;p114"/>
          <p:cNvSpPr txBox="1"/>
          <p:nvPr/>
        </p:nvSpPr>
        <p:spPr>
          <a:xfrm>
            <a:off x="983250" y="7858400"/>
            <a:ext cx="11000100" cy="26073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EC646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Q3/ Which one </a:t>
            </a:r>
            <a:r>
              <a:rPr b="1" lang="en" sz="2700">
                <a:solidFill>
                  <a:srgbClr val="EC646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of the following can causes Premature Contractions </a:t>
            </a:r>
            <a:r>
              <a:rPr b="1" lang="en" sz="2700">
                <a:solidFill>
                  <a:srgbClr val="EC646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?</a:t>
            </a:r>
            <a:endParaRPr b="1" sz="27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A/ Ventricular ﬁbrillation</a:t>
            </a:r>
            <a:endParaRPr b="1" sz="27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B/ Bradycardia</a:t>
            </a:r>
            <a:endParaRPr b="1" sz="27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C/ Ischemia</a:t>
            </a:r>
            <a:endParaRPr b="1" sz="27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D/Ventricular ﬂutter</a:t>
            </a:r>
            <a:endParaRPr sz="190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94" name="Google Shape;894;p114"/>
          <p:cNvSpPr txBox="1"/>
          <p:nvPr/>
        </p:nvSpPr>
        <p:spPr>
          <a:xfrm>
            <a:off x="893027" y="17573934"/>
            <a:ext cx="103404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Condensed"/>
                <a:ea typeface="Roboto Condensed"/>
                <a:cs typeface="Roboto Condensed"/>
                <a:sym typeface="Roboto Condensed"/>
              </a:rPr>
              <a:t> </a:t>
            </a:r>
            <a:r>
              <a:rPr lang="en" sz="2500">
                <a:latin typeface="Roboto Condensed"/>
                <a:ea typeface="Roboto Condensed"/>
                <a:cs typeface="Roboto Condensed"/>
                <a:sym typeface="Roboto Condensed"/>
              </a:rPr>
              <a:t>1/B   2/A     3/C     4/C   5/D</a:t>
            </a:r>
            <a:endParaRPr sz="25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95" name="Google Shape;895;p114"/>
          <p:cNvSpPr txBox="1"/>
          <p:nvPr/>
        </p:nvSpPr>
        <p:spPr>
          <a:xfrm>
            <a:off x="1989226" y="-28300"/>
            <a:ext cx="117933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latin typeface="Roboto Condensed"/>
                <a:ea typeface="Roboto Condensed"/>
                <a:cs typeface="Roboto Condensed"/>
                <a:sym typeface="Roboto Condensed"/>
              </a:rPr>
              <a:t>               </a:t>
            </a:r>
            <a:r>
              <a:rPr lang="en" sz="6000">
                <a:latin typeface="Roboto Condensed"/>
                <a:ea typeface="Roboto Condensed"/>
                <a:cs typeface="Roboto Condensed"/>
                <a:sym typeface="Roboto Condensed"/>
              </a:rPr>
              <a:t>   </a:t>
            </a:r>
            <a:r>
              <a:rPr b="1" lang="en" sz="6000">
                <a:solidFill>
                  <a:srgbClr val="EC646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MCQ</a:t>
            </a:r>
            <a:endParaRPr sz="6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896" name="Google Shape;896;p114"/>
          <p:cNvSpPr/>
          <p:nvPr/>
        </p:nvSpPr>
        <p:spPr>
          <a:xfrm>
            <a:off x="4760750" y="1079900"/>
            <a:ext cx="2577684" cy="840260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7" name="Google Shape;897;p114"/>
          <p:cNvSpPr txBox="1"/>
          <p:nvPr/>
        </p:nvSpPr>
        <p:spPr>
          <a:xfrm>
            <a:off x="983250" y="10635475"/>
            <a:ext cx="11000100" cy="4191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?</a:t>
            </a:r>
            <a:r>
              <a:rPr b="1" lang="en" sz="2700">
                <a:solidFill>
                  <a:srgbClr val="EC646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Q4/The following ECG is for 24 year-old pregnant woman with three days of frequent vomiting, which of the following interpretations is the most accurate?</a:t>
            </a:r>
            <a:endParaRPr b="1" sz="27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A/sinus tachycardia, Pathological</a:t>
            </a:r>
            <a:endParaRPr b="1" sz="27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B/ sinus bradycardia, pathological</a:t>
            </a:r>
            <a:endParaRPr b="1" sz="27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C/sinus  tachycardia, physiological </a:t>
            </a:r>
            <a:endParaRPr b="1" sz="27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</a:t>
            </a:r>
            <a:r>
              <a:rPr b="1" lang="en" sz="27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/sinus bradycardia, physiological</a:t>
            </a:r>
            <a:endParaRPr sz="19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98" name="Google Shape;898;p1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5800" y="11690050"/>
            <a:ext cx="5566501" cy="2962825"/>
          </a:xfrm>
          <a:prstGeom prst="rect">
            <a:avLst/>
          </a:prstGeom>
          <a:noFill/>
          <a:ln>
            <a:noFill/>
          </a:ln>
        </p:spPr>
      </p:pic>
      <p:sp>
        <p:nvSpPr>
          <p:cNvPr id="899" name="Google Shape;899;p114"/>
          <p:cNvSpPr txBox="1"/>
          <p:nvPr/>
        </p:nvSpPr>
        <p:spPr>
          <a:xfrm>
            <a:off x="991275" y="14996250"/>
            <a:ext cx="11000100" cy="24501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EC646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Q1/ Which of the following is NOT a feature of normal sinus rhythm ?</a:t>
            </a:r>
            <a:endParaRPr b="1" sz="2700">
              <a:solidFill>
                <a:srgbClr val="EC6469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7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A/constant P-R interval</a:t>
            </a:r>
            <a:endParaRPr b="1" sz="27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B/ upright P wave </a:t>
            </a:r>
            <a:endParaRPr b="1" sz="27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C/</a:t>
            </a:r>
            <a:r>
              <a:rPr b="1" lang="en" sz="27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Originate</a:t>
            </a:r>
            <a:r>
              <a:rPr b="1" lang="en" sz="27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in SA node </a:t>
            </a:r>
            <a:endParaRPr b="1" sz="27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D/P wave after every QRS complex </a:t>
            </a:r>
            <a:endParaRPr sz="270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115"/>
          <p:cNvSpPr txBox="1"/>
          <p:nvPr/>
        </p:nvSpPr>
        <p:spPr>
          <a:xfrm>
            <a:off x="-160424" y="791500"/>
            <a:ext cx="11793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Roboto Condensed"/>
                <a:ea typeface="Roboto Condensed"/>
                <a:cs typeface="Roboto Condensed"/>
                <a:sym typeface="Roboto Condensed"/>
              </a:rPr>
              <a:t>                  </a:t>
            </a:r>
            <a:r>
              <a:rPr b="1" lang="en" sz="4000">
                <a:solidFill>
                  <a:srgbClr val="EC646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Helpful videos (special thanks to team441)</a:t>
            </a:r>
            <a:endParaRPr sz="43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905" name="Google Shape;905;p115">
            <a:hlinkClick r:id="rId3"/>
          </p:cNvPr>
          <p:cNvSpPr/>
          <p:nvPr/>
        </p:nvSpPr>
        <p:spPr>
          <a:xfrm>
            <a:off x="9210188" y="2725325"/>
            <a:ext cx="1972327" cy="1121319"/>
          </a:xfrm>
          <a:custGeom>
            <a:rect b="b" l="l" r="r" t="t"/>
            <a:pathLst>
              <a:path extrusionOk="0" h="5204" w="6972">
                <a:moveTo>
                  <a:pt x="1301" y="434"/>
                </a:moveTo>
                <a:lnTo>
                  <a:pt x="1301" y="1301"/>
                </a:lnTo>
                <a:lnTo>
                  <a:pt x="434" y="1301"/>
                </a:lnTo>
                <a:lnTo>
                  <a:pt x="434" y="434"/>
                </a:lnTo>
                <a:close/>
                <a:moveTo>
                  <a:pt x="6538" y="434"/>
                </a:moveTo>
                <a:lnTo>
                  <a:pt x="6538" y="1301"/>
                </a:lnTo>
                <a:lnTo>
                  <a:pt x="5671" y="1301"/>
                </a:lnTo>
                <a:lnTo>
                  <a:pt x="5671" y="434"/>
                </a:lnTo>
                <a:close/>
                <a:moveTo>
                  <a:pt x="1301" y="2168"/>
                </a:moveTo>
                <a:lnTo>
                  <a:pt x="1301" y="3036"/>
                </a:lnTo>
                <a:lnTo>
                  <a:pt x="434" y="3036"/>
                </a:lnTo>
                <a:lnTo>
                  <a:pt x="434" y="2168"/>
                </a:lnTo>
                <a:close/>
                <a:moveTo>
                  <a:pt x="6538" y="2168"/>
                </a:moveTo>
                <a:lnTo>
                  <a:pt x="6538" y="3036"/>
                </a:lnTo>
                <a:lnTo>
                  <a:pt x="5671" y="3036"/>
                </a:lnTo>
                <a:lnTo>
                  <a:pt x="5671" y="2168"/>
                </a:lnTo>
                <a:close/>
                <a:moveTo>
                  <a:pt x="2602" y="1301"/>
                </a:moveTo>
                <a:lnTo>
                  <a:pt x="2602" y="3903"/>
                </a:lnTo>
                <a:lnTo>
                  <a:pt x="4337" y="2602"/>
                </a:lnTo>
                <a:lnTo>
                  <a:pt x="2602" y="1301"/>
                </a:lnTo>
                <a:close/>
                <a:moveTo>
                  <a:pt x="1301" y="3903"/>
                </a:moveTo>
                <a:lnTo>
                  <a:pt x="1301" y="4770"/>
                </a:lnTo>
                <a:lnTo>
                  <a:pt x="434" y="4770"/>
                </a:lnTo>
                <a:lnTo>
                  <a:pt x="434" y="3903"/>
                </a:lnTo>
                <a:close/>
                <a:moveTo>
                  <a:pt x="5237" y="434"/>
                </a:moveTo>
                <a:lnTo>
                  <a:pt x="5237" y="4770"/>
                </a:lnTo>
                <a:lnTo>
                  <a:pt x="1735" y="4770"/>
                </a:lnTo>
                <a:lnTo>
                  <a:pt x="1735" y="434"/>
                </a:lnTo>
                <a:close/>
                <a:moveTo>
                  <a:pt x="6538" y="3903"/>
                </a:moveTo>
                <a:lnTo>
                  <a:pt x="6538" y="4770"/>
                </a:lnTo>
                <a:lnTo>
                  <a:pt x="5671" y="4770"/>
                </a:lnTo>
                <a:lnTo>
                  <a:pt x="5671" y="3903"/>
                </a:lnTo>
                <a:close/>
                <a:moveTo>
                  <a:pt x="0" y="0"/>
                </a:moveTo>
                <a:lnTo>
                  <a:pt x="0" y="5204"/>
                </a:lnTo>
                <a:lnTo>
                  <a:pt x="6972" y="5204"/>
                </a:lnTo>
                <a:lnTo>
                  <a:pt x="697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p115"/>
          <p:cNvSpPr/>
          <p:nvPr/>
        </p:nvSpPr>
        <p:spPr>
          <a:xfrm>
            <a:off x="2533125" y="2725322"/>
            <a:ext cx="5594242" cy="1121336"/>
          </a:xfrm>
          <a:custGeom>
            <a:rect b="b" l="l" r="r" t="t"/>
            <a:pathLst>
              <a:path extrusionOk="0" h="10765" w="45185">
                <a:moveTo>
                  <a:pt x="0" y="1"/>
                </a:moveTo>
                <a:lnTo>
                  <a:pt x="0" y="7919"/>
                </a:lnTo>
                <a:cubicBezTo>
                  <a:pt x="0" y="9490"/>
                  <a:pt x="1286" y="10764"/>
                  <a:pt x="2857" y="10764"/>
                </a:cubicBezTo>
                <a:lnTo>
                  <a:pt x="42339" y="10764"/>
                </a:lnTo>
                <a:cubicBezTo>
                  <a:pt x="43910" y="10764"/>
                  <a:pt x="45184" y="9490"/>
                  <a:pt x="45184" y="7919"/>
                </a:cubicBezTo>
                <a:lnTo>
                  <a:pt x="45184" y="1"/>
                </a:lnTo>
                <a:close/>
              </a:path>
            </a:pathLst>
          </a:custGeom>
          <a:solidFill>
            <a:srgbClr val="FFFDF6"/>
          </a:solidFill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40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1nd° Block</a:t>
            </a:r>
            <a:endParaRPr b="1" i="0" sz="40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07" name="Google Shape;907;p115">
            <a:hlinkClick r:id="rId4"/>
          </p:cNvPr>
          <p:cNvSpPr/>
          <p:nvPr/>
        </p:nvSpPr>
        <p:spPr>
          <a:xfrm>
            <a:off x="9205050" y="4003050"/>
            <a:ext cx="1962043" cy="1188971"/>
          </a:xfrm>
          <a:custGeom>
            <a:rect b="b" l="l" r="r" t="t"/>
            <a:pathLst>
              <a:path extrusionOk="0" h="5204" w="6972">
                <a:moveTo>
                  <a:pt x="1301" y="434"/>
                </a:moveTo>
                <a:lnTo>
                  <a:pt x="1301" y="1301"/>
                </a:lnTo>
                <a:lnTo>
                  <a:pt x="434" y="1301"/>
                </a:lnTo>
                <a:lnTo>
                  <a:pt x="434" y="434"/>
                </a:lnTo>
                <a:close/>
                <a:moveTo>
                  <a:pt x="6538" y="434"/>
                </a:moveTo>
                <a:lnTo>
                  <a:pt x="6538" y="1301"/>
                </a:lnTo>
                <a:lnTo>
                  <a:pt x="5671" y="1301"/>
                </a:lnTo>
                <a:lnTo>
                  <a:pt x="5671" y="434"/>
                </a:lnTo>
                <a:close/>
                <a:moveTo>
                  <a:pt x="1301" y="2168"/>
                </a:moveTo>
                <a:lnTo>
                  <a:pt x="1301" y="3036"/>
                </a:lnTo>
                <a:lnTo>
                  <a:pt x="434" y="3036"/>
                </a:lnTo>
                <a:lnTo>
                  <a:pt x="434" y="2168"/>
                </a:lnTo>
                <a:close/>
                <a:moveTo>
                  <a:pt x="6538" y="2168"/>
                </a:moveTo>
                <a:lnTo>
                  <a:pt x="6538" y="3036"/>
                </a:lnTo>
                <a:lnTo>
                  <a:pt x="5671" y="3036"/>
                </a:lnTo>
                <a:lnTo>
                  <a:pt x="5671" y="2168"/>
                </a:lnTo>
                <a:close/>
                <a:moveTo>
                  <a:pt x="2602" y="1301"/>
                </a:moveTo>
                <a:lnTo>
                  <a:pt x="2602" y="3903"/>
                </a:lnTo>
                <a:lnTo>
                  <a:pt x="4337" y="2602"/>
                </a:lnTo>
                <a:lnTo>
                  <a:pt x="2602" y="1301"/>
                </a:lnTo>
                <a:close/>
                <a:moveTo>
                  <a:pt x="1301" y="3903"/>
                </a:moveTo>
                <a:lnTo>
                  <a:pt x="1301" y="4770"/>
                </a:lnTo>
                <a:lnTo>
                  <a:pt x="434" y="4770"/>
                </a:lnTo>
                <a:lnTo>
                  <a:pt x="434" y="3903"/>
                </a:lnTo>
                <a:close/>
                <a:moveTo>
                  <a:pt x="5237" y="434"/>
                </a:moveTo>
                <a:lnTo>
                  <a:pt x="5237" y="4770"/>
                </a:lnTo>
                <a:lnTo>
                  <a:pt x="1735" y="4770"/>
                </a:lnTo>
                <a:lnTo>
                  <a:pt x="1735" y="434"/>
                </a:lnTo>
                <a:close/>
                <a:moveTo>
                  <a:pt x="6538" y="3903"/>
                </a:moveTo>
                <a:lnTo>
                  <a:pt x="6538" y="4770"/>
                </a:lnTo>
                <a:lnTo>
                  <a:pt x="5671" y="4770"/>
                </a:lnTo>
                <a:lnTo>
                  <a:pt x="5671" y="3903"/>
                </a:lnTo>
                <a:close/>
                <a:moveTo>
                  <a:pt x="0" y="0"/>
                </a:moveTo>
                <a:lnTo>
                  <a:pt x="0" y="5204"/>
                </a:lnTo>
                <a:lnTo>
                  <a:pt x="6972" y="5204"/>
                </a:lnTo>
                <a:lnTo>
                  <a:pt x="697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p115"/>
          <p:cNvSpPr/>
          <p:nvPr/>
        </p:nvSpPr>
        <p:spPr>
          <a:xfrm>
            <a:off x="2533130" y="4465259"/>
            <a:ext cx="5594242" cy="1588134"/>
          </a:xfrm>
          <a:custGeom>
            <a:rect b="b" l="l" r="r" t="t"/>
            <a:pathLst>
              <a:path extrusionOk="0" h="10765" w="45185">
                <a:moveTo>
                  <a:pt x="0" y="1"/>
                </a:moveTo>
                <a:lnTo>
                  <a:pt x="0" y="7919"/>
                </a:lnTo>
                <a:cubicBezTo>
                  <a:pt x="0" y="9490"/>
                  <a:pt x="1286" y="10764"/>
                  <a:pt x="2857" y="10764"/>
                </a:cubicBezTo>
                <a:lnTo>
                  <a:pt x="42339" y="10764"/>
                </a:lnTo>
                <a:cubicBezTo>
                  <a:pt x="43910" y="10764"/>
                  <a:pt x="45184" y="9490"/>
                  <a:pt x="45184" y="7919"/>
                </a:cubicBezTo>
                <a:lnTo>
                  <a:pt x="45184" y="1"/>
                </a:lnTo>
                <a:close/>
              </a:path>
            </a:pathLst>
          </a:custGeom>
          <a:solidFill>
            <a:srgbClr val="FFFDF6"/>
          </a:solidFill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40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2nd°</a:t>
            </a:r>
            <a:r>
              <a:rPr b="1" i="0" lang="en" sz="40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Block</a:t>
            </a:r>
            <a:endParaRPr b="1" i="0" sz="40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09" name="Google Shape;909;p115"/>
          <p:cNvSpPr txBox="1"/>
          <p:nvPr/>
        </p:nvSpPr>
        <p:spPr>
          <a:xfrm>
            <a:off x="4115456" y="4060681"/>
            <a:ext cx="9384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Roboto Condensed"/>
                <a:ea typeface="Roboto Condensed"/>
                <a:cs typeface="Roboto Condensed"/>
                <a:sym typeface="Roboto Condensed"/>
              </a:rPr>
              <a:t>                                      I </a:t>
            </a:r>
            <a:endParaRPr sz="4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910" name="Google Shape;910;p115">
            <a:hlinkClick r:id="rId5"/>
          </p:cNvPr>
          <p:cNvSpPr/>
          <p:nvPr/>
        </p:nvSpPr>
        <p:spPr>
          <a:xfrm>
            <a:off x="9215325" y="5632775"/>
            <a:ext cx="1962043" cy="1188971"/>
          </a:xfrm>
          <a:custGeom>
            <a:rect b="b" l="l" r="r" t="t"/>
            <a:pathLst>
              <a:path extrusionOk="0" h="5204" w="6972">
                <a:moveTo>
                  <a:pt x="1301" y="434"/>
                </a:moveTo>
                <a:lnTo>
                  <a:pt x="1301" y="1301"/>
                </a:lnTo>
                <a:lnTo>
                  <a:pt x="434" y="1301"/>
                </a:lnTo>
                <a:lnTo>
                  <a:pt x="434" y="434"/>
                </a:lnTo>
                <a:close/>
                <a:moveTo>
                  <a:pt x="6538" y="434"/>
                </a:moveTo>
                <a:lnTo>
                  <a:pt x="6538" y="1301"/>
                </a:lnTo>
                <a:lnTo>
                  <a:pt x="5671" y="1301"/>
                </a:lnTo>
                <a:lnTo>
                  <a:pt x="5671" y="434"/>
                </a:lnTo>
                <a:close/>
                <a:moveTo>
                  <a:pt x="1301" y="2168"/>
                </a:moveTo>
                <a:lnTo>
                  <a:pt x="1301" y="3036"/>
                </a:lnTo>
                <a:lnTo>
                  <a:pt x="434" y="3036"/>
                </a:lnTo>
                <a:lnTo>
                  <a:pt x="434" y="2168"/>
                </a:lnTo>
                <a:close/>
                <a:moveTo>
                  <a:pt x="6538" y="2168"/>
                </a:moveTo>
                <a:lnTo>
                  <a:pt x="6538" y="3036"/>
                </a:lnTo>
                <a:lnTo>
                  <a:pt x="5671" y="3036"/>
                </a:lnTo>
                <a:lnTo>
                  <a:pt x="5671" y="2168"/>
                </a:lnTo>
                <a:close/>
                <a:moveTo>
                  <a:pt x="2602" y="1301"/>
                </a:moveTo>
                <a:lnTo>
                  <a:pt x="2602" y="3903"/>
                </a:lnTo>
                <a:lnTo>
                  <a:pt x="4337" y="2602"/>
                </a:lnTo>
                <a:lnTo>
                  <a:pt x="2602" y="1301"/>
                </a:lnTo>
                <a:close/>
                <a:moveTo>
                  <a:pt x="1301" y="3903"/>
                </a:moveTo>
                <a:lnTo>
                  <a:pt x="1301" y="4770"/>
                </a:lnTo>
                <a:lnTo>
                  <a:pt x="434" y="4770"/>
                </a:lnTo>
                <a:lnTo>
                  <a:pt x="434" y="3903"/>
                </a:lnTo>
                <a:close/>
                <a:moveTo>
                  <a:pt x="5237" y="434"/>
                </a:moveTo>
                <a:lnTo>
                  <a:pt x="5237" y="4770"/>
                </a:lnTo>
                <a:lnTo>
                  <a:pt x="1735" y="4770"/>
                </a:lnTo>
                <a:lnTo>
                  <a:pt x="1735" y="434"/>
                </a:lnTo>
                <a:close/>
                <a:moveTo>
                  <a:pt x="6538" y="3903"/>
                </a:moveTo>
                <a:lnTo>
                  <a:pt x="6538" y="4770"/>
                </a:lnTo>
                <a:lnTo>
                  <a:pt x="5671" y="4770"/>
                </a:lnTo>
                <a:lnTo>
                  <a:pt x="5671" y="3903"/>
                </a:lnTo>
                <a:close/>
                <a:moveTo>
                  <a:pt x="0" y="0"/>
                </a:moveTo>
                <a:lnTo>
                  <a:pt x="0" y="5204"/>
                </a:lnTo>
                <a:lnTo>
                  <a:pt x="6972" y="5204"/>
                </a:lnTo>
                <a:lnTo>
                  <a:pt x="697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1" name="Google Shape;911;p115"/>
          <p:cNvSpPr txBox="1"/>
          <p:nvPr/>
        </p:nvSpPr>
        <p:spPr>
          <a:xfrm>
            <a:off x="2505844" y="5665830"/>
            <a:ext cx="9384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latin typeface="Roboto Condensed"/>
                <a:ea typeface="Roboto Condensed"/>
                <a:cs typeface="Roboto Condensed"/>
                <a:sym typeface="Roboto Condensed"/>
              </a:rPr>
              <a:t>                                                    II</a:t>
            </a:r>
            <a:endParaRPr sz="40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912" name="Google Shape;912;p115">
            <a:hlinkClick r:id="rId6"/>
          </p:cNvPr>
          <p:cNvSpPr/>
          <p:nvPr/>
        </p:nvSpPr>
        <p:spPr>
          <a:xfrm>
            <a:off x="9215338" y="7342150"/>
            <a:ext cx="1962043" cy="1188971"/>
          </a:xfrm>
          <a:custGeom>
            <a:rect b="b" l="l" r="r" t="t"/>
            <a:pathLst>
              <a:path extrusionOk="0" h="5204" w="6972">
                <a:moveTo>
                  <a:pt x="1301" y="434"/>
                </a:moveTo>
                <a:lnTo>
                  <a:pt x="1301" y="1301"/>
                </a:lnTo>
                <a:lnTo>
                  <a:pt x="434" y="1301"/>
                </a:lnTo>
                <a:lnTo>
                  <a:pt x="434" y="434"/>
                </a:lnTo>
                <a:close/>
                <a:moveTo>
                  <a:pt x="6538" y="434"/>
                </a:moveTo>
                <a:lnTo>
                  <a:pt x="6538" y="1301"/>
                </a:lnTo>
                <a:lnTo>
                  <a:pt x="5671" y="1301"/>
                </a:lnTo>
                <a:lnTo>
                  <a:pt x="5671" y="434"/>
                </a:lnTo>
                <a:close/>
                <a:moveTo>
                  <a:pt x="1301" y="2168"/>
                </a:moveTo>
                <a:lnTo>
                  <a:pt x="1301" y="3036"/>
                </a:lnTo>
                <a:lnTo>
                  <a:pt x="434" y="3036"/>
                </a:lnTo>
                <a:lnTo>
                  <a:pt x="434" y="2168"/>
                </a:lnTo>
                <a:close/>
                <a:moveTo>
                  <a:pt x="6538" y="2168"/>
                </a:moveTo>
                <a:lnTo>
                  <a:pt x="6538" y="3036"/>
                </a:lnTo>
                <a:lnTo>
                  <a:pt x="5671" y="3036"/>
                </a:lnTo>
                <a:lnTo>
                  <a:pt x="5671" y="2168"/>
                </a:lnTo>
                <a:close/>
                <a:moveTo>
                  <a:pt x="2602" y="1301"/>
                </a:moveTo>
                <a:lnTo>
                  <a:pt x="2602" y="3903"/>
                </a:lnTo>
                <a:lnTo>
                  <a:pt x="4337" y="2602"/>
                </a:lnTo>
                <a:lnTo>
                  <a:pt x="2602" y="1301"/>
                </a:lnTo>
                <a:close/>
                <a:moveTo>
                  <a:pt x="1301" y="3903"/>
                </a:moveTo>
                <a:lnTo>
                  <a:pt x="1301" y="4770"/>
                </a:lnTo>
                <a:lnTo>
                  <a:pt x="434" y="4770"/>
                </a:lnTo>
                <a:lnTo>
                  <a:pt x="434" y="3903"/>
                </a:lnTo>
                <a:close/>
                <a:moveTo>
                  <a:pt x="5237" y="434"/>
                </a:moveTo>
                <a:lnTo>
                  <a:pt x="5237" y="4770"/>
                </a:lnTo>
                <a:lnTo>
                  <a:pt x="1735" y="4770"/>
                </a:lnTo>
                <a:lnTo>
                  <a:pt x="1735" y="434"/>
                </a:lnTo>
                <a:close/>
                <a:moveTo>
                  <a:pt x="6538" y="3903"/>
                </a:moveTo>
                <a:lnTo>
                  <a:pt x="6538" y="4770"/>
                </a:lnTo>
                <a:lnTo>
                  <a:pt x="5671" y="4770"/>
                </a:lnTo>
                <a:lnTo>
                  <a:pt x="5671" y="3903"/>
                </a:lnTo>
                <a:close/>
                <a:moveTo>
                  <a:pt x="0" y="0"/>
                </a:moveTo>
                <a:lnTo>
                  <a:pt x="0" y="5204"/>
                </a:lnTo>
                <a:lnTo>
                  <a:pt x="6972" y="5204"/>
                </a:lnTo>
                <a:lnTo>
                  <a:pt x="697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3" name="Google Shape;913;p115"/>
          <p:cNvSpPr/>
          <p:nvPr/>
        </p:nvSpPr>
        <p:spPr>
          <a:xfrm>
            <a:off x="2505850" y="7301224"/>
            <a:ext cx="5594242" cy="1121336"/>
          </a:xfrm>
          <a:custGeom>
            <a:rect b="b" l="l" r="r" t="t"/>
            <a:pathLst>
              <a:path extrusionOk="0" h="10765" w="45185">
                <a:moveTo>
                  <a:pt x="0" y="1"/>
                </a:moveTo>
                <a:lnTo>
                  <a:pt x="0" y="7919"/>
                </a:lnTo>
                <a:cubicBezTo>
                  <a:pt x="0" y="9490"/>
                  <a:pt x="1286" y="10764"/>
                  <a:pt x="2857" y="10764"/>
                </a:cubicBezTo>
                <a:lnTo>
                  <a:pt x="42339" y="10764"/>
                </a:lnTo>
                <a:cubicBezTo>
                  <a:pt x="43910" y="10764"/>
                  <a:pt x="45184" y="9490"/>
                  <a:pt x="45184" y="7919"/>
                </a:cubicBezTo>
                <a:lnTo>
                  <a:pt x="45184" y="1"/>
                </a:lnTo>
                <a:close/>
              </a:path>
            </a:pathLst>
          </a:custGeom>
          <a:solidFill>
            <a:srgbClr val="FFFDF6"/>
          </a:solidFill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40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3</a:t>
            </a:r>
            <a:r>
              <a:rPr b="1" lang="en" sz="40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nd°</a:t>
            </a:r>
            <a:r>
              <a:rPr b="1" i="0" lang="en" sz="40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Block</a:t>
            </a:r>
            <a:endParaRPr b="1" i="0" sz="40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14" name="Google Shape;914;p115">
            <a:hlinkClick r:id="rId7"/>
          </p:cNvPr>
          <p:cNvSpPr/>
          <p:nvPr/>
        </p:nvSpPr>
        <p:spPr>
          <a:xfrm>
            <a:off x="9215350" y="9051525"/>
            <a:ext cx="1962043" cy="1188971"/>
          </a:xfrm>
          <a:custGeom>
            <a:rect b="b" l="l" r="r" t="t"/>
            <a:pathLst>
              <a:path extrusionOk="0" h="5204" w="6972">
                <a:moveTo>
                  <a:pt x="1301" y="434"/>
                </a:moveTo>
                <a:lnTo>
                  <a:pt x="1301" y="1301"/>
                </a:lnTo>
                <a:lnTo>
                  <a:pt x="434" y="1301"/>
                </a:lnTo>
                <a:lnTo>
                  <a:pt x="434" y="434"/>
                </a:lnTo>
                <a:close/>
                <a:moveTo>
                  <a:pt x="6538" y="434"/>
                </a:moveTo>
                <a:lnTo>
                  <a:pt x="6538" y="1301"/>
                </a:lnTo>
                <a:lnTo>
                  <a:pt x="5671" y="1301"/>
                </a:lnTo>
                <a:lnTo>
                  <a:pt x="5671" y="434"/>
                </a:lnTo>
                <a:close/>
                <a:moveTo>
                  <a:pt x="1301" y="2168"/>
                </a:moveTo>
                <a:lnTo>
                  <a:pt x="1301" y="3036"/>
                </a:lnTo>
                <a:lnTo>
                  <a:pt x="434" y="3036"/>
                </a:lnTo>
                <a:lnTo>
                  <a:pt x="434" y="2168"/>
                </a:lnTo>
                <a:close/>
                <a:moveTo>
                  <a:pt x="6538" y="2168"/>
                </a:moveTo>
                <a:lnTo>
                  <a:pt x="6538" y="3036"/>
                </a:lnTo>
                <a:lnTo>
                  <a:pt x="5671" y="3036"/>
                </a:lnTo>
                <a:lnTo>
                  <a:pt x="5671" y="2168"/>
                </a:lnTo>
                <a:close/>
                <a:moveTo>
                  <a:pt x="2602" y="1301"/>
                </a:moveTo>
                <a:lnTo>
                  <a:pt x="2602" y="3903"/>
                </a:lnTo>
                <a:lnTo>
                  <a:pt x="4337" y="2602"/>
                </a:lnTo>
                <a:lnTo>
                  <a:pt x="2602" y="1301"/>
                </a:lnTo>
                <a:close/>
                <a:moveTo>
                  <a:pt x="1301" y="3903"/>
                </a:moveTo>
                <a:lnTo>
                  <a:pt x="1301" y="4770"/>
                </a:lnTo>
                <a:lnTo>
                  <a:pt x="434" y="4770"/>
                </a:lnTo>
                <a:lnTo>
                  <a:pt x="434" y="3903"/>
                </a:lnTo>
                <a:close/>
                <a:moveTo>
                  <a:pt x="5237" y="434"/>
                </a:moveTo>
                <a:lnTo>
                  <a:pt x="5237" y="4770"/>
                </a:lnTo>
                <a:lnTo>
                  <a:pt x="1735" y="4770"/>
                </a:lnTo>
                <a:lnTo>
                  <a:pt x="1735" y="434"/>
                </a:lnTo>
                <a:close/>
                <a:moveTo>
                  <a:pt x="6538" y="3903"/>
                </a:moveTo>
                <a:lnTo>
                  <a:pt x="6538" y="4770"/>
                </a:lnTo>
                <a:lnTo>
                  <a:pt x="5671" y="4770"/>
                </a:lnTo>
                <a:lnTo>
                  <a:pt x="5671" y="3903"/>
                </a:lnTo>
                <a:close/>
                <a:moveTo>
                  <a:pt x="0" y="0"/>
                </a:moveTo>
                <a:lnTo>
                  <a:pt x="0" y="5204"/>
                </a:lnTo>
                <a:lnTo>
                  <a:pt x="6972" y="5204"/>
                </a:lnTo>
                <a:lnTo>
                  <a:pt x="697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5" name="Google Shape;915;p115"/>
          <p:cNvSpPr/>
          <p:nvPr/>
        </p:nvSpPr>
        <p:spPr>
          <a:xfrm>
            <a:off x="2582050" y="9150774"/>
            <a:ext cx="5594242" cy="1121336"/>
          </a:xfrm>
          <a:custGeom>
            <a:rect b="b" l="l" r="r" t="t"/>
            <a:pathLst>
              <a:path extrusionOk="0" h="10765" w="45185">
                <a:moveTo>
                  <a:pt x="0" y="1"/>
                </a:moveTo>
                <a:lnTo>
                  <a:pt x="0" y="7919"/>
                </a:lnTo>
                <a:cubicBezTo>
                  <a:pt x="0" y="9490"/>
                  <a:pt x="1286" y="10764"/>
                  <a:pt x="2857" y="10764"/>
                </a:cubicBezTo>
                <a:lnTo>
                  <a:pt x="42339" y="10764"/>
                </a:lnTo>
                <a:cubicBezTo>
                  <a:pt x="43910" y="10764"/>
                  <a:pt x="45184" y="9490"/>
                  <a:pt x="45184" y="7919"/>
                </a:cubicBezTo>
                <a:lnTo>
                  <a:pt x="45184" y="1"/>
                </a:lnTo>
                <a:close/>
              </a:path>
            </a:pathLst>
          </a:custGeom>
          <a:solidFill>
            <a:srgbClr val="FFFDF6"/>
          </a:solidFill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sz="4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40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Ventricular Fibrillation</a:t>
            </a:r>
            <a:endParaRPr b="1" sz="4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sz="4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16" name="Google Shape;916;p115">
            <a:hlinkClick r:id="rId8"/>
          </p:cNvPr>
          <p:cNvSpPr/>
          <p:nvPr/>
        </p:nvSpPr>
        <p:spPr>
          <a:xfrm>
            <a:off x="9215362" y="10987450"/>
            <a:ext cx="1962043" cy="1188971"/>
          </a:xfrm>
          <a:custGeom>
            <a:rect b="b" l="l" r="r" t="t"/>
            <a:pathLst>
              <a:path extrusionOk="0" h="5204" w="6972">
                <a:moveTo>
                  <a:pt x="1301" y="434"/>
                </a:moveTo>
                <a:lnTo>
                  <a:pt x="1301" y="1301"/>
                </a:lnTo>
                <a:lnTo>
                  <a:pt x="434" y="1301"/>
                </a:lnTo>
                <a:lnTo>
                  <a:pt x="434" y="434"/>
                </a:lnTo>
                <a:close/>
                <a:moveTo>
                  <a:pt x="6538" y="434"/>
                </a:moveTo>
                <a:lnTo>
                  <a:pt x="6538" y="1301"/>
                </a:lnTo>
                <a:lnTo>
                  <a:pt x="5671" y="1301"/>
                </a:lnTo>
                <a:lnTo>
                  <a:pt x="5671" y="434"/>
                </a:lnTo>
                <a:close/>
                <a:moveTo>
                  <a:pt x="1301" y="2168"/>
                </a:moveTo>
                <a:lnTo>
                  <a:pt x="1301" y="3036"/>
                </a:lnTo>
                <a:lnTo>
                  <a:pt x="434" y="3036"/>
                </a:lnTo>
                <a:lnTo>
                  <a:pt x="434" y="2168"/>
                </a:lnTo>
                <a:close/>
                <a:moveTo>
                  <a:pt x="6538" y="2168"/>
                </a:moveTo>
                <a:lnTo>
                  <a:pt x="6538" y="3036"/>
                </a:lnTo>
                <a:lnTo>
                  <a:pt x="5671" y="3036"/>
                </a:lnTo>
                <a:lnTo>
                  <a:pt x="5671" y="2168"/>
                </a:lnTo>
                <a:close/>
                <a:moveTo>
                  <a:pt x="2602" y="1301"/>
                </a:moveTo>
                <a:lnTo>
                  <a:pt x="2602" y="3903"/>
                </a:lnTo>
                <a:lnTo>
                  <a:pt x="4337" y="2602"/>
                </a:lnTo>
                <a:lnTo>
                  <a:pt x="2602" y="1301"/>
                </a:lnTo>
                <a:close/>
                <a:moveTo>
                  <a:pt x="1301" y="3903"/>
                </a:moveTo>
                <a:lnTo>
                  <a:pt x="1301" y="4770"/>
                </a:lnTo>
                <a:lnTo>
                  <a:pt x="434" y="4770"/>
                </a:lnTo>
                <a:lnTo>
                  <a:pt x="434" y="3903"/>
                </a:lnTo>
                <a:close/>
                <a:moveTo>
                  <a:pt x="5237" y="434"/>
                </a:moveTo>
                <a:lnTo>
                  <a:pt x="5237" y="4770"/>
                </a:lnTo>
                <a:lnTo>
                  <a:pt x="1735" y="4770"/>
                </a:lnTo>
                <a:lnTo>
                  <a:pt x="1735" y="434"/>
                </a:lnTo>
                <a:close/>
                <a:moveTo>
                  <a:pt x="6538" y="3903"/>
                </a:moveTo>
                <a:lnTo>
                  <a:pt x="6538" y="4770"/>
                </a:lnTo>
                <a:lnTo>
                  <a:pt x="5671" y="4770"/>
                </a:lnTo>
                <a:lnTo>
                  <a:pt x="5671" y="3903"/>
                </a:lnTo>
                <a:close/>
                <a:moveTo>
                  <a:pt x="0" y="0"/>
                </a:moveTo>
                <a:lnTo>
                  <a:pt x="0" y="5204"/>
                </a:lnTo>
                <a:lnTo>
                  <a:pt x="6972" y="5204"/>
                </a:lnTo>
                <a:lnTo>
                  <a:pt x="697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7" name="Google Shape;917;p115"/>
          <p:cNvSpPr/>
          <p:nvPr/>
        </p:nvSpPr>
        <p:spPr>
          <a:xfrm>
            <a:off x="2505850" y="11199701"/>
            <a:ext cx="5594242" cy="1188967"/>
          </a:xfrm>
          <a:custGeom>
            <a:rect b="b" l="l" r="r" t="t"/>
            <a:pathLst>
              <a:path extrusionOk="0" h="10765" w="45185">
                <a:moveTo>
                  <a:pt x="0" y="1"/>
                </a:moveTo>
                <a:lnTo>
                  <a:pt x="0" y="7919"/>
                </a:lnTo>
                <a:cubicBezTo>
                  <a:pt x="0" y="9490"/>
                  <a:pt x="1286" y="10764"/>
                  <a:pt x="2857" y="10764"/>
                </a:cubicBezTo>
                <a:lnTo>
                  <a:pt x="42339" y="10764"/>
                </a:lnTo>
                <a:cubicBezTo>
                  <a:pt x="43910" y="10764"/>
                  <a:pt x="45184" y="9490"/>
                  <a:pt x="45184" y="7919"/>
                </a:cubicBezTo>
                <a:lnTo>
                  <a:pt x="45184" y="1"/>
                </a:lnTo>
                <a:close/>
              </a:path>
            </a:pathLst>
          </a:custGeom>
          <a:solidFill>
            <a:srgbClr val="FFFDF6"/>
          </a:solidFill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sz="4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40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Atrial Fibrillation</a:t>
            </a:r>
            <a:endParaRPr b="1" sz="4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sz="4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18" name="Google Shape;918;p115">
            <a:hlinkClick r:id="rId9"/>
          </p:cNvPr>
          <p:cNvSpPr/>
          <p:nvPr/>
        </p:nvSpPr>
        <p:spPr>
          <a:xfrm>
            <a:off x="9215350" y="13169812"/>
            <a:ext cx="1962043" cy="1188971"/>
          </a:xfrm>
          <a:custGeom>
            <a:rect b="b" l="l" r="r" t="t"/>
            <a:pathLst>
              <a:path extrusionOk="0" h="5204" w="6972">
                <a:moveTo>
                  <a:pt x="1301" y="434"/>
                </a:moveTo>
                <a:lnTo>
                  <a:pt x="1301" y="1301"/>
                </a:lnTo>
                <a:lnTo>
                  <a:pt x="434" y="1301"/>
                </a:lnTo>
                <a:lnTo>
                  <a:pt x="434" y="434"/>
                </a:lnTo>
                <a:close/>
                <a:moveTo>
                  <a:pt x="6538" y="434"/>
                </a:moveTo>
                <a:lnTo>
                  <a:pt x="6538" y="1301"/>
                </a:lnTo>
                <a:lnTo>
                  <a:pt x="5671" y="1301"/>
                </a:lnTo>
                <a:lnTo>
                  <a:pt x="5671" y="434"/>
                </a:lnTo>
                <a:close/>
                <a:moveTo>
                  <a:pt x="1301" y="2168"/>
                </a:moveTo>
                <a:lnTo>
                  <a:pt x="1301" y="3036"/>
                </a:lnTo>
                <a:lnTo>
                  <a:pt x="434" y="3036"/>
                </a:lnTo>
                <a:lnTo>
                  <a:pt x="434" y="2168"/>
                </a:lnTo>
                <a:close/>
                <a:moveTo>
                  <a:pt x="6538" y="2168"/>
                </a:moveTo>
                <a:lnTo>
                  <a:pt x="6538" y="3036"/>
                </a:lnTo>
                <a:lnTo>
                  <a:pt x="5671" y="3036"/>
                </a:lnTo>
                <a:lnTo>
                  <a:pt x="5671" y="2168"/>
                </a:lnTo>
                <a:close/>
                <a:moveTo>
                  <a:pt x="2602" y="1301"/>
                </a:moveTo>
                <a:lnTo>
                  <a:pt x="2602" y="3903"/>
                </a:lnTo>
                <a:lnTo>
                  <a:pt x="4337" y="2602"/>
                </a:lnTo>
                <a:lnTo>
                  <a:pt x="2602" y="1301"/>
                </a:lnTo>
                <a:close/>
                <a:moveTo>
                  <a:pt x="1301" y="3903"/>
                </a:moveTo>
                <a:lnTo>
                  <a:pt x="1301" y="4770"/>
                </a:lnTo>
                <a:lnTo>
                  <a:pt x="434" y="4770"/>
                </a:lnTo>
                <a:lnTo>
                  <a:pt x="434" y="3903"/>
                </a:lnTo>
                <a:close/>
                <a:moveTo>
                  <a:pt x="5237" y="434"/>
                </a:moveTo>
                <a:lnTo>
                  <a:pt x="5237" y="4770"/>
                </a:lnTo>
                <a:lnTo>
                  <a:pt x="1735" y="4770"/>
                </a:lnTo>
                <a:lnTo>
                  <a:pt x="1735" y="434"/>
                </a:lnTo>
                <a:close/>
                <a:moveTo>
                  <a:pt x="6538" y="3903"/>
                </a:moveTo>
                <a:lnTo>
                  <a:pt x="6538" y="4770"/>
                </a:lnTo>
                <a:lnTo>
                  <a:pt x="5671" y="4770"/>
                </a:lnTo>
                <a:lnTo>
                  <a:pt x="5671" y="3903"/>
                </a:lnTo>
                <a:close/>
                <a:moveTo>
                  <a:pt x="0" y="0"/>
                </a:moveTo>
                <a:lnTo>
                  <a:pt x="0" y="5204"/>
                </a:lnTo>
                <a:lnTo>
                  <a:pt x="6972" y="5204"/>
                </a:lnTo>
                <a:lnTo>
                  <a:pt x="697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9" name="Google Shape;919;p115"/>
          <p:cNvSpPr/>
          <p:nvPr/>
        </p:nvSpPr>
        <p:spPr>
          <a:xfrm>
            <a:off x="2658250" y="13164952"/>
            <a:ext cx="5594242" cy="1188967"/>
          </a:xfrm>
          <a:custGeom>
            <a:rect b="b" l="l" r="r" t="t"/>
            <a:pathLst>
              <a:path extrusionOk="0" h="10765" w="45185">
                <a:moveTo>
                  <a:pt x="0" y="1"/>
                </a:moveTo>
                <a:lnTo>
                  <a:pt x="0" y="7919"/>
                </a:lnTo>
                <a:cubicBezTo>
                  <a:pt x="0" y="9490"/>
                  <a:pt x="1286" y="10764"/>
                  <a:pt x="2857" y="10764"/>
                </a:cubicBezTo>
                <a:lnTo>
                  <a:pt x="42339" y="10764"/>
                </a:lnTo>
                <a:cubicBezTo>
                  <a:pt x="43910" y="10764"/>
                  <a:pt x="45184" y="9490"/>
                  <a:pt x="45184" y="7919"/>
                </a:cubicBezTo>
                <a:lnTo>
                  <a:pt x="45184" y="1"/>
                </a:lnTo>
                <a:close/>
              </a:path>
            </a:pathLst>
          </a:custGeom>
          <a:solidFill>
            <a:srgbClr val="FFFDF6"/>
          </a:solidFill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sz="4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sz="4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40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Atrial Flutter</a:t>
            </a:r>
            <a:endParaRPr b="1" sz="4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sz="4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sz="4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20" name="Google Shape;920;p115">
            <a:hlinkClick r:id="rId10"/>
          </p:cNvPr>
          <p:cNvSpPr/>
          <p:nvPr/>
        </p:nvSpPr>
        <p:spPr>
          <a:xfrm>
            <a:off x="9215350" y="14859300"/>
            <a:ext cx="1962043" cy="1121319"/>
          </a:xfrm>
          <a:custGeom>
            <a:rect b="b" l="l" r="r" t="t"/>
            <a:pathLst>
              <a:path extrusionOk="0" h="5204" w="6972">
                <a:moveTo>
                  <a:pt x="1301" y="434"/>
                </a:moveTo>
                <a:lnTo>
                  <a:pt x="1301" y="1301"/>
                </a:lnTo>
                <a:lnTo>
                  <a:pt x="434" y="1301"/>
                </a:lnTo>
                <a:lnTo>
                  <a:pt x="434" y="434"/>
                </a:lnTo>
                <a:close/>
                <a:moveTo>
                  <a:pt x="6538" y="434"/>
                </a:moveTo>
                <a:lnTo>
                  <a:pt x="6538" y="1301"/>
                </a:lnTo>
                <a:lnTo>
                  <a:pt x="5671" y="1301"/>
                </a:lnTo>
                <a:lnTo>
                  <a:pt x="5671" y="434"/>
                </a:lnTo>
                <a:close/>
                <a:moveTo>
                  <a:pt x="1301" y="2168"/>
                </a:moveTo>
                <a:lnTo>
                  <a:pt x="1301" y="3036"/>
                </a:lnTo>
                <a:lnTo>
                  <a:pt x="434" y="3036"/>
                </a:lnTo>
                <a:lnTo>
                  <a:pt x="434" y="2168"/>
                </a:lnTo>
                <a:close/>
                <a:moveTo>
                  <a:pt x="6538" y="2168"/>
                </a:moveTo>
                <a:lnTo>
                  <a:pt x="6538" y="3036"/>
                </a:lnTo>
                <a:lnTo>
                  <a:pt x="5671" y="3036"/>
                </a:lnTo>
                <a:lnTo>
                  <a:pt x="5671" y="2168"/>
                </a:lnTo>
                <a:close/>
                <a:moveTo>
                  <a:pt x="2602" y="1301"/>
                </a:moveTo>
                <a:lnTo>
                  <a:pt x="2602" y="3903"/>
                </a:lnTo>
                <a:lnTo>
                  <a:pt x="4337" y="2602"/>
                </a:lnTo>
                <a:lnTo>
                  <a:pt x="2602" y="1301"/>
                </a:lnTo>
                <a:close/>
                <a:moveTo>
                  <a:pt x="1301" y="3903"/>
                </a:moveTo>
                <a:lnTo>
                  <a:pt x="1301" y="4770"/>
                </a:lnTo>
                <a:lnTo>
                  <a:pt x="434" y="4770"/>
                </a:lnTo>
                <a:lnTo>
                  <a:pt x="434" y="3903"/>
                </a:lnTo>
                <a:close/>
                <a:moveTo>
                  <a:pt x="5237" y="434"/>
                </a:moveTo>
                <a:lnTo>
                  <a:pt x="5237" y="4770"/>
                </a:lnTo>
                <a:lnTo>
                  <a:pt x="1735" y="4770"/>
                </a:lnTo>
                <a:lnTo>
                  <a:pt x="1735" y="434"/>
                </a:lnTo>
                <a:close/>
                <a:moveTo>
                  <a:pt x="6538" y="3903"/>
                </a:moveTo>
                <a:lnTo>
                  <a:pt x="6538" y="4770"/>
                </a:lnTo>
                <a:lnTo>
                  <a:pt x="5671" y="4770"/>
                </a:lnTo>
                <a:lnTo>
                  <a:pt x="5671" y="3903"/>
                </a:lnTo>
                <a:close/>
                <a:moveTo>
                  <a:pt x="0" y="0"/>
                </a:moveTo>
                <a:lnTo>
                  <a:pt x="0" y="5204"/>
                </a:lnTo>
                <a:lnTo>
                  <a:pt x="6972" y="5204"/>
                </a:lnTo>
                <a:lnTo>
                  <a:pt x="697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1" name="Google Shape;921;p115"/>
          <p:cNvSpPr/>
          <p:nvPr/>
        </p:nvSpPr>
        <p:spPr>
          <a:xfrm>
            <a:off x="2658250" y="14887827"/>
            <a:ext cx="5594242" cy="1188967"/>
          </a:xfrm>
          <a:custGeom>
            <a:rect b="b" l="l" r="r" t="t"/>
            <a:pathLst>
              <a:path extrusionOk="0" h="10765" w="45185">
                <a:moveTo>
                  <a:pt x="0" y="1"/>
                </a:moveTo>
                <a:lnTo>
                  <a:pt x="0" y="7919"/>
                </a:lnTo>
                <a:cubicBezTo>
                  <a:pt x="0" y="9490"/>
                  <a:pt x="1286" y="10764"/>
                  <a:pt x="2857" y="10764"/>
                </a:cubicBezTo>
                <a:lnTo>
                  <a:pt x="42339" y="10764"/>
                </a:lnTo>
                <a:cubicBezTo>
                  <a:pt x="43910" y="10764"/>
                  <a:pt x="45184" y="9490"/>
                  <a:pt x="45184" y="7919"/>
                </a:cubicBezTo>
                <a:lnTo>
                  <a:pt x="45184" y="1"/>
                </a:lnTo>
                <a:close/>
              </a:path>
            </a:pathLst>
          </a:custGeom>
          <a:solidFill>
            <a:srgbClr val="FFFDF6"/>
          </a:solidFill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sz="4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sz="4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sz="4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40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Premature Ventricular Contraction</a:t>
            </a:r>
            <a:endParaRPr b="1" sz="4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sz="4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sz="4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sz="4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22" name="Google Shape;922;p115"/>
          <p:cNvSpPr/>
          <p:nvPr/>
        </p:nvSpPr>
        <p:spPr>
          <a:xfrm>
            <a:off x="2582050" y="16610691"/>
            <a:ext cx="5594242" cy="1188967"/>
          </a:xfrm>
          <a:custGeom>
            <a:rect b="b" l="l" r="r" t="t"/>
            <a:pathLst>
              <a:path extrusionOk="0" h="10765" w="45185">
                <a:moveTo>
                  <a:pt x="0" y="1"/>
                </a:moveTo>
                <a:lnTo>
                  <a:pt x="0" y="7919"/>
                </a:lnTo>
                <a:cubicBezTo>
                  <a:pt x="0" y="9490"/>
                  <a:pt x="1286" y="10764"/>
                  <a:pt x="2857" y="10764"/>
                </a:cubicBezTo>
                <a:lnTo>
                  <a:pt x="42339" y="10764"/>
                </a:lnTo>
                <a:cubicBezTo>
                  <a:pt x="43910" y="10764"/>
                  <a:pt x="45184" y="9490"/>
                  <a:pt x="45184" y="7919"/>
                </a:cubicBezTo>
                <a:lnTo>
                  <a:pt x="45184" y="1"/>
                </a:lnTo>
                <a:close/>
              </a:path>
            </a:pathLst>
          </a:custGeom>
          <a:solidFill>
            <a:srgbClr val="FFFDF6"/>
          </a:solidFill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sz="4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sz="4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sz="4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lang="en" sz="40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Premature </a:t>
            </a:r>
            <a:r>
              <a:rPr b="1" lang="en" sz="40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Atrial</a:t>
            </a:r>
            <a:r>
              <a:rPr b="1" lang="en" sz="40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Contraction</a:t>
            </a:r>
            <a:endParaRPr b="1" sz="4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sz="4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sz="4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sz="4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23" name="Google Shape;923;p115">
            <a:hlinkClick r:id="rId11"/>
          </p:cNvPr>
          <p:cNvSpPr/>
          <p:nvPr/>
        </p:nvSpPr>
        <p:spPr>
          <a:xfrm>
            <a:off x="9215351" y="16481150"/>
            <a:ext cx="1962043" cy="1188971"/>
          </a:xfrm>
          <a:custGeom>
            <a:rect b="b" l="l" r="r" t="t"/>
            <a:pathLst>
              <a:path extrusionOk="0" h="5204" w="6972">
                <a:moveTo>
                  <a:pt x="1301" y="434"/>
                </a:moveTo>
                <a:lnTo>
                  <a:pt x="1301" y="1301"/>
                </a:lnTo>
                <a:lnTo>
                  <a:pt x="434" y="1301"/>
                </a:lnTo>
                <a:lnTo>
                  <a:pt x="434" y="434"/>
                </a:lnTo>
                <a:close/>
                <a:moveTo>
                  <a:pt x="6538" y="434"/>
                </a:moveTo>
                <a:lnTo>
                  <a:pt x="6538" y="1301"/>
                </a:lnTo>
                <a:lnTo>
                  <a:pt x="5671" y="1301"/>
                </a:lnTo>
                <a:lnTo>
                  <a:pt x="5671" y="434"/>
                </a:lnTo>
                <a:close/>
                <a:moveTo>
                  <a:pt x="1301" y="2168"/>
                </a:moveTo>
                <a:lnTo>
                  <a:pt x="1301" y="3036"/>
                </a:lnTo>
                <a:lnTo>
                  <a:pt x="434" y="3036"/>
                </a:lnTo>
                <a:lnTo>
                  <a:pt x="434" y="2168"/>
                </a:lnTo>
                <a:close/>
                <a:moveTo>
                  <a:pt x="6538" y="2168"/>
                </a:moveTo>
                <a:lnTo>
                  <a:pt x="6538" y="3036"/>
                </a:lnTo>
                <a:lnTo>
                  <a:pt x="5671" y="3036"/>
                </a:lnTo>
                <a:lnTo>
                  <a:pt x="5671" y="2168"/>
                </a:lnTo>
                <a:close/>
                <a:moveTo>
                  <a:pt x="2602" y="1301"/>
                </a:moveTo>
                <a:lnTo>
                  <a:pt x="2602" y="3903"/>
                </a:lnTo>
                <a:lnTo>
                  <a:pt x="4337" y="2602"/>
                </a:lnTo>
                <a:lnTo>
                  <a:pt x="2602" y="1301"/>
                </a:lnTo>
                <a:close/>
                <a:moveTo>
                  <a:pt x="1301" y="3903"/>
                </a:moveTo>
                <a:lnTo>
                  <a:pt x="1301" y="4770"/>
                </a:lnTo>
                <a:lnTo>
                  <a:pt x="434" y="4770"/>
                </a:lnTo>
                <a:lnTo>
                  <a:pt x="434" y="3903"/>
                </a:lnTo>
                <a:close/>
                <a:moveTo>
                  <a:pt x="5237" y="434"/>
                </a:moveTo>
                <a:lnTo>
                  <a:pt x="5237" y="4770"/>
                </a:lnTo>
                <a:lnTo>
                  <a:pt x="1735" y="4770"/>
                </a:lnTo>
                <a:lnTo>
                  <a:pt x="1735" y="434"/>
                </a:lnTo>
                <a:close/>
                <a:moveTo>
                  <a:pt x="6538" y="3903"/>
                </a:moveTo>
                <a:lnTo>
                  <a:pt x="6538" y="4770"/>
                </a:lnTo>
                <a:lnTo>
                  <a:pt x="5671" y="4770"/>
                </a:lnTo>
                <a:lnTo>
                  <a:pt x="5671" y="3903"/>
                </a:lnTo>
                <a:close/>
                <a:moveTo>
                  <a:pt x="0" y="0"/>
                </a:moveTo>
                <a:lnTo>
                  <a:pt x="0" y="5204"/>
                </a:lnTo>
                <a:lnTo>
                  <a:pt x="6972" y="5204"/>
                </a:lnTo>
                <a:lnTo>
                  <a:pt x="697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4" name="Google Shape;924;p115"/>
          <p:cNvSpPr/>
          <p:nvPr/>
        </p:nvSpPr>
        <p:spPr>
          <a:xfrm>
            <a:off x="4760750" y="1613300"/>
            <a:ext cx="2577684" cy="840260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116"/>
          <p:cNvSpPr txBox="1"/>
          <p:nvPr>
            <p:ph idx="4294967295" type="ctrTitle"/>
          </p:nvPr>
        </p:nvSpPr>
        <p:spPr>
          <a:xfrm>
            <a:off x="820025" y="4048450"/>
            <a:ext cx="11285400" cy="1369800"/>
          </a:xfrm>
          <a:prstGeom prst="rect">
            <a:avLst/>
          </a:prstGeom>
        </p:spPr>
        <p:txBody>
          <a:bodyPr anchorCtr="0" anchor="t" bIns="194500" lIns="194500" spcFirstLastPara="1" rIns="194500" wrap="square" tIns="194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600">
                <a:solidFill>
                  <a:srgbClr val="FC655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Team leaders:</a:t>
            </a:r>
            <a:endParaRPr b="1" sz="6600">
              <a:solidFill>
                <a:srgbClr val="FC655E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600">
              <a:solidFill>
                <a:srgbClr val="FC655E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6600">
              <a:solidFill>
                <a:srgbClr val="FC655E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600">
                <a:solidFill>
                  <a:srgbClr val="FC655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Hend Almogary </a:t>
            </a:r>
            <a:endParaRPr b="1" sz="6600">
              <a:solidFill>
                <a:srgbClr val="FC655E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600">
                <a:solidFill>
                  <a:srgbClr val="FC655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Mishari Alanezi</a:t>
            </a:r>
            <a:endParaRPr b="1" sz="6600">
              <a:solidFill>
                <a:srgbClr val="FC655E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930" name="Google Shape;930;p116"/>
          <p:cNvSpPr txBox="1"/>
          <p:nvPr/>
        </p:nvSpPr>
        <p:spPr>
          <a:xfrm>
            <a:off x="-148975" y="16806700"/>
            <a:ext cx="4063200" cy="22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194500" lIns="194500" spcFirstLastPara="1" rIns="194500" wrap="square" tIns="194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CREDITS: This presentation template was created by </a:t>
            </a:r>
            <a:r>
              <a:rPr b="1" lang="en" sz="2400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Slidesgo</a:t>
            </a:r>
            <a:endParaRPr b="1" sz="2400">
              <a:solidFill>
                <a:schemeClr val="dk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931" name="Google Shape;931;p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2700" y="15034075"/>
            <a:ext cx="1369800" cy="1369800"/>
          </a:xfrm>
          <a:prstGeom prst="rect">
            <a:avLst/>
          </a:prstGeom>
          <a:noFill/>
          <a:ln>
            <a:noFill/>
          </a:ln>
        </p:spPr>
      </p:pic>
      <p:sp>
        <p:nvSpPr>
          <p:cNvPr id="932" name="Google Shape;932;p116"/>
          <p:cNvSpPr txBox="1"/>
          <p:nvPr/>
        </p:nvSpPr>
        <p:spPr>
          <a:xfrm>
            <a:off x="4062650" y="16385600"/>
            <a:ext cx="92724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CVSmed442@gmail.com</a:t>
            </a:r>
            <a:endParaRPr b="1" sz="4000">
              <a:solidFill>
                <a:srgbClr val="9E9E9E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933" name="Google Shape;933;p1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34650" y="10600425"/>
            <a:ext cx="2751327" cy="2279400"/>
          </a:xfrm>
          <a:prstGeom prst="rect">
            <a:avLst/>
          </a:prstGeom>
          <a:noFill/>
          <a:ln>
            <a:noFill/>
          </a:ln>
        </p:spPr>
      </p:pic>
      <p:sp>
        <p:nvSpPr>
          <p:cNvPr id="934" name="Google Shape;934;p116"/>
          <p:cNvSpPr txBox="1"/>
          <p:nvPr/>
        </p:nvSpPr>
        <p:spPr>
          <a:xfrm>
            <a:off x="3336750" y="13094375"/>
            <a:ext cx="60960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rgbClr val="FC655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LOGO designed by: </a:t>
            </a:r>
            <a:endParaRPr b="1" sz="4500">
              <a:solidFill>
                <a:srgbClr val="FC655E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500">
                <a:solidFill>
                  <a:srgbClr val="FC655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Sara alotaibi</a:t>
            </a:r>
            <a:endParaRPr b="1" sz="4500">
              <a:solidFill>
                <a:srgbClr val="FC655E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9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01"/>
          <p:cNvSpPr txBox="1"/>
          <p:nvPr/>
        </p:nvSpPr>
        <p:spPr>
          <a:xfrm>
            <a:off x="313564" y="1218613"/>
            <a:ext cx="129255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100">
                <a:solidFill>
                  <a:srgbClr val="FC655E"/>
                </a:solidFill>
                <a:latin typeface="Fjalla One"/>
                <a:ea typeface="Fjalla One"/>
                <a:cs typeface="Fjalla One"/>
                <a:sym typeface="Fjalla One"/>
              </a:rPr>
              <a:t>                                </a:t>
            </a:r>
            <a:r>
              <a:rPr b="1" lang="en" sz="5200">
                <a:solidFill>
                  <a:srgbClr val="EC646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 Objectives</a:t>
            </a:r>
            <a:r>
              <a:rPr lang="en" sz="5100">
                <a:solidFill>
                  <a:srgbClr val="FC655E"/>
                </a:solidFill>
                <a:latin typeface="Fjalla One"/>
                <a:ea typeface="Fjalla One"/>
                <a:cs typeface="Fjalla One"/>
                <a:sym typeface="Fjalla One"/>
              </a:rPr>
              <a:t> </a:t>
            </a:r>
            <a:endParaRPr sz="5100">
              <a:solidFill>
                <a:srgbClr val="FC655E"/>
              </a:solidFill>
              <a:latin typeface="Fjalla One"/>
              <a:ea typeface="Fjalla One"/>
              <a:cs typeface="Fjalla One"/>
              <a:sym typeface="Fjalla On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100">
              <a:solidFill>
                <a:srgbClr val="FC655E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641" name="Google Shape;641;p101"/>
          <p:cNvSpPr txBox="1"/>
          <p:nvPr/>
        </p:nvSpPr>
        <p:spPr>
          <a:xfrm>
            <a:off x="3435969" y="3830607"/>
            <a:ext cx="10340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Describe sinus arrhythmias</a:t>
            </a:r>
            <a:endParaRPr b="1" sz="3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42" name="Google Shape;642;p101"/>
          <p:cNvSpPr/>
          <p:nvPr/>
        </p:nvSpPr>
        <p:spPr>
          <a:xfrm>
            <a:off x="2126604" y="3702450"/>
            <a:ext cx="987900" cy="1029300"/>
          </a:xfrm>
          <a:prstGeom prst="heptagon">
            <a:avLst>
              <a:gd fmla="val 102572" name="hf"/>
              <a:gd fmla="val 105210" name="vf"/>
            </a:avLst>
          </a:prstGeom>
          <a:solidFill>
            <a:srgbClr val="E6B8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" sz="30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</a:t>
            </a:r>
            <a:endParaRPr b="1" i="0" sz="3000" u="none" cap="none" strike="noStrike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43" name="Google Shape;643;p101"/>
          <p:cNvSpPr/>
          <p:nvPr/>
        </p:nvSpPr>
        <p:spPr>
          <a:xfrm>
            <a:off x="2126600" y="5759850"/>
            <a:ext cx="987900" cy="1029300"/>
          </a:xfrm>
          <a:prstGeom prst="heptagon">
            <a:avLst>
              <a:gd fmla="val 102572" name="hf"/>
              <a:gd fmla="val 105210" name="vf"/>
            </a:avLst>
          </a:prstGeom>
          <a:solidFill>
            <a:srgbClr val="E6B8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" sz="30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</a:t>
            </a:r>
            <a:endParaRPr b="1" i="0" sz="3000" u="none" cap="none" strike="noStrike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44" name="Google Shape;644;p101"/>
          <p:cNvSpPr/>
          <p:nvPr/>
        </p:nvSpPr>
        <p:spPr>
          <a:xfrm>
            <a:off x="2126600" y="7817250"/>
            <a:ext cx="987900" cy="1029300"/>
          </a:xfrm>
          <a:prstGeom prst="heptagon">
            <a:avLst>
              <a:gd fmla="val 102572" name="hf"/>
              <a:gd fmla="val 105210" name="vf"/>
            </a:avLst>
          </a:prstGeom>
          <a:solidFill>
            <a:srgbClr val="E6B8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" sz="30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3</a:t>
            </a:r>
            <a:endParaRPr b="1" i="0" sz="3000" u="none" cap="none" strike="noStrike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45" name="Google Shape;645;p101"/>
          <p:cNvSpPr/>
          <p:nvPr/>
        </p:nvSpPr>
        <p:spPr>
          <a:xfrm>
            <a:off x="2126600" y="9874650"/>
            <a:ext cx="987900" cy="1029300"/>
          </a:xfrm>
          <a:prstGeom prst="heptagon">
            <a:avLst>
              <a:gd fmla="val 102572" name="hf"/>
              <a:gd fmla="val 105210" name="vf"/>
            </a:avLst>
          </a:prstGeom>
          <a:solidFill>
            <a:srgbClr val="E6B8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" sz="30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4</a:t>
            </a:r>
            <a:endParaRPr b="1" i="0" sz="3000" u="none" cap="none" strike="noStrike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46" name="Google Shape;646;p101"/>
          <p:cNvSpPr txBox="1"/>
          <p:nvPr/>
        </p:nvSpPr>
        <p:spPr>
          <a:xfrm>
            <a:off x="3435976" y="5759850"/>
            <a:ext cx="92694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Describe the main pathophysiological causes of cardiac arrhythmias</a:t>
            </a:r>
            <a:endParaRPr b="1" sz="3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1" sz="3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47" name="Google Shape;647;p101"/>
          <p:cNvSpPr txBox="1"/>
          <p:nvPr/>
        </p:nvSpPr>
        <p:spPr>
          <a:xfrm>
            <a:off x="3435976" y="7817252"/>
            <a:ext cx="103404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Explain the mechanism of cardiac block</a:t>
            </a:r>
            <a:endParaRPr b="1" sz="3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48" name="Google Shape;648;p101"/>
          <p:cNvSpPr txBox="1"/>
          <p:nvPr/>
        </p:nvSpPr>
        <p:spPr>
          <a:xfrm>
            <a:off x="3112867" y="9874639"/>
            <a:ext cx="103404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Enumerate the common arrhythmias and describe the basic ECG changes</a:t>
            </a:r>
            <a:endParaRPr b="1" sz="3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49" name="Google Shape;649;p101"/>
          <p:cNvSpPr/>
          <p:nvPr/>
        </p:nvSpPr>
        <p:spPr>
          <a:xfrm>
            <a:off x="2126600" y="12070845"/>
            <a:ext cx="987900" cy="1029300"/>
          </a:xfrm>
          <a:prstGeom prst="heptagon">
            <a:avLst>
              <a:gd fmla="val 102572" name="hf"/>
              <a:gd fmla="val 105210" name="vf"/>
            </a:avLst>
          </a:prstGeom>
          <a:solidFill>
            <a:srgbClr val="E6B8A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" sz="3000"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5</a:t>
            </a:r>
            <a:endParaRPr b="1" i="0" sz="3000" u="none" cap="none" strike="noStrike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50" name="Google Shape;650;p101"/>
          <p:cNvSpPr txBox="1"/>
          <p:nvPr/>
        </p:nvSpPr>
        <p:spPr>
          <a:xfrm>
            <a:off x="3275934" y="12239842"/>
            <a:ext cx="103404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EA999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Explain the origin of an ectopic foci</a:t>
            </a:r>
            <a:endParaRPr b="1" sz="3000">
              <a:solidFill>
                <a:srgbClr val="EA9999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51" name="Google Shape;651;p101"/>
          <p:cNvSpPr txBox="1"/>
          <p:nvPr/>
        </p:nvSpPr>
        <p:spPr>
          <a:xfrm>
            <a:off x="2117550" y="14534150"/>
            <a:ext cx="94968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We recommend you to check the hyperlinked videos of the ECG strips from this lecture</a:t>
            </a:r>
            <a:endParaRPr b="1" sz="3000">
              <a:solidFill>
                <a:srgbClr val="9E9E9E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And for revision, check this summary made by team 441 (click!)</a:t>
            </a:r>
            <a:endParaRPr b="1" sz="3000">
              <a:solidFill>
                <a:srgbClr val="9E9E9E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652" name="Google Shape;652;p101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5708" y="16235250"/>
            <a:ext cx="1501240" cy="149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102"/>
          <p:cNvSpPr txBox="1"/>
          <p:nvPr/>
        </p:nvSpPr>
        <p:spPr>
          <a:xfrm>
            <a:off x="3461675" y="91975"/>
            <a:ext cx="74937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4500" lIns="194500" spcFirstLastPara="1" rIns="194500" wrap="square" tIns="194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EC646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Depolarization and Repolarization </a:t>
            </a:r>
            <a:r>
              <a:rPr b="1" lang="en" sz="3900">
                <a:solidFill>
                  <a:srgbClr val="3D85C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(boys’ slides)</a:t>
            </a:r>
            <a:endParaRPr b="1" sz="3900">
              <a:solidFill>
                <a:srgbClr val="3D85C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100">
              <a:solidFill>
                <a:srgbClr val="FC655E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pic>
        <p:nvPicPr>
          <p:cNvPr id="658" name="Google Shape;658;p102"/>
          <p:cNvPicPr preferRelativeResize="0"/>
          <p:nvPr/>
        </p:nvPicPr>
        <p:blipFill rotWithShape="1">
          <a:blip r:embed="rId3">
            <a:alphaModFix/>
          </a:blip>
          <a:srcRect b="5553" l="0" r="0" t="0"/>
          <a:stretch/>
        </p:blipFill>
        <p:spPr>
          <a:xfrm>
            <a:off x="7111450" y="1430875"/>
            <a:ext cx="5342925" cy="339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102"/>
          <p:cNvPicPr preferRelativeResize="0"/>
          <p:nvPr/>
        </p:nvPicPr>
        <p:blipFill rotWithShape="1">
          <a:blip r:embed="rId4">
            <a:alphaModFix/>
          </a:blip>
          <a:srcRect b="3975" l="2742" r="2019" t="51901"/>
          <a:stretch/>
        </p:blipFill>
        <p:spPr>
          <a:xfrm>
            <a:off x="2850138" y="1975925"/>
            <a:ext cx="4080878" cy="2505875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102"/>
          <p:cNvSpPr txBox="1"/>
          <p:nvPr/>
        </p:nvSpPr>
        <p:spPr>
          <a:xfrm>
            <a:off x="20452700" y="3918850"/>
            <a:ext cx="10390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661" name="Google Shape;661;p102"/>
          <p:cNvSpPr txBox="1"/>
          <p:nvPr/>
        </p:nvSpPr>
        <p:spPr>
          <a:xfrm>
            <a:off x="1434725" y="6819200"/>
            <a:ext cx="118452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4500" lIns="194500" spcFirstLastPara="1" rIns="194500" wrap="square" tIns="194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EC646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Electrical conduction and normal conduction system</a:t>
            </a:r>
            <a:endParaRPr b="1" sz="4000">
              <a:solidFill>
                <a:srgbClr val="EC6469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662" name="Google Shape;662;p102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832448" y="5998221"/>
            <a:ext cx="840275" cy="840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102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908425" y="5998250"/>
            <a:ext cx="840275" cy="84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10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80463" y="6427550"/>
            <a:ext cx="11444372" cy="5568449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102"/>
          <p:cNvSpPr txBox="1"/>
          <p:nvPr/>
        </p:nvSpPr>
        <p:spPr>
          <a:xfrm>
            <a:off x="2071900" y="10019275"/>
            <a:ext cx="9961500" cy="617700"/>
          </a:xfrm>
          <a:prstGeom prst="rect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D85C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Potential areas capable of </a:t>
            </a:r>
            <a:r>
              <a:rPr lang="en" sz="2800">
                <a:solidFill>
                  <a:srgbClr val="3D85C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beginning</a:t>
            </a:r>
            <a:r>
              <a:rPr lang="en" sz="2800">
                <a:solidFill>
                  <a:srgbClr val="3D85C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cardiac conduction </a:t>
            </a:r>
            <a:endParaRPr sz="2800">
              <a:solidFill>
                <a:srgbClr val="3D85C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666" name="Google Shape;666;p102"/>
          <p:cNvPicPr preferRelativeResize="0"/>
          <p:nvPr/>
        </p:nvPicPr>
        <p:blipFill rotWithShape="1">
          <a:blip r:embed="rId10">
            <a:alphaModFix/>
          </a:blip>
          <a:srcRect b="0" l="3972" r="4485" t="0"/>
          <a:stretch/>
        </p:blipFill>
        <p:spPr>
          <a:xfrm>
            <a:off x="1130575" y="13760375"/>
            <a:ext cx="11345201" cy="3399700"/>
          </a:xfrm>
          <a:prstGeom prst="rect">
            <a:avLst/>
          </a:prstGeom>
          <a:noFill/>
          <a:ln>
            <a:noFill/>
          </a:ln>
        </p:spPr>
      </p:pic>
      <p:sp>
        <p:nvSpPr>
          <p:cNvPr id="667" name="Google Shape;667;p102"/>
          <p:cNvSpPr/>
          <p:nvPr/>
        </p:nvSpPr>
        <p:spPr>
          <a:xfrm>
            <a:off x="1700725" y="895425"/>
            <a:ext cx="2577684" cy="840260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8" name="Google Shape;668;p102"/>
          <p:cNvSpPr txBox="1"/>
          <p:nvPr/>
        </p:nvSpPr>
        <p:spPr>
          <a:xfrm>
            <a:off x="1683125" y="4850750"/>
            <a:ext cx="10541100" cy="143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6AA84F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Active and passive transport of </a:t>
            </a:r>
            <a:r>
              <a:rPr lang="en" sz="2700">
                <a:solidFill>
                  <a:srgbClr val="6AA84F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electrolytes</a:t>
            </a:r>
            <a:r>
              <a:rPr lang="en" sz="2700">
                <a:solidFill>
                  <a:srgbClr val="6AA84F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 across the cell membrane initiate the action potential which triggers events that lead to mechanical </a:t>
            </a:r>
            <a:r>
              <a:rPr lang="en" sz="2700">
                <a:solidFill>
                  <a:srgbClr val="6AA84F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movement</a:t>
            </a:r>
            <a:r>
              <a:rPr lang="en" sz="2700">
                <a:solidFill>
                  <a:srgbClr val="6AA84F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 (contraction in atrial muscle tissues)</a:t>
            </a:r>
            <a:endParaRPr sz="2700">
              <a:solidFill>
                <a:srgbClr val="6AA84F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669" name="Google Shape;669;p102"/>
          <p:cNvSpPr/>
          <p:nvPr/>
        </p:nvSpPr>
        <p:spPr>
          <a:xfrm>
            <a:off x="1243525" y="7677225"/>
            <a:ext cx="2577684" cy="840260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70" name="Google Shape;670;p102"/>
          <p:cNvCxnSpPr/>
          <p:nvPr/>
        </p:nvCxnSpPr>
        <p:spPr>
          <a:xfrm flipH="1">
            <a:off x="10820250" y="9639300"/>
            <a:ext cx="1009800" cy="4002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chemeClr val="lt2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671" name="Google Shape;671;p102"/>
          <p:cNvCxnSpPr>
            <a:endCxn id="665" idx="0"/>
          </p:cNvCxnSpPr>
          <p:nvPr/>
        </p:nvCxnSpPr>
        <p:spPr>
          <a:xfrm flipH="1" rot="-5400000">
            <a:off x="6703150" y="9669775"/>
            <a:ext cx="399000" cy="3000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chemeClr val="lt2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672" name="Google Shape;672;p102"/>
          <p:cNvCxnSpPr/>
          <p:nvPr/>
        </p:nvCxnSpPr>
        <p:spPr>
          <a:xfrm flipH="1" rot="-5400000">
            <a:off x="2008025" y="9669775"/>
            <a:ext cx="399000" cy="300000"/>
          </a:xfrm>
          <a:prstGeom prst="curvedConnector3">
            <a:avLst>
              <a:gd fmla="val 50000" name="adj1"/>
            </a:avLst>
          </a:prstGeom>
          <a:noFill/>
          <a:ln cap="flat" cmpd="sng" w="38100">
            <a:solidFill>
              <a:schemeClr val="lt2"/>
            </a:solidFill>
            <a:prstDash val="solid"/>
            <a:round/>
            <a:headEnd len="med" w="med" type="oval"/>
            <a:tailEnd len="med" w="med" type="none"/>
          </a:ln>
        </p:spPr>
      </p:cxnSp>
      <p:cxnSp>
        <p:nvCxnSpPr>
          <p:cNvPr id="673" name="Google Shape;673;p102"/>
          <p:cNvCxnSpPr/>
          <p:nvPr/>
        </p:nvCxnSpPr>
        <p:spPr>
          <a:xfrm>
            <a:off x="3429000" y="10610850"/>
            <a:ext cx="0" cy="17160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74" name="Google Shape;674;p102"/>
          <p:cNvSpPr txBox="1"/>
          <p:nvPr/>
        </p:nvSpPr>
        <p:spPr>
          <a:xfrm>
            <a:off x="1747050" y="10803725"/>
            <a:ext cx="3291600" cy="840300"/>
          </a:xfrm>
          <a:prstGeom prst="rect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3D85C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SA </a:t>
            </a:r>
            <a:r>
              <a:rPr b="1" lang="en" sz="2700">
                <a:solidFill>
                  <a:srgbClr val="3D85C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node: </a:t>
            </a:r>
            <a:endParaRPr b="1" sz="2700">
              <a:solidFill>
                <a:srgbClr val="3D85C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3D85C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60-100 bpm (avg:70</a:t>
            </a:r>
            <a:r>
              <a:rPr lang="en" sz="2800">
                <a:solidFill>
                  <a:srgbClr val="3D85C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)</a:t>
            </a:r>
            <a:endParaRPr sz="28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675" name="Google Shape;675;p102"/>
          <p:cNvCxnSpPr/>
          <p:nvPr/>
        </p:nvCxnSpPr>
        <p:spPr>
          <a:xfrm>
            <a:off x="6826450" y="10610850"/>
            <a:ext cx="0" cy="17160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76" name="Google Shape;676;p102"/>
          <p:cNvSpPr txBox="1"/>
          <p:nvPr/>
        </p:nvSpPr>
        <p:spPr>
          <a:xfrm>
            <a:off x="5320725" y="10803725"/>
            <a:ext cx="2964900" cy="840300"/>
          </a:xfrm>
          <a:prstGeom prst="rect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3D85C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AV node: </a:t>
            </a:r>
            <a:endParaRPr b="1" sz="2700">
              <a:solidFill>
                <a:srgbClr val="3D85C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3D85C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45-60 bpm</a:t>
            </a:r>
            <a:endParaRPr sz="11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677" name="Google Shape;677;p102"/>
          <p:cNvCxnSpPr/>
          <p:nvPr/>
        </p:nvCxnSpPr>
        <p:spPr>
          <a:xfrm>
            <a:off x="10692675" y="10610850"/>
            <a:ext cx="0" cy="17160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78" name="Google Shape;678;p102"/>
          <p:cNvSpPr txBox="1"/>
          <p:nvPr/>
        </p:nvSpPr>
        <p:spPr>
          <a:xfrm>
            <a:off x="8625825" y="10803725"/>
            <a:ext cx="4080900" cy="919200"/>
          </a:xfrm>
          <a:prstGeom prst="rect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3D85C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Purkinje fibers:</a:t>
            </a:r>
            <a:endParaRPr b="1" sz="2700">
              <a:solidFill>
                <a:srgbClr val="3D85C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3D85C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15-45 bpm</a:t>
            </a:r>
            <a:endParaRPr sz="1100"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79" name="Google Shape;679;p102"/>
          <p:cNvSpPr txBox="1"/>
          <p:nvPr/>
        </p:nvSpPr>
        <p:spPr>
          <a:xfrm>
            <a:off x="3444075" y="12148388"/>
            <a:ext cx="7493700" cy="1491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4500" lIns="194500" spcFirstLastPara="1" rIns="194500" wrap="square" tIns="194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EC646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Sequence of cardiac excitation</a:t>
            </a:r>
            <a:r>
              <a:rPr b="1" lang="en" sz="3900">
                <a:solidFill>
                  <a:srgbClr val="3D85C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endParaRPr b="1" sz="3900">
              <a:solidFill>
                <a:srgbClr val="3D85C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rgbClr val="3D85C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(boys’ slides)</a:t>
            </a:r>
            <a:endParaRPr b="1" sz="3900">
              <a:solidFill>
                <a:srgbClr val="3D85C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100">
              <a:solidFill>
                <a:srgbClr val="FC655E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680" name="Google Shape;680;p102"/>
          <p:cNvSpPr/>
          <p:nvPr/>
        </p:nvSpPr>
        <p:spPr>
          <a:xfrm>
            <a:off x="1073525" y="12799437"/>
            <a:ext cx="2577684" cy="840260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1" name="Google Shape;681;p102"/>
          <p:cNvSpPr txBox="1"/>
          <p:nvPr/>
        </p:nvSpPr>
        <p:spPr>
          <a:xfrm>
            <a:off x="3954225" y="17473225"/>
            <a:ext cx="4331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C2C2C2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Another</a:t>
            </a:r>
            <a:r>
              <a:rPr lang="en" sz="2800">
                <a:solidFill>
                  <a:srgbClr val="C2C2C2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" sz="2800">
                <a:solidFill>
                  <a:srgbClr val="C2C2C2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illustration: </a:t>
            </a:r>
            <a:r>
              <a:rPr lang="en" sz="2800">
                <a:solidFill>
                  <a:srgbClr val="3D85C6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r>
              <a:rPr lang="en" sz="2800">
                <a:solidFill>
                  <a:srgbClr val="3D85C6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 </a:t>
            </a:r>
            <a:endParaRPr sz="2800">
              <a:solidFill>
                <a:srgbClr val="3D85C6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pic>
        <p:nvPicPr>
          <p:cNvPr id="682" name="Google Shape;682;p102">
            <a:hlinkClick r:id="rId11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959050" y="17360900"/>
            <a:ext cx="840275" cy="84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102">
            <a:hlinkClick r:id="rId12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75523" y="17325209"/>
            <a:ext cx="840275" cy="840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102">
            <a:hlinkClick r:id="rId13"/>
          </p:cNvPr>
          <p:cNvPicPr preferRelativeResize="0"/>
          <p:nvPr/>
        </p:nvPicPr>
        <p:blipFill rotWithShape="1">
          <a:blip r:embed="rId14">
            <a:alphaModFix/>
          </a:blip>
          <a:srcRect b="4736" l="3465" r="2620" t="1472"/>
          <a:stretch/>
        </p:blipFill>
        <p:spPr>
          <a:xfrm>
            <a:off x="10102100" y="6039849"/>
            <a:ext cx="791100" cy="7776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103"/>
          <p:cNvSpPr txBox="1"/>
          <p:nvPr/>
        </p:nvSpPr>
        <p:spPr>
          <a:xfrm>
            <a:off x="2852188" y="277500"/>
            <a:ext cx="7493700" cy="9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4500" lIns="194500" spcFirstLastPara="1" rIns="194500" wrap="square" tIns="194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EC646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Normal sinus rhythm </a:t>
            </a:r>
            <a:endParaRPr sz="4000">
              <a:solidFill>
                <a:srgbClr val="CB2027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690" name="Google Shape;690;p103"/>
          <p:cNvSpPr/>
          <p:nvPr/>
        </p:nvSpPr>
        <p:spPr>
          <a:xfrm>
            <a:off x="5370350" y="1232300"/>
            <a:ext cx="2577684" cy="840260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691" name="Google Shape;691;p103"/>
          <p:cNvGraphicFramePr/>
          <p:nvPr/>
        </p:nvGraphicFramePr>
        <p:xfrm>
          <a:off x="282600" y="3657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{59817295-C795-4C0B-AB46-D6C292D56E8C}</a:tableStyleId>
              </a:tblPr>
              <a:tblGrid>
                <a:gridCol w="1882200"/>
                <a:gridCol w="1753900"/>
                <a:gridCol w="2106800"/>
                <a:gridCol w="1922525"/>
                <a:gridCol w="3446125"/>
                <a:gridCol w="1336800"/>
              </a:tblGrid>
              <a:tr h="13642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EA9999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Originating from SA node</a:t>
                      </a:r>
                      <a:endParaRPr b="1" sz="2700">
                        <a:solidFill>
                          <a:srgbClr val="EA9999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>
                    <a:lnL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1212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Regular</a:t>
                      </a:r>
                      <a:endParaRPr b="1" sz="2700">
                        <a:solidFill>
                          <a:srgbClr val="21212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>
                    <a:lnL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1212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Single p-wave precedes every QRS complex</a:t>
                      </a:r>
                      <a:endParaRPr b="1" sz="2700">
                        <a:solidFill>
                          <a:srgbClr val="21212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>
                    <a:lnL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EA9999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P wave in the same direction as QRS complex</a:t>
                      </a:r>
                      <a:endParaRPr b="1" sz="2700">
                        <a:solidFill>
                          <a:srgbClr val="EA9999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6AA84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(upright)</a:t>
                      </a:r>
                      <a:endParaRPr b="1" sz="2700">
                        <a:solidFill>
                          <a:srgbClr val="6AA84F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1212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P-R interval is constant and within normal range</a:t>
                      </a:r>
                      <a:endParaRPr b="1" sz="2700">
                        <a:solidFill>
                          <a:srgbClr val="21212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>
                    <a:lnL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1212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P-P interval is constant</a:t>
                      </a:r>
                      <a:endParaRPr b="1" sz="2700">
                        <a:solidFill>
                          <a:srgbClr val="21212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>
                    <a:lnL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21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76200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Irregular: ventricular fibrillation </a:t>
                      </a:r>
                      <a:endParaRPr b="1" sz="27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>
                    <a:lnL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Cessation of P wave:</a:t>
                      </a:r>
                      <a:endParaRPr b="1" sz="27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sinoatrial block </a:t>
                      </a:r>
                      <a:endParaRPr b="1" sz="27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>
                    <a:lnL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7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Abnormal range (prolongation): 1, 2 AV block </a:t>
                      </a:r>
                      <a:endParaRPr b="1" sz="27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Not constant ( progression): Mobitz1</a:t>
                      </a:r>
                      <a:endParaRPr b="1" sz="27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>
                    <a:lnL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lnL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692" name="Google Shape;692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77175" y="2181650"/>
            <a:ext cx="6352626" cy="1324825"/>
          </a:xfrm>
          <a:prstGeom prst="rect">
            <a:avLst/>
          </a:prstGeom>
          <a:noFill/>
          <a:ln>
            <a:noFill/>
          </a:ln>
        </p:spPr>
      </p:pic>
      <p:sp>
        <p:nvSpPr>
          <p:cNvPr id="693" name="Google Shape;693;p103"/>
          <p:cNvSpPr txBox="1"/>
          <p:nvPr/>
        </p:nvSpPr>
        <p:spPr>
          <a:xfrm>
            <a:off x="0" y="6280500"/>
            <a:ext cx="21648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abnormalities are discussed in next slides →</a:t>
            </a:r>
            <a:endParaRPr b="1" sz="2700">
              <a:solidFill>
                <a:srgbClr val="9E9E9E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94" name="Google Shape;694;p103"/>
          <p:cNvSpPr txBox="1"/>
          <p:nvPr/>
        </p:nvSpPr>
        <p:spPr>
          <a:xfrm>
            <a:off x="3004588" y="8202300"/>
            <a:ext cx="7493700" cy="9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4500" lIns="194500" spcFirstLastPara="1" rIns="194500" wrap="square" tIns="194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EC646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Interpretation</a:t>
            </a:r>
            <a:endParaRPr b="1" sz="4000">
              <a:solidFill>
                <a:srgbClr val="EC6469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rgbClr val="EA999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(girls’ slides) </a:t>
            </a:r>
            <a:endParaRPr sz="5200">
              <a:solidFill>
                <a:srgbClr val="CB2027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695" name="Google Shape;695;p103"/>
          <p:cNvSpPr/>
          <p:nvPr/>
        </p:nvSpPr>
        <p:spPr>
          <a:xfrm>
            <a:off x="5522750" y="9614300"/>
            <a:ext cx="2577684" cy="840260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6" name="Google Shape;696;p103"/>
          <p:cNvSpPr/>
          <p:nvPr/>
        </p:nvSpPr>
        <p:spPr>
          <a:xfrm>
            <a:off x="725900" y="10556150"/>
            <a:ext cx="11710800" cy="576900"/>
          </a:xfrm>
          <a:prstGeom prst="round2SameRect">
            <a:avLst>
              <a:gd fmla="val 50000" name="adj1"/>
              <a:gd fmla="val 0" name="adj2"/>
            </a:avLst>
          </a:prstGeom>
          <a:solidFill>
            <a:srgbClr val="FCE5C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lang="en" sz="2700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Develop a systemic approach to reading EKGs and use it every time </a:t>
            </a:r>
            <a:endParaRPr b="1" sz="2700">
              <a:solidFill>
                <a:schemeClr val="dk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697" name="Google Shape;697;p103"/>
          <p:cNvSpPr txBox="1"/>
          <p:nvPr/>
        </p:nvSpPr>
        <p:spPr>
          <a:xfrm>
            <a:off x="735700" y="11158450"/>
            <a:ext cx="11710800" cy="1539900"/>
          </a:xfrm>
          <a:prstGeom prst="rect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2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The systems we’ll practice: </a:t>
            </a:r>
            <a:r>
              <a:rPr lang="en" sz="2700">
                <a:solidFill>
                  <a:srgbClr val="CC0000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rate</a:t>
            </a:r>
            <a:r>
              <a:rPr lang="en" sz="2700">
                <a:solidFill>
                  <a:srgbClr val="EA9999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, </a:t>
            </a:r>
            <a:r>
              <a:rPr lang="en" sz="2700">
                <a:solidFill>
                  <a:srgbClr val="CC0000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rhythm</a:t>
            </a:r>
            <a:r>
              <a:rPr lang="en" sz="2700">
                <a:solidFill>
                  <a:srgbClr val="EA9999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 (</a:t>
            </a:r>
            <a:r>
              <a:rPr lang="en" sz="2700">
                <a:solidFill>
                  <a:schemeClr val="dk2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including intervals and blocks)</a:t>
            </a:r>
            <a:endParaRPr sz="2700">
              <a:solidFill>
                <a:schemeClr val="dk2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  <a:p>
            <a:pPr indent="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chemeClr val="dk2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Other basics: Axis (</a:t>
            </a:r>
            <a:r>
              <a:rPr lang="en" sz="2700">
                <a:solidFill>
                  <a:srgbClr val="6AA84F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the direction of the electrical activity of the heart</a:t>
            </a:r>
            <a:r>
              <a:rPr lang="en" sz="2700">
                <a:solidFill>
                  <a:schemeClr val="dk2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), ischemia, Hypertrophy </a:t>
            </a:r>
            <a:r>
              <a:rPr lang="en" sz="2700">
                <a:solidFill>
                  <a:srgbClr val="9E9E9E"/>
                </a:solidFill>
                <a:latin typeface="Fira Sans Extra Condensed SemiBold"/>
                <a:ea typeface="Fira Sans Extra Condensed SemiBold"/>
                <a:cs typeface="Fira Sans Extra Condensed SemiBold"/>
                <a:sym typeface="Fira Sans Extra Condensed SemiBold"/>
              </a:rPr>
              <a:t>(we’ll practice them in the upcoming years)</a:t>
            </a:r>
            <a:endParaRPr i="0" sz="1300" u="none" cap="none" strike="noStrike">
              <a:solidFill>
                <a:srgbClr val="9E9E9E"/>
              </a:solidFill>
              <a:latin typeface="Fira Sans Extra Condensed SemiBold"/>
              <a:ea typeface="Fira Sans Extra Condensed SemiBold"/>
              <a:cs typeface="Fira Sans Extra Condensed SemiBold"/>
              <a:sym typeface="Fira Sans Extra Condensed SemiBold"/>
            </a:endParaRPr>
          </a:p>
        </p:txBody>
      </p:sp>
      <p:sp>
        <p:nvSpPr>
          <p:cNvPr id="698" name="Google Shape;698;p103"/>
          <p:cNvSpPr txBox="1"/>
          <p:nvPr/>
        </p:nvSpPr>
        <p:spPr>
          <a:xfrm>
            <a:off x="3004588" y="12850500"/>
            <a:ext cx="7493700" cy="9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4500" lIns="194500" spcFirstLastPara="1" rIns="194500" wrap="square" tIns="194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EC646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Sinus Arrhythmia</a:t>
            </a:r>
            <a:endParaRPr b="1" sz="4000">
              <a:solidFill>
                <a:srgbClr val="EC6469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rgbClr val="3D85C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(boys’  slides)</a:t>
            </a:r>
            <a:r>
              <a:rPr b="1" lang="en" sz="3900">
                <a:solidFill>
                  <a:srgbClr val="EA999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endParaRPr sz="5200">
              <a:solidFill>
                <a:srgbClr val="CB2027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699" name="Google Shape;699;p103"/>
          <p:cNvSpPr/>
          <p:nvPr/>
        </p:nvSpPr>
        <p:spPr>
          <a:xfrm>
            <a:off x="5522750" y="14338700"/>
            <a:ext cx="2577684" cy="840260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p103"/>
          <p:cNvSpPr/>
          <p:nvPr/>
        </p:nvSpPr>
        <p:spPr>
          <a:xfrm>
            <a:off x="354775" y="15246750"/>
            <a:ext cx="5821200" cy="25848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50">
                <a:solidFill>
                  <a:srgbClr val="0BD0D9"/>
                </a:solidFill>
              </a:rPr>
              <a:t></a:t>
            </a:r>
            <a:r>
              <a:rPr b="1" lang="en" sz="2700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Result from spillover of signals from the medullary respiratory center into the adjacent vasomotor center during inspiration and expiratory cycles of respiration</a:t>
            </a:r>
            <a:endParaRPr b="1" sz="2700">
              <a:solidFill>
                <a:schemeClr val="dk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701" name="Google Shape;701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63425" y="13202600"/>
            <a:ext cx="4167525" cy="1539900"/>
          </a:xfrm>
          <a:prstGeom prst="rect">
            <a:avLst/>
          </a:prstGeom>
          <a:noFill/>
          <a:ln>
            <a:noFill/>
          </a:ln>
        </p:spPr>
      </p:pic>
      <p:sp>
        <p:nvSpPr>
          <p:cNvPr id="702" name="Google Shape;702;p103"/>
          <p:cNvSpPr/>
          <p:nvPr/>
        </p:nvSpPr>
        <p:spPr>
          <a:xfrm>
            <a:off x="6777700" y="15246750"/>
            <a:ext cx="5821200" cy="25848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The spillover signals cause alternate increase and decrease in the number of impulses transmitted through the sympathetic and vagus nerves to the heart </a:t>
            </a:r>
            <a:r>
              <a:rPr b="1" lang="en" sz="27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 it’s normal in children)</a:t>
            </a:r>
            <a:endParaRPr b="1" sz="2700">
              <a:solidFill>
                <a:srgbClr val="6AA84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703" name="Google Shape;703;p103"/>
          <p:cNvCxnSpPr>
            <a:endCxn id="702" idx="1"/>
          </p:cNvCxnSpPr>
          <p:nvPr/>
        </p:nvCxnSpPr>
        <p:spPr>
          <a:xfrm>
            <a:off x="6175900" y="16539150"/>
            <a:ext cx="601800" cy="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704" name="Google Shape;704;p103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34126" y="2154351"/>
            <a:ext cx="1324746" cy="132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04"/>
          <p:cNvSpPr txBox="1"/>
          <p:nvPr/>
        </p:nvSpPr>
        <p:spPr>
          <a:xfrm>
            <a:off x="2862600" y="501925"/>
            <a:ext cx="7493700" cy="9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4500" lIns="194500" spcFirstLastPara="1" rIns="194500" wrap="square" tIns="194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400">
                <a:solidFill>
                  <a:srgbClr val="EC646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Heart rate </a:t>
            </a:r>
            <a:endParaRPr sz="5400">
              <a:solidFill>
                <a:srgbClr val="CB2027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710" name="Google Shape;710;p104"/>
          <p:cNvSpPr/>
          <p:nvPr/>
        </p:nvSpPr>
        <p:spPr>
          <a:xfrm>
            <a:off x="5380763" y="1456725"/>
            <a:ext cx="2577684" cy="840260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711" name="Google Shape;711;p104"/>
          <p:cNvGraphicFramePr/>
          <p:nvPr/>
        </p:nvGraphicFramePr>
        <p:xfrm>
          <a:off x="298188" y="24894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{59817295-C795-4C0B-AB46-D6C292D56E8C}</a:tableStyleId>
              </a:tblPr>
              <a:tblGrid>
                <a:gridCol w="1184125"/>
                <a:gridCol w="5509425"/>
                <a:gridCol w="1271125"/>
                <a:gridCol w="4483675"/>
              </a:tblGrid>
              <a:tr h="9003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700"/>
                    </a:p>
                  </a:txBody>
                  <a:tcPr marT="91425" marB="91425" marR="91425" marL="91425" anchor="ctr">
                    <a:lnL cap="flat" cmpd="sng" w="76200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solidFill>
                            <a:srgbClr val="9E9E9E"/>
                          </a:solidFill>
                          <a:latin typeface="Fira Sans Extra Condensed ExtraBold"/>
                          <a:ea typeface="Fira Sans Extra Condensed ExtraBold"/>
                          <a:cs typeface="Fira Sans Extra Condensed ExtraBold"/>
                          <a:sym typeface="Fira Sans Extra Condensed ExtraBold"/>
                        </a:rPr>
                        <a:t>Sinus</a:t>
                      </a:r>
                      <a:r>
                        <a:rPr lang="en" sz="2700">
                          <a:solidFill>
                            <a:srgbClr val="CB2027"/>
                          </a:solidFill>
                          <a:latin typeface="Fira Sans Extra Condensed ExtraBold"/>
                          <a:ea typeface="Fira Sans Extra Condensed ExtraBold"/>
                          <a:cs typeface="Fira Sans Extra Condensed ExtraBold"/>
                          <a:sym typeface="Fira Sans Extra Condensed ExtraBold"/>
                        </a:rPr>
                        <a:t> Bradycardia</a:t>
                      </a:r>
                      <a:endParaRPr sz="2700">
                        <a:solidFill>
                          <a:srgbClr val="CB2027"/>
                        </a:solidFill>
                        <a:latin typeface="Fira Sans Extra Condensed ExtraBold"/>
                        <a:ea typeface="Fira Sans Extra Condensed ExtraBold"/>
                        <a:cs typeface="Fira Sans Extra Condensed ExtraBold"/>
                        <a:sym typeface="Fira Sans Extra Condensed ExtraBol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solidFill>
                            <a:srgbClr val="212121"/>
                          </a:solidFill>
                          <a:latin typeface="Fira Sans Extra Condensed ExtraBold"/>
                          <a:ea typeface="Fira Sans Extra Condensed ExtraBold"/>
                          <a:cs typeface="Fira Sans Extra Condensed ExtraBold"/>
                          <a:sym typeface="Fira Sans Extra Condensed ExtraBold"/>
                        </a:rPr>
                        <a:t>(abnormal sinus rhythm)</a:t>
                      </a:r>
                      <a:endParaRPr sz="2700">
                        <a:solidFill>
                          <a:srgbClr val="212121"/>
                        </a:solidFill>
                        <a:latin typeface="Fira Sans Extra Condensed ExtraBold"/>
                        <a:ea typeface="Fira Sans Extra Condensed ExtraBold"/>
                        <a:cs typeface="Fira Sans Extra Condensed ExtraBold"/>
                        <a:sym typeface="Fira Sans Extra Condensed ExtraBold"/>
                      </a:endParaRPr>
                    </a:p>
                  </a:txBody>
                  <a:tcPr marT="91425" marB="91425" marR="91425" marL="91425" anchor="ctr">
                    <a:lnL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D1CF">
                        <a:alpha val="251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solidFill>
                            <a:srgbClr val="212121"/>
                          </a:solidFill>
                          <a:latin typeface="Fira Sans Extra Condensed ExtraBold"/>
                          <a:ea typeface="Fira Sans Extra Condensed ExtraBold"/>
                          <a:cs typeface="Fira Sans Extra Condensed ExtraBold"/>
                          <a:sym typeface="Fira Sans Extra Condensed ExtraBold"/>
                        </a:rPr>
                        <a:t>Normal </a:t>
                      </a:r>
                      <a:endParaRPr sz="2700">
                        <a:solidFill>
                          <a:srgbClr val="212121"/>
                        </a:solidFill>
                        <a:latin typeface="Fira Sans Extra Condensed ExtraBold"/>
                        <a:ea typeface="Fira Sans Extra Condensed ExtraBold"/>
                        <a:cs typeface="Fira Sans Extra Condensed ExtraBold"/>
                        <a:sym typeface="Fira Sans Extra Condensed ExtraBold"/>
                      </a:endParaRPr>
                    </a:p>
                  </a:txBody>
                  <a:tcPr marT="91425" marB="91425" marR="91425" marL="91425" anchor="ctr">
                    <a:lnL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D1CF">
                        <a:alpha val="251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solidFill>
                            <a:srgbClr val="9E9E9E"/>
                          </a:solidFill>
                          <a:latin typeface="Fira Sans Extra Condensed ExtraBold"/>
                          <a:ea typeface="Fira Sans Extra Condensed ExtraBold"/>
                          <a:cs typeface="Fira Sans Extra Condensed ExtraBold"/>
                          <a:sym typeface="Fira Sans Extra Condensed ExtraBold"/>
                        </a:rPr>
                        <a:t>Sinus </a:t>
                      </a:r>
                      <a:r>
                        <a:rPr lang="en" sz="2700">
                          <a:solidFill>
                            <a:srgbClr val="CB2027"/>
                          </a:solidFill>
                          <a:latin typeface="Fira Sans Extra Condensed ExtraBold"/>
                          <a:ea typeface="Fira Sans Extra Condensed ExtraBold"/>
                          <a:cs typeface="Fira Sans Extra Condensed ExtraBold"/>
                          <a:sym typeface="Fira Sans Extra Condensed ExtraBold"/>
                        </a:rPr>
                        <a:t>tachycardia</a:t>
                      </a:r>
                      <a:endParaRPr sz="2700">
                        <a:solidFill>
                          <a:srgbClr val="CB2027"/>
                        </a:solidFill>
                        <a:latin typeface="Fira Sans Extra Condensed ExtraBold"/>
                        <a:ea typeface="Fira Sans Extra Condensed ExtraBold"/>
                        <a:cs typeface="Fira Sans Extra Condensed ExtraBold"/>
                        <a:sym typeface="Fira Sans Extra Condensed ExtraBol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solidFill>
                            <a:srgbClr val="212121"/>
                          </a:solidFill>
                          <a:latin typeface="Fira Sans Extra Condensed ExtraBold"/>
                          <a:ea typeface="Fira Sans Extra Condensed ExtraBold"/>
                          <a:cs typeface="Fira Sans Extra Condensed ExtraBold"/>
                          <a:sym typeface="Fira Sans Extra Condensed ExtraBold"/>
                        </a:rPr>
                        <a:t>(abnormal sinus rhythm)</a:t>
                      </a:r>
                      <a:endParaRPr sz="2700">
                        <a:solidFill>
                          <a:srgbClr val="212121"/>
                        </a:solidFill>
                        <a:latin typeface="Fira Sans Extra Condensed ExtraBold"/>
                        <a:ea typeface="Fira Sans Extra Condensed ExtraBold"/>
                        <a:cs typeface="Fira Sans Extra Condensed ExtraBold"/>
                        <a:sym typeface="Fira Sans Extra Condensed ExtraBold"/>
                      </a:endParaRPr>
                    </a:p>
                  </a:txBody>
                  <a:tcPr marT="91425" marB="91425" marR="91425" marL="91425" anchor="ctr">
                    <a:lnL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D1CF">
                        <a:alpha val="25150"/>
                      </a:srgbClr>
                    </a:solidFill>
                  </a:tcPr>
                </a:tc>
              </a:tr>
              <a:tr h="11546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1212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rate</a:t>
                      </a:r>
                      <a:endParaRPr b="1" sz="2700">
                        <a:solidFill>
                          <a:srgbClr val="21212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>
                    <a:lnL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D1CF">
                        <a:alpha val="251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1212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Slow heart rate &lt; 60 beats per minute</a:t>
                      </a:r>
                      <a:endParaRPr b="1" sz="2700">
                        <a:solidFill>
                          <a:srgbClr val="21212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>
                    <a:lnL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1212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60-100 bpm</a:t>
                      </a:r>
                      <a:endParaRPr b="1" sz="2700">
                        <a:solidFill>
                          <a:srgbClr val="21212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>
                    <a:lnL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1212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Heart rate &gt; 100 beats per minute</a:t>
                      </a:r>
                      <a:endParaRPr b="1" sz="2700">
                        <a:solidFill>
                          <a:srgbClr val="21212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>
                    <a:lnL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7604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1212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Causes</a:t>
                      </a:r>
                      <a:r>
                        <a:rPr b="1" lang="en" sz="2700">
                          <a:solidFill>
                            <a:srgbClr val="21212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</a:t>
                      </a:r>
                      <a:endParaRPr b="1" sz="2700">
                        <a:solidFill>
                          <a:srgbClr val="21212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>
                    <a:lnL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D1CF">
                        <a:alpha val="251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1212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Parasympathetic stimulation</a:t>
                      </a:r>
                      <a:endParaRPr b="1" sz="2700">
                        <a:solidFill>
                          <a:srgbClr val="21212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EA9999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Expiration</a:t>
                      </a:r>
                      <a:endParaRPr b="1" sz="2700">
                        <a:solidFill>
                          <a:srgbClr val="EA9999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6AA84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sleeping</a:t>
                      </a:r>
                      <a:endParaRPr b="1" sz="2700">
                        <a:solidFill>
                          <a:srgbClr val="6AA84F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6AA84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                           </a:t>
                      </a:r>
                      <a:r>
                        <a:rPr b="1" lang="en" sz="2700">
                          <a:solidFill>
                            <a:srgbClr val="6AA84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    </a:t>
                      </a:r>
                      <a:r>
                        <a:rPr b="1" lang="en" sz="2700">
                          <a:solidFill>
                            <a:srgbClr val="6AA84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Old age  </a:t>
                      </a:r>
                      <a:endParaRPr b="1" sz="2700">
                        <a:solidFill>
                          <a:srgbClr val="6AA84F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>
                    <a:lnL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700">
                        <a:solidFill>
                          <a:srgbClr val="21212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>
                    <a:lnL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1212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Sympathetic stimulation </a:t>
                      </a:r>
                      <a:endParaRPr b="1" sz="2700">
                        <a:solidFill>
                          <a:srgbClr val="21212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EA9999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inspiration</a:t>
                      </a:r>
                      <a:endParaRPr b="1" sz="2700">
                        <a:solidFill>
                          <a:srgbClr val="21212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1212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Increased body temperature</a:t>
                      </a:r>
                      <a:endParaRPr b="1" sz="2700">
                        <a:solidFill>
                          <a:srgbClr val="212121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12121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Drugs</a:t>
                      </a:r>
                      <a:r>
                        <a:rPr b="1" lang="en" sz="2700">
                          <a:solidFill>
                            <a:srgbClr val="EA9999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: digitalis</a:t>
                      </a:r>
                      <a:endParaRPr b="1" sz="27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>
                    <a:lnL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712" name="Google Shape;712;p104"/>
          <p:cNvGraphicFramePr/>
          <p:nvPr/>
        </p:nvGraphicFramePr>
        <p:xfrm>
          <a:off x="298200" y="6616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{59817295-C795-4C0B-AB46-D6C292D56E8C}</a:tableStyleId>
              </a:tblPr>
              <a:tblGrid>
                <a:gridCol w="1184125"/>
                <a:gridCol w="5509425"/>
                <a:gridCol w="1271125"/>
                <a:gridCol w="4483675"/>
              </a:tblGrid>
              <a:tr h="10690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6AA84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ECG</a:t>
                      </a:r>
                      <a:endParaRPr b="1" sz="2700">
                        <a:solidFill>
                          <a:srgbClr val="6AA84F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>
                    <a:lnL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D1CF">
                        <a:alpha val="251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6AA84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Prolonged R-R intervals (QRS complexes are far apart)</a:t>
                      </a:r>
                      <a:endParaRPr b="1" sz="2700">
                        <a:solidFill>
                          <a:srgbClr val="6AA84F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>
                    <a:lnL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700">
                        <a:solidFill>
                          <a:srgbClr val="6AA84F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>
                    <a:lnL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2">
                          <a:alpha val="0"/>
                        </a:scheme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6AA84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Decreased R-R interval</a:t>
                      </a:r>
                      <a:endParaRPr b="1" sz="2700">
                        <a:solidFill>
                          <a:srgbClr val="6AA84F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6AA84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(QRS complexes are close)</a:t>
                      </a:r>
                      <a:endParaRPr b="1" sz="2700">
                        <a:solidFill>
                          <a:srgbClr val="6AA84F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91425" marB="91425" marR="91425" marL="91425" anchor="ctr">
                    <a:lnL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76200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713" name="Google Shape;713;p104"/>
          <p:cNvPicPr preferRelativeResize="0"/>
          <p:nvPr/>
        </p:nvPicPr>
        <p:blipFill rotWithShape="1">
          <a:blip r:embed="rId3">
            <a:alphaModFix/>
          </a:blip>
          <a:srcRect b="16823" l="5256" r="6098" t="19332"/>
          <a:stretch/>
        </p:blipFill>
        <p:spPr>
          <a:xfrm>
            <a:off x="8262875" y="7785525"/>
            <a:ext cx="4483676" cy="118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104"/>
          <p:cNvPicPr preferRelativeResize="0"/>
          <p:nvPr/>
        </p:nvPicPr>
        <p:blipFill rotWithShape="1">
          <a:blip r:embed="rId4">
            <a:alphaModFix/>
          </a:blip>
          <a:srcRect b="12510" l="6326" r="5193" t="20195"/>
          <a:stretch/>
        </p:blipFill>
        <p:spPr>
          <a:xfrm>
            <a:off x="1482325" y="7768375"/>
            <a:ext cx="5509426" cy="1187125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104"/>
          <p:cNvSpPr txBox="1"/>
          <p:nvPr/>
        </p:nvSpPr>
        <p:spPr>
          <a:xfrm>
            <a:off x="616025" y="9408700"/>
            <a:ext cx="11742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16" name="Google Shape;716;p104"/>
          <p:cNvSpPr txBox="1"/>
          <p:nvPr/>
        </p:nvSpPr>
        <p:spPr>
          <a:xfrm>
            <a:off x="-202125" y="9132400"/>
            <a:ext cx="13232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sinus bradycardia and tachycardia abnormality is related to the heart rate NOT to the heart rhythm</a:t>
            </a:r>
            <a:endParaRPr b="1" sz="2600">
              <a:solidFill>
                <a:srgbClr val="9E9E9E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717" name="Google Shape;717;p104"/>
          <p:cNvSpPr txBox="1"/>
          <p:nvPr/>
        </p:nvSpPr>
        <p:spPr>
          <a:xfrm>
            <a:off x="2715863" y="9838425"/>
            <a:ext cx="7493700" cy="9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4500" lIns="194500" spcFirstLastPara="1" rIns="194500" wrap="square" tIns="194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EC646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Heart rate calculation</a:t>
            </a:r>
            <a:endParaRPr b="1" sz="4000">
              <a:solidFill>
                <a:srgbClr val="EC6469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900">
                <a:solidFill>
                  <a:srgbClr val="EA999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(girls’ slides) </a:t>
            </a:r>
            <a:endParaRPr sz="5200">
              <a:solidFill>
                <a:srgbClr val="CB2027"/>
              </a:solidFill>
              <a:latin typeface="Fjalla One"/>
              <a:ea typeface="Fjalla One"/>
              <a:cs typeface="Fjalla One"/>
              <a:sym typeface="Fjalla On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EC646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endParaRPr b="1" sz="4000">
              <a:solidFill>
                <a:srgbClr val="EC6469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EC646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endParaRPr sz="4000">
              <a:solidFill>
                <a:srgbClr val="CB2027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718" name="Google Shape;718;p104"/>
          <p:cNvSpPr/>
          <p:nvPr/>
        </p:nvSpPr>
        <p:spPr>
          <a:xfrm>
            <a:off x="5234025" y="11326625"/>
            <a:ext cx="2577684" cy="840260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719" name="Google Shape;719;p104"/>
          <p:cNvGraphicFramePr/>
          <p:nvPr/>
        </p:nvGraphicFramePr>
        <p:xfrm>
          <a:off x="547575" y="12471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{CFF875E1-C9FC-4D65-8342-D728FC7C67D5}</a:tableStyleId>
              </a:tblPr>
              <a:tblGrid>
                <a:gridCol w="2399750"/>
                <a:gridCol w="1159850"/>
              </a:tblGrid>
              <a:tr h="6181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EA9999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No of big boxes</a:t>
                      </a:r>
                      <a:endParaRPr b="1" sz="2700">
                        <a:solidFill>
                          <a:srgbClr val="EA9999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63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EA9999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Rate</a:t>
                      </a:r>
                      <a:endParaRPr b="1" sz="2700">
                        <a:solidFill>
                          <a:srgbClr val="EA9999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63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solidFill>
                            <a:srgbClr val="EA9999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1</a:t>
                      </a:r>
                      <a:endParaRPr sz="2700">
                        <a:solidFill>
                          <a:srgbClr val="EA9999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63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63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solidFill>
                            <a:srgbClr val="EA9999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300</a:t>
                      </a:r>
                      <a:endParaRPr sz="2700">
                        <a:solidFill>
                          <a:srgbClr val="EA9999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R cap="flat" cmpd="sng" w="63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solidFill>
                            <a:srgbClr val="EA9999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2</a:t>
                      </a:r>
                      <a:endParaRPr sz="2700">
                        <a:solidFill>
                          <a:srgbClr val="EA9999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63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63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solidFill>
                            <a:srgbClr val="EA9999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150</a:t>
                      </a:r>
                      <a:endParaRPr sz="2700">
                        <a:solidFill>
                          <a:srgbClr val="EA9999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R cap="flat" cmpd="sng" w="63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solidFill>
                            <a:srgbClr val="EA9999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3</a:t>
                      </a:r>
                      <a:endParaRPr sz="2700">
                        <a:solidFill>
                          <a:srgbClr val="EA9999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63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63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solidFill>
                            <a:srgbClr val="EA9999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100</a:t>
                      </a:r>
                      <a:endParaRPr sz="2700">
                        <a:solidFill>
                          <a:srgbClr val="EA9999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R cap="flat" cmpd="sng" w="63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solidFill>
                            <a:srgbClr val="EA9999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4</a:t>
                      </a:r>
                      <a:endParaRPr sz="2700">
                        <a:solidFill>
                          <a:srgbClr val="EA9999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63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63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solidFill>
                            <a:srgbClr val="EA9999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75</a:t>
                      </a:r>
                      <a:endParaRPr sz="2700">
                        <a:solidFill>
                          <a:srgbClr val="EA9999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R cap="flat" cmpd="sng" w="63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48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solidFill>
                            <a:srgbClr val="EA9999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5</a:t>
                      </a:r>
                      <a:endParaRPr sz="2700">
                        <a:solidFill>
                          <a:srgbClr val="EA9999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63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63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solidFill>
                            <a:srgbClr val="EA9999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60</a:t>
                      </a:r>
                      <a:endParaRPr sz="2700">
                        <a:solidFill>
                          <a:srgbClr val="EA9999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R cap="flat" cmpd="sng" w="63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63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63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720" name="Google Shape;720;p104"/>
          <p:cNvSpPr txBox="1"/>
          <p:nvPr/>
        </p:nvSpPr>
        <p:spPr>
          <a:xfrm>
            <a:off x="304325" y="15952950"/>
            <a:ext cx="4046100" cy="226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EA999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"300" /"Number of large squares between R − R"</a:t>
            </a:r>
            <a:endParaRPr b="1" sz="2700">
              <a:solidFill>
                <a:srgbClr val="EA9999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Or</a:t>
            </a:r>
            <a:endParaRPr b="1" sz="2700">
              <a:solidFill>
                <a:srgbClr val="9E9E9E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9E9E9E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rPr>
              <a:t>"1500" /"Number of small squares between R − R"</a:t>
            </a:r>
            <a:endParaRPr b="1" sz="2700">
              <a:solidFill>
                <a:srgbClr val="EA9999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cxnSp>
        <p:nvCxnSpPr>
          <p:cNvPr id="721" name="Google Shape;721;p104"/>
          <p:cNvCxnSpPr/>
          <p:nvPr/>
        </p:nvCxnSpPr>
        <p:spPr>
          <a:xfrm rot="10800000">
            <a:off x="4687363" y="12018475"/>
            <a:ext cx="32100" cy="612810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22" name="Google Shape;722;p104"/>
          <p:cNvSpPr txBox="1"/>
          <p:nvPr/>
        </p:nvSpPr>
        <p:spPr>
          <a:xfrm>
            <a:off x="5056388" y="12905950"/>
            <a:ext cx="2577600" cy="39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9E9E9E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rPr>
              <a:t>Heart rate in Irregular heart rhythm=</a:t>
            </a:r>
            <a:endParaRPr sz="2700">
              <a:solidFill>
                <a:srgbClr val="9E9E9E"/>
              </a:solidFill>
              <a:latin typeface="Fira Sans Extra Condensed ExtraBold"/>
              <a:ea typeface="Fira Sans Extra Condensed ExtraBold"/>
              <a:cs typeface="Fira Sans Extra Condensed ExtraBold"/>
              <a:sym typeface="Fira Sans Extra Condensed Extra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9E9E9E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rPr>
              <a:t>number of QRS complexes in 30 large squares (number of QRS complexes in 6 seconds) X10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23" name="Google Shape;723;p104"/>
          <p:cNvSpPr txBox="1"/>
          <p:nvPr/>
        </p:nvSpPr>
        <p:spPr>
          <a:xfrm>
            <a:off x="641675" y="11522250"/>
            <a:ext cx="33369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9E9E9E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rPr>
              <a:t>Heart rate in regular heart rhythm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cxnSp>
        <p:nvCxnSpPr>
          <p:cNvPr id="724" name="Google Shape;724;p104"/>
          <p:cNvCxnSpPr/>
          <p:nvPr/>
        </p:nvCxnSpPr>
        <p:spPr>
          <a:xfrm rot="10800000">
            <a:off x="7989075" y="11942275"/>
            <a:ext cx="32100" cy="6128100"/>
          </a:xfrm>
          <a:prstGeom prst="straightConnector1">
            <a:avLst/>
          </a:prstGeom>
          <a:noFill/>
          <a:ln cap="flat" cmpd="sng" w="762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725" name="Google Shape;725;p104"/>
          <p:cNvSpPr txBox="1"/>
          <p:nvPr/>
        </p:nvSpPr>
        <p:spPr>
          <a:xfrm>
            <a:off x="8507025" y="13746363"/>
            <a:ext cx="3760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EA999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What is the heart rate?</a:t>
            </a:r>
            <a:endParaRPr b="1" sz="2700">
              <a:solidFill>
                <a:srgbClr val="EA9999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b="1" lang="en" sz="2700">
                <a:solidFill>
                  <a:srgbClr val="EA999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(300 / 6) = 50 bpm</a:t>
            </a:r>
            <a:endParaRPr b="1" sz="2700">
              <a:solidFill>
                <a:srgbClr val="EA9999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descr="Sinusbradycardia" id="726" name="Google Shape;726;p1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198575" y="12471675"/>
            <a:ext cx="4428800" cy="118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104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27448" y="14913621"/>
            <a:ext cx="840275" cy="840314"/>
          </a:xfrm>
          <a:prstGeom prst="rect">
            <a:avLst/>
          </a:prstGeom>
          <a:noFill/>
          <a:ln>
            <a:noFill/>
          </a:ln>
        </p:spPr>
      </p:pic>
      <p:sp>
        <p:nvSpPr>
          <p:cNvPr id="728" name="Google Shape;728;p104"/>
          <p:cNvSpPr txBox="1"/>
          <p:nvPr/>
        </p:nvSpPr>
        <p:spPr>
          <a:xfrm>
            <a:off x="8679138" y="16321575"/>
            <a:ext cx="33369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solidFill>
                  <a:srgbClr val="9E9E9E"/>
                </a:solidFill>
                <a:latin typeface="Fira Sans Extra Condensed ExtraBold"/>
                <a:ea typeface="Fira Sans Extra Condensed ExtraBold"/>
                <a:cs typeface="Fira Sans Extra Condensed ExtraBold"/>
                <a:sym typeface="Fira Sans Extra Condensed ExtraBold"/>
              </a:rPr>
              <a:t>Revise practical lecture “ECG” for this part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05"/>
          <p:cNvSpPr txBox="1"/>
          <p:nvPr/>
        </p:nvSpPr>
        <p:spPr>
          <a:xfrm>
            <a:off x="1480475" y="730525"/>
            <a:ext cx="10494900" cy="9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4500" lIns="194500" spcFirstLastPara="1" rIns="194500" wrap="square" tIns="194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EC646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Causes/Mechanisms of Cardiac Arrhythmias</a:t>
            </a:r>
            <a:endParaRPr sz="4000">
              <a:solidFill>
                <a:srgbClr val="CB2027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734" name="Google Shape;734;p105"/>
          <p:cNvSpPr/>
          <p:nvPr/>
        </p:nvSpPr>
        <p:spPr>
          <a:xfrm>
            <a:off x="5380763" y="1685325"/>
            <a:ext cx="2577684" cy="840260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5" name="Google Shape;735;p105"/>
          <p:cNvSpPr txBox="1"/>
          <p:nvPr/>
        </p:nvSpPr>
        <p:spPr>
          <a:xfrm>
            <a:off x="1636300" y="2791325"/>
            <a:ext cx="10494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36" name="Google Shape;736;p105"/>
          <p:cNvSpPr txBox="1"/>
          <p:nvPr/>
        </p:nvSpPr>
        <p:spPr>
          <a:xfrm>
            <a:off x="535775" y="2791325"/>
            <a:ext cx="11649900" cy="745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00050" lvl="0" marL="457200" rtl="0" algn="l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Fira Sans Extra Condensed"/>
              <a:buChar char="●"/>
            </a:pPr>
            <a:r>
              <a:rPr b="1" lang="en" sz="2700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Abnormal rhythmicity </a:t>
            </a:r>
            <a:r>
              <a:rPr b="1" lang="en" sz="27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(automaticity)</a:t>
            </a:r>
            <a:r>
              <a:rPr b="1" lang="en" sz="2700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of the pacemaker </a:t>
            </a:r>
            <a:r>
              <a:rPr b="1" lang="en" sz="27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, caused when automatic foci take over</a:t>
            </a:r>
            <a:endParaRPr b="1" sz="2700">
              <a:solidFill>
                <a:schemeClr val="dk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Fira Sans Extra Condensed"/>
              <a:buChar char="●"/>
            </a:pPr>
            <a:r>
              <a:rPr b="1" lang="en" sz="2700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Shift of the pacemaker from the sinus node to another place in the heart </a:t>
            </a:r>
            <a:r>
              <a:rPr b="1" lang="en" sz="27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(e.g. from SA node to AV node)</a:t>
            </a:r>
            <a:endParaRPr b="1" sz="2700">
              <a:solidFill>
                <a:srgbClr val="6AA84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Fira Sans Extra Condensed"/>
              <a:buChar char="●"/>
            </a:pPr>
            <a:r>
              <a:rPr b="1" lang="en" sz="2700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Blocks at different points in the spread of impulse through the heart </a:t>
            </a:r>
            <a:r>
              <a:rPr b="1" lang="en" sz="27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(e.g. blockade of ca2+ channel)</a:t>
            </a:r>
            <a:endParaRPr b="1" sz="2700">
              <a:solidFill>
                <a:srgbClr val="6AA84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2700"/>
              <a:buFont typeface="Fira Sans Extra Condensed"/>
              <a:buChar char="●"/>
            </a:pPr>
            <a:r>
              <a:rPr b="1" lang="en" sz="2700">
                <a:solidFill>
                  <a:srgbClr val="EA999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Abnormal pathways of impulse transmission through the heart</a:t>
            </a:r>
            <a:endParaRPr b="1" sz="2700">
              <a:solidFill>
                <a:srgbClr val="EA9999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A9999"/>
              </a:buClr>
              <a:buSzPts val="2700"/>
              <a:buFont typeface="Fira Sans Extra Condensed"/>
              <a:buChar char="●"/>
            </a:pPr>
            <a:r>
              <a:rPr b="1" lang="en" sz="2700">
                <a:solidFill>
                  <a:srgbClr val="EA999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Spontaneous generation of spurious impulses in almost any part of the heart</a:t>
            </a:r>
            <a:r>
              <a:rPr b="1" lang="en" sz="2700">
                <a:solidFill>
                  <a:srgbClr val="93C47D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r>
              <a:rPr b="1" lang="en" sz="27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(e.g. premature atrial contractions)</a:t>
            </a:r>
            <a:endParaRPr b="1" sz="2700">
              <a:solidFill>
                <a:srgbClr val="6AA84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700"/>
              <a:buFont typeface="Fira Sans Extra Condensed"/>
              <a:buChar char="●"/>
            </a:pPr>
            <a:r>
              <a:rPr b="1" lang="en" sz="2700">
                <a:solidFill>
                  <a:srgbClr val="3D85C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Trigger </a:t>
            </a:r>
            <a:r>
              <a:rPr b="1" lang="en" sz="27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(stimulation in the relative refractory period)</a:t>
            </a:r>
            <a:endParaRPr b="1" sz="2700">
              <a:solidFill>
                <a:srgbClr val="6AA84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-4000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3D85C6"/>
              </a:buClr>
              <a:buSzPts val="2700"/>
              <a:buFont typeface="Fira Sans Extra Condensed"/>
              <a:buChar char="●"/>
            </a:pPr>
            <a:r>
              <a:rPr b="1" lang="en" sz="2700">
                <a:solidFill>
                  <a:srgbClr val="3D85C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Reentry</a:t>
            </a:r>
            <a:r>
              <a:rPr b="1" lang="en" sz="27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(abnormal extra connection between the atria and ventricle that leads to circuit formation and causes tachycardia. E.g. atrial flutter)</a:t>
            </a:r>
            <a:endParaRPr>
              <a:solidFill>
                <a:srgbClr val="6AA84F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737" name="Google Shape;737;p105"/>
          <p:cNvSpPr txBox="1"/>
          <p:nvPr/>
        </p:nvSpPr>
        <p:spPr>
          <a:xfrm>
            <a:off x="1404275" y="10636525"/>
            <a:ext cx="10494900" cy="9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4500" lIns="194500" spcFirstLastPara="1" rIns="194500" wrap="square" tIns="194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EC646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Classification of Cardiac Arrhythmias</a:t>
            </a:r>
            <a:endParaRPr sz="4000">
              <a:solidFill>
                <a:srgbClr val="CB2027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sp>
        <p:nvSpPr>
          <p:cNvPr id="738" name="Google Shape;738;p105"/>
          <p:cNvSpPr/>
          <p:nvPr/>
        </p:nvSpPr>
        <p:spPr>
          <a:xfrm>
            <a:off x="5304563" y="11591325"/>
            <a:ext cx="2577684" cy="840260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9" name="Google Shape;739;p105"/>
          <p:cNvSpPr/>
          <p:nvPr/>
        </p:nvSpPr>
        <p:spPr>
          <a:xfrm>
            <a:off x="1283375" y="12841700"/>
            <a:ext cx="3144300" cy="23421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Rate above or below normal </a:t>
            </a:r>
            <a:r>
              <a:rPr b="1" lang="en" sz="2700">
                <a:solidFill>
                  <a:srgbClr val="3D85C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(tachy vs. Brady)</a:t>
            </a:r>
            <a:endParaRPr b="1" sz="1700">
              <a:solidFill>
                <a:srgbClr val="3D85C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740" name="Google Shape;740;p105"/>
          <p:cNvSpPr/>
          <p:nvPr/>
        </p:nvSpPr>
        <p:spPr>
          <a:xfrm>
            <a:off x="4788575" y="12841700"/>
            <a:ext cx="3144300" cy="23421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Regular or irregular rhythm</a:t>
            </a:r>
            <a:endParaRPr b="1" sz="2700">
              <a:solidFill>
                <a:schemeClr val="dk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741" name="Google Shape;741;p105"/>
          <p:cNvSpPr/>
          <p:nvPr/>
        </p:nvSpPr>
        <p:spPr>
          <a:xfrm>
            <a:off x="8369975" y="12841700"/>
            <a:ext cx="3144300" cy="23421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Narrow or broad QRS complex</a:t>
            </a:r>
            <a:endParaRPr b="1" sz="2700">
              <a:solidFill>
                <a:schemeClr val="dk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742" name="Google Shape;742;p105"/>
          <p:cNvSpPr/>
          <p:nvPr/>
        </p:nvSpPr>
        <p:spPr>
          <a:xfrm>
            <a:off x="6693575" y="15432500"/>
            <a:ext cx="3144300" cy="23421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3D85C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Supraventricular Vs. ventricular</a:t>
            </a:r>
            <a:endParaRPr b="1" sz="2700">
              <a:solidFill>
                <a:srgbClr val="3D85C6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743" name="Google Shape;743;p105"/>
          <p:cNvSpPr/>
          <p:nvPr/>
        </p:nvSpPr>
        <p:spPr>
          <a:xfrm>
            <a:off x="3112175" y="15432500"/>
            <a:ext cx="3144300" cy="23421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chemeClr val="dk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Relation to P waves</a:t>
            </a:r>
            <a:endParaRPr b="1" sz="2700">
              <a:solidFill>
                <a:schemeClr val="dk2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(its </a:t>
            </a:r>
            <a:r>
              <a:rPr b="1" lang="en" sz="27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presence</a:t>
            </a:r>
            <a:r>
              <a:rPr b="1" lang="en" sz="27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and direction)</a:t>
            </a:r>
            <a:endParaRPr b="1" sz="2700">
              <a:solidFill>
                <a:srgbClr val="6AA84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pic>
        <p:nvPicPr>
          <p:cNvPr id="744" name="Google Shape;744;p105"/>
          <p:cNvPicPr preferRelativeResize="0"/>
          <p:nvPr/>
        </p:nvPicPr>
        <p:blipFill rotWithShape="1">
          <a:blip r:embed="rId3">
            <a:alphaModFix/>
          </a:blip>
          <a:srcRect b="15569" l="5892" r="5627" t="8667"/>
          <a:stretch/>
        </p:blipFill>
        <p:spPr>
          <a:xfrm>
            <a:off x="8951500" y="9543175"/>
            <a:ext cx="2692615" cy="84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49" name="Google Shape;749;p106"/>
          <p:cNvGraphicFramePr/>
          <p:nvPr/>
        </p:nvGraphicFramePr>
        <p:xfrm>
          <a:off x="162375" y="2893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{CFF875E1-C9FC-4D65-8342-D728FC7C67D5}</a:tableStyleId>
              </a:tblPr>
              <a:tblGrid>
                <a:gridCol w="2309800"/>
                <a:gridCol w="1741275"/>
                <a:gridCol w="2826775"/>
                <a:gridCol w="2238050"/>
                <a:gridCol w="3368150"/>
              </a:tblGrid>
              <a:tr h="644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Origin</a:t>
                      </a:r>
                      <a:endParaRPr sz="2700"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T="91450" marB="91450" marR="91450" marL="91450" anchor="ctr">
                    <a:lnL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D1CF">
                        <a:alpha val="520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SA node</a:t>
                      </a:r>
                      <a:endParaRPr sz="2700"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T="91450" marB="91450" marR="91450" marL="91450" anchor="ctr">
                    <a:lnL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D1CF">
                        <a:alpha val="520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Atria</a:t>
                      </a:r>
                      <a:endParaRPr sz="2700"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T="91450" marB="91450" marR="91450" marL="91450" anchor="ctr">
                    <a:lnL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D1CF">
                        <a:alpha val="520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AV node</a:t>
                      </a:r>
                      <a:endParaRPr sz="2700"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T="91450" marB="91450" marR="91450" marL="91450" anchor="ctr">
                    <a:lnL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D1CF">
                        <a:alpha val="520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Ventricles</a:t>
                      </a:r>
                      <a:endParaRPr sz="2700"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T="91450" marB="91450" marR="91450" marL="91450" anchor="ctr">
                    <a:lnL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D1CF">
                        <a:alpha val="52050"/>
                      </a:srgbClr>
                    </a:solidFill>
                  </a:tcPr>
                </a:tc>
              </a:tr>
              <a:tr h="207240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Bradyarrhythmia</a:t>
                      </a:r>
                      <a:endParaRPr sz="2600"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T="91450" marB="91450" marR="91450" marL="91450" anchor="ctr">
                    <a:lnL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D1CF">
                        <a:alpha val="520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● Sinus Bradycardia</a:t>
                      </a:r>
                      <a:endParaRPr sz="2600"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● Sick Sinus Syndrome</a:t>
                      </a:r>
                      <a:endParaRPr sz="2600"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T="91450" marB="91450" marR="91450" marL="91450" anchor="ctr">
                    <a:lnL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solidFill>
                            <a:srgbClr val="EA9999"/>
                          </a:solidFill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-</a:t>
                      </a:r>
                      <a:endParaRPr sz="2700">
                        <a:solidFill>
                          <a:srgbClr val="EA9999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T="91450" marB="91450" marR="91450" marL="91450" anchor="ctr">
                    <a:lnL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● Conduction Blocks</a:t>
                      </a:r>
                      <a:endParaRPr sz="2700"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(1st,2nd, 3rd)</a:t>
                      </a:r>
                      <a:endParaRPr sz="2700"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● Junctional escape</a:t>
                      </a:r>
                      <a:endParaRPr sz="2700"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rhythm</a:t>
                      </a:r>
                      <a:endParaRPr sz="2700"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T="91450" marB="91450" marR="91450" marL="91450" anchor="ctr">
                    <a:lnL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● Ventricular escape rhythm</a:t>
                      </a:r>
                      <a:endParaRPr sz="2700"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T="91450" marB="91450" marR="91450" marL="91450" anchor="ctr">
                    <a:lnL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360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Tachyarrhythmia</a:t>
                      </a:r>
                      <a:endParaRPr sz="2600"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T="91450" marB="91450" marR="91450" marL="91450" anchor="ctr">
                    <a:lnL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D1CF">
                        <a:alpha val="520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600"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● Sinus tachycardia</a:t>
                      </a:r>
                      <a:endParaRPr sz="2600"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T="91450" marB="91450" marR="91450" marL="91450" anchor="ctr">
                    <a:lnL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•Atrial Premature Beats</a:t>
                      </a:r>
                      <a:endParaRPr sz="2700"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•Atrial Flutter</a:t>
                      </a:r>
                      <a:endParaRPr sz="2700"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•Atrial Fibrillation</a:t>
                      </a:r>
                      <a:endParaRPr sz="2700"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•Paroxysmal SVT</a:t>
                      </a:r>
                      <a:endParaRPr sz="2700"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•Multifocal Atrial</a:t>
                      </a:r>
                      <a:endParaRPr sz="2700"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Tachycardia</a:t>
                      </a:r>
                      <a:endParaRPr sz="2700"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T="91450" marB="91450" marR="91450" marL="91450" anchor="ctr">
                    <a:lnL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solidFill>
                            <a:srgbClr val="EA9999"/>
                          </a:solidFill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-</a:t>
                      </a:r>
                      <a:endParaRPr sz="2700">
                        <a:solidFill>
                          <a:srgbClr val="EA9999"/>
                        </a:solidFill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T="91450" marB="91450" marR="91450" marL="91450" anchor="ctr">
                    <a:lnL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• Ventricular premature Beats</a:t>
                      </a:r>
                      <a:endParaRPr sz="2700"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• Ventricular Tachycardia</a:t>
                      </a:r>
                      <a:endParaRPr sz="2700"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• Torsades de pointes</a:t>
                      </a:r>
                      <a:endParaRPr sz="2700"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• Ventricular Fibrillation</a:t>
                      </a:r>
                      <a:endParaRPr sz="2700"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T="91450" marB="91450" marR="91450" marL="91450" anchor="ctr">
                    <a:lnL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DB7F86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750" name="Google Shape;750;p106"/>
          <p:cNvSpPr txBox="1"/>
          <p:nvPr/>
        </p:nvSpPr>
        <p:spPr>
          <a:xfrm>
            <a:off x="1404275" y="197125"/>
            <a:ext cx="10494900" cy="9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4500" lIns="194500" spcFirstLastPara="1" rIns="194500" wrap="square" tIns="194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EC646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Common arrhythmias</a:t>
            </a:r>
            <a:endParaRPr b="1" sz="4000">
              <a:solidFill>
                <a:srgbClr val="EC6469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EA999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(girls’ slides) </a:t>
            </a:r>
            <a:r>
              <a:rPr b="1" lang="en" sz="40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No need to memorize it</a:t>
            </a:r>
            <a:r>
              <a:rPr b="1" lang="en" sz="4000">
                <a:solidFill>
                  <a:srgbClr val="EC646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 </a:t>
            </a:r>
            <a:endParaRPr b="1" sz="4000">
              <a:solidFill>
                <a:srgbClr val="EC6469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EC6469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751" name="Google Shape;751;p106"/>
          <p:cNvSpPr/>
          <p:nvPr/>
        </p:nvSpPr>
        <p:spPr>
          <a:xfrm>
            <a:off x="5304563" y="1761525"/>
            <a:ext cx="2577684" cy="840260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752" name="Google Shape;752;p106"/>
          <p:cNvGraphicFramePr/>
          <p:nvPr/>
        </p:nvGraphicFramePr>
        <p:xfrm>
          <a:off x="873225" y="12517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{CFF875E1-C9FC-4D65-8342-D728FC7C67D5}</a:tableStyleId>
              </a:tblPr>
              <a:tblGrid>
                <a:gridCol w="1905850"/>
                <a:gridCol w="3853450"/>
                <a:gridCol w="5430575"/>
              </a:tblGrid>
              <a:tr h="8436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Tachycardia</a:t>
                      </a:r>
                      <a:endParaRPr sz="2700"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T="91450" marB="91450" marR="91450" marL="91450" anchor="ctr">
                    <a:lnL cap="flat" cmpd="sng" w="38100">
                      <a:solidFill>
                        <a:srgbClr val="DD8A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DD8A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DD8A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DD8A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D1CF">
                        <a:alpha val="520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Narrow Complex</a:t>
                      </a:r>
                      <a:endParaRPr sz="2700"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T="91450" marB="91450" marR="91450" marL="91450" anchor="ctr">
                    <a:lnL cap="flat" cmpd="sng" w="38100">
                      <a:solidFill>
                        <a:srgbClr val="DD8A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DD8A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DD8A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DD8A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D1CF">
                        <a:alpha val="520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Wide Complex</a:t>
                      </a:r>
                      <a:endParaRPr sz="2700"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T="91450" marB="91450" marR="91450" marL="91450" anchor="ctr">
                    <a:lnL cap="flat" cmpd="sng" w="38100">
                      <a:solidFill>
                        <a:srgbClr val="DD8A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DD8A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DD8A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DD8A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D1CF">
                        <a:alpha val="52050"/>
                      </a:srgbClr>
                    </a:solidFill>
                  </a:tcPr>
                </a:tc>
              </a:tr>
              <a:tr h="2150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Regular</a:t>
                      </a:r>
                      <a:endParaRPr sz="2700"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T="91450" marB="91450" marR="91450" marL="91450" anchor="ctr">
                    <a:lnL cap="flat" cmpd="sng" w="38100">
                      <a:solidFill>
                        <a:srgbClr val="DD8A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DD8A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DD8A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DD8A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D1CF">
                        <a:alpha val="520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●Sinus tachycardia</a:t>
                      </a:r>
                      <a:endParaRPr sz="2700"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●Supraventricular tachycardia</a:t>
                      </a:r>
                      <a:endParaRPr sz="2700"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●Atrial flutter</a:t>
                      </a:r>
                      <a:endParaRPr sz="2700"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T="91450" marB="91450" marR="91450" marL="91450" anchor="ctr">
                    <a:lnL cap="flat" cmpd="sng" w="38100">
                      <a:solidFill>
                        <a:srgbClr val="DD8A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DD8A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DD8A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DD8A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●Sinus tachycardia with aberrancy</a:t>
                      </a:r>
                      <a:endParaRPr sz="2700"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●Supraventricular tachycardia with aberrancy</a:t>
                      </a:r>
                      <a:endParaRPr sz="2700"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●Ventricular Tachycardia</a:t>
                      </a:r>
                      <a:endParaRPr sz="2700"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T="91450" marB="91450" marR="91450" marL="91450" anchor="ctr">
                    <a:lnL cap="flat" cmpd="sng" w="38100">
                      <a:solidFill>
                        <a:srgbClr val="DD8A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DD8A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DD8A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DD8A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1500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Irregular</a:t>
                      </a:r>
                      <a:endParaRPr sz="2700"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T="91450" marB="91450" marR="91450" marL="91450" anchor="ctr">
                    <a:lnL cap="flat" cmpd="sng" w="38100">
                      <a:solidFill>
                        <a:srgbClr val="DD8A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DD8A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DD8A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DD8A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D1CF">
                        <a:alpha val="520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●Atrial Fibrillation</a:t>
                      </a:r>
                      <a:endParaRPr sz="2700"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●Atrial Flutter with variable conduction</a:t>
                      </a:r>
                      <a:endParaRPr sz="2700"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●Multifocal Atrial Tachycardia</a:t>
                      </a:r>
                      <a:endParaRPr sz="2700"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T="91450" marB="91450" marR="91450" marL="91450" anchor="ctr">
                    <a:lnL cap="flat" cmpd="sng" w="38100">
                      <a:solidFill>
                        <a:srgbClr val="DD8A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DD8A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DD8A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DD8A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●Atrial Fibrillation with aberrancy</a:t>
                      </a:r>
                      <a:endParaRPr sz="2700"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●Atrial Fibrillation with WPW</a:t>
                      </a:r>
                      <a:endParaRPr sz="2700"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700">
                          <a:latin typeface="Fira Sans Extra Condensed SemiBold"/>
                          <a:ea typeface="Fira Sans Extra Condensed SemiBold"/>
                          <a:cs typeface="Fira Sans Extra Condensed SemiBold"/>
                          <a:sym typeface="Fira Sans Extra Condensed SemiBold"/>
                        </a:rPr>
                        <a:t>●Ventricular Tachycardia</a:t>
                      </a:r>
                      <a:endParaRPr sz="2700">
                        <a:latin typeface="Fira Sans Extra Condensed SemiBold"/>
                        <a:ea typeface="Fira Sans Extra Condensed SemiBold"/>
                        <a:cs typeface="Fira Sans Extra Condensed SemiBold"/>
                        <a:sym typeface="Fira Sans Extra Condensed SemiBold"/>
                      </a:endParaRPr>
                    </a:p>
                  </a:txBody>
                  <a:tcPr marT="91450" marB="91450" marR="91450" marL="91450" anchor="ctr">
                    <a:lnL cap="flat" cmpd="sng" w="38100">
                      <a:solidFill>
                        <a:srgbClr val="DD8A9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DD8A9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DD8A9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DD8A9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753" name="Google Shape;753;p106"/>
          <p:cNvSpPr txBox="1"/>
          <p:nvPr/>
        </p:nvSpPr>
        <p:spPr>
          <a:xfrm>
            <a:off x="1215275" y="10112525"/>
            <a:ext cx="10494900" cy="9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4500" lIns="194500" spcFirstLastPara="1" rIns="194500" wrap="square" tIns="194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EC646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Differential diagnosis of tachycardia </a:t>
            </a:r>
            <a:endParaRPr b="1" sz="4000">
              <a:solidFill>
                <a:srgbClr val="EC6469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EA999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(girls’ slides)  </a:t>
            </a:r>
            <a:r>
              <a:rPr b="1" lang="en" sz="4000">
                <a:solidFill>
                  <a:srgbClr val="6AA84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No need to memorize it</a:t>
            </a:r>
            <a:r>
              <a:rPr b="1" lang="en" sz="4000">
                <a:solidFill>
                  <a:srgbClr val="EC646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 </a:t>
            </a:r>
            <a:endParaRPr b="1" sz="4000">
              <a:solidFill>
                <a:srgbClr val="EC6469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0">
              <a:solidFill>
                <a:srgbClr val="EC6469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754" name="Google Shape;754;p106"/>
          <p:cNvSpPr/>
          <p:nvPr/>
        </p:nvSpPr>
        <p:spPr>
          <a:xfrm>
            <a:off x="5344163" y="11600725"/>
            <a:ext cx="2577684" cy="840260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07"/>
          <p:cNvSpPr/>
          <p:nvPr/>
        </p:nvSpPr>
        <p:spPr>
          <a:xfrm>
            <a:off x="5380763" y="1380525"/>
            <a:ext cx="2577684" cy="840260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0" name="Google Shape;760;p107"/>
          <p:cNvSpPr txBox="1"/>
          <p:nvPr/>
        </p:nvSpPr>
        <p:spPr>
          <a:xfrm>
            <a:off x="621762" y="329450"/>
            <a:ext cx="12095700" cy="9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4500" lIns="194500" spcFirstLastPara="1" rIns="194500" wrap="square" tIns="194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EC646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1st, 2nd and 3rd degree A-V block </a:t>
            </a:r>
            <a:endParaRPr sz="4000">
              <a:solidFill>
                <a:srgbClr val="CB2027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graphicFrame>
        <p:nvGraphicFramePr>
          <p:cNvPr id="761" name="Google Shape;761;p107"/>
          <p:cNvGraphicFramePr/>
          <p:nvPr/>
        </p:nvGraphicFramePr>
        <p:xfrm>
          <a:off x="414875" y="23571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{CFF875E1-C9FC-4D65-8342-D728FC7C67D5}</a:tableStyleId>
              </a:tblPr>
              <a:tblGrid>
                <a:gridCol w="4693525"/>
                <a:gridCol w="7402175"/>
              </a:tblGrid>
              <a:tr h="600075"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C272A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1st degree A-V block</a:t>
                      </a:r>
                      <a:endParaRPr b="1" sz="2700">
                        <a:solidFill>
                          <a:srgbClr val="2C272A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E5E4"/>
                    </a:solidFill>
                  </a:tcPr>
                </a:tc>
                <a:tc hMerge="1"/>
              </a:tr>
              <a:tr h="6000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C272A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PR interval duration</a:t>
                      </a:r>
                      <a:endParaRPr b="1" sz="2700">
                        <a:solidFill>
                          <a:srgbClr val="2C272A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D1CF">
                        <a:alpha val="251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chemeClr val="dk2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Prolonged </a:t>
                      </a:r>
                      <a:r>
                        <a:rPr b="1" lang="en" sz="2700">
                          <a:solidFill>
                            <a:srgbClr val="EA9999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(0.2 </a:t>
                      </a:r>
                      <a:r>
                        <a:rPr b="1" lang="en" sz="2700">
                          <a:solidFill>
                            <a:srgbClr val="EA9999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seconds</a:t>
                      </a:r>
                      <a:r>
                        <a:rPr b="1" lang="en" sz="2700">
                          <a:solidFill>
                            <a:srgbClr val="EA9999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)</a:t>
                      </a:r>
                      <a:endParaRPr b="1" sz="2700">
                        <a:solidFill>
                          <a:srgbClr val="EA9999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001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C272A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Constant or progressive P-R interval</a:t>
                      </a:r>
                      <a:endParaRPr b="1" sz="2700">
                        <a:solidFill>
                          <a:srgbClr val="2C272A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D1CF">
                        <a:alpha val="251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chemeClr val="dk2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Constant</a:t>
                      </a:r>
                      <a:endParaRPr b="1" sz="2700">
                        <a:solidFill>
                          <a:schemeClr val="dk2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4668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C272A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Presence</a:t>
                      </a:r>
                      <a:r>
                        <a:rPr b="1" lang="en" sz="2700">
                          <a:solidFill>
                            <a:srgbClr val="2C272A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of drop beat</a:t>
                      </a:r>
                      <a:endParaRPr b="1" sz="2700">
                        <a:solidFill>
                          <a:srgbClr val="2C272A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6AA84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(drop beat= </a:t>
                      </a:r>
                      <a:r>
                        <a:rPr b="1" lang="en" sz="2700">
                          <a:solidFill>
                            <a:srgbClr val="6AA84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absence</a:t>
                      </a:r>
                      <a:r>
                        <a:rPr b="1" lang="en" sz="2700">
                          <a:solidFill>
                            <a:srgbClr val="6AA84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of QRS complex)</a:t>
                      </a:r>
                      <a:endParaRPr b="1" sz="2700">
                        <a:solidFill>
                          <a:srgbClr val="6AA84F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D1CF">
                        <a:alpha val="251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CB2027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WITHOUT drop beat </a:t>
                      </a:r>
                      <a:r>
                        <a:rPr b="1" lang="en" sz="27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(QRS complexes are present)</a:t>
                      </a:r>
                      <a:endParaRPr b="1" sz="27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762" name="Google Shape;762;p107"/>
          <p:cNvGraphicFramePr/>
          <p:nvPr/>
        </p:nvGraphicFramePr>
        <p:xfrm>
          <a:off x="365900" y="6788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{CFF875E1-C9FC-4D65-8342-D728FC7C67D5}</a:tableStyleId>
              </a:tblPr>
              <a:tblGrid>
                <a:gridCol w="4100825"/>
                <a:gridCol w="4515300"/>
                <a:gridCol w="3686475"/>
              </a:tblGrid>
              <a:tr h="600075">
                <a:tc gridSpan="3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C272A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2nd</a:t>
                      </a:r>
                      <a:r>
                        <a:rPr b="1" lang="en" sz="2700">
                          <a:solidFill>
                            <a:srgbClr val="2C272A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degree A-V block</a:t>
                      </a:r>
                      <a:endParaRPr b="1" sz="2700">
                        <a:solidFill>
                          <a:srgbClr val="2C272A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E5E4"/>
                    </a:solidFill>
                  </a:tcPr>
                </a:tc>
                <a:tc hMerge="1"/>
                <a:tc hMerge="1"/>
              </a:tr>
              <a:tr h="60007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E5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C272A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Mobitz (I) </a:t>
                      </a:r>
                      <a:r>
                        <a:rPr b="1" lang="en" sz="2700">
                          <a:solidFill>
                            <a:srgbClr val="6AA84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(physiological)</a:t>
                      </a:r>
                      <a:endParaRPr b="1" sz="2700">
                        <a:solidFill>
                          <a:srgbClr val="6AA84F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E5E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C272A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Mobitz (II) </a:t>
                      </a:r>
                      <a:r>
                        <a:rPr b="1" lang="en" sz="2700">
                          <a:solidFill>
                            <a:srgbClr val="6AA84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(pathological)</a:t>
                      </a:r>
                      <a:endParaRPr b="1" sz="2700">
                        <a:solidFill>
                          <a:srgbClr val="6AA84F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E5E4"/>
                    </a:solidFill>
                  </a:tcPr>
                </a:tc>
              </a:tr>
              <a:tr h="10001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C272A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PR interval duration</a:t>
                      </a:r>
                      <a:endParaRPr b="1" sz="2700">
                        <a:solidFill>
                          <a:srgbClr val="2C272A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D1CF">
                        <a:alpha val="2515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C272A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Prolonged (P-R interval &gt; 0.25 second)</a:t>
                      </a:r>
                      <a:endParaRPr b="1" sz="2700">
                        <a:solidFill>
                          <a:srgbClr val="2C272A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0001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C272A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Constant or progressive P-R interval</a:t>
                      </a:r>
                      <a:endParaRPr b="1" sz="2700">
                        <a:solidFill>
                          <a:srgbClr val="2C272A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D1CF">
                        <a:alpha val="2515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CB2027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Progressive</a:t>
                      </a:r>
                      <a:endParaRPr b="1" sz="2700">
                        <a:solidFill>
                          <a:srgbClr val="CB2027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CB2027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Constant</a:t>
                      </a:r>
                      <a:endParaRPr b="1" sz="2700">
                        <a:solidFill>
                          <a:srgbClr val="CB2027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336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C272A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Presence</a:t>
                      </a:r>
                      <a:r>
                        <a:rPr b="1" lang="en" sz="2700">
                          <a:solidFill>
                            <a:srgbClr val="2C272A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of drop beat</a:t>
                      </a:r>
                      <a:endParaRPr b="1" sz="2700">
                        <a:solidFill>
                          <a:srgbClr val="2C272A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6AA84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(drop beat= absence of QRS complex)</a:t>
                      </a:r>
                      <a:endParaRPr b="1" sz="2700">
                        <a:solidFill>
                          <a:srgbClr val="6AA84F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D1CF">
                        <a:alpha val="2515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CB2027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WITH DROP BEAT</a:t>
                      </a:r>
                      <a:endParaRPr b="1" sz="2700">
                        <a:solidFill>
                          <a:srgbClr val="CB2027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C272A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Only few impulses pass to the ventricles-&gt;  atria beat faster than ventricles-&gt; “dropped beat” of the ventricles</a:t>
                      </a:r>
                      <a:endParaRPr b="1" sz="2700">
                        <a:solidFill>
                          <a:srgbClr val="2C272A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  <p:graphicFrame>
        <p:nvGraphicFramePr>
          <p:cNvPr id="763" name="Google Shape;763;p107"/>
          <p:cNvGraphicFramePr/>
          <p:nvPr/>
        </p:nvGraphicFramePr>
        <p:xfrm>
          <a:off x="338675" y="13274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{CFF875E1-C9FC-4D65-8342-D728FC7C67D5}</a:tableStyleId>
              </a:tblPr>
              <a:tblGrid>
                <a:gridCol w="6137675"/>
                <a:gridCol w="6164925"/>
              </a:tblGrid>
              <a:tr h="600075"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C272A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3rd degree A-V block (complete) </a:t>
                      </a:r>
                      <a:r>
                        <a:rPr b="1" lang="en" sz="2700">
                          <a:solidFill>
                            <a:srgbClr val="6AA84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(</a:t>
                      </a:r>
                      <a:r>
                        <a:rPr b="1" lang="en" sz="2700">
                          <a:solidFill>
                            <a:srgbClr val="6AA84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purkinje</a:t>
                      </a:r>
                      <a:r>
                        <a:rPr b="1" lang="en" sz="2700">
                          <a:solidFill>
                            <a:srgbClr val="6AA84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system takeover-&gt;very slow)</a:t>
                      </a:r>
                      <a:endParaRPr b="1" sz="2700">
                        <a:solidFill>
                          <a:srgbClr val="6AA84F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EE5E4"/>
                    </a:solidFill>
                  </a:tcPr>
                </a:tc>
                <a:tc hMerge="1"/>
              </a:tr>
              <a:tr h="1485900"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CB2027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Complete dissociation of P wave and QRS waves</a:t>
                      </a:r>
                      <a:r>
                        <a:rPr b="1" lang="en" sz="2700">
                          <a:solidFill>
                            <a:srgbClr val="2C272A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→The ventricle escape from the influence of S-A node</a:t>
                      </a:r>
                      <a:endParaRPr b="1" sz="2700">
                        <a:solidFill>
                          <a:srgbClr val="2C272A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6AA84F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(atria and ventricles work in isolation of each other)</a:t>
                      </a:r>
                      <a:endParaRPr b="1" sz="2700">
                        <a:solidFill>
                          <a:srgbClr val="6AA84F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  <a:tr h="100012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C272A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Atrial rate is 100 beats/min</a:t>
                      </a:r>
                      <a:endParaRPr b="1" sz="2700">
                        <a:solidFill>
                          <a:srgbClr val="2C272A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C272A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Ventricular rate is 40 beats/min</a:t>
                      </a:r>
                      <a:endParaRPr b="1" sz="2700">
                        <a:solidFill>
                          <a:srgbClr val="2C272A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076325">
                <a:tc gridSpan="2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C272A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Pathological condition related:</a:t>
                      </a:r>
                      <a:endParaRPr b="1" sz="2700">
                        <a:solidFill>
                          <a:srgbClr val="2C272A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C272A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Stokes-Adams Syndrome: AV block comes and goes</a:t>
                      </a:r>
                      <a:endParaRPr b="1" sz="2700">
                        <a:solidFill>
                          <a:srgbClr val="2C272A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</a:tr>
            </a:tbl>
          </a:graphicData>
        </a:graphic>
      </p:graphicFrame>
      <p:pic>
        <p:nvPicPr>
          <p:cNvPr id="764" name="Google Shape;764;p107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776" y="366652"/>
            <a:ext cx="1301675" cy="13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65" name="Google Shape;765;p107"/>
          <p:cNvSpPr txBox="1"/>
          <p:nvPr/>
        </p:nvSpPr>
        <p:spPr>
          <a:xfrm>
            <a:off x="1163975" y="1292738"/>
            <a:ext cx="4216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Highly </a:t>
            </a:r>
            <a:r>
              <a:rPr b="1" lang="en" sz="2700">
                <a:solidFill>
                  <a:srgbClr val="9E9E9E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recommended, timelapse :7:05</a:t>
            </a:r>
            <a:endParaRPr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70" name="Google Shape;770;p108"/>
          <p:cNvGraphicFramePr/>
          <p:nvPr/>
        </p:nvGraphicFramePr>
        <p:xfrm>
          <a:off x="233888" y="176226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{CFF875E1-C9FC-4D65-8342-D728FC7C67D5}</a:tableStyleId>
              </a:tblPr>
              <a:tblGrid>
                <a:gridCol w="5922125"/>
                <a:gridCol w="4585650"/>
                <a:gridCol w="2030075"/>
              </a:tblGrid>
              <a:tr h="3374025">
                <a:tc gridSpan="3"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 u="sng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1- look at p wave</a:t>
                      </a:r>
                      <a:r>
                        <a:rPr b="1" lang="en" sz="27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, if absent then it could be SA node block, if present it could be one of AV node block types</a:t>
                      </a:r>
                      <a:endParaRPr b="1" sz="27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2- if P wave is present, </a:t>
                      </a:r>
                      <a:r>
                        <a:rPr b="1" lang="en" sz="2700" u="sng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look for the drop beat</a:t>
                      </a:r>
                      <a:r>
                        <a:rPr b="1" lang="en" sz="27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, if it’s absent the it’s 1st degree AV block</a:t>
                      </a:r>
                      <a:endParaRPr b="1" sz="27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3-if drop beat is present, then It could be  mobitz I or II</a:t>
                      </a:r>
                      <a:endParaRPr b="1" sz="27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4-</a:t>
                      </a:r>
                      <a:r>
                        <a:rPr b="1" lang="en" sz="2700" u="sng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look to  the P-R interval</a:t>
                      </a:r>
                      <a:r>
                        <a:rPr b="1" lang="en" sz="27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, if it’s progressive then it’s mobitz I, if it’s constant then it’s mobitz II</a:t>
                      </a:r>
                      <a:endParaRPr b="1" sz="27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5-if the P-R interval is nether progressive nor constant, but have complete dissociation, then it’s 3rd degree A-V node block</a:t>
                      </a:r>
                      <a:endParaRPr b="1" sz="27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</a:tr>
              <a:tr h="2154050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C272A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(from the lecture)</a:t>
                      </a:r>
                      <a:endParaRPr b="1" sz="2700">
                        <a:solidFill>
                          <a:srgbClr val="2C272A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E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Simple approach</a:t>
                      </a:r>
                      <a:endParaRPr b="1" sz="27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(not </a:t>
                      </a:r>
                      <a:r>
                        <a:rPr b="1" lang="en" sz="27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systematic. remember there’s other arrhythmias than these, this is </a:t>
                      </a:r>
                      <a:r>
                        <a:rPr b="1" lang="en" sz="27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just for </a:t>
                      </a:r>
                      <a:r>
                        <a:rPr b="1" lang="en" sz="27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simplifying</a:t>
                      </a:r>
                      <a:r>
                        <a:rPr b="1" lang="en" sz="27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)</a:t>
                      </a:r>
                      <a:endParaRPr b="1" sz="27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EED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EEED"/>
                    </a:solidFill>
                  </a:tcPr>
                </a:tc>
              </a:tr>
              <a:tr h="32805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2700">
                        <a:solidFill>
                          <a:srgbClr val="2C272A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C272A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First degree A-V block </a:t>
                      </a:r>
                      <a:endParaRPr b="1" sz="2700">
                        <a:solidFill>
                          <a:srgbClr val="2C272A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-P wave? Present </a:t>
                      </a:r>
                      <a:endParaRPr b="1" sz="27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-Drop beat? </a:t>
                      </a:r>
                      <a:r>
                        <a:rPr b="1" lang="en" sz="27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Absent </a:t>
                      </a:r>
                      <a:endParaRPr b="1" sz="27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Then, it’s 1st degree Block</a:t>
                      </a:r>
                      <a:r>
                        <a:rPr b="1" lang="en" sz="27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</a:t>
                      </a:r>
                      <a:endParaRPr b="1" sz="27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Time lapse: 7:05 - 8:38</a:t>
                      </a:r>
                      <a:endParaRPr b="1" sz="27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11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C272A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2nd Degree Heart(AV node) Block, mobitz I</a:t>
                      </a:r>
                      <a:endParaRPr b="1" sz="2700">
                        <a:solidFill>
                          <a:srgbClr val="2C272A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-P wave? Present </a:t>
                      </a:r>
                      <a:endParaRPr b="1" sz="27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-drop beat? Present </a:t>
                      </a:r>
                      <a:endParaRPr b="1" sz="27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-P-R interval? Progressive </a:t>
                      </a:r>
                      <a:endParaRPr b="1" sz="27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Then, it’s mobitz I</a:t>
                      </a:r>
                      <a:endParaRPr b="1" sz="27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Time lapse 8:39 -9:37</a:t>
                      </a:r>
                      <a:endParaRPr b="1" sz="27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045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C272A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2nd Degree Heart(AV node) Block, mobitz II</a:t>
                      </a:r>
                      <a:endParaRPr b="1" sz="2700">
                        <a:solidFill>
                          <a:srgbClr val="2C272A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-drop beat? Present </a:t>
                      </a:r>
                      <a:endParaRPr b="1" sz="27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-P-R interval? Constant</a:t>
                      </a:r>
                      <a:endParaRPr b="1" sz="27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Then, it’s mobitz II</a:t>
                      </a:r>
                      <a:endParaRPr b="1" sz="27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Time lapse 9:3</a:t>
                      </a:r>
                      <a:r>
                        <a:rPr b="1" lang="en" sz="27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7- 11:38</a:t>
                      </a:r>
                      <a:endParaRPr b="1" sz="27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428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2C272A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Third </a:t>
                      </a:r>
                      <a:r>
                        <a:rPr b="1" lang="en" sz="2700">
                          <a:solidFill>
                            <a:srgbClr val="2C272A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 Degree Heart(AV node) block (complete)</a:t>
                      </a:r>
                      <a:endParaRPr/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2700">
                          <a:solidFill>
                            <a:srgbClr val="9E9E9E"/>
                          </a:solidFill>
                          <a:latin typeface="Fira Sans Extra Condensed"/>
                          <a:ea typeface="Fira Sans Extra Condensed"/>
                          <a:cs typeface="Fira Sans Extra Condensed"/>
                          <a:sym typeface="Fira Sans Extra Condensed"/>
                        </a:rPr>
                        <a:t>Time lapse 11:38-13:05</a:t>
                      </a:r>
                      <a:endParaRPr b="1" sz="2700">
                        <a:solidFill>
                          <a:srgbClr val="9E9E9E"/>
                        </a:solidFill>
                        <a:latin typeface="Fira Sans Extra Condensed"/>
                        <a:ea typeface="Fira Sans Extra Condensed"/>
                        <a:cs typeface="Fira Sans Extra Condensed"/>
                        <a:sym typeface="Fira Sans Extra Condensed"/>
                      </a:endParaRPr>
                    </a:p>
                  </a:txBody>
                  <a:tcPr marT="45725" marB="45725" marR="91450" marL="91450" anchor="ctr">
                    <a:lnL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FED1CF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771" name="Google Shape;771;p108"/>
          <p:cNvPicPr preferRelativeResize="0"/>
          <p:nvPr/>
        </p:nvPicPr>
        <p:blipFill rotWithShape="1">
          <a:blip r:embed="rId3">
            <a:alphaModFix/>
          </a:blip>
          <a:srcRect b="21654" l="0" r="0" t="11900"/>
          <a:stretch/>
        </p:blipFill>
        <p:spPr>
          <a:xfrm>
            <a:off x="715175" y="7630275"/>
            <a:ext cx="4899574" cy="1244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studentconsult.com/common/showimage.cfm?mediaISBN=0721602401&amp;FigFile=S02401-013-f005.jpg&amp;size=fullsize" id="772" name="Google Shape;772;p108"/>
          <p:cNvPicPr preferRelativeResize="0"/>
          <p:nvPr/>
        </p:nvPicPr>
        <p:blipFill rotWithShape="1">
          <a:blip r:embed="rId4">
            <a:alphaModFix/>
          </a:blip>
          <a:srcRect b="34740" l="18126" r="19687" t="17811"/>
          <a:stretch/>
        </p:blipFill>
        <p:spPr>
          <a:xfrm>
            <a:off x="630300" y="9063800"/>
            <a:ext cx="5069300" cy="96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108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137376" y="5572302"/>
            <a:ext cx="1301675" cy="130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10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4425" y="12098950"/>
            <a:ext cx="5241074" cy="1148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10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0322" y="13928600"/>
            <a:ext cx="5241074" cy="1412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108"/>
          <p:cNvPicPr preferRelativeResize="0"/>
          <p:nvPr/>
        </p:nvPicPr>
        <p:blipFill rotWithShape="1">
          <a:blip r:embed="rId9">
            <a:alphaModFix/>
          </a:blip>
          <a:srcRect b="27995" l="2135" r="6971" t="16744"/>
          <a:stretch/>
        </p:blipFill>
        <p:spPr>
          <a:xfrm>
            <a:off x="811425" y="15904338"/>
            <a:ext cx="4707074" cy="96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108"/>
          <p:cNvPicPr preferRelativeResize="0"/>
          <p:nvPr/>
        </p:nvPicPr>
        <p:blipFill rotWithShape="1">
          <a:blip r:embed="rId10">
            <a:alphaModFix/>
          </a:blip>
          <a:srcRect b="20191" l="6205" r="5517" t="18118"/>
          <a:stretch/>
        </p:blipFill>
        <p:spPr>
          <a:xfrm>
            <a:off x="811413" y="17090250"/>
            <a:ext cx="4707075" cy="962525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108"/>
          <p:cNvSpPr/>
          <p:nvPr/>
        </p:nvSpPr>
        <p:spPr>
          <a:xfrm>
            <a:off x="5380763" y="847125"/>
            <a:ext cx="2577684" cy="840260"/>
          </a:xfrm>
          <a:custGeom>
            <a:rect b="b" l="l" r="r" t="t"/>
            <a:pathLst>
              <a:path extrusionOk="0" h="10193" w="19384">
                <a:moveTo>
                  <a:pt x="10180" y="0"/>
                </a:moveTo>
                <a:lnTo>
                  <a:pt x="8835" y="6989"/>
                </a:lnTo>
                <a:lnTo>
                  <a:pt x="8275" y="4656"/>
                </a:lnTo>
                <a:lnTo>
                  <a:pt x="8264" y="4632"/>
                </a:lnTo>
                <a:cubicBezTo>
                  <a:pt x="8192" y="4310"/>
                  <a:pt x="8085" y="3906"/>
                  <a:pt x="7478" y="3906"/>
                </a:cubicBezTo>
                <a:lnTo>
                  <a:pt x="1" y="3906"/>
                </a:lnTo>
                <a:lnTo>
                  <a:pt x="1" y="4584"/>
                </a:lnTo>
                <a:lnTo>
                  <a:pt x="7549" y="4584"/>
                </a:lnTo>
                <a:cubicBezTo>
                  <a:pt x="7573" y="4632"/>
                  <a:pt x="7597" y="4715"/>
                  <a:pt x="7609" y="4787"/>
                </a:cubicBezTo>
                <a:lnTo>
                  <a:pt x="8906" y="10192"/>
                </a:lnTo>
                <a:lnTo>
                  <a:pt x="10323" y="2846"/>
                </a:lnTo>
                <a:cubicBezTo>
                  <a:pt x="10419" y="3120"/>
                  <a:pt x="10502" y="3334"/>
                  <a:pt x="10573" y="3477"/>
                </a:cubicBezTo>
                <a:lnTo>
                  <a:pt x="10609" y="3560"/>
                </a:lnTo>
                <a:cubicBezTo>
                  <a:pt x="10931" y="4215"/>
                  <a:pt x="11121" y="4453"/>
                  <a:pt x="11919" y="4453"/>
                </a:cubicBezTo>
                <a:lnTo>
                  <a:pt x="19384" y="4453"/>
                </a:lnTo>
                <a:lnTo>
                  <a:pt x="19384" y="3775"/>
                </a:lnTo>
                <a:lnTo>
                  <a:pt x="11919" y="3775"/>
                </a:lnTo>
                <a:cubicBezTo>
                  <a:pt x="11466" y="3775"/>
                  <a:pt x="11466" y="3775"/>
                  <a:pt x="11216" y="3263"/>
                </a:cubicBezTo>
                <a:lnTo>
                  <a:pt x="11181" y="3179"/>
                </a:lnTo>
                <a:cubicBezTo>
                  <a:pt x="11050" y="2917"/>
                  <a:pt x="10835" y="2274"/>
                  <a:pt x="10573" y="1358"/>
                </a:cubicBezTo>
                <a:lnTo>
                  <a:pt x="10180" y="0"/>
                </a:lnTo>
                <a:close/>
              </a:path>
            </a:pathLst>
          </a:custGeom>
          <a:solidFill>
            <a:schemeClr val="lt2"/>
          </a:solidFill>
          <a:ln cap="flat" cmpd="sng" w="2857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94500" lIns="194500" spcFirstLastPara="1" rIns="194500" wrap="square" tIns="1945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9" name="Google Shape;779;p108"/>
          <p:cNvSpPr txBox="1"/>
          <p:nvPr/>
        </p:nvSpPr>
        <p:spPr>
          <a:xfrm>
            <a:off x="621762" y="-51550"/>
            <a:ext cx="12095700" cy="9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194500" lIns="194500" spcFirstLastPara="1" rIns="194500" wrap="square" tIns="194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EC6469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1st, 2nd and 3rd degree A-V block cont.. </a:t>
            </a:r>
            <a:endParaRPr sz="4000">
              <a:solidFill>
                <a:srgbClr val="CB2027"/>
              </a:solidFill>
              <a:latin typeface="Fjalla One"/>
              <a:ea typeface="Fjalla One"/>
              <a:cs typeface="Fjalla One"/>
              <a:sym typeface="Fjalla One"/>
            </a:endParaRPr>
          </a:p>
        </p:txBody>
      </p:sp>
      <p:pic>
        <p:nvPicPr>
          <p:cNvPr descr="http://www.studentconsult.com/common/showimage.cfm?mediaISBN=0721602401&amp;FigFile=S02401-013-f006.jpg&amp;size=fullsize" id="780" name="Google Shape;780;p108"/>
          <p:cNvPicPr preferRelativeResize="0"/>
          <p:nvPr/>
        </p:nvPicPr>
        <p:blipFill rotWithShape="1">
          <a:blip r:embed="rId11">
            <a:alphaModFix/>
          </a:blip>
          <a:srcRect b="21812" l="19135" r="18775" t="10085"/>
          <a:stretch/>
        </p:blipFill>
        <p:spPr>
          <a:xfrm>
            <a:off x="544425" y="10922000"/>
            <a:ext cx="4985475" cy="1041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Heart Clinical Case by Slidesgo">
  <a:themeElements>
    <a:clrScheme name="Simple Light">
      <a:dk1>
        <a:srgbClr val="2468D6"/>
      </a:dk1>
      <a:lt1>
        <a:srgbClr val="FFFFFF"/>
      </a:lt1>
      <a:dk2>
        <a:srgbClr val="2C272A"/>
      </a:dk2>
      <a:lt2>
        <a:srgbClr val="FED1CF"/>
      </a:lt2>
      <a:accent1>
        <a:srgbClr val="EA2424"/>
      </a:accent1>
      <a:accent2>
        <a:srgbClr val="EBEBEB"/>
      </a:accent2>
      <a:accent3>
        <a:srgbClr val="2468D6"/>
      </a:accent3>
      <a:accent4>
        <a:srgbClr val="2C272A"/>
      </a:accent4>
      <a:accent5>
        <a:srgbClr val="FED1CF"/>
      </a:accent5>
      <a:accent6>
        <a:srgbClr val="B78876"/>
      </a:accent6>
      <a:hlink>
        <a:srgbClr val="2468D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Heart Clinical Case by Slidesgo">
  <a:themeElements>
    <a:clrScheme name="Simple Light">
      <a:dk1>
        <a:srgbClr val="2468D6"/>
      </a:dk1>
      <a:lt1>
        <a:srgbClr val="FFFFFF"/>
      </a:lt1>
      <a:dk2>
        <a:srgbClr val="2C272A"/>
      </a:dk2>
      <a:lt2>
        <a:srgbClr val="FED1CF"/>
      </a:lt2>
      <a:accent1>
        <a:srgbClr val="EA2424"/>
      </a:accent1>
      <a:accent2>
        <a:srgbClr val="EBEBEB"/>
      </a:accent2>
      <a:accent3>
        <a:srgbClr val="2468D6"/>
      </a:accent3>
      <a:accent4>
        <a:srgbClr val="2C272A"/>
      </a:accent4>
      <a:accent5>
        <a:srgbClr val="FED1CF"/>
      </a:accent5>
      <a:accent6>
        <a:srgbClr val="B78876"/>
      </a:accent6>
      <a:hlink>
        <a:srgbClr val="2468D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Heart Clinical Case by Slidesgo">
  <a:themeElements>
    <a:clrScheme name="Simple Light">
      <a:dk1>
        <a:srgbClr val="2468D6"/>
      </a:dk1>
      <a:lt1>
        <a:srgbClr val="FFFFFF"/>
      </a:lt1>
      <a:dk2>
        <a:srgbClr val="2C272A"/>
      </a:dk2>
      <a:lt2>
        <a:srgbClr val="FED1CF"/>
      </a:lt2>
      <a:accent1>
        <a:srgbClr val="EA2424"/>
      </a:accent1>
      <a:accent2>
        <a:srgbClr val="EBEBEB"/>
      </a:accent2>
      <a:accent3>
        <a:srgbClr val="2468D6"/>
      </a:accent3>
      <a:accent4>
        <a:srgbClr val="2C272A"/>
      </a:accent4>
      <a:accent5>
        <a:srgbClr val="FED1CF"/>
      </a:accent5>
      <a:accent6>
        <a:srgbClr val="B78876"/>
      </a:accent6>
      <a:hlink>
        <a:srgbClr val="2468D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