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10692000" cx="7560000"/>
  <p:notesSz cx="6858000" cy="9144000"/>
  <p:embeddedFontLst>
    <p:embeddedFont>
      <p:font typeface="Playfair Display"/>
      <p:regular r:id="rId18"/>
      <p:bold r:id="rId19"/>
      <p:italic r:id="rId20"/>
      <p:boldItalic r:id="rId21"/>
    </p:embeddedFont>
    <p:embeddedFont>
      <p:font typeface="Titillium Web"/>
      <p:regular r:id="rId22"/>
      <p:bold r:id="rId23"/>
      <p:italic r:id="rId24"/>
      <p:boldItalic r:id="rId25"/>
    </p:embeddedFont>
    <p:embeddedFont>
      <p:font typeface="Noto Naskh Arabic"/>
      <p:regular r:id="rId26"/>
      <p:bold r:id="rId27"/>
    </p:embeddedFont>
    <p:embeddedFont>
      <p:font typeface="Oswald"/>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13A9509-930A-409E-B555-A09F31EA976B}">
  <a:tblStyle styleId="{113A9509-930A-409E-B555-A09F31EA976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488D47E-0686-42D4-A832-9547F9CB2C0A}" styleName="Table_1">
    <a:wholeTbl>
      <a:tcTxStyle b="off" i="off">
        <a:font>
          <a:latin typeface="Calibri"/>
          <a:ea typeface="Calibri"/>
          <a:cs typeface="Calibri"/>
        </a:font>
        <a:srgbClr val="000000"/>
      </a:tcTxStyle>
      <a:tcStyle>
        <a:tcBdr>
          <a:left>
            <a:ln cap="flat" cmpd="sng" w="12700">
              <a:solidFill>
                <a:srgbClr val="7E9B79"/>
              </a:solidFill>
              <a:prstDash val="solid"/>
              <a:round/>
              <a:headEnd len="sm" w="sm" type="none"/>
              <a:tailEnd len="sm" w="sm" type="none"/>
            </a:ln>
          </a:left>
          <a:right>
            <a:ln cap="flat" cmpd="sng" w="12700">
              <a:solidFill>
                <a:srgbClr val="7E9B79"/>
              </a:solidFill>
              <a:prstDash val="solid"/>
              <a:round/>
              <a:headEnd len="sm" w="sm" type="none"/>
              <a:tailEnd len="sm" w="sm" type="none"/>
            </a:ln>
          </a:right>
          <a:top>
            <a:ln cap="flat" cmpd="sng" w="12700">
              <a:solidFill>
                <a:srgbClr val="7E9B79"/>
              </a:solidFill>
              <a:prstDash val="solid"/>
              <a:round/>
              <a:headEnd len="sm" w="sm" type="none"/>
              <a:tailEnd len="sm" w="sm" type="none"/>
            </a:ln>
          </a:top>
          <a:bottom>
            <a:ln cap="flat" cmpd="sng" w="12700">
              <a:solidFill>
                <a:srgbClr val="7E9B79"/>
              </a:solidFill>
              <a:prstDash val="solid"/>
              <a:round/>
              <a:headEnd len="sm" w="sm" type="none"/>
              <a:tailEnd len="sm" w="sm" type="none"/>
            </a:ln>
          </a:bottom>
          <a:insideH>
            <a:ln cap="flat" cmpd="sng" w="12700">
              <a:solidFill>
                <a:srgbClr val="7E9B79"/>
              </a:solidFill>
              <a:prstDash val="solid"/>
              <a:round/>
              <a:headEnd len="sm" w="sm" type="none"/>
              <a:tailEnd len="sm" w="sm" type="none"/>
            </a:ln>
          </a:insideH>
          <a:insideV>
            <a:ln cap="flat" cmpd="sng" w="12700">
              <a:solidFill>
                <a:srgbClr val="7E9B79"/>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rgbClr val="7E9B79"/>
      </a:tcTxStyle>
      <a:tcStyle>
        <a:fill>
          <a:solidFill>
            <a:srgbClr val="E3E5D7"/>
          </a:solidFill>
        </a:fill>
      </a:tcStyle>
    </a:lastCol>
    <a:firstCol>
      <a:tcTxStyle b="on" i="off">
        <a:font>
          <a:latin typeface="Calibri"/>
          <a:ea typeface="Calibri"/>
          <a:cs typeface="Calibri"/>
        </a:font>
        <a:srgbClr val="7E9B79"/>
      </a:tcTxStyle>
      <a:tcStyle>
        <a:fill>
          <a:solidFill>
            <a:srgbClr val="E3E5D7"/>
          </a:solidFill>
        </a:fill>
      </a:tcStyle>
    </a:firstCol>
    <a:lastRow>
      <a:tcTxStyle b="on" i="off">
        <a:font>
          <a:latin typeface="Calibri"/>
          <a:ea typeface="Calibri"/>
          <a:cs typeface="Calibri"/>
        </a:font>
        <a:srgbClr val="7E9B79"/>
      </a:tcTxStyle>
      <a:tcStyle>
        <a:tcBdr>
          <a:top>
            <a:ln cap="flat" cmpd="sng" w="38100">
              <a:solidFill>
                <a:srgbClr val="7E9B79"/>
              </a:solidFill>
              <a:prstDash val="solid"/>
              <a:round/>
              <a:headEnd len="sm" w="sm" type="none"/>
              <a:tailEnd len="sm" w="sm" type="none"/>
            </a:ln>
          </a:top>
        </a:tcBdr>
        <a:fill>
          <a:solidFill>
            <a:srgbClr val="E3E5D7"/>
          </a:solidFill>
        </a:fill>
      </a:tcStyle>
    </a:lastRow>
    <a:seCell>
      <a:tcTxStyle b="off" i="off"/>
    </a:seCell>
    <a:swCell>
      <a:tcTxStyle b="off" i="off"/>
    </a:swCell>
    <a:firstRow>
      <a:tcTxStyle b="on" i="off">
        <a:font>
          <a:latin typeface="Calibri"/>
          <a:ea typeface="Calibri"/>
          <a:cs typeface="Calibri"/>
        </a:font>
        <a:srgbClr val="7E9B79"/>
      </a:tcTxStyle>
      <a:tcStyle>
        <a:tcBdr>
          <a:bottom>
            <a:ln cap="flat" cmpd="sng" w="38100">
              <a:solidFill>
                <a:srgbClr val="7E9B79"/>
              </a:solidFill>
              <a:prstDash val="solid"/>
              <a:round/>
              <a:headEnd len="sm" w="sm" type="none"/>
              <a:tailEnd len="sm" w="sm" type="none"/>
            </a:ln>
          </a:bottom>
        </a:tcBdr>
        <a:fill>
          <a:solidFill>
            <a:srgbClr val="E3E5D7"/>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italic.fntdata"/><Relationship Id="rId22" Type="http://schemas.openxmlformats.org/officeDocument/2006/relationships/font" Target="fonts/TitilliumWeb-regular.fntdata"/><Relationship Id="rId21" Type="http://schemas.openxmlformats.org/officeDocument/2006/relationships/font" Target="fonts/PlayfairDisplay-boldItalic.fntdata"/><Relationship Id="rId24" Type="http://schemas.openxmlformats.org/officeDocument/2006/relationships/font" Target="fonts/TitilliumWeb-italic.fntdata"/><Relationship Id="rId23" Type="http://schemas.openxmlformats.org/officeDocument/2006/relationships/font" Target="fonts/TitilliumWeb-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NotoNaskhArabic-regular.fntdata"/><Relationship Id="rId25" Type="http://schemas.openxmlformats.org/officeDocument/2006/relationships/font" Target="fonts/TitilliumWeb-boldItalic.fntdata"/><Relationship Id="rId28" Type="http://schemas.openxmlformats.org/officeDocument/2006/relationships/font" Target="fonts/Oswald-regular.fntdata"/><Relationship Id="rId27" Type="http://schemas.openxmlformats.org/officeDocument/2006/relationships/font" Target="fonts/NotoNaskhArabic-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swald-bold.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PlayfairDisplay-bold.fntdata"/><Relationship Id="rId18" Type="http://schemas.openxmlformats.org/officeDocument/2006/relationships/font" Target="fonts/PlayfairDispl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1" name="Shape 2521"/>
        <p:cNvGrpSpPr/>
        <p:nvPr/>
      </p:nvGrpSpPr>
      <p:grpSpPr>
        <a:xfrm>
          <a:off x="0" y="0"/>
          <a:ext cx="0" cy="0"/>
          <a:chOff x="0" y="0"/>
          <a:chExt cx="0" cy="0"/>
        </a:xfrm>
      </p:grpSpPr>
      <p:sp>
        <p:nvSpPr>
          <p:cNvPr id="2522" name="Google Shape;2522;gd1f900f23d_0_147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523" name="Google Shape;2523;gd1f900f23d_0_1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3" name="Shape 2833"/>
        <p:cNvGrpSpPr/>
        <p:nvPr/>
      </p:nvGrpSpPr>
      <p:grpSpPr>
        <a:xfrm>
          <a:off x="0" y="0"/>
          <a:ext cx="0" cy="0"/>
          <a:chOff x="0" y="0"/>
          <a:chExt cx="0" cy="0"/>
        </a:xfrm>
      </p:grpSpPr>
      <p:sp>
        <p:nvSpPr>
          <p:cNvPr id="2834" name="Google Shape;2834;g1168567b9fe_0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835" name="Google Shape;2835;g1168567b9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263408eeb24e718_91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263408eeb24e718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g263408eeb24e718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95" name="Google Shape;895;g263408eeb24e71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g2202af267bce585a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211" name="Google Shape;1211;g2202af267bce585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5" name="Shape 1535"/>
        <p:cNvGrpSpPr/>
        <p:nvPr/>
      </p:nvGrpSpPr>
      <p:grpSpPr>
        <a:xfrm>
          <a:off x="0" y="0"/>
          <a:ext cx="0" cy="0"/>
          <a:chOff x="0" y="0"/>
          <a:chExt cx="0" cy="0"/>
        </a:xfrm>
      </p:grpSpPr>
      <p:sp>
        <p:nvSpPr>
          <p:cNvPr id="1536" name="Google Shape;1536;gb3bdaac41bb9eb4_1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37" name="Google Shape;1537;gb3bdaac41bb9eb4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5" name="Shape 1845"/>
        <p:cNvGrpSpPr/>
        <p:nvPr/>
      </p:nvGrpSpPr>
      <p:grpSpPr>
        <a:xfrm>
          <a:off x="0" y="0"/>
          <a:ext cx="0" cy="0"/>
          <a:chOff x="0" y="0"/>
          <a:chExt cx="0" cy="0"/>
        </a:xfrm>
      </p:grpSpPr>
      <p:sp>
        <p:nvSpPr>
          <p:cNvPr id="1846" name="Google Shape;1846;g119c58919a1_1_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47" name="Google Shape;1847;g119c58919a1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8" name="Shape 2188"/>
        <p:cNvGrpSpPr/>
        <p:nvPr/>
      </p:nvGrpSpPr>
      <p:grpSpPr>
        <a:xfrm>
          <a:off x="0" y="0"/>
          <a:ext cx="0" cy="0"/>
          <a:chOff x="0" y="0"/>
          <a:chExt cx="0" cy="0"/>
        </a:xfrm>
      </p:grpSpPr>
      <p:sp>
        <p:nvSpPr>
          <p:cNvPr id="2189" name="Google Shape;2189;g1de951926c916de2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190" name="Google Shape;2190;g1de951926c916de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4" name="Shape 2194"/>
        <p:cNvGrpSpPr/>
        <p:nvPr/>
      </p:nvGrpSpPr>
      <p:grpSpPr>
        <a:xfrm>
          <a:off x="0" y="0"/>
          <a:ext cx="0" cy="0"/>
          <a:chOff x="0" y="0"/>
          <a:chExt cx="0" cy="0"/>
        </a:xfrm>
      </p:grpSpPr>
      <p:sp>
        <p:nvSpPr>
          <p:cNvPr id="2195" name="Google Shape;2195;g34e1976e44159168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196" name="Google Shape;2196;g34e1976e4415916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3" name="Shape 2213"/>
        <p:cNvGrpSpPr/>
        <p:nvPr/>
      </p:nvGrpSpPr>
      <p:grpSpPr>
        <a:xfrm>
          <a:off x="0" y="0"/>
          <a:ext cx="0" cy="0"/>
          <a:chOff x="0" y="0"/>
          <a:chExt cx="0" cy="0"/>
        </a:xfrm>
      </p:grpSpPr>
      <p:sp>
        <p:nvSpPr>
          <p:cNvPr id="2214" name="Google Shape;2214;g171d8c7d1b1c2a57_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215" name="Google Shape;2215;g171d8c7d1b1c2a57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hyperlink" Target="https://docs.google.com/presentation/d/1_daiDTmCwl2ghqklVABwQInOL85HBWdFvN6C--i_pVY/edit" TargetMode="External"/><Relationship Id="rId6" Type="http://schemas.openxmlformats.org/officeDocument/2006/relationships/hyperlink" Target="https://youtu.be/wv3uVn4n23Q" TargetMode="External"/><Relationship Id="rId7" Type="http://schemas.openxmlformats.org/officeDocument/2006/relationships/hyperlink" Target="https://youtu.be/o2zjQWbmb94" TargetMode="External"/><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6.jpg"/><Relationship Id="rId5" Type="http://schemas.openxmlformats.org/officeDocument/2006/relationships/image" Target="../media/image5.png"/><Relationship Id="rId6"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375988" y="6695513"/>
            <a:ext cx="1793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Playfair Display"/>
                <a:ea typeface="Playfair Display"/>
                <a:cs typeface="Playfair Display"/>
                <a:sym typeface="Playfair Display"/>
              </a:rPr>
              <a:t>Objectives:</a:t>
            </a:r>
            <a:endParaRPr b="1" sz="2400">
              <a:latin typeface="Playfair Display"/>
              <a:ea typeface="Playfair Display"/>
              <a:cs typeface="Playfair Display"/>
              <a:sym typeface="Playfair Display"/>
            </a:endParaRPr>
          </a:p>
        </p:txBody>
      </p:sp>
      <p:grpSp>
        <p:nvGrpSpPr>
          <p:cNvPr id="55" name="Google Shape;55;p13"/>
          <p:cNvGrpSpPr/>
          <p:nvPr/>
        </p:nvGrpSpPr>
        <p:grpSpPr>
          <a:xfrm>
            <a:off x="2724836" y="2257864"/>
            <a:ext cx="2500892" cy="3699664"/>
            <a:chOff x="3968145" y="1316180"/>
            <a:chExt cx="959041" cy="1368725"/>
          </a:xfrm>
        </p:grpSpPr>
        <p:sp>
          <p:nvSpPr>
            <p:cNvPr id="56" name="Google Shape;56;p13"/>
            <p:cNvSpPr/>
            <p:nvPr/>
          </p:nvSpPr>
          <p:spPr>
            <a:xfrm>
              <a:off x="4224425" y="1514700"/>
              <a:ext cx="73575" cy="143200"/>
            </a:xfrm>
            <a:custGeom>
              <a:rect b="b" l="l" r="r" t="t"/>
              <a:pathLst>
                <a:path extrusionOk="0" h="5728" w="2943">
                  <a:moveTo>
                    <a:pt x="2450" y="1"/>
                  </a:moveTo>
                  <a:cubicBezTo>
                    <a:pt x="2162" y="1"/>
                    <a:pt x="1835" y="333"/>
                    <a:pt x="1648" y="534"/>
                  </a:cubicBezTo>
                  <a:cubicBezTo>
                    <a:pt x="1204" y="1048"/>
                    <a:pt x="846" y="1631"/>
                    <a:pt x="648" y="2251"/>
                  </a:cubicBezTo>
                  <a:cubicBezTo>
                    <a:pt x="466" y="2743"/>
                    <a:pt x="423" y="3299"/>
                    <a:pt x="290" y="3813"/>
                  </a:cubicBezTo>
                  <a:cubicBezTo>
                    <a:pt x="199" y="4080"/>
                    <a:pt x="135" y="4347"/>
                    <a:pt x="113" y="4636"/>
                  </a:cubicBezTo>
                  <a:cubicBezTo>
                    <a:pt x="44" y="5037"/>
                    <a:pt x="1" y="5684"/>
                    <a:pt x="557" y="5727"/>
                  </a:cubicBezTo>
                  <a:cubicBezTo>
                    <a:pt x="712" y="5727"/>
                    <a:pt x="846" y="5663"/>
                    <a:pt x="937" y="5551"/>
                  </a:cubicBezTo>
                  <a:cubicBezTo>
                    <a:pt x="1070" y="5417"/>
                    <a:pt x="1183" y="5192"/>
                    <a:pt x="1226" y="5016"/>
                  </a:cubicBezTo>
                  <a:cubicBezTo>
                    <a:pt x="1472" y="4080"/>
                    <a:pt x="1338" y="3165"/>
                    <a:pt x="1873" y="2321"/>
                  </a:cubicBezTo>
                  <a:cubicBezTo>
                    <a:pt x="2119" y="1898"/>
                    <a:pt x="2472" y="1561"/>
                    <a:pt x="2675" y="1117"/>
                  </a:cubicBezTo>
                  <a:cubicBezTo>
                    <a:pt x="2787" y="893"/>
                    <a:pt x="2942" y="470"/>
                    <a:pt x="2787" y="224"/>
                  </a:cubicBezTo>
                  <a:cubicBezTo>
                    <a:pt x="2692" y="63"/>
                    <a:pt x="2575" y="1"/>
                    <a:pt x="24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4214950" y="1630600"/>
              <a:ext cx="12175" cy="28025"/>
            </a:xfrm>
            <a:custGeom>
              <a:rect b="b" l="l" r="r" t="t"/>
              <a:pathLst>
                <a:path extrusionOk="0" h="1121" w="487">
                  <a:moveTo>
                    <a:pt x="246" y="0"/>
                  </a:moveTo>
                  <a:cubicBezTo>
                    <a:pt x="198" y="310"/>
                    <a:pt x="0" y="979"/>
                    <a:pt x="423" y="1112"/>
                  </a:cubicBezTo>
                  <a:cubicBezTo>
                    <a:pt x="432" y="1118"/>
                    <a:pt x="440" y="1120"/>
                    <a:pt x="447" y="1120"/>
                  </a:cubicBezTo>
                  <a:cubicBezTo>
                    <a:pt x="474" y="1120"/>
                    <a:pt x="487" y="1087"/>
                    <a:pt x="465" y="1070"/>
                  </a:cubicBezTo>
                  <a:cubicBezTo>
                    <a:pt x="310" y="893"/>
                    <a:pt x="246" y="759"/>
                    <a:pt x="246" y="513"/>
                  </a:cubicBezTo>
                  <a:cubicBezTo>
                    <a:pt x="246" y="358"/>
                    <a:pt x="268" y="177"/>
                    <a:pt x="268" y="22"/>
                  </a:cubicBezTo>
                  <a:cubicBezTo>
                    <a:pt x="268" y="0"/>
                    <a:pt x="246" y="0"/>
                    <a:pt x="24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3968145" y="1316180"/>
              <a:ext cx="959041" cy="1368725"/>
            </a:xfrm>
            <a:custGeom>
              <a:rect b="b" l="l" r="r" t="t"/>
              <a:pathLst>
                <a:path extrusionOk="0" h="54749" w="36766">
                  <a:moveTo>
                    <a:pt x="27326" y="4841"/>
                  </a:moveTo>
                  <a:cubicBezTo>
                    <a:pt x="27321" y="4852"/>
                    <a:pt x="27317" y="4860"/>
                    <a:pt x="27317" y="4865"/>
                  </a:cubicBezTo>
                  <a:lnTo>
                    <a:pt x="27317" y="4865"/>
                  </a:lnTo>
                  <a:cubicBezTo>
                    <a:pt x="27317" y="4862"/>
                    <a:pt x="27318" y="4853"/>
                    <a:pt x="27326" y="4841"/>
                  </a:cubicBezTo>
                  <a:close/>
                  <a:moveTo>
                    <a:pt x="10121" y="318"/>
                  </a:moveTo>
                  <a:cubicBezTo>
                    <a:pt x="10562" y="318"/>
                    <a:pt x="10837" y="846"/>
                    <a:pt x="11033" y="1170"/>
                  </a:cubicBezTo>
                  <a:cubicBezTo>
                    <a:pt x="11455" y="1860"/>
                    <a:pt x="11744" y="2662"/>
                    <a:pt x="12054" y="3422"/>
                  </a:cubicBezTo>
                  <a:cubicBezTo>
                    <a:pt x="12102" y="3529"/>
                    <a:pt x="12145" y="3662"/>
                    <a:pt x="12188" y="3775"/>
                  </a:cubicBezTo>
                  <a:cubicBezTo>
                    <a:pt x="11990" y="3844"/>
                    <a:pt x="11808" y="3957"/>
                    <a:pt x="11653" y="4042"/>
                  </a:cubicBezTo>
                  <a:cubicBezTo>
                    <a:pt x="11407" y="4197"/>
                    <a:pt x="11166" y="4358"/>
                    <a:pt x="10920" y="4513"/>
                  </a:cubicBezTo>
                  <a:cubicBezTo>
                    <a:pt x="10903" y="4513"/>
                    <a:pt x="10914" y="4540"/>
                    <a:pt x="10929" y="4540"/>
                  </a:cubicBezTo>
                  <a:cubicBezTo>
                    <a:pt x="10933" y="4540"/>
                    <a:pt x="10938" y="4538"/>
                    <a:pt x="10942" y="4534"/>
                  </a:cubicBezTo>
                  <a:cubicBezTo>
                    <a:pt x="11188" y="4422"/>
                    <a:pt x="11407" y="4310"/>
                    <a:pt x="11653" y="4176"/>
                  </a:cubicBezTo>
                  <a:cubicBezTo>
                    <a:pt x="11835" y="4064"/>
                    <a:pt x="12033" y="3999"/>
                    <a:pt x="12236" y="3887"/>
                  </a:cubicBezTo>
                  <a:cubicBezTo>
                    <a:pt x="12455" y="4465"/>
                    <a:pt x="12680" y="5048"/>
                    <a:pt x="12947" y="5625"/>
                  </a:cubicBezTo>
                  <a:cubicBezTo>
                    <a:pt x="12969" y="5716"/>
                    <a:pt x="13011" y="5802"/>
                    <a:pt x="13059" y="5892"/>
                  </a:cubicBezTo>
                  <a:cubicBezTo>
                    <a:pt x="12391" y="6229"/>
                    <a:pt x="11701" y="6518"/>
                    <a:pt x="11097" y="6941"/>
                  </a:cubicBezTo>
                  <a:cubicBezTo>
                    <a:pt x="11082" y="6956"/>
                    <a:pt x="11088" y="6971"/>
                    <a:pt x="11101" y="6971"/>
                  </a:cubicBezTo>
                  <a:cubicBezTo>
                    <a:pt x="11106" y="6971"/>
                    <a:pt x="11112" y="6968"/>
                    <a:pt x="11118" y="6962"/>
                  </a:cubicBezTo>
                  <a:cubicBezTo>
                    <a:pt x="11765" y="6604"/>
                    <a:pt x="12455" y="6363"/>
                    <a:pt x="13102" y="6005"/>
                  </a:cubicBezTo>
                  <a:lnTo>
                    <a:pt x="13305" y="6470"/>
                  </a:lnTo>
                  <a:cubicBezTo>
                    <a:pt x="13193" y="6497"/>
                    <a:pt x="13102" y="6561"/>
                    <a:pt x="12990" y="6604"/>
                  </a:cubicBezTo>
                  <a:cubicBezTo>
                    <a:pt x="12969" y="6630"/>
                    <a:pt x="12990" y="6652"/>
                    <a:pt x="13011" y="6652"/>
                  </a:cubicBezTo>
                  <a:cubicBezTo>
                    <a:pt x="13124" y="6604"/>
                    <a:pt x="13215" y="6561"/>
                    <a:pt x="13327" y="6518"/>
                  </a:cubicBezTo>
                  <a:cubicBezTo>
                    <a:pt x="13503" y="6962"/>
                    <a:pt x="13707" y="7406"/>
                    <a:pt x="13840" y="7876"/>
                  </a:cubicBezTo>
                  <a:cubicBezTo>
                    <a:pt x="13814" y="7898"/>
                    <a:pt x="13771" y="7919"/>
                    <a:pt x="13749" y="7941"/>
                  </a:cubicBezTo>
                  <a:cubicBezTo>
                    <a:pt x="13728" y="7967"/>
                    <a:pt x="13728" y="7989"/>
                    <a:pt x="13749" y="7989"/>
                  </a:cubicBezTo>
                  <a:cubicBezTo>
                    <a:pt x="13792" y="7967"/>
                    <a:pt x="13840" y="7941"/>
                    <a:pt x="13862" y="7898"/>
                  </a:cubicBezTo>
                  <a:cubicBezTo>
                    <a:pt x="13862" y="7919"/>
                    <a:pt x="13862" y="7941"/>
                    <a:pt x="13883" y="7967"/>
                  </a:cubicBezTo>
                  <a:cubicBezTo>
                    <a:pt x="13904" y="8074"/>
                    <a:pt x="13947" y="8187"/>
                    <a:pt x="13995" y="8299"/>
                  </a:cubicBezTo>
                  <a:cubicBezTo>
                    <a:pt x="13947" y="8368"/>
                    <a:pt x="13926" y="8411"/>
                    <a:pt x="13883" y="8454"/>
                  </a:cubicBezTo>
                  <a:cubicBezTo>
                    <a:pt x="13792" y="8566"/>
                    <a:pt x="13707" y="8657"/>
                    <a:pt x="13616" y="8770"/>
                  </a:cubicBezTo>
                  <a:cubicBezTo>
                    <a:pt x="13616" y="8770"/>
                    <a:pt x="13625" y="8779"/>
                    <a:pt x="13631" y="8779"/>
                  </a:cubicBezTo>
                  <a:cubicBezTo>
                    <a:pt x="13635" y="8779"/>
                    <a:pt x="13637" y="8777"/>
                    <a:pt x="13637" y="8770"/>
                  </a:cubicBezTo>
                  <a:cubicBezTo>
                    <a:pt x="13749" y="8679"/>
                    <a:pt x="13840" y="8609"/>
                    <a:pt x="13926" y="8502"/>
                  </a:cubicBezTo>
                  <a:cubicBezTo>
                    <a:pt x="13974" y="8475"/>
                    <a:pt x="13995" y="8454"/>
                    <a:pt x="14017" y="8433"/>
                  </a:cubicBezTo>
                  <a:cubicBezTo>
                    <a:pt x="14129" y="8721"/>
                    <a:pt x="14215" y="9037"/>
                    <a:pt x="14306" y="9326"/>
                  </a:cubicBezTo>
                  <a:cubicBezTo>
                    <a:pt x="14327" y="9390"/>
                    <a:pt x="14348" y="9438"/>
                    <a:pt x="14375" y="9502"/>
                  </a:cubicBezTo>
                  <a:cubicBezTo>
                    <a:pt x="14241" y="9614"/>
                    <a:pt x="14129" y="9748"/>
                    <a:pt x="14017" y="9839"/>
                  </a:cubicBezTo>
                  <a:cubicBezTo>
                    <a:pt x="13862" y="9973"/>
                    <a:pt x="13680" y="10106"/>
                    <a:pt x="13525" y="10240"/>
                  </a:cubicBezTo>
                  <a:cubicBezTo>
                    <a:pt x="13525" y="10255"/>
                    <a:pt x="13535" y="10270"/>
                    <a:pt x="13542" y="10270"/>
                  </a:cubicBezTo>
                  <a:cubicBezTo>
                    <a:pt x="13544" y="10270"/>
                    <a:pt x="13546" y="10268"/>
                    <a:pt x="13546" y="10262"/>
                  </a:cubicBezTo>
                  <a:cubicBezTo>
                    <a:pt x="13814" y="10058"/>
                    <a:pt x="14193" y="9882"/>
                    <a:pt x="14396" y="9614"/>
                  </a:cubicBezTo>
                  <a:cubicBezTo>
                    <a:pt x="14418" y="9705"/>
                    <a:pt x="14461" y="9791"/>
                    <a:pt x="14482" y="9860"/>
                  </a:cubicBezTo>
                  <a:cubicBezTo>
                    <a:pt x="14193" y="10213"/>
                    <a:pt x="13862" y="10459"/>
                    <a:pt x="13439" y="10663"/>
                  </a:cubicBezTo>
                  <a:cubicBezTo>
                    <a:pt x="13439" y="10663"/>
                    <a:pt x="13439" y="10684"/>
                    <a:pt x="13461" y="10684"/>
                  </a:cubicBezTo>
                  <a:cubicBezTo>
                    <a:pt x="13814" y="10529"/>
                    <a:pt x="14306" y="10347"/>
                    <a:pt x="14530" y="9994"/>
                  </a:cubicBezTo>
                  <a:cubicBezTo>
                    <a:pt x="14530" y="10016"/>
                    <a:pt x="14530" y="10037"/>
                    <a:pt x="14552" y="10058"/>
                  </a:cubicBezTo>
                  <a:cubicBezTo>
                    <a:pt x="14573" y="10149"/>
                    <a:pt x="14685" y="10326"/>
                    <a:pt x="14728" y="10459"/>
                  </a:cubicBezTo>
                  <a:cubicBezTo>
                    <a:pt x="14707" y="10481"/>
                    <a:pt x="14707" y="10508"/>
                    <a:pt x="14685" y="10529"/>
                  </a:cubicBezTo>
                  <a:lnTo>
                    <a:pt x="14685" y="10550"/>
                  </a:lnTo>
                  <a:cubicBezTo>
                    <a:pt x="14616" y="10641"/>
                    <a:pt x="14530" y="10727"/>
                    <a:pt x="14439" y="10818"/>
                  </a:cubicBezTo>
                  <a:cubicBezTo>
                    <a:pt x="14327" y="10909"/>
                    <a:pt x="14215" y="10994"/>
                    <a:pt x="14060" y="11064"/>
                  </a:cubicBezTo>
                  <a:cubicBezTo>
                    <a:pt x="14193" y="10951"/>
                    <a:pt x="14306" y="10796"/>
                    <a:pt x="14375" y="10641"/>
                  </a:cubicBezTo>
                  <a:cubicBezTo>
                    <a:pt x="14375" y="10623"/>
                    <a:pt x="14352" y="10596"/>
                    <a:pt x="14338" y="10596"/>
                  </a:cubicBezTo>
                  <a:cubicBezTo>
                    <a:pt x="14331" y="10596"/>
                    <a:pt x="14327" y="10601"/>
                    <a:pt x="14327" y="10615"/>
                  </a:cubicBezTo>
                  <a:cubicBezTo>
                    <a:pt x="14274" y="10707"/>
                    <a:pt x="13809" y="11102"/>
                    <a:pt x="13562" y="11102"/>
                  </a:cubicBezTo>
                  <a:cubicBezTo>
                    <a:pt x="13509" y="11102"/>
                    <a:pt x="13466" y="11084"/>
                    <a:pt x="13439" y="11042"/>
                  </a:cubicBezTo>
                  <a:cubicBezTo>
                    <a:pt x="13193" y="10684"/>
                    <a:pt x="13236" y="10192"/>
                    <a:pt x="13305" y="9791"/>
                  </a:cubicBezTo>
                  <a:cubicBezTo>
                    <a:pt x="13370" y="9304"/>
                    <a:pt x="13525" y="8834"/>
                    <a:pt x="13525" y="8368"/>
                  </a:cubicBezTo>
                  <a:cubicBezTo>
                    <a:pt x="13546" y="7967"/>
                    <a:pt x="13482" y="7540"/>
                    <a:pt x="13124" y="7363"/>
                  </a:cubicBezTo>
                  <a:cubicBezTo>
                    <a:pt x="12974" y="7272"/>
                    <a:pt x="12818" y="7233"/>
                    <a:pt x="12659" y="7233"/>
                  </a:cubicBezTo>
                  <a:cubicBezTo>
                    <a:pt x="12512" y="7233"/>
                    <a:pt x="12361" y="7266"/>
                    <a:pt x="12209" y="7320"/>
                  </a:cubicBezTo>
                  <a:cubicBezTo>
                    <a:pt x="12322" y="7251"/>
                    <a:pt x="12434" y="7187"/>
                    <a:pt x="12546" y="7165"/>
                  </a:cubicBezTo>
                  <a:cubicBezTo>
                    <a:pt x="12564" y="7165"/>
                    <a:pt x="12552" y="7133"/>
                    <a:pt x="12536" y="7133"/>
                  </a:cubicBezTo>
                  <a:cubicBezTo>
                    <a:pt x="12532" y="7133"/>
                    <a:pt x="12529" y="7135"/>
                    <a:pt x="12525" y="7138"/>
                  </a:cubicBezTo>
                  <a:cubicBezTo>
                    <a:pt x="12257" y="7165"/>
                    <a:pt x="11990" y="7272"/>
                    <a:pt x="11723" y="7320"/>
                  </a:cubicBezTo>
                  <a:cubicBezTo>
                    <a:pt x="11453" y="7381"/>
                    <a:pt x="11127" y="7692"/>
                    <a:pt x="10825" y="7692"/>
                  </a:cubicBezTo>
                  <a:cubicBezTo>
                    <a:pt x="10701" y="7692"/>
                    <a:pt x="10582" y="7640"/>
                    <a:pt x="10471" y="7497"/>
                  </a:cubicBezTo>
                  <a:cubicBezTo>
                    <a:pt x="10204" y="7117"/>
                    <a:pt x="9872" y="6786"/>
                    <a:pt x="9514" y="6518"/>
                  </a:cubicBezTo>
                  <a:cubicBezTo>
                    <a:pt x="9450" y="6470"/>
                    <a:pt x="9402" y="6427"/>
                    <a:pt x="9337" y="6384"/>
                  </a:cubicBezTo>
                  <a:cubicBezTo>
                    <a:pt x="9402" y="6251"/>
                    <a:pt x="9428" y="6117"/>
                    <a:pt x="9493" y="5983"/>
                  </a:cubicBezTo>
                  <a:cubicBezTo>
                    <a:pt x="9583" y="5780"/>
                    <a:pt x="9648" y="5561"/>
                    <a:pt x="9717" y="5358"/>
                  </a:cubicBezTo>
                  <a:cubicBezTo>
                    <a:pt x="9728" y="5347"/>
                    <a:pt x="9723" y="5342"/>
                    <a:pt x="9714" y="5342"/>
                  </a:cubicBezTo>
                  <a:cubicBezTo>
                    <a:pt x="9706" y="5342"/>
                    <a:pt x="9696" y="5347"/>
                    <a:pt x="9696" y="5358"/>
                  </a:cubicBezTo>
                  <a:cubicBezTo>
                    <a:pt x="9583" y="5646"/>
                    <a:pt x="9316" y="5962"/>
                    <a:pt x="9225" y="6294"/>
                  </a:cubicBezTo>
                  <a:cubicBezTo>
                    <a:pt x="8915" y="6048"/>
                    <a:pt x="8557" y="5850"/>
                    <a:pt x="8225" y="5646"/>
                  </a:cubicBezTo>
                  <a:cubicBezTo>
                    <a:pt x="8380" y="5449"/>
                    <a:pt x="8514" y="5245"/>
                    <a:pt x="8648" y="5048"/>
                  </a:cubicBezTo>
                  <a:cubicBezTo>
                    <a:pt x="8845" y="4780"/>
                    <a:pt x="9070" y="4577"/>
                    <a:pt x="9295" y="4331"/>
                  </a:cubicBezTo>
                  <a:cubicBezTo>
                    <a:pt x="9312" y="4314"/>
                    <a:pt x="9301" y="4282"/>
                    <a:pt x="9271" y="4282"/>
                  </a:cubicBezTo>
                  <a:cubicBezTo>
                    <a:pt x="9264" y="4282"/>
                    <a:pt x="9256" y="4284"/>
                    <a:pt x="9247" y="4288"/>
                  </a:cubicBezTo>
                  <a:cubicBezTo>
                    <a:pt x="8712" y="4443"/>
                    <a:pt x="8423" y="5112"/>
                    <a:pt x="8177" y="5604"/>
                  </a:cubicBezTo>
                  <a:cubicBezTo>
                    <a:pt x="8022" y="5513"/>
                    <a:pt x="7867" y="5400"/>
                    <a:pt x="7712" y="5294"/>
                  </a:cubicBezTo>
                  <a:cubicBezTo>
                    <a:pt x="7156" y="4866"/>
                    <a:pt x="6573" y="4556"/>
                    <a:pt x="5861" y="4491"/>
                  </a:cubicBezTo>
                  <a:cubicBezTo>
                    <a:pt x="5789" y="4482"/>
                    <a:pt x="5719" y="4478"/>
                    <a:pt x="5650" y="4478"/>
                  </a:cubicBezTo>
                  <a:cubicBezTo>
                    <a:pt x="5362" y="4478"/>
                    <a:pt x="5107" y="4552"/>
                    <a:pt x="4835" y="4625"/>
                  </a:cubicBezTo>
                  <a:cubicBezTo>
                    <a:pt x="4567" y="4154"/>
                    <a:pt x="4434" y="3641"/>
                    <a:pt x="4102" y="3197"/>
                  </a:cubicBezTo>
                  <a:cubicBezTo>
                    <a:pt x="4102" y="3197"/>
                    <a:pt x="4081" y="3197"/>
                    <a:pt x="4081" y="3219"/>
                  </a:cubicBezTo>
                  <a:cubicBezTo>
                    <a:pt x="4369" y="3662"/>
                    <a:pt x="4482" y="4197"/>
                    <a:pt x="4722" y="4668"/>
                  </a:cubicBezTo>
                  <a:cubicBezTo>
                    <a:pt x="4567" y="4711"/>
                    <a:pt x="4412" y="4759"/>
                    <a:pt x="4236" y="4802"/>
                  </a:cubicBezTo>
                  <a:cubicBezTo>
                    <a:pt x="3968" y="4331"/>
                    <a:pt x="3813" y="3823"/>
                    <a:pt x="3701" y="3310"/>
                  </a:cubicBezTo>
                  <a:cubicBezTo>
                    <a:pt x="3701" y="3299"/>
                    <a:pt x="3689" y="3293"/>
                    <a:pt x="3677" y="3293"/>
                  </a:cubicBezTo>
                  <a:cubicBezTo>
                    <a:pt x="3665" y="3293"/>
                    <a:pt x="3653" y="3299"/>
                    <a:pt x="3653" y="3310"/>
                  </a:cubicBezTo>
                  <a:cubicBezTo>
                    <a:pt x="3765" y="3823"/>
                    <a:pt x="3835" y="4358"/>
                    <a:pt x="4102" y="4823"/>
                  </a:cubicBezTo>
                  <a:lnTo>
                    <a:pt x="4011" y="4823"/>
                  </a:lnTo>
                  <a:cubicBezTo>
                    <a:pt x="3984" y="4827"/>
                    <a:pt x="3958" y="4829"/>
                    <a:pt x="3933" y="4829"/>
                  </a:cubicBezTo>
                  <a:cubicBezTo>
                    <a:pt x="3512" y="4829"/>
                    <a:pt x="3449" y="4290"/>
                    <a:pt x="3343" y="3957"/>
                  </a:cubicBezTo>
                  <a:cubicBezTo>
                    <a:pt x="3300" y="3775"/>
                    <a:pt x="3188" y="3620"/>
                    <a:pt x="3118" y="3465"/>
                  </a:cubicBezTo>
                  <a:cubicBezTo>
                    <a:pt x="2984" y="3128"/>
                    <a:pt x="3230" y="2973"/>
                    <a:pt x="3476" y="2860"/>
                  </a:cubicBezTo>
                  <a:cubicBezTo>
                    <a:pt x="3631" y="2775"/>
                    <a:pt x="3813" y="2705"/>
                    <a:pt x="3968" y="2620"/>
                  </a:cubicBezTo>
                  <a:cubicBezTo>
                    <a:pt x="4035" y="2641"/>
                    <a:pt x="4113" y="2652"/>
                    <a:pt x="4190" y="2652"/>
                  </a:cubicBezTo>
                  <a:cubicBezTo>
                    <a:pt x="4268" y="2652"/>
                    <a:pt x="4345" y="2641"/>
                    <a:pt x="4412" y="2620"/>
                  </a:cubicBezTo>
                  <a:cubicBezTo>
                    <a:pt x="4434" y="2593"/>
                    <a:pt x="4434" y="2550"/>
                    <a:pt x="4391" y="2529"/>
                  </a:cubicBezTo>
                  <a:cubicBezTo>
                    <a:pt x="4321" y="2529"/>
                    <a:pt x="4236" y="2507"/>
                    <a:pt x="4145" y="2507"/>
                  </a:cubicBezTo>
                  <a:cubicBezTo>
                    <a:pt x="4166" y="2507"/>
                    <a:pt x="4166" y="2486"/>
                    <a:pt x="4188" y="2459"/>
                  </a:cubicBezTo>
                  <a:cubicBezTo>
                    <a:pt x="4348" y="2459"/>
                    <a:pt x="4503" y="2395"/>
                    <a:pt x="4658" y="2326"/>
                  </a:cubicBezTo>
                  <a:cubicBezTo>
                    <a:pt x="4680" y="2326"/>
                    <a:pt x="4658" y="2283"/>
                    <a:pt x="4637" y="2283"/>
                  </a:cubicBezTo>
                  <a:cubicBezTo>
                    <a:pt x="4503" y="2304"/>
                    <a:pt x="4369" y="2374"/>
                    <a:pt x="4236" y="2395"/>
                  </a:cubicBezTo>
                  <a:cubicBezTo>
                    <a:pt x="4279" y="2352"/>
                    <a:pt x="4300" y="2283"/>
                    <a:pt x="4321" y="2219"/>
                  </a:cubicBezTo>
                  <a:cubicBezTo>
                    <a:pt x="4434" y="2192"/>
                    <a:pt x="4546" y="2149"/>
                    <a:pt x="4658" y="2106"/>
                  </a:cubicBezTo>
                  <a:cubicBezTo>
                    <a:pt x="4680" y="2085"/>
                    <a:pt x="4658" y="2058"/>
                    <a:pt x="4637" y="2058"/>
                  </a:cubicBezTo>
                  <a:cubicBezTo>
                    <a:pt x="4525" y="2085"/>
                    <a:pt x="4434" y="2106"/>
                    <a:pt x="4321" y="2128"/>
                  </a:cubicBezTo>
                  <a:lnTo>
                    <a:pt x="4321" y="1994"/>
                  </a:lnTo>
                  <a:cubicBezTo>
                    <a:pt x="4391" y="1994"/>
                    <a:pt x="4455" y="1973"/>
                    <a:pt x="4525" y="1951"/>
                  </a:cubicBezTo>
                  <a:cubicBezTo>
                    <a:pt x="4546" y="1951"/>
                    <a:pt x="4525" y="1924"/>
                    <a:pt x="4525" y="1924"/>
                  </a:cubicBezTo>
                  <a:cubicBezTo>
                    <a:pt x="4455" y="1951"/>
                    <a:pt x="4391" y="1951"/>
                    <a:pt x="4321" y="1973"/>
                  </a:cubicBezTo>
                  <a:cubicBezTo>
                    <a:pt x="4321" y="1763"/>
                    <a:pt x="4566" y="1748"/>
                    <a:pt x="4721" y="1748"/>
                  </a:cubicBezTo>
                  <a:cubicBezTo>
                    <a:pt x="4748" y="1748"/>
                    <a:pt x="4772" y="1748"/>
                    <a:pt x="4792" y="1748"/>
                  </a:cubicBezTo>
                  <a:cubicBezTo>
                    <a:pt x="5081" y="1748"/>
                    <a:pt x="4990" y="1951"/>
                    <a:pt x="4968" y="2106"/>
                  </a:cubicBezTo>
                  <a:cubicBezTo>
                    <a:pt x="4947" y="2261"/>
                    <a:pt x="4947" y="2438"/>
                    <a:pt x="5059" y="2550"/>
                  </a:cubicBezTo>
                  <a:cubicBezTo>
                    <a:pt x="5102" y="2620"/>
                    <a:pt x="5172" y="2641"/>
                    <a:pt x="5236" y="2641"/>
                  </a:cubicBezTo>
                  <a:cubicBezTo>
                    <a:pt x="5123" y="2753"/>
                    <a:pt x="4990" y="2839"/>
                    <a:pt x="4813" y="2839"/>
                  </a:cubicBezTo>
                  <a:cubicBezTo>
                    <a:pt x="4792" y="2839"/>
                    <a:pt x="4792" y="2908"/>
                    <a:pt x="4813" y="2908"/>
                  </a:cubicBezTo>
                  <a:cubicBezTo>
                    <a:pt x="4834" y="2910"/>
                    <a:pt x="4854" y="2910"/>
                    <a:pt x="4874" y="2910"/>
                  </a:cubicBezTo>
                  <a:cubicBezTo>
                    <a:pt x="5177" y="2910"/>
                    <a:pt x="5381" y="2761"/>
                    <a:pt x="5551" y="2550"/>
                  </a:cubicBezTo>
                  <a:cubicBezTo>
                    <a:pt x="5573" y="2561"/>
                    <a:pt x="5599" y="2561"/>
                    <a:pt x="5627" y="2561"/>
                  </a:cubicBezTo>
                  <a:cubicBezTo>
                    <a:pt x="5654" y="2561"/>
                    <a:pt x="5682" y="2561"/>
                    <a:pt x="5706" y="2572"/>
                  </a:cubicBezTo>
                  <a:cubicBezTo>
                    <a:pt x="5792" y="2593"/>
                    <a:pt x="5883" y="2620"/>
                    <a:pt x="5952" y="2662"/>
                  </a:cubicBezTo>
                  <a:cubicBezTo>
                    <a:pt x="5952" y="2669"/>
                    <a:pt x="5954" y="2671"/>
                    <a:pt x="5957" y="2671"/>
                  </a:cubicBezTo>
                  <a:cubicBezTo>
                    <a:pt x="5963" y="2671"/>
                    <a:pt x="5974" y="2656"/>
                    <a:pt x="5974" y="2641"/>
                  </a:cubicBezTo>
                  <a:cubicBezTo>
                    <a:pt x="5926" y="2572"/>
                    <a:pt x="5840" y="2507"/>
                    <a:pt x="5771" y="2486"/>
                  </a:cubicBezTo>
                  <a:cubicBezTo>
                    <a:pt x="5728" y="2459"/>
                    <a:pt x="5685" y="2438"/>
                    <a:pt x="5637" y="2438"/>
                  </a:cubicBezTo>
                  <a:cubicBezTo>
                    <a:pt x="5706" y="2352"/>
                    <a:pt x="5749" y="2283"/>
                    <a:pt x="5819" y="2219"/>
                  </a:cubicBezTo>
                  <a:cubicBezTo>
                    <a:pt x="5840" y="2219"/>
                    <a:pt x="5883" y="2219"/>
                    <a:pt x="5904" y="2240"/>
                  </a:cubicBezTo>
                  <a:cubicBezTo>
                    <a:pt x="5952" y="2240"/>
                    <a:pt x="6017" y="2261"/>
                    <a:pt x="6059" y="2261"/>
                  </a:cubicBezTo>
                  <a:cubicBezTo>
                    <a:pt x="6086" y="2261"/>
                    <a:pt x="6086" y="2240"/>
                    <a:pt x="6086" y="2240"/>
                  </a:cubicBezTo>
                  <a:cubicBezTo>
                    <a:pt x="6038" y="2192"/>
                    <a:pt x="5995" y="2170"/>
                    <a:pt x="5974" y="2149"/>
                  </a:cubicBezTo>
                  <a:cubicBezTo>
                    <a:pt x="5926" y="2149"/>
                    <a:pt x="5904" y="2128"/>
                    <a:pt x="5883" y="2128"/>
                  </a:cubicBezTo>
                  <a:cubicBezTo>
                    <a:pt x="5925" y="2092"/>
                    <a:pt x="5963" y="2077"/>
                    <a:pt x="5997" y="2077"/>
                  </a:cubicBezTo>
                  <a:cubicBezTo>
                    <a:pt x="6179" y="2077"/>
                    <a:pt x="6255" y="2507"/>
                    <a:pt x="6327" y="2620"/>
                  </a:cubicBezTo>
                  <a:cubicBezTo>
                    <a:pt x="6439" y="2753"/>
                    <a:pt x="6685" y="2727"/>
                    <a:pt x="6840" y="2753"/>
                  </a:cubicBezTo>
                  <a:lnTo>
                    <a:pt x="6888" y="2753"/>
                  </a:lnTo>
                  <a:cubicBezTo>
                    <a:pt x="6755" y="3154"/>
                    <a:pt x="6573" y="3529"/>
                    <a:pt x="6642" y="3957"/>
                  </a:cubicBezTo>
                  <a:cubicBezTo>
                    <a:pt x="6651" y="3975"/>
                    <a:pt x="6664" y="3981"/>
                    <a:pt x="6676" y="3981"/>
                  </a:cubicBezTo>
                  <a:cubicBezTo>
                    <a:pt x="6692" y="3981"/>
                    <a:pt x="6706" y="3969"/>
                    <a:pt x="6706" y="3957"/>
                  </a:cubicBezTo>
                  <a:cubicBezTo>
                    <a:pt x="6728" y="3556"/>
                    <a:pt x="6861" y="3154"/>
                    <a:pt x="6952" y="2775"/>
                  </a:cubicBezTo>
                  <a:cubicBezTo>
                    <a:pt x="7444" y="2839"/>
                    <a:pt x="7910" y="3021"/>
                    <a:pt x="8380" y="3240"/>
                  </a:cubicBezTo>
                  <a:cubicBezTo>
                    <a:pt x="8332" y="3310"/>
                    <a:pt x="8268" y="3395"/>
                    <a:pt x="8225" y="3465"/>
                  </a:cubicBezTo>
                  <a:cubicBezTo>
                    <a:pt x="8091" y="3620"/>
                    <a:pt x="7958" y="3753"/>
                    <a:pt x="7824" y="3908"/>
                  </a:cubicBezTo>
                  <a:cubicBezTo>
                    <a:pt x="7599" y="4154"/>
                    <a:pt x="7396" y="4443"/>
                    <a:pt x="7289" y="4759"/>
                  </a:cubicBezTo>
                  <a:cubicBezTo>
                    <a:pt x="7270" y="4774"/>
                    <a:pt x="7289" y="4789"/>
                    <a:pt x="7309" y="4789"/>
                  </a:cubicBezTo>
                  <a:cubicBezTo>
                    <a:pt x="7317" y="4789"/>
                    <a:pt x="7326" y="4786"/>
                    <a:pt x="7332" y="4780"/>
                  </a:cubicBezTo>
                  <a:cubicBezTo>
                    <a:pt x="7487" y="4443"/>
                    <a:pt x="7755" y="4176"/>
                    <a:pt x="8022" y="3908"/>
                  </a:cubicBezTo>
                  <a:cubicBezTo>
                    <a:pt x="8177" y="3732"/>
                    <a:pt x="8402" y="3529"/>
                    <a:pt x="8535" y="3310"/>
                  </a:cubicBezTo>
                  <a:cubicBezTo>
                    <a:pt x="8690" y="3395"/>
                    <a:pt x="8845" y="3465"/>
                    <a:pt x="9001" y="3529"/>
                  </a:cubicBezTo>
                  <a:cubicBezTo>
                    <a:pt x="9717" y="3887"/>
                    <a:pt x="10140" y="4625"/>
                    <a:pt x="10787" y="5069"/>
                  </a:cubicBezTo>
                  <a:cubicBezTo>
                    <a:pt x="10795" y="5077"/>
                    <a:pt x="10805" y="5080"/>
                    <a:pt x="10816" y="5080"/>
                  </a:cubicBezTo>
                  <a:cubicBezTo>
                    <a:pt x="10865" y="5080"/>
                    <a:pt x="10929" y="5013"/>
                    <a:pt x="10872" y="4957"/>
                  </a:cubicBezTo>
                  <a:cubicBezTo>
                    <a:pt x="10632" y="4625"/>
                    <a:pt x="10364" y="4310"/>
                    <a:pt x="10070" y="4021"/>
                  </a:cubicBezTo>
                  <a:cubicBezTo>
                    <a:pt x="10295" y="4021"/>
                    <a:pt x="10498" y="3866"/>
                    <a:pt x="10674" y="3775"/>
                  </a:cubicBezTo>
                  <a:cubicBezTo>
                    <a:pt x="10985" y="3620"/>
                    <a:pt x="11321" y="3507"/>
                    <a:pt x="11653" y="3352"/>
                  </a:cubicBezTo>
                  <a:cubicBezTo>
                    <a:pt x="11671" y="3334"/>
                    <a:pt x="11659" y="3282"/>
                    <a:pt x="11629" y="3282"/>
                  </a:cubicBezTo>
                  <a:cubicBezTo>
                    <a:pt x="11623" y="3282"/>
                    <a:pt x="11617" y="3284"/>
                    <a:pt x="11610" y="3288"/>
                  </a:cubicBezTo>
                  <a:cubicBezTo>
                    <a:pt x="11343" y="3374"/>
                    <a:pt x="11097" y="3486"/>
                    <a:pt x="10829" y="3598"/>
                  </a:cubicBezTo>
                  <a:cubicBezTo>
                    <a:pt x="10583" y="3711"/>
                    <a:pt x="10337" y="3930"/>
                    <a:pt x="10049" y="3957"/>
                  </a:cubicBezTo>
                  <a:cubicBezTo>
                    <a:pt x="10049" y="3957"/>
                    <a:pt x="10027" y="3957"/>
                    <a:pt x="10027" y="3978"/>
                  </a:cubicBezTo>
                  <a:cubicBezTo>
                    <a:pt x="9963" y="3887"/>
                    <a:pt x="9872" y="3823"/>
                    <a:pt x="9803" y="3753"/>
                  </a:cubicBezTo>
                  <a:cubicBezTo>
                    <a:pt x="9583" y="3106"/>
                    <a:pt x="9204" y="2550"/>
                    <a:pt x="8894" y="1951"/>
                  </a:cubicBezTo>
                  <a:cubicBezTo>
                    <a:pt x="8803" y="1769"/>
                    <a:pt x="8311" y="1101"/>
                    <a:pt x="8493" y="903"/>
                  </a:cubicBezTo>
                  <a:cubicBezTo>
                    <a:pt x="8626" y="748"/>
                    <a:pt x="8894" y="657"/>
                    <a:pt x="9134" y="588"/>
                  </a:cubicBezTo>
                  <a:lnTo>
                    <a:pt x="9134" y="588"/>
                  </a:lnTo>
                  <a:cubicBezTo>
                    <a:pt x="8915" y="721"/>
                    <a:pt x="8712" y="855"/>
                    <a:pt x="8578" y="1101"/>
                  </a:cubicBezTo>
                  <a:lnTo>
                    <a:pt x="8599" y="1122"/>
                  </a:lnTo>
                  <a:cubicBezTo>
                    <a:pt x="8803" y="882"/>
                    <a:pt x="9070" y="791"/>
                    <a:pt x="9337" y="657"/>
                  </a:cubicBezTo>
                  <a:cubicBezTo>
                    <a:pt x="9514" y="566"/>
                    <a:pt x="9696" y="454"/>
                    <a:pt x="9872" y="368"/>
                  </a:cubicBezTo>
                  <a:cubicBezTo>
                    <a:pt x="9936" y="347"/>
                    <a:pt x="10006" y="347"/>
                    <a:pt x="10070" y="320"/>
                  </a:cubicBezTo>
                  <a:cubicBezTo>
                    <a:pt x="10087" y="319"/>
                    <a:pt x="10104" y="318"/>
                    <a:pt x="10121" y="318"/>
                  </a:cubicBezTo>
                  <a:close/>
                  <a:moveTo>
                    <a:pt x="6091" y="13476"/>
                  </a:moveTo>
                  <a:cubicBezTo>
                    <a:pt x="6089" y="13481"/>
                    <a:pt x="6088" y="13485"/>
                    <a:pt x="6086" y="13490"/>
                  </a:cubicBezTo>
                  <a:lnTo>
                    <a:pt x="6086" y="13490"/>
                  </a:lnTo>
                  <a:cubicBezTo>
                    <a:pt x="6086" y="13484"/>
                    <a:pt x="6089" y="13480"/>
                    <a:pt x="6091" y="13476"/>
                  </a:cubicBezTo>
                  <a:close/>
                  <a:moveTo>
                    <a:pt x="22530" y="14919"/>
                  </a:moveTo>
                  <a:cubicBezTo>
                    <a:pt x="22530" y="14941"/>
                    <a:pt x="22552" y="14941"/>
                    <a:pt x="22552" y="14941"/>
                  </a:cubicBezTo>
                  <a:lnTo>
                    <a:pt x="22530" y="14962"/>
                  </a:lnTo>
                  <a:lnTo>
                    <a:pt x="22530" y="14919"/>
                  </a:lnTo>
                  <a:close/>
                  <a:moveTo>
                    <a:pt x="20054" y="14561"/>
                  </a:moveTo>
                  <a:cubicBezTo>
                    <a:pt x="20391" y="14583"/>
                    <a:pt x="20723" y="14604"/>
                    <a:pt x="21033" y="14759"/>
                  </a:cubicBezTo>
                  <a:cubicBezTo>
                    <a:pt x="21193" y="14828"/>
                    <a:pt x="21348" y="14941"/>
                    <a:pt x="21504" y="15026"/>
                  </a:cubicBezTo>
                  <a:cubicBezTo>
                    <a:pt x="21359" y="15033"/>
                    <a:pt x="21212" y="15037"/>
                    <a:pt x="21065" y="15037"/>
                  </a:cubicBezTo>
                  <a:cubicBezTo>
                    <a:pt x="20646" y="15037"/>
                    <a:pt x="20220" y="15010"/>
                    <a:pt x="19808" y="14962"/>
                  </a:cubicBezTo>
                  <a:cubicBezTo>
                    <a:pt x="19541" y="14941"/>
                    <a:pt x="19209" y="14919"/>
                    <a:pt x="18942" y="14807"/>
                  </a:cubicBezTo>
                  <a:cubicBezTo>
                    <a:pt x="19252" y="14583"/>
                    <a:pt x="19675" y="14561"/>
                    <a:pt x="20054" y="14561"/>
                  </a:cubicBezTo>
                  <a:close/>
                  <a:moveTo>
                    <a:pt x="34001" y="12534"/>
                  </a:moveTo>
                  <a:cubicBezTo>
                    <a:pt x="34113" y="12577"/>
                    <a:pt x="34162" y="12668"/>
                    <a:pt x="34183" y="12823"/>
                  </a:cubicBezTo>
                  <a:cubicBezTo>
                    <a:pt x="34183" y="13069"/>
                    <a:pt x="34049" y="13315"/>
                    <a:pt x="33958" y="13534"/>
                  </a:cubicBezTo>
                  <a:cubicBezTo>
                    <a:pt x="33894" y="13780"/>
                    <a:pt x="33867" y="14048"/>
                    <a:pt x="33846" y="14294"/>
                  </a:cubicBezTo>
                  <a:cubicBezTo>
                    <a:pt x="33803" y="14807"/>
                    <a:pt x="33825" y="15320"/>
                    <a:pt x="33761" y="15807"/>
                  </a:cubicBezTo>
                  <a:cubicBezTo>
                    <a:pt x="33712" y="15877"/>
                    <a:pt x="33691" y="15941"/>
                    <a:pt x="33648" y="16010"/>
                  </a:cubicBezTo>
                  <a:cubicBezTo>
                    <a:pt x="33600" y="16053"/>
                    <a:pt x="33557" y="16096"/>
                    <a:pt x="33493" y="16123"/>
                  </a:cubicBezTo>
                  <a:cubicBezTo>
                    <a:pt x="33466" y="16144"/>
                    <a:pt x="33424" y="16187"/>
                    <a:pt x="33381" y="16208"/>
                  </a:cubicBezTo>
                  <a:cubicBezTo>
                    <a:pt x="33381" y="16208"/>
                    <a:pt x="33359" y="16208"/>
                    <a:pt x="33359" y="16230"/>
                  </a:cubicBezTo>
                  <a:cubicBezTo>
                    <a:pt x="32777" y="16165"/>
                    <a:pt x="32712" y="14604"/>
                    <a:pt x="32777" y="14224"/>
                  </a:cubicBezTo>
                  <a:cubicBezTo>
                    <a:pt x="32867" y="13668"/>
                    <a:pt x="33311" y="12556"/>
                    <a:pt x="34001" y="12534"/>
                  </a:cubicBezTo>
                  <a:close/>
                  <a:moveTo>
                    <a:pt x="34894" y="15518"/>
                  </a:moveTo>
                  <a:cubicBezTo>
                    <a:pt x="34782" y="15609"/>
                    <a:pt x="34670" y="15722"/>
                    <a:pt x="34563" y="15829"/>
                  </a:cubicBezTo>
                  <a:cubicBezTo>
                    <a:pt x="34342" y="16049"/>
                    <a:pt x="34060" y="16203"/>
                    <a:pt x="33796" y="16355"/>
                  </a:cubicBezTo>
                  <a:lnTo>
                    <a:pt x="33796" y="16355"/>
                  </a:lnTo>
                  <a:cubicBezTo>
                    <a:pt x="33902" y="16293"/>
                    <a:pt x="33985" y="16227"/>
                    <a:pt x="34092" y="16165"/>
                  </a:cubicBezTo>
                  <a:cubicBezTo>
                    <a:pt x="34269" y="16010"/>
                    <a:pt x="34450" y="15855"/>
                    <a:pt x="34627" y="15695"/>
                  </a:cubicBezTo>
                  <a:cubicBezTo>
                    <a:pt x="34718" y="15631"/>
                    <a:pt x="34803" y="15561"/>
                    <a:pt x="34894" y="15518"/>
                  </a:cubicBezTo>
                  <a:close/>
                  <a:moveTo>
                    <a:pt x="12947" y="7609"/>
                  </a:moveTo>
                  <a:cubicBezTo>
                    <a:pt x="13257" y="7786"/>
                    <a:pt x="13193" y="8368"/>
                    <a:pt x="13145" y="8657"/>
                  </a:cubicBezTo>
                  <a:cubicBezTo>
                    <a:pt x="13059" y="9122"/>
                    <a:pt x="12926" y="9545"/>
                    <a:pt x="12744" y="9973"/>
                  </a:cubicBezTo>
                  <a:cubicBezTo>
                    <a:pt x="12412" y="10417"/>
                    <a:pt x="12033" y="10775"/>
                    <a:pt x="11920" y="11352"/>
                  </a:cubicBezTo>
                  <a:cubicBezTo>
                    <a:pt x="11765" y="12112"/>
                    <a:pt x="12166" y="12935"/>
                    <a:pt x="11653" y="13556"/>
                  </a:cubicBezTo>
                  <a:cubicBezTo>
                    <a:pt x="11231" y="14069"/>
                    <a:pt x="10583" y="14315"/>
                    <a:pt x="10204" y="14871"/>
                  </a:cubicBezTo>
                  <a:cubicBezTo>
                    <a:pt x="10006" y="15160"/>
                    <a:pt x="9915" y="15454"/>
                    <a:pt x="9803" y="15786"/>
                  </a:cubicBezTo>
                  <a:cubicBezTo>
                    <a:pt x="9851" y="15588"/>
                    <a:pt x="9894" y="15363"/>
                    <a:pt x="9936" y="15160"/>
                  </a:cubicBezTo>
                  <a:cubicBezTo>
                    <a:pt x="10027" y="14759"/>
                    <a:pt x="10273" y="14449"/>
                    <a:pt x="10519" y="14139"/>
                  </a:cubicBezTo>
                  <a:cubicBezTo>
                    <a:pt x="10534" y="14124"/>
                    <a:pt x="10528" y="14106"/>
                    <a:pt x="10516" y="14106"/>
                  </a:cubicBezTo>
                  <a:cubicBezTo>
                    <a:pt x="10511" y="14106"/>
                    <a:pt x="10504" y="14109"/>
                    <a:pt x="10498" y="14117"/>
                  </a:cubicBezTo>
                  <a:cubicBezTo>
                    <a:pt x="10337" y="14294"/>
                    <a:pt x="10161" y="14492"/>
                    <a:pt x="10027" y="14695"/>
                  </a:cubicBezTo>
                  <a:cubicBezTo>
                    <a:pt x="9872" y="14919"/>
                    <a:pt x="9803" y="15187"/>
                    <a:pt x="9760" y="15427"/>
                  </a:cubicBezTo>
                  <a:cubicBezTo>
                    <a:pt x="9696" y="15695"/>
                    <a:pt x="9605" y="15941"/>
                    <a:pt x="9535" y="16208"/>
                  </a:cubicBezTo>
                  <a:cubicBezTo>
                    <a:pt x="9514" y="16299"/>
                    <a:pt x="9493" y="16411"/>
                    <a:pt x="9450" y="16476"/>
                  </a:cubicBezTo>
                  <a:cubicBezTo>
                    <a:pt x="9376" y="16550"/>
                    <a:pt x="9303" y="16585"/>
                    <a:pt x="9225" y="16585"/>
                  </a:cubicBezTo>
                  <a:cubicBezTo>
                    <a:pt x="9113" y="16585"/>
                    <a:pt x="8991" y="16509"/>
                    <a:pt x="8845" y="16363"/>
                  </a:cubicBezTo>
                  <a:cubicBezTo>
                    <a:pt x="8936" y="16032"/>
                    <a:pt x="8958" y="15652"/>
                    <a:pt x="8936" y="15320"/>
                  </a:cubicBezTo>
                  <a:cubicBezTo>
                    <a:pt x="8915" y="14941"/>
                    <a:pt x="8803" y="14449"/>
                    <a:pt x="8402" y="14294"/>
                  </a:cubicBezTo>
                  <a:cubicBezTo>
                    <a:pt x="8306" y="14257"/>
                    <a:pt x="8211" y="14240"/>
                    <a:pt x="8116" y="14240"/>
                  </a:cubicBezTo>
                  <a:cubicBezTo>
                    <a:pt x="7636" y="14240"/>
                    <a:pt x="7171" y="14660"/>
                    <a:pt x="6819" y="14941"/>
                  </a:cubicBezTo>
                  <a:cubicBezTo>
                    <a:pt x="6706" y="15026"/>
                    <a:pt x="6594" y="15117"/>
                    <a:pt x="6487" y="15208"/>
                  </a:cubicBezTo>
                  <a:lnTo>
                    <a:pt x="6487" y="15005"/>
                  </a:lnTo>
                  <a:cubicBezTo>
                    <a:pt x="6487" y="14871"/>
                    <a:pt x="6509" y="14738"/>
                    <a:pt x="6487" y="14625"/>
                  </a:cubicBezTo>
                  <a:cubicBezTo>
                    <a:pt x="6487" y="14615"/>
                    <a:pt x="6480" y="14609"/>
                    <a:pt x="6474" y="14609"/>
                  </a:cubicBezTo>
                  <a:cubicBezTo>
                    <a:pt x="6467" y="14609"/>
                    <a:pt x="6460" y="14615"/>
                    <a:pt x="6460" y="14625"/>
                  </a:cubicBezTo>
                  <a:cubicBezTo>
                    <a:pt x="6439" y="14673"/>
                    <a:pt x="6375" y="14984"/>
                    <a:pt x="6396" y="15208"/>
                  </a:cubicBezTo>
                  <a:lnTo>
                    <a:pt x="6375" y="15208"/>
                  </a:lnTo>
                  <a:cubicBezTo>
                    <a:pt x="6375" y="15160"/>
                    <a:pt x="6353" y="15139"/>
                    <a:pt x="6327" y="15096"/>
                  </a:cubicBezTo>
                  <a:cubicBezTo>
                    <a:pt x="6305" y="14984"/>
                    <a:pt x="6327" y="14828"/>
                    <a:pt x="6327" y="14716"/>
                  </a:cubicBezTo>
                  <a:cubicBezTo>
                    <a:pt x="6353" y="14427"/>
                    <a:pt x="6375" y="14139"/>
                    <a:pt x="6509" y="13871"/>
                  </a:cubicBezTo>
                  <a:cubicBezTo>
                    <a:pt x="6509" y="13856"/>
                    <a:pt x="6498" y="13839"/>
                    <a:pt x="6492" y="13839"/>
                  </a:cubicBezTo>
                  <a:cubicBezTo>
                    <a:pt x="6489" y="13839"/>
                    <a:pt x="6487" y="13842"/>
                    <a:pt x="6487" y="13850"/>
                  </a:cubicBezTo>
                  <a:cubicBezTo>
                    <a:pt x="6327" y="14117"/>
                    <a:pt x="6263" y="14406"/>
                    <a:pt x="6220" y="14695"/>
                  </a:cubicBezTo>
                  <a:cubicBezTo>
                    <a:pt x="6193" y="14807"/>
                    <a:pt x="6172" y="14962"/>
                    <a:pt x="6172" y="15117"/>
                  </a:cubicBezTo>
                  <a:cubicBezTo>
                    <a:pt x="6129" y="15053"/>
                    <a:pt x="6059" y="14984"/>
                    <a:pt x="6038" y="14871"/>
                  </a:cubicBezTo>
                  <a:cubicBezTo>
                    <a:pt x="5904" y="14470"/>
                    <a:pt x="6172" y="14026"/>
                    <a:pt x="6375" y="13716"/>
                  </a:cubicBezTo>
                  <a:cubicBezTo>
                    <a:pt x="6728" y="13133"/>
                    <a:pt x="7107" y="12599"/>
                    <a:pt x="7332" y="11951"/>
                  </a:cubicBezTo>
                  <a:cubicBezTo>
                    <a:pt x="7347" y="11936"/>
                    <a:pt x="7330" y="11921"/>
                    <a:pt x="7311" y="11921"/>
                  </a:cubicBezTo>
                  <a:cubicBezTo>
                    <a:pt x="7304" y="11921"/>
                    <a:pt x="7296" y="11924"/>
                    <a:pt x="7289" y="11930"/>
                  </a:cubicBezTo>
                  <a:cubicBezTo>
                    <a:pt x="6995" y="12443"/>
                    <a:pt x="6685" y="12935"/>
                    <a:pt x="6305" y="13401"/>
                  </a:cubicBezTo>
                  <a:cubicBezTo>
                    <a:pt x="6797" y="12353"/>
                    <a:pt x="7621" y="11443"/>
                    <a:pt x="8289" y="10508"/>
                  </a:cubicBezTo>
                  <a:cubicBezTo>
                    <a:pt x="8760" y="9839"/>
                    <a:pt x="9428" y="9390"/>
                    <a:pt x="10118" y="9010"/>
                  </a:cubicBezTo>
                  <a:cubicBezTo>
                    <a:pt x="10717" y="8679"/>
                    <a:pt x="11188" y="8235"/>
                    <a:pt x="11744" y="7876"/>
                  </a:cubicBezTo>
                  <a:lnTo>
                    <a:pt x="11765" y="7876"/>
                  </a:lnTo>
                  <a:cubicBezTo>
                    <a:pt x="11765" y="7876"/>
                    <a:pt x="11787" y="7855"/>
                    <a:pt x="11808" y="7855"/>
                  </a:cubicBezTo>
                  <a:cubicBezTo>
                    <a:pt x="11498" y="8101"/>
                    <a:pt x="11252" y="8411"/>
                    <a:pt x="11054" y="8743"/>
                  </a:cubicBezTo>
                  <a:cubicBezTo>
                    <a:pt x="11054" y="8770"/>
                    <a:pt x="11075" y="8770"/>
                    <a:pt x="11075" y="8770"/>
                  </a:cubicBezTo>
                  <a:cubicBezTo>
                    <a:pt x="11407" y="8342"/>
                    <a:pt x="11787" y="7989"/>
                    <a:pt x="12300" y="7786"/>
                  </a:cubicBezTo>
                  <a:cubicBezTo>
                    <a:pt x="12503" y="7700"/>
                    <a:pt x="12723" y="7609"/>
                    <a:pt x="12947" y="7609"/>
                  </a:cubicBezTo>
                  <a:close/>
                  <a:moveTo>
                    <a:pt x="36434" y="17700"/>
                  </a:moveTo>
                  <a:cubicBezTo>
                    <a:pt x="36265" y="17719"/>
                    <a:pt x="36097" y="17755"/>
                    <a:pt x="35921" y="17755"/>
                  </a:cubicBezTo>
                  <a:cubicBezTo>
                    <a:pt x="35841" y="17755"/>
                    <a:pt x="35759" y="17747"/>
                    <a:pt x="35675" y="17727"/>
                  </a:cubicBezTo>
                  <a:cubicBezTo>
                    <a:pt x="35675" y="17719"/>
                    <a:pt x="35673" y="17716"/>
                    <a:pt x="35671" y="17716"/>
                  </a:cubicBezTo>
                  <a:lnTo>
                    <a:pt x="35671" y="17716"/>
                  </a:lnTo>
                  <a:cubicBezTo>
                    <a:pt x="35666" y="17716"/>
                    <a:pt x="35660" y="17733"/>
                    <a:pt x="35675" y="17748"/>
                  </a:cubicBezTo>
                  <a:cubicBezTo>
                    <a:pt x="35795" y="17783"/>
                    <a:pt x="35945" y="17812"/>
                    <a:pt x="36090" y="17812"/>
                  </a:cubicBezTo>
                  <a:cubicBezTo>
                    <a:pt x="36217" y="17812"/>
                    <a:pt x="36339" y="17789"/>
                    <a:pt x="36434" y="17727"/>
                  </a:cubicBezTo>
                  <a:lnTo>
                    <a:pt x="36456" y="17700"/>
                  </a:lnTo>
                  <a:close/>
                  <a:moveTo>
                    <a:pt x="16846" y="21604"/>
                  </a:moveTo>
                  <a:cubicBezTo>
                    <a:pt x="16824" y="21625"/>
                    <a:pt x="16824" y="21625"/>
                    <a:pt x="16803" y="21647"/>
                  </a:cubicBezTo>
                  <a:cubicBezTo>
                    <a:pt x="16803" y="21625"/>
                    <a:pt x="16824" y="21625"/>
                    <a:pt x="16824" y="21604"/>
                  </a:cubicBezTo>
                  <a:close/>
                  <a:moveTo>
                    <a:pt x="17526" y="391"/>
                  </a:moveTo>
                  <a:cubicBezTo>
                    <a:pt x="17670" y="391"/>
                    <a:pt x="17817" y="404"/>
                    <a:pt x="17958" y="411"/>
                  </a:cubicBezTo>
                  <a:cubicBezTo>
                    <a:pt x="18225" y="432"/>
                    <a:pt x="18471" y="481"/>
                    <a:pt x="18739" y="523"/>
                  </a:cubicBezTo>
                  <a:cubicBezTo>
                    <a:pt x="19097" y="566"/>
                    <a:pt x="19006" y="812"/>
                    <a:pt x="18963" y="1101"/>
                  </a:cubicBezTo>
                  <a:cubicBezTo>
                    <a:pt x="18851" y="1657"/>
                    <a:pt x="18696" y="2192"/>
                    <a:pt x="18541" y="2753"/>
                  </a:cubicBezTo>
                  <a:cubicBezTo>
                    <a:pt x="18295" y="3796"/>
                    <a:pt x="18070" y="4823"/>
                    <a:pt x="17937" y="5892"/>
                  </a:cubicBezTo>
                  <a:cubicBezTo>
                    <a:pt x="17824" y="6807"/>
                    <a:pt x="17471" y="7743"/>
                    <a:pt x="17536" y="8679"/>
                  </a:cubicBezTo>
                  <a:cubicBezTo>
                    <a:pt x="17536" y="8834"/>
                    <a:pt x="17605" y="9101"/>
                    <a:pt x="17782" y="9144"/>
                  </a:cubicBezTo>
                  <a:lnTo>
                    <a:pt x="17803" y="9144"/>
                  </a:lnTo>
                  <a:cubicBezTo>
                    <a:pt x="17739" y="9347"/>
                    <a:pt x="17648" y="9545"/>
                    <a:pt x="17493" y="9705"/>
                  </a:cubicBezTo>
                  <a:cubicBezTo>
                    <a:pt x="17478" y="9721"/>
                    <a:pt x="17495" y="9736"/>
                    <a:pt x="17513" y="9736"/>
                  </a:cubicBezTo>
                  <a:cubicBezTo>
                    <a:pt x="17521" y="9736"/>
                    <a:pt x="17529" y="9733"/>
                    <a:pt x="17536" y="9727"/>
                  </a:cubicBezTo>
                  <a:cubicBezTo>
                    <a:pt x="17782" y="9572"/>
                    <a:pt x="17915" y="9326"/>
                    <a:pt x="18028" y="9058"/>
                  </a:cubicBezTo>
                  <a:cubicBezTo>
                    <a:pt x="18161" y="8770"/>
                    <a:pt x="18252" y="8454"/>
                    <a:pt x="18338" y="8144"/>
                  </a:cubicBezTo>
                  <a:cubicBezTo>
                    <a:pt x="18605" y="8235"/>
                    <a:pt x="18872" y="8320"/>
                    <a:pt x="19118" y="8433"/>
                  </a:cubicBezTo>
                  <a:cubicBezTo>
                    <a:pt x="19343" y="8545"/>
                    <a:pt x="19498" y="8743"/>
                    <a:pt x="19696" y="8903"/>
                  </a:cubicBezTo>
                  <a:cubicBezTo>
                    <a:pt x="19723" y="8903"/>
                    <a:pt x="19744" y="8876"/>
                    <a:pt x="19723" y="8855"/>
                  </a:cubicBezTo>
                  <a:cubicBezTo>
                    <a:pt x="19541" y="8700"/>
                    <a:pt x="19386" y="8502"/>
                    <a:pt x="19161" y="8368"/>
                  </a:cubicBezTo>
                  <a:cubicBezTo>
                    <a:pt x="18942" y="8208"/>
                    <a:pt x="18653" y="8101"/>
                    <a:pt x="18386" y="8032"/>
                  </a:cubicBezTo>
                  <a:cubicBezTo>
                    <a:pt x="18450" y="7834"/>
                    <a:pt x="18520" y="7652"/>
                    <a:pt x="18562" y="7454"/>
                  </a:cubicBezTo>
                  <a:cubicBezTo>
                    <a:pt x="18653" y="7229"/>
                    <a:pt x="18717" y="7005"/>
                    <a:pt x="18808" y="6786"/>
                  </a:cubicBezTo>
                  <a:cubicBezTo>
                    <a:pt x="18921" y="6898"/>
                    <a:pt x="19054" y="6962"/>
                    <a:pt x="19161" y="7053"/>
                  </a:cubicBezTo>
                  <a:cubicBezTo>
                    <a:pt x="19322" y="7165"/>
                    <a:pt x="19477" y="7251"/>
                    <a:pt x="19632" y="7320"/>
                  </a:cubicBezTo>
                  <a:cubicBezTo>
                    <a:pt x="19653" y="7320"/>
                    <a:pt x="19675" y="7299"/>
                    <a:pt x="19653" y="7272"/>
                  </a:cubicBezTo>
                  <a:cubicBezTo>
                    <a:pt x="19477" y="7187"/>
                    <a:pt x="19343" y="7074"/>
                    <a:pt x="19188" y="6941"/>
                  </a:cubicBezTo>
                  <a:cubicBezTo>
                    <a:pt x="19076" y="6850"/>
                    <a:pt x="18963" y="6737"/>
                    <a:pt x="18851" y="6673"/>
                  </a:cubicBezTo>
                  <a:cubicBezTo>
                    <a:pt x="18963" y="6363"/>
                    <a:pt x="19097" y="6048"/>
                    <a:pt x="19274" y="5759"/>
                  </a:cubicBezTo>
                  <a:cubicBezTo>
                    <a:pt x="19322" y="5871"/>
                    <a:pt x="19455" y="5914"/>
                    <a:pt x="19541" y="5983"/>
                  </a:cubicBezTo>
                  <a:cubicBezTo>
                    <a:pt x="19696" y="6069"/>
                    <a:pt x="19878" y="6138"/>
                    <a:pt x="20033" y="6251"/>
                  </a:cubicBezTo>
                  <a:cubicBezTo>
                    <a:pt x="20054" y="6251"/>
                    <a:pt x="20076" y="6229"/>
                    <a:pt x="20054" y="6203"/>
                  </a:cubicBezTo>
                  <a:cubicBezTo>
                    <a:pt x="19942" y="6117"/>
                    <a:pt x="19808" y="6026"/>
                    <a:pt x="19675" y="5935"/>
                  </a:cubicBezTo>
                  <a:cubicBezTo>
                    <a:pt x="19562" y="5850"/>
                    <a:pt x="19455" y="5716"/>
                    <a:pt x="19322" y="5668"/>
                  </a:cubicBezTo>
                  <a:cubicBezTo>
                    <a:pt x="19343" y="5646"/>
                    <a:pt x="19364" y="5604"/>
                    <a:pt x="19364" y="5582"/>
                  </a:cubicBezTo>
                  <a:cubicBezTo>
                    <a:pt x="19407" y="5625"/>
                    <a:pt x="19477" y="5646"/>
                    <a:pt x="19498" y="5668"/>
                  </a:cubicBezTo>
                  <a:cubicBezTo>
                    <a:pt x="19610" y="5737"/>
                    <a:pt x="19696" y="5802"/>
                    <a:pt x="19808" y="5828"/>
                  </a:cubicBezTo>
                  <a:cubicBezTo>
                    <a:pt x="19812" y="5832"/>
                    <a:pt x="19815" y="5834"/>
                    <a:pt x="19818" y="5834"/>
                  </a:cubicBezTo>
                  <a:cubicBezTo>
                    <a:pt x="19829" y="5834"/>
                    <a:pt x="19826" y="5802"/>
                    <a:pt x="19808" y="5802"/>
                  </a:cubicBezTo>
                  <a:cubicBezTo>
                    <a:pt x="19723" y="5759"/>
                    <a:pt x="19632" y="5695"/>
                    <a:pt x="19562" y="5604"/>
                  </a:cubicBezTo>
                  <a:cubicBezTo>
                    <a:pt x="19520" y="5582"/>
                    <a:pt x="19477" y="5513"/>
                    <a:pt x="19429" y="5491"/>
                  </a:cubicBezTo>
                  <a:cubicBezTo>
                    <a:pt x="19589" y="5224"/>
                    <a:pt x="19787" y="4978"/>
                    <a:pt x="20012" y="4732"/>
                  </a:cubicBezTo>
                  <a:cubicBezTo>
                    <a:pt x="20589" y="4112"/>
                    <a:pt x="21348" y="3662"/>
                    <a:pt x="22017" y="3106"/>
                  </a:cubicBezTo>
                  <a:cubicBezTo>
                    <a:pt x="22236" y="3288"/>
                    <a:pt x="22482" y="3443"/>
                    <a:pt x="22637" y="3689"/>
                  </a:cubicBezTo>
                  <a:cubicBezTo>
                    <a:pt x="22771" y="3844"/>
                    <a:pt x="22819" y="4042"/>
                    <a:pt x="22974" y="4154"/>
                  </a:cubicBezTo>
                  <a:cubicBezTo>
                    <a:pt x="22978" y="4159"/>
                    <a:pt x="22982" y="4160"/>
                    <a:pt x="22986" y="4160"/>
                  </a:cubicBezTo>
                  <a:cubicBezTo>
                    <a:pt x="23002" y="4160"/>
                    <a:pt x="23013" y="4129"/>
                    <a:pt x="22996" y="4112"/>
                  </a:cubicBezTo>
                  <a:cubicBezTo>
                    <a:pt x="22862" y="3930"/>
                    <a:pt x="22840" y="3689"/>
                    <a:pt x="22685" y="3486"/>
                  </a:cubicBezTo>
                  <a:cubicBezTo>
                    <a:pt x="22530" y="3310"/>
                    <a:pt x="22348" y="3154"/>
                    <a:pt x="22151" y="2994"/>
                  </a:cubicBezTo>
                  <a:cubicBezTo>
                    <a:pt x="22172" y="2994"/>
                    <a:pt x="22193" y="2973"/>
                    <a:pt x="22215" y="2951"/>
                  </a:cubicBezTo>
                  <a:cubicBezTo>
                    <a:pt x="22370" y="2818"/>
                    <a:pt x="22482" y="2662"/>
                    <a:pt x="22594" y="2507"/>
                  </a:cubicBezTo>
                  <a:cubicBezTo>
                    <a:pt x="22616" y="2572"/>
                    <a:pt x="22664" y="2593"/>
                    <a:pt x="22707" y="2641"/>
                  </a:cubicBezTo>
                  <a:cubicBezTo>
                    <a:pt x="22771" y="2684"/>
                    <a:pt x="22840" y="2727"/>
                    <a:pt x="22862" y="2796"/>
                  </a:cubicBezTo>
                  <a:cubicBezTo>
                    <a:pt x="22868" y="2802"/>
                    <a:pt x="22874" y="2805"/>
                    <a:pt x="22880" y="2805"/>
                  </a:cubicBezTo>
                  <a:cubicBezTo>
                    <a:pt x="22894" y="2805"/>
                    <a:pt x="22905" y="2790"/>
                    <a:pt x="22905" y="2775"/>
                  </a:cubicBezTo>
                  <a:cubicBezTo>
                    <a:pt x="22883" y="2641"/>
                    <a:pt x="22707" y="2572"/>
                    <a:pt x="22616" y="2486"/>
                  </a:cubicBezTo>
                  <a:lnTo>
                    <a:pt x="22594" y="2486"/>
                  </a:lnTo>
                  <a:cubicBezTo>
                    <a:pt x="22664" y="2395"/>
                    <a:pt x="22707" y="2326"/>
                    <a:pt x="22750" y="2240"/>
                  </a:cubicBezTo>
                  <a:cubicBezTo>
                    <a:pt x="22771" y="2283"/>
                    <a:pt x="22798" y="2304"/>
                    <a:pt x="22862" y="2326"/>
                  </a:cubicBezTo>
                  <a:cubicBezTo>
                    <a:pt x="22953" y="2416"/>
                    <a:pt x="23065" y="2486"/>
                    <a:pt x="23151" y="2593"/>
                  </a:cubicBezTo>
                  <a:cubicBezTo>
                    <a:pt x="23284" y="2753"/>
                    <a:pt x="23530" y="2994"/>
                    <a:pt x="23509" y="3219"/>
                  </a:cubicBezTo>
                  <a:cubicBezTo>
                    <a:pt x="23509" y="3229"/>
                    <a:pt x="23514" y="3235"/>
                    <a:pt x="23520" y="3235"/>
                  </a:cubicBezTo>
                  <a:cubicBezTo>
                    <a:pt x="23525" y="3235"/>
                    <a:pt x="23530" y="3229"/>
                    <a:pt x="23530" y="3219"/>
                  </a:cubicBezTo>
                  <a:cubicBezTo>
                    <a:pt x="23621" y="3021"/>
                    <a:pt x="23466" y="2796"/>
                    <a:pt x="23332" y="2641"/>
                  </a:cubicBezTo>
                  <a:cubicBezTo>
                    <a:pt x="23199" y="2459"/>
                    <a:pt x="23017" y="2240"/>
                    <a:pt x="22798" y="2128"/>
                  </a:cubicBezTo>
                  <a:cubicBezTo>
                    <a:pt x="22819" y="2085"/>
                    <a:pt x="22862" y="2015"/>
                    <a:pt x="22883" y="1951"/>
                  </a:cubicBezTo>
                  <a:cubicBezTo>
                    <a:pt x="22953" y="1973"/>
                    <a:pt x="22996" y="1994"/>
                    <a:pt x="23065" y="2037"/>
                  </a:cubicBezTo>
                  <a:cubicBezTo>
                    <a:pt x="23065" y="2037"/>
                    <a:pt x="23086" y="2037"/>
                    <a:pt x="23086" y="2015"/>
                  </a:cubicBezTo>
                  <a:cubicBezTo>
                    <a:pt x="23038" y="1973"/>
                    <a:pt x="22996" y="1924"/>
                    <a:pt x="22953" y="1903"/>
                  </a:cubicBezTo>
                  <a:lnTo>
                    <a:pt x="22905" y="1903"/>
                  </a:lnTo>
                  <a:lnTo>
                    <a:pt x="22905" y="1882"/>
                  </a:lnTo>
                  <a:cubicBezTo>
                    <a:pt x="22984" y="1715"/>
                    <a:pt x="23097" y="1635"/>
                    <a:pt x="23187" y="1635"/>
                  </a:cubicBezTo>
                  <a:cubicBezTo>
                    <a:pt x="23302" y="1635"/>
                    <a:pt x="23381" y="1766"/>
                    <a:pt x="23306" y="2015"/>
                  </a:cubicBezTo>
                  <a:cubicBezTo>
                    <a:pt x="23263" y="2192"/>
                    <a:pt x="23220" y="2261"/>
                    <a:pt x="23284" y="2416"/>
                  </a:cubicBezTo>
                  <a:cubicBezTo>
                    <a:pt x="23308" y="2462"/>
                    <a:pt x="23347" y="2485"/>
                    <a:pt x="23383" y="2485"/>
                  </a:cubicBezTo>
                  <a:cubicBezTo>
                    <a:pt x="23419" y="2485"/>
                    <a:pt x="23453" y="2462"/>
                    <a:pt x="23466" y="2416"/>
                  </a:cubicBezTo>
                  <a:cubicBezTo>
                    <a:pt x="23563" y="2433"/>
                    <a:pt x="23656" y="2441"/>
                    <a:pt x="23743" y="2441"/>
                  </a:cubicBezTo>
                  <a:cubicBezTo>
                    <a:pt x="24138" y="2441"/>
                    <a:pt x="24426" y="2271"/>
                    <a:pt x="24536" y="1903"/>
                  </a:cubicBezTo>
                  <a:lnTo>
                    <a:pt x="24958" y="1903"/>
                  </a:lnTo>
                  <a:cubicBezTo>
                    <a:pt x="24980" y="1903"/>
                    <a:pt x="25001" y="1882"/>
                    <a:pt x="24980" y="1882"/>
                  </a:cubicBezTo>
                  <a:cubicBezTo>
                    <a:pt x="24882" y="1844"/>
                    <a:pt x="24735" y="1787"/>
                    <a:pt x="24610" y="1787"/>
                  </a:cubicBezTo>
                  <a:cubicBezTo>
                    <a:pt x="24592" y="1787"/>
                    <a:pt x="24574" y="1788"/>
                    <a:pt x="24557" y="1791"/>
                  </a:cubicBezTo>
                  <a:cubicBezTo>
                    <a:pt x="24578" y="1727"/>
                    <a:pt x="24578" y="1657"/>
                    <a:pt x="24578" y="1572"/>
                  </a:cubicBezTo>
                  <a:cubicBezTo>
                    <a:pt x="24600" y="1438"/>
                    <a:pt x="24536" y="1058"/>
                    <a:pt x="24691" y="989"/>
                  </a:cubicBezTo>
                  <a:cubicBezTo>
                    <a:pt x="24779" y="967"/>
                    <a:pt x="24879" y="962"/>
                    <a:pt x="24980" y="962"/>
                  </a:cubicBezTo>
                  <a:cubicBezTo>
                    <a:pt x="25080" y="962"/>
                    <a:pt x="25180" y="967"/>
                    <a:pt x="25268" y="967"/>
                  </a:cubicBezTo>
                  <a:cubicBezTo>
                    <a:pt x="25311" y="967"/>
                    <a:pt x="25338" y="989"/>
                    <a:pt x="25359" y="1058"/>
                  </a:cubicBezTo>
                  <a:cubicBezTo>
                    <a:pt x="25268" y="1058"/>
                    <a:pt x="25204" y="1101"/>
                    <a:pt x="25113" y="1122"/>
                  </a:cubicBezTo>
                  <a:cubicBezTo>
                    <a:pt x="24980" y="1149"/>
                    <a:pt x="24867" y="1170"/>
                    <a:pt x="24734" y="1213"/>
                  </a:cubicBezTo>
                  <a:cubicBezTo>
                    <a:pt x="24716" y="1213"/>
                    <a:pt x="24713" y="1241"/>
                    <a:pt x="24723" y="1241"/>
                  </a:cubicBezTo>
                  <a:cubicBezTo>
                    <a:pt x="24726" y="1241"/>
                    <a:pt x="24729" y="1239"/>
                    <a:pt x="24734" y="1235"/>
                  </a:cubicBezTo>
                  <a:cubicBezTo>
                    <a:pt x="24867" y="1213"/>
                    <a:pt x="25001" y="1213"/>
                    <a:pt x="25135" y="1192"/>
                  </a:cubicBezTo>
                  <a:cubicBezTo>
                    <a:pt x="25204" y="1170"/>
                    <a:pt x="25290" y="1149"/>
                    <a:pt x="25381" y="1101"/>
                  </a:cubicBezTo>
                  <a:cubicBezTo>
                    <a:pt x="25381" y="1170"/>
                    <a:pt x="25402" y="1256"/>
                    <a:pt x="25402" y="1347"/>
                  </a:cubicBezTo>
                  <a:cubicBezTo>
                    <a:pt x="25359" y="1343"/>
                    <a:pt x="25316" y="1341"/>
                    <a:pt x="25275" y="1341"/>
                  </a:cubicBezTo>
                  <a:cubicBezTo>
                    <a:pt x="25078" y="1341"/>
                    <a:pt x="24894" y="1381"/>
                    <a:pt x="24691" y="1438"/>
                  </a:cubicBezTo>
                  <a:cubicBezTo>
                    <a:pt x="24691" y="1438"/>
                    <a:pt x="24691" y="1459"/>
                    <a:pt x="24712" y="1459"/>
                  </a:cubicBezTo>
                  <a:cubicBezTo>
                    <a:pt x="24862" y="1459"/>
                    <a:pt x="25009" y="1440"/>
                    <a:pt x="25164" y="1440"/>
                  </a:cubicBezTo>
                  <a:cubicBezTo>
                    <a:pt x="25241" y="1440"/>
                    <a:pt x="25320" y="1445"/>
                    <a:pt x="25402" y="1459"/>
                  </a:cubicBezTo>
                  <a:cubicBezTo>
                    <a:pt x="25402" y="1791"/>
                    <a:pt x="25338" y="2192"/>
                    <a:pt x="25338" y="2374"/>
                  </a:cubicBezTo>
                  <a:lnTo>
                    <a:pt x="25311" y="2374"/>
                  </a:lnTo>
                  <a:cubicBezTo>
                    <a:pt x="25226" y="2374"/>
                    <a:pt x="25156" y="2374"/>
                    <a:pt x="25070" y="2395"/>
                  </a:cubicBezTo>
                  <a:cubicBezTo>
                    <a:pt x="25044" y="2395"/>
                    <a:pt x="25044" y="2438"/>
                    <a:pt x="25070" y="2438"/>
                  </a:cubicBezTo>
                  <a:cubicBezTo>
                    <a:pt x="25156" y="2459"/>
                    <a:pt x="25247" y="2486"/>
                    <a:pt x="25311" y="2507"/>
                  </a:cubicBezTo>
                  <a:cubicBezTo>
                    <a:pt x="25359" y="2662"/>
                    <a:pt x="25423" y="2796"/>
                    <a:pt x="25445" y="2951"/>
                  </a:cubicBezTo>
                  <a:cubicBezTo>
                    <a:pt x="25472" y="3128"/>
                    <a:pt x="25445" y="3331"/>
                    <a:pt x="25445" y="3507"/>
                  </a:cubicBezTo>
                  <a:cubicBezTo>
                    <a:pt x="25445" y="3522"/>
                    <a:pt x="25468" y="3540"/>
                    <a:pt x="25483" y="3540"/>
                  </a:cubicBezTo>
                  <a:cubicBezTo>
                    <a:pt x="25489" y="3540"/>
                    <a:pt x="25493" y="3537"/>
                    <a:pt x="25493" y="3529"/>
                  </a:cubicBezTo>
                  <a:cubicBezTo>
                    <a:pt x="25514" y="3288"/>
                    <a:pt x="25605" y="2860"/>
                    <a:pt x="25514" y="2572"/>
                  </a:cubicBezTo>
                  <a:lnTo>
                    <a:pt x="25514" y="2572"/>
                  </a:lnTo>
                  <a:cubicBezTo>
                    <a:pt x="25824" y="2684"/>
                    <a:pt x="26140" y="2818"/>
                    <a:pt x="26429" y="2908"/>
                  </a:cubicBezTo>
                  <a:cubicBezTo>
                    <a:pt x="26605" y="2973"/>
                    <a:pt x="26760" y="3021"/>
                    <a:pt x="26915" y="3085"/>
                  </a:cubicBezTo>
                  <a:cubicBezTo>
                    <a:pt x="26915" y="3106"/>
                    <a:pt x="26942" y="3154"/>
                    <a:pt x="26942" y="3176"/>
                  </a:cubicBezTo>
                  <a:cubicBezTo>
                    <a:pt x="26985" y="3288"/>
                    <a:pt x="26985" y="3395"/>
                    <a:pt x="27006" y="3507"/>
                  </a:cubicBezTo>
                  <a:cubicBezTo>
                    <a:pt x="27028" y="3711"/>
                    <a:pt x="27006" y="3908"/>
                    <a:pt x="27006" y="4112"/>
                  </a:cubicBezTo>
                  <a:cubicBezTo>
                    <a:pt x="27006" y="4137"/>
                    <a:pt x="27021" y="4147"/>
                    <a:pt x="27033" y="4147"/>
                  </a:cubicBezTo>
                  <a:cubicBezTo>
                    <a:pt x="27042" y="4147"/>
                    <a:pt x="27049" y="4142"/>
                    <a:pt x="27049" y="4133"/>
                  </a:cubicBezTo>
                  <a:cubicBezTo>
                    <a:pt x="27076" y="3908"/>
                    <a:pt x="27097" y="3662"/>
                    <a:pt x="27097" y="3443"/>
                  </a:cubicBezTo>
                  <a:cubicBezTo>
                    <a:pt x="27097" y="3374"/>
                    <a:pt x="27097" y="3261"/>
                    <a:pt x="27076" y="3154"/>
                  </a:cubicBezTo>
                  <a:lnTo>
                    <a:pt x="27076" y="3154"/>
                  </a:lnTo>
                  <a:cubicBezTo>
                    <a:pt x="27274" y="3240"/>
                    <a:pt x="27477" y="3331"/>
                    <a:pt x="27696" y="3422"/>
                  </a:cubicBezTo>
                  <a:cubicBezTo>
                    <a:pt x="27718" y="3662"/>
                    <a:pt x="27675" y="3908"/>
                    <a:pt x="27632" y="4154"/>
                  </a:cubicBezTo>
                  <a:cubicBezTo>
                    <a:pt x="27584" y="4288"/>
                    <a:pt x="27541" y="4422"/>
                    <a:pt x="27498" y="4534"/>
                  </a:cubicBezTo>
                  <a:cubicBezTo>
                    <a:pt x="27477" y="4598"/>
                    <a:pt x="27450" y="4646"/>
                    <a:pt x="27407" y="4689"/>
                  </a:cubicBezTo>
                  <a:cubicBezTo>
                    <a:pt x="27407" y="4703"/>
                    <a:pt x="27368" y="4766"/>
                    <a:pt x="27341" y="4814"/>
                  </a:cubicBezTo>
                  <a:lnTo>
                    <a:pt x="27341" y="4814"/>
                  </a:lnTo>
                  <a:cubicBezTo>
                    <a:pt x="27335" y="4802"/>
                    <a:pt x="27317" y="4802"/>
                    <a:pt x="27317" y="4802"/>
                  </a:cubicBezTo>
                  <a:cubicBezTo>
                    <a:pt x="27295" y="4844"/>
                    <a:pt x="27274" y="4866"/>
                    <a:pt x="27252" y="4914"/>
                  </a:cubicBezTo>
                  <a:cubicBezTo>
                    <a:pt x="27252" y="4929"/>
                    <a:pt x="27263" y="4944"/>
                    <a:pt x="27277" y="4944"/>
                  </a:cubicBezTo>
                  <a:cubicBezTo>
                    <a:pt x="27283" y="4944"/>
                    <a:pt x="27289" y="4942"/>
                    <a:pt x="27295" y="4935"/>
                  </a:cubicBezTo>
                  <a:cubicBezTo>
                    <a:pt x="27541" y="4780"/>
                    <a:pt x="27675" y="4465"/>
                    <a:pt x="27766" y="4176"/>
                  </a:cubicBezTo>
                  <a:cubicBezTo>
                    <a:pt x="27808" y="4021"/>
                    <a:pt x="27899" y="3711"/>
                    <a:pt x="27851" y="3486"/>
                  </a:cubicBezTo>
                  <a:lnTo>
                    <a:pt x="27851" y="3486"/>
                  </a:lnTo>
                  <a:cubicBezTo>
                    <a:pt x="28365" y="3732"/>
                    <a:pt x="28076" y="4358"/>
                    <a:pt x="27851" y="4732"/>
                  </a:cubicBezTo>
                  <a:cubicBezTo>
                    <a:pt x="27731" y="4939"/>
                    <a:pt x="27573" y="5120"/>
                    <a:pt x="27352" y="5120"/>
                  </a:cubicBezTo>
                  <a:cubicBezTo>
                    <a:pt x="27287" y="5120"/>
                    <a:pt x="27217" y="5104"/>
                    <a:pt x="27140" y="5069"/>
                  </a:cubicBezTo>
                  <a:cubicBezTo>
                    <a:pt x="26964" y="4978"/>
                    <a:pt x="26808" y="4866"/>
                    <a:pt x="26627" y="4759"/>
                  </a:cubicBezTo>
                  <a:cubicBezTo>
                    <a:pt x="26493" y="4625"/>
                    <a:pt x="26316" y="4513"/>
                    <a:pt x="26113" y="4379"/>
                  </a:cubicBezTo>
                  <a:cubicBezTo>
                    <a:pt x="26105" y="4376"/>
                    <a:pt x="26096" y="4375"/>
                    <a:pt x="26087" y="4375"/>
                  </a:cubicBezTo>
                  <a:cubicBezTo>
                    <a:pt x="26028" y="4375"/>
                    <a:pt x="25964" y="4434"/>
                    <a:pt x="26006" y="4513"/>
                  </a:cubicBezTo>
                  <a:cubicBezTo>
                    <a:pt x="26049" y="4598"/>
                    <a:pt x="26140" y="4689"/>
                    <a:pt x="26226" y="4759"/>
                  </a:cubicBezTo>
                  <a:cubicBezTo>
                    <a:pt x="26183" y="4780"/>
                    <a:pt x="26161" y="4802"/>
                    <a:pt x="26113" y="4823"/>
                  </a:cubicBezTo>
                  <a:cubicBezTo>
                    <a:pt x="26079" y="4840"/>
                    <a:pt x="26086" y="4874"/>
                    <a:pt x="26101" y="4874"/>
                  </a:cubicBezTo>
                  <a:cubicBezTo>
                    <a:pt x="26104" y="4874"/>
                    <a:pt x="26109" y="4871"/>
                    <a:pt x="26113" y="4866"/>
                  </a:cubicBezTo>
                  <a:cubicBezTo>
                    <a:pt x="26183" y="4866"/>
                    <a:pt x="26226" y="4823"/>
                    <a:pt x="26274" y="4802"/>
                  </a:cubicBezTo>
                  <a:lnTo>
                    <a:pt x="26295" y="4823"/>
                  </a:lnTo>
                  <a:lnTo>
                    <a:pt x="26295" y="4844"/>
                  </a:lnTo>
                  <a:cubicBezTo>
                    <a:pt x="26247" y="4892"/>
                    <a:pt x="26204" y="4957"/>
                    <a:pt x="26113" y="4957"/>
                  </a:cubicBezTo>
                  <a:lnTo>
                    <a:pt x="26113" y="4999"/>
                  </a:lnTo>
                  <a:cubicBezTo>
                    <a:pt x="26183" y="4999"/>
                    <a:pt x="26247" y="4978"/>
                    <a:pt x="26295" y="4935"/>
                  </a:cubicBezTo>
                  <a:cubicBezTo>
                    <a:pt x="26316" y="4935"/>
                    <a:pt x="26338" y="4914"/>
                    <a:pt x="26359" y="4892"/>
                  </a:cubicBezTo>
                  <a:cubicBezTo>
                    <a:pt x="26514" y="5048"/>
                    <a:pt x="26584" y="5224"/>
                    <a:pt x="26675" y="5427"/>
                  </a:cubicBezTo>
                  <a:cubicBezTo>
                    <a:pt x="26704" y="5546"/>
                    <a:pt x="26611" y="5565"/>
                    <a:pt x="26494" y="5565"/>
                  </a:cubicBezTo>
                  <a:cubicBezTo>
                    <a:pt x="26437" y="5565"/>
                    <a:pt x="26374" y="5561"/>
                    <a:pt x="26316" y="5561"/>
                  </a:cubicBezTo>
                  <a:cubicBezTo>
                    <a:pt x="26274" y="5561"/>
                    <a:pt x="26226" y="5513"/>
                    <a:pt x="26204" y="5449"/>
                  </a:cubicBezTo>
                  <a:cubicBezTo>
                    <a:pt x="26316" y="5449"/>
                    <a:pt x="26450" y="5400"/>
                    <a:pt x="26541" y="5358"/>
                  </a:cubicBezTo>
                  <a:cubicBezTo>
                    <a:pt x="26562" y="5336"/>
                    <a:pt x="26562" y="5315"/>
                    <a:pt x="26541" y="5315"/>
                  </a:cubicBezTo>
                  <a:cubicBezTo>
                    <a:pt x="26472" y="5315"/>
                    <a:pt x="26407" y="5336"/>
                    <a:pt x="26338" y="5358"/>
                  </a:cubicBezTo>
                  <a:cubicBezTo>
                    <a:pt x="26274" y="5358"/>
                    <a:pt x="26226" y="5379"/>
                    <a:pt x="26183" y="5379"/>
                  </a:cubicBezTo>
                  <a:cubicBezTo>
                    <a:pt x="26161" y="5358"/>
                    <a:pt x="26161" y="5336"/>
                    <a:pt x="26161" y="5336"/>
                  </a:cubicBezTo>
                  <a:cubicBezTo>
                    <a:pt x="26226" y="5315"/>
                    <a:pt x="26295" y="5315"/>
                    <a:pt x="26338" y="5267"/>
                  </a:cubicBezTo>
                  <a:cubicBezTo>
                    <a:pt x="26359" y="5245"/>
                    <a:pt x="26338" y="5224"/>
                    <a:pt x="26338" y="5224"/>
                  </a:cubicBezTo>
                  <a:cubicBezTo>
                    <a:pt x="26274" y="5224"/>
                    <a:pt x="26204" y="5245"/>
                    <a:pt x="26140" y="5267"/>
                  </a:cubicBezTo>
                  <a:cubicBezTo>
                    <a:pt x="26113" y="5181"/>
                    <a:pt x="26092" y="5112"/>
                    <a:pt x="26070" y="5090"/>
                  </a:cubicBezTo>
                  <a:cubicBezTo>
                    <a:pt x="25873" y="4668"/>
                    <a:pt x="25514" y="4443"/>
                    <a:pt x="25113" y="4379"/>
                  </a:cubicBezTo>
                  <a:cubicBezTo>
                    <a:pt x="25177" y="4224"/>
                    <a:pt x="25177" y="4021"/>
                    <a:pt x="25177" y="3866"/>
                  </a:cubicBezTo>
                  <a:cubicBezTo>
                    <a:pt x="25135" y="3529"/>
                    <a:pt x="25001" y="3240"/>
                    <a:pt x="24846" y="2973"/>
                  </a:cubicBezTo>
                  <a:cubicBezTo>
                    <a:pt x="24838" y="2956"/>
                    <a:pt x="24830" y="2949"/>
                    <a:pt x="24823" y="2949"/>
                  </a:cubicBezTo>
                  <a:cubicBezTo>
                    <a:pt x="24811" y="2949"/>
                    <a:pt x="24803" y="2968"/>
                    <a:pt x="24803" y="2994"/>
                  </a:cubicBezTo>
                  <a:cubicBezTo>
                    <a:pt x="24910" y="3240"/>
                    <a:pt x="25001" y="3507"/>
                    <a:pt x="25022" y="3796"/>
                  </a:cubicBezTo>
                  <a:cubicBezTo>
                    <a:pt x="25044" y="3999"/>
                    <a:pt x="25001" y="4176"/>
                    <a:pt x="24937" y="4358"/>
                  </a:cubicBezTo>
                  <a:cubicBezTo>
                    <a:pt x="24867" y="4331"/>
                    <a:pt x="24803" y="4331"/>
                    <a:pt x="24734" y="4331"/>
                  </a:cubicBezTo>
                  <a:cubicBezTo>
                    <a:pt x="24867" y="4090"/>
                    <a:pt x="24712" y="3732"/>
                    <a:pt x="24712" y="3465"/>
                  </a:cubicBezTo>
                  <a:cubicBezTo>
                    <a:pt x="24712" y="3454"/>
                    <a:pt x="24701" y="3449"/>
                    <a:pt x="24691" y="3449"/>
                  </a:cubicBezTo>
                  <a:cubicBezTo>
                    <a:pt x="24680" y="3449"/>
                    <a:pt x="24669" y="3454"/>
                    <a:pt x="24669" y="3465"/>
                  </a:cubicBezTo>
                  <a:cubicBezTo>
                    <a:pt x="24643" y="3775"/>
                    <a:pt x="24734" y="4042"/>
                    <a:pt x="24643" y="4331"/>
                  </a:cubicBezTo>
                  <a:cubicBezTo>
                    <a:pt x="24445" y="4331"/>
                    <a:pt x="24242" y="4358"/>
                    <a:pt x="24065" y="4379"/>
                  </a:cubicBezTo>
                  <a:cubicBezTo>
                    <a:pt x="24022" y="4400"/>
                    <a:pt x="23974" y="4400"/>
                    <a:pt x="23931" y="4422"/>
                  </a:cubicBezTo>
                  <a:cubicBezTo>
                    <a:pt x="23798" y="4112"/>
                    <a:pt x="23573" y="3823"/>
                    <a:pt x="23375" y="3556"/>
                  </a:cubicBezTo>
                  <a:cubicBezTo>
                    <a:pt x="23291" y="3431"/>
                    <a:pt x="23073" y="3035"/>
                    <a:pt x="22883" y="3035"/>
                  </a:cubicBezTo>
                  <a:cubicBezTo>
                    <a:pt x="22869" y="3035"/>
                    <a:pt x="22855" y="3037"/>
                    <a:pt x="22840" y="3042"/>
                  </a:cubicBezTo>
                  <a:cubicBezTo>
                    <a:pt x="22819" y="3064"/>
                    <a:pt x="22819" y="3085"/>
                    <a:pt x="22840" y="3085"/>
                  </a:cubicBezTo>
                  <a:cubicBezTo>
                    <a:pt x="23086" y="3154"/>
                    <a:pt x="23263" y="3529"/>
                    <a:pt x="23375" y="3711"/>
                  </a:cubicBezTo>
                  <a:lnTo>
                    <a:pt x="23776" y="4443"/>
                  </a:lnTo>
                  <a:cubicBezTo>
                    <a:pt x="23552" y="4513"/>
                    <a:pt x="23332" y="4577"/>
                    <a:pt x="23108" y="4689"/>
                  </a:cubicBezTo>
                  <a:cubicBezTo>
                    <a:pt x="23086" y="4598"/>
                    <a:pt x="23017" y="4534"/>
                    <a:pt x="22974" y="4465"/>
                  </a:cubicBezTo>
                  <a:cubicBezTo>
                    <a:pt x="22883" y="4400"/>
                    <a:pt x="22819" y="4331"/>
                    <a:pt x="22728" y="4267"/>
                  </a:cubicBezTo>
                  <a:cubicBezTo>
                    <a:pt x="22664" y="4224"/>
                    <a:pt x="22573" y="4154"/>
                    <a:pt x="22482" y="4112"/>
                  </a:cubicBezTo>
                  <a:cubicBezTo>
                    <a:pt x="22482" y="4105"/>
                    <a:pt x="22480" y="4103"/>
                    <a:pt x="22478" y="4103"/>
                  </a:cubicBezTo>
                  <a:cubicBezTo>
                    <a:pt x="22471" y="4103"/>
                    <a:pt x="22461" y="4118"/>
                    <a:pt x="22461" y="4133"/>
                  </a:cubicBezTo>
                  <a:cubicBezTo>
                    <a:pt x="22530" y="4267"/>
                    <a:pt x="22685" y="4379"/>
                    <a:pt x="22771" y="4491"/>
                  </a:cubicBezTo>
                  <a:cubicBezTo>
                    <a:pt x="22862" y="4577"/>
                    <a:pt x="22905" y="4668"/>
                    <a:pt x="22974" y="4759"/>
                  </a:cubicBezTo>
                  <a:cubicBezTo>
                    <a:pt x="22461" y="5026"/>
                    <a:pt x="22017" y="5379"/>
                    <a:pt x="21659" y="5780"/>
                  </a:cubicBezTo>
                  <a:cubicBezTo>
                    <a:pt x="21525" y="5625"/>
                    <a:pt x="21370" y="5449"/>
                    <a:pt x="21236" y="5294"/>
                  </a:cubicBezTo>
                  <a:cubicBezTo>
                    <a:pt x="21072" y="5105"/>
                    <a:pt x="20885" y="4976"/>
                    <a:pt x="20645" y="4976"/>
                  </a:cubicBezTo>
                  <a:cubicBezTo>
                    <a:pt x="20626" y="4976"/>
                    <a:pt x="20608" y="4977"/>
                    <a:pt x="20589" y="4978"/>
                  </a:cubicBezTo>
                  <a:cubicBezTo>
                    <a:pt x="20568" y="4978"/>
                    <a:pt x="20568" y="5026"/>
                    <a:pt x="20589" y="5026"/>
                  </a:cubicBezTo>
                  <a:cubicBezTo>
                    <a:pt x="20878" y="5069"/>
                    <a:pt x="21060" y="5267"/>
                    <a:pt x="21236" y="5491"/>
                  </a:cubicBezTo>
                  <a:cubicBezTo>
                    <a:pt x="21327" y="5625"/>
                    <a:pt x="21413" y="5802"/>
                    <a:pt x="21546" y="5914"/>
                  </a:cubicBezTo>
                  <a:cubicBezTo>
                    <a:pt x="21525" y="5935"/>
                    <a:pt x="21504" y="5962"/>
                    <a:pt x="21482" y="5983"/>
                  </a:cubicBezTo>
                  <a:cubicBezTo>
                    <a:pt x="21215" y="6336"/>
                    <a:pt x="20969" y="6737"/>
                    <a:pt x="20792" y="7165"/>
                  </a:cubicBezTo>
                  <a:cubicBezTo>
                    <a:pt x="20498" y="6850"/>
                    <a:pt x="20145" y="6582"/>
                    <a:pt x="19808" y="6406"/>
                  </a:cubicBezTo>
                  <a:cubicBezTo>
                    <a:pt x="19787" y="6406"/>
                    <a:pt x="19766" y="6427"/>
                    <a:pt x="19787" y="6427"/>
                  </a:cubicBezTo>
                  <a:cubicBezTo>
                    <a:pt x="20033" y="6582"/>
                    <a:pt x="20258" y="6786"/>
                    <a:pt x="20455" y="6983"/>
                  </a:cubicBezTo>
                  <a:cubicBezTo>
                    <a:pt x="20568" y="7074"/>
                    <a:pt x="20632" y="7208"/>
                    <a:pt x="20723" y="7299"/>
                  </a:cubicBezTo>
                  <a:cubicBezTo>
                    <a:pt x="20659" y="7497"/>
                    <a:pt x="20610" y="7673"/>
                    <a:pt x="20568" y="7876"/>
                  </a:cubicBezTo>
                  <a:cubicBezTo>
                    <a:pt x="20455" y="7630"/>
                    <a:pt x="20231" y="7406"/>
                    <a:pt x="20012" y="7251"/>
                  </a:cubicBezTo>
                  <a:cubicBezTo>
                    <a:pt x="19990" y="7251"/>
                    <a:pt x="19963" y="7299"/>
                    <a:pt x="19990" y="7299"/>
                  </a:cubicBezTo>
                  <a:cubicBezTo>
                    <a:pt x="20209" y="7454"/>
                    <a:pt x="20434" y="7700"/>
                    <a:pt x="20568" y="7941"/>
                  </a:cubicBezTo>
                  <a:cubicBezTo>
                    <a:pt x="20525" y="8187"/>
                    <a:pt x="20525" y="8433"/>
                    <a:pt x="20546" y="8657"/>
                  </a:cubicBezTo>
                  <a:cubicBezTo>
                    <a:pt x="20525" y="8636"/>
                    <a:pt x="20498" y="8609"/>
                    <a:pt x="20477" y="8566"/>
                  </a:cubicBezTo>
                  <a:cubicBezTo>
                    <a:pt x="20188" y="8165"/>
                    <a:pt x="19723" y="7989"/>
                    <a:pt x="19274" y="7786"/>
                  </a:cubicBezTo>
                  <a:cubicBezTo>
                    <a:pt x="19252" y="7786"/>
                    <a:pt x="19231" y="7807"/>
                    <a:pt x="19252" y="7807"/>
                  </a:cubicBezTo>
                  <a:cubicBezTo>
                    <a:pt x="19610" y="8032"/>
                    <a:pt x="19899" y="8342"/>
                    <a:pt x="20209" y="8636"/>
                  </a:cubicBezTo>
                  <a:cubicBezTo>
                    <a:pt x="20589" y="9010"/>
                    <a:pt x="20744" y="9411"/>
                    <a:pt x="20878" y="9925"/>
                  </a:cubicBezTo>
                  <a:cubicBezTo>
                    <a:pt x="20889" y="9935"/>
                    <a:pt x="20901" y="9941"/>
                    <a:pt x="20910" y="9941"/>
                  </a:cubicBezTo>
                  <a:cubicBezTo>
                    <a:pt x="20919" y="9941"/>
                    <a:pt x="20926" y="9935"/>
                    <a:pt x="20926" y="9925"/>
                  </a:cubicBezTo>
                  <a:cubicBezTo>
                    <a:pt x="20947" y="9705"/>
                    <a:pt x="20899" y="9481"/>
                    <a:pt x="20835" y="9278"/>
                  </a:cubicBezTo>
                  <a:lnTo>
                    <a:pt x="20835" y="9278"/>
                  </a:lnTo>
                  <a:cubicBezTo>
                    <a:pt x="20878" y="9326"/>
                    <a:pt x="20926" y="9347"/>
                    <a:pt x="20969" y="9390"/>
                  </a:cubicBezTo>
                  <a:cubicBezTo>
                    <a:pt x="21504" y="9748"/>
                    <a:pt x="22215" y="9812"/>
                    <a:pt x="22819" y="10037"/>
                  </a:cubicBezTo>
                  <a:cubicBezTo>
                    <a:pt x="22931" y="10080"/>
                    <a:pt x="23017" y="10128"/>
                    <a:pt x="23129" y="10171"/>
                  </a:cubicBezTo>
                  <a:cubicBezTo>
                    <a:pt x="23129" y="10304"/>
                    <a:pt x="23151" y="10438"/>
                    <a:pt x="23151" y="10572"/>
                  </a:cubicBezTo>
                  <a:cubicBezTo>
                    <a:pt x="23151" y="10796"/>
                    <a:pt x="23108" y="11016"/>
                    <a:pt x="23108" y="11262"/>
                  </a:cubicBezTo>
                  <a:cubicBezTo>
                    <a:pt x="23108" y="11269"/>
                    <a:pt x="23113" y="11271"/>
                    <a:pt x="23119" y="11271"/>
                  </a:cubicBezTo>
                  <a:cubicBezTo>
                    <a:pt x="23132" y="11271"/>
                    <a:pt x="23151" y="11262"/>
                    <a:pt x="23151" y="11262"/>
                  </a:cubicBezTo>
                  <a:cubicBezTo>
                    <a:pt x="23151" y="11016"/>
                    <a:pt x="23220" y="10796"/>
                    <a:pt x="23242" y="10572"/>
                  </a:cubicBezTo>
                  <a:cubicBezTo>
                    <a:pt x="23263" y="10459"/>
                    <a:pt x="23263" y="10347"/>
                    <a:pt x="23242" y="10213"/>
                  </a:cubicBezTo>
                  <a:lnTo>
                    <a:pt x="23242" y="10213"/>
                  </a:lnTo>
                  <a:cubicBezTo>
                    <a:pt x="23755" y="10438"/>
                    <a:pt x="24220" y="10705"/>
                    <a:pt x="24643" y="11042"/>
                  </a:cubicBezTo>
                  <a:cubicBezTo>
                    <a:pt x="24536" y="11374"/>
                    <a:pt x="24402" y="11684"/>
                    <a:pt x="24290" y="12021"/>
                  </a:cubicBezTo>
                  <a:cubicBezTo>
                    <a:pt x="24156" y="12422"/>
                    <a:pt x="24001" y="12823"/>
                    <a:pt x="23685" y="13112"/>
                  </a:cubicBezTo>
                  <a:cubicBezTo>
                    <a:pt x="23670" y="13127"/>
                    <a:pt x="23677" y="13142"/>
                    <a:pt x="23689" y="13142"/>
                  </a:cubicBezTo>
                  <a:cubicBezTo>
                    <a:pt x="23694" y="13142"/>
                    <a:pt x="23701" y="13140"/>
                    <a:pt x="23707" y="13133"/>
                  </a:cubicBezTo>
                  <a:cubicBezTo>
                    <a:pt x="23974" y="12887"/>
                    <a:pt x="24177" y="12577"/>
                    <a:pt x="24311" y="12246"/>
                  </a:cubicBezTo>
                  <a:cubicBezTo>
                    <a:pt x="24466" y="11866"/>
                    <a:pt x="24621" y="11508"/>
                    <a:pt x="24755" y="11128"/>
                  </a:cubicBezTo>
                  <a:cubicBezTo>
                    <a:pt x="25156" y="11443"/>
                    <a:pt x="25514" y="11796"/>
                    <a:pt x="25846" y="12197"/>
                  </a:cubicBezTo>
                  <a:cubicBezTo>
                    <a:pt x="25627" y="12620"/>
                    <a:pt x="25247" y="12957"/>
                    <a:pt x="24889" y="13267"/>
                  </a:cubicBezTo>
                  <a:cubicBezTo>
                    <a:pt x="24691" y="13449"/>
                    <a:pt x="24466" y="13625"/>
                    <a:pt x="24242" y="13780"/>
                  </a:cubicBezTo>
                  <a:cubicBezTo>
                    <a:pt x="24065" y="13914"/>
                    <a:pt x="23840" y="13957"/>
                    <a:pt x="23685" y="14091"/>
                  </a:cubicBezTo>
                  <a:cubicBezTo>
                    <a:pt x="23668" y="14091"/>
                    <a:pt x="23679" y="14123"/>
                    <a:pt x="23695" y="14123"/>
                  </a:cubicBezTo>
                  <a:cubicBezTo>
                    <a:pt x="23699" y="14123"/>
                    <a:pt x="23703" y="14121"/>
                    <a:pt x="23707" y="14117"/>
                  </a:cubicBezTo>
                  <a:cubicBezTo>
                    <a:pt x="23889" y="13984"/>
                    <a:pt x="24135" y="13935"/>
                    <a:pt x="24354" y="13802"/>
                  </a:cubicBezTo>
                  <a:cubicBezTo>
                    <a:pt x="24578" y="13668"/>
                    <a:pt x="24776" y="13513"/>
                    <a:pt x="25001" y="13358"/>
                  </a:cubicBezTo>
                  <a:cubicBezTo>
                    <a:pt x="25359" y="13069"/>
                    <a:pt x="25712" y="12732"/>
                    <a:pt x="25958" y="12310"/>
                  </a:cubicBezTo>
                  <a:cubicBezTo>
                    <a:pt x="26204" y="12647"/>
                    <a:pt x="26429" y="12978"/>
                    <a:pt x="26605" y="13336"/>
                  </a:cubicBezTo>
                  <a:cubicBezTo>
                    <a:pt x="26381" y="13492"/>
                    <a:pt x="26161" y="13647"/>
                    <a:pt x="25937" y="13780"/>
                  </a:cubicBezTo>
                  <a:cubicBezTo>
                    <a:pt x="24980" y="14385"/>
                    <a:pt x="23974" y="14716"/>
                    <a:pt x="22905" y="14893"/>
                  </a:cubicBezTo>
                  <a:cubicBezTo>
                    <a:pt x="22707" y="14139"/>
                    <a:pt x="21594" y="13850"/>
                    <a:pt x="20899" y="13759"/>
                  </a:cubicBezTo>
                  <a:cubicBezTo>
                    <a:pt x="20744" y="13738"/>
                    <a:pt x="20610" y="13738"/>
                    <a:pt x="20455" y="13716"/>
                  </a:cubicBezTo>
                  <a:cubicBezTo>
                    <a:pt x="20477" y="13604"/>
                    <a:pt x="20498" y="13449"/>
                    <a:pt x="20498" y="13358"/>
                  </a:cubicBezTo>
                  <a:cubicBezTo>
                    <a:pt x="20589" y="12957"/>
                    <a:pt x="20659" y="12577"/>
                    <a:pt x="20632" y="12155"/>
                  </a:cubicBezTo>
                  <a:cubicBezTo>
                    <a:pt x="20632" y="11684"/>
                    <a:pt x="20610" y="11240"/>
                    <a:pt x="20525" y="10775"/>
                  </a:cubicBezTo>
                  <a:cubicBezTo>
                    <a:pt x="20455" y="10374"/>
                    <a:pt x="20322" y="9994"/>
                    <a:pt x="20167" y="9614"/>
                  </a:cubicBezTo>
                  <a:cubicBezTo>
                    <a:pt x="20167" y="9607"/>
                    <a:pt x="20164" y="9605"/>
                    <a:pt x="20161" y="9605"/>
                  </a:cubicBezTo>
                  <a:cubicBezTo>
                    <a:pt x="20155" y="9605"/>
                    <a:pt x="20145" y="9614"/>
                    <a:pt x="20145" y="9614"/>
                  </a:cubicBezTo>
                  <a:cubicBezTo>
                    <a:pt x="20258" y="9946"/>
                    <a:pt x="20364" y="10304"/>
                    <a:pt x="20434" y="10663"/>
                  </a:cubicBezTo>
                  <a:cubicBezTo>
                    <a:pt x="20498" y="11064"/>
                    <a:pt x="20498" y="11486"/>
                    <a:pt x="20498" y="11887"/>
                  </a:cubicBezTo>
                  <a:cubicBezTo>
                    <a:pt x="20525" y="12310"/>
                    <a:pt x="20498" y="12689"/>
                    <a:pt x="20413" y="13112"/>
                  </a:cubicBezTo>
                  <a:cubicBezTo>
                    <a:pt x="20391" y="13224"/>
                    <a:pt x="20364" y="13336"/>
                    <a:pt x="20343" y="13470"/>
                  </a:cubicBezTo>
                  <a:cubicBezTo>
                    <a:pt x="20343" y="13534"/>
                    <a:pt x="20322" y="13647"/>
                    <a:pt x="20300" y="13716"/>
                  </a:cubicBezTo>
                  <a:lnTo>
                    <a:pt x="20231" y="13716"/>
                  </a:lnTo>
                  <a:cubicBezTo>
                    <a:pt x="20300" y="13315"/>
                    <a:pt x="20231" y="12844"/>
                    <a:pt x="20209" y="12465"/>
                  </a:cubicBezTo>
                  <a:cubicBezTo>
                    <a:pt x="20209" y="12454"/>
                    <a:pt x="20199" y="12449"/>
                    <a:pt x="20188" y="12449"/>
                  </a:cubicBezTo>
                  <a:cubicBezTo>
                    <a:pt x="20177" y="12449"/>
                    <a:pt x="20167" y="12454"/>
                    <a:pt x="20167" y="12465"/>
                  </a:cubicBezTo>
                  <a:lnTo>
                    <a:pt x="20167" y="13315"/>
                  </a:lnTo>
                  <a:cubicBezTo>
                    <a:pt x="20167" y="13470"/>
                    <a:pt x="20145" y="13604"/>
                    <a:pt x="20097" y="13738"/>
                  </a:cubicBezTo>
                  <a:cubicBezTo>
                    <a:pt x="19744" y="13759"/>
                    <a:pt x="19386" y="13802"/>
                    <a:pt x="19028" y="13914"/>
                  </a:cubicBezTo>
                  <a:cubicBezTo>
                    <a:pt x="18985" y="13738"/>
                    <a:pt x="18921" y="13582"/>
                    <a:pt x="18851" y="13422"/>
                  </a:cubicBezTo>
                  <a:cubicBezTo>
                    <a:pt x="18787" y="13288"/>
                    <a:pt x="18696" y="13133"/>
                    <a:pt x="18626" y="13000"/>
                  </a:cubicBezTo>
                  <a:cubicBezTo>
                    <a:pt x="18541" y="12866"/>
                    <a:pt x="18429" y="12780"/>
                    <a:pt x="18407" y="12620"/>
                  </a:cubicBezTo>
                  <a:cubicBezTo>
                    <a:pt x="18407" y="12609"/>
                    <a:pt x="18402" y="12604"/>
                    <a:pt x="18397" y="12604"/>
                  </a:cubicBezTo>
                  <a:cubicBezTo>
                    <a:pt x="18391" y="12604"/>
                    <a:pt x="18386" y="12609"/>
                    <a:pt x="18386" y="12620"/>
                  </a:cubicBezTo>
                  <a:cubicBezTo>
                    <a:pt x="18386" y="12711"/>
                    <a:pt x="18407" y="12780"/>
                    <a:pt x="18450" y="12866"/>
                  </a:cubicBezTo>
                  <a:cubicBezTo>
                    <a:pt x="18562" y="13048"/>
                    <a:pt x="18653" y="13224"/>
                    <a:pt x="18717" y="13401"/>
                  </a:cubicBezTo>
                  <a:cubicBezTo>
                    <a:pt x="18787" y="13556"/>
                    <a:pt x="18808" y="13759"/>
                    <a:pt x="18872" y="13957"/>
                  </a:cubicBezTo>
                  <a:cubicBezTo>
                    <a:pt x="18359" y="14117"/>
                    <a:pt x="17894" y="14358"/>
                    <a:pt x="17450" y="14673"/>
                  </a:cubicBezTo>
                  <a:cubicBezTo>
                    <a:pt x="17338" y="14427"/>
                    <a:pt x="17183" y="14181"/>
                    <a:pt x="17049" y="13957"/>
                  </a:cubicBezTo>
                  <a:cubicBezTo>
                    <a:pt x="16846" y="13647"/>
                    <a:pt x="16648" y="13315"/>
                    <a:pt x="16445" y="13000"/>
                  </a:cubicBezTo>
                  <a:cubicBezTo>
                    <a:pt x="16022" y="12379"/>
                    <a:pt x="15578" y="11754"/>
                    <a:pt x="15177" y="11106"/>
                  </a:cubicBezTo>
                  <a:cubicBezTo>
                    <a:pt x="15169" y="11100"/>
                    <a:pt x="15162" y="11098"/>
                    <a:pt x="15156" y="11098"/>
                  </a:cubicBezTo>
                  <a:cubicBezTo>
                    <a:pt x="15142" y="11098"/>
                    <a:pt x="15135" y="11113"/>
                    <a:pt x="15150" y="11128"/>
                  </a:cubicBezTo>
                  <a:cubicBezTo>
                    <a:pt x="15530" y="11754"/>
                    <a:pt x="15931" y="12353"/>
                    <a:pt x="16290" y="13000"/>
                  </a:cubicBezTo>
                  <a:cubicBezTo>
                    <a:pt x="16648" y="13582"/>
                    <a:pt x="16979" y="14160"/>
                    <a:pt x="17338" y="14738"/>
                  </a:cubicBezTo>
                  <a:lnTo>
                    <a:pt x="17359" y="14759"/>
                  </a:lnTo>
                  <a:cubicBezTo>
                    <a:pt x="17049" y="14984"/>
                    <a:pt x="16755" y="15251"/>
                    <a:pt x="16514" y="15561"/>
                  </a:cubicBezTo>
                  <a:cubicBezTo>
                    <a:pt x="16445" y="15454"/>
                    <a:pt x="16380" y="15320"/>
                    <a:pt x="16311" y="15230"/>
                  </a:cubicBezTo>
                  <a:cubicBezTo>
                    <a:pt x="16113" y="14871"/>
                    <a:pt x="15867" y="14561"/>
                    <a:pt x="15664" y="14203"/>
                  </a:cubicBezTo>
                  <a:cubicBezTo>
                    <a:pt x="15354" y="13689"/>
                    <a:pt x="15017" y="12957"/>
                    <a:pt x="14439" y="12668"/>
                  </a:cubicBezTo>
                  <a:cubicBezTo>
                    <a:pt x="14418" y="12668"/>
                    <a:pt x="14418" y="12689"/>
                    <a:pt x="14418" y="12711"/>
                  </a:cubicBezTo>
                  <a:cubicBezTo>
                    <a:pt x="14995" y="13048"/>
                    <a:pt x="15284" y="13759"/>
                    <a:pt x="15600" y="14315"/>
                  </a:cubicBezTo>
                  <a:cubicBezTo>
                    <a:pt x="15776" y="14652"/>
                    <a:pt x="16001" y="14962"/>
                    <a:pt x="16199" y="15294"/>
                  </a:cubicBezTo>
                  <a:lnTo>
                    <a:pt x="16402" y="15695"/>
                  </a:lnTo>
                  <a:cubicBezTo>
                    <a:pt x="16220" y="15962"/>
                    <a:pt x="16044" y="16230"/>
                    <a:pt x="15910" y="16524"/>
                  </a:cubicBezTo>
                  <a:cubicBezTo>
                    <a:pt x="15578" y="16208"/>
                    <a:pt x="15396" y="15695"/>
                    <a:pt x="14953" y="15518"/>
                  </a:cubicBezTo>
                  <a:cubicBezTo>
                    <a:pt x="14931" y="15518"/>
                    <a:pt x="14910" y="15540"/>
                    <a:pt x="14931" y="15561"/>
                  </a:cubicBezTo>
                  <a:cubicBezTo>
                    <a:pt x="15332" y="15764"/>
                    <a:pt x="15530" y="16321"/>
                    <a:pt x="15867" y="16609"/>
                  </a:cubicBezTo>
                  <a:cubicBezTo>
                    <a:pt x="15733" y="16898"/>
                    <a:pt x="15621" y="17192"/>
                    <a:pt x="15530" y="17481"/>
                  </a:cubicBezTo>
                  <a:cubicBezTo>
                    <a:pt x="15429" y="17436"/>
                    <a:pt x="15319" y="17411"/>
                    <a:pt x="15204" y="17411"/>
                  </a:cubicBezTo>
                  <a:cubicBezTo>
                    <a:pt x="15143" y="17411"/>
                    <a:pt x="15080" y="17418"/>
                    <a:pt x="15017" y="17433"/>
                  </a:cubicBezTo>
                  <a:cubicBezTo>
                    <a:pt x="14995" y="17433"/>
                    <a:pt x="14995" y="17460"/>
                    <a:pt x="15017" y="17460"/>
                  </a:cubicBezTo>
                  <a:cubicBezTo>
                    <a:pt x="15199" y="17460"/>
                    <a:pt x="15354" y="17481"/>
                    <a:pt x="15509" y="17524"/>
                  </a:cubicBezTo>
                  <a:cubicBezTo>
                    <a:pt x="15509" y="17593"/>
                    <a:pt x="15487" y="17657"/>
                    <a:pt x="15466" y="17727"/>
                  </a:cubicBezTo>
                  <a:lnTo>
                    <a:pt x="15466" y="17770"/>
                  </a:lnTo>
                  <a:cubicBezTo>
                    <a:pt x="15354" y="17748"/>
                    <a:pt x="15263" y="17727"/>
                    <a:pt x="15150" y="17700"/>
                  </a:cubicBezTo>
                  <a:cubicBezTo>
                    <a:pt x="14749" y="17593"/>
                    <a:pt x="14375" y="17460"/>
                    <a:pt x="13974" y="17390"/>
                  </a:cubicBezTo>
                  <a:cubicBezTo>
                    <a:pt x="13947" y="17390"/>
                    <a:pt x="13926" y="17433"/>
                    <a:pt x="13947" y="17433"/>
                  </a:cubicBezTo>
                  <a:cubicBezTo>
                    <a:pt x="14439" y="17524"/>
                    <a:pt x="14931" y="17770"/>
                    <a:pt x="15445" y="17882"/>
                  </a:cubicBezTo>
                  <a:cubicBezTo>
                    <a:pt x="15418" y="17925"/>
                    <a:pt x="15418" y="17968"/>
                    <a:pt x="15396" y="17994"/>
                  </a:cubicBezTo>
                  <a:cubicBezTo>
                    <a:pt x="15320" y="17998"/>
                    <a:pt x="15244" y="17999"/>
                    <a:pt x="15167" y="17999"/>
                  </a:cubicBezTo>
                  <a:cubicBezTo>
                    <a:pt x="14725" y="17999"/>
                    <a:pt x="14273" y="17945"/>
                    <a:pt x="13840" y="17813"/>
                  </a:cubicBezTo>
                  <a:cubicBezTo>
                    <a:pt x="13124" y="17615"/>
                    <a:pt x="12525" y="17144"/>
                    <a:pt x="11787" y="16968"/>
                  </a:cubicBezTo>
                  <a:cubicBezTo>
                    <a:pt x="11765" y="16968"/>
                    <a:pt x="11765" y="17010"/>
                    <a:pt x="11787" y="17010"/>
                  </a:cubicBezTo>
                  <a:cubicBezTo>
                    <a:pt x="12525" y="17278"/>
                    <a:pt x="13172" y="17791"/>
                    <a:pt x="13926" y="18016"/>
                  </a:cubicBezTo>
                  <a:cubicBezTo>
                    <a:pt x="14283" y="18111"/>
                    <a:pt x="14721" y="18202"/>
                    <a:pt x="15145" y="18202"/>
                  </a:cubicBezTo>
                  <a:cubicBezTo>
                    <a:pt x="15222" y="18202"/>
                    <a:pt x="15299" y="18199"/>
                    <a:pt x="15375" y="18192"/>
                  </a:cubicBezTo>
                  <a:lnTo>
                    <a:pt x="15375" y="18192"/>
                  </a:lnTo>
                  <a:cubicBezTo>
                    <a:pt x="15311" y="18636"/>
                    <a:pt x="15263" y="19064"/>
                    <a:pt x="15284" y="19508"/>
                  </a:cubicBezTo>
                  <a:cubicBezTo>
                    <a:pt x="14931" y="19684"/>
                    <a:pt x="14552" y="19818"/>
                    <a:pt x="14150" y="19909"/>
                  </a:cubicBezTo>
                  <a:cubicBezTo>
                    <a:pt x="13546" y="20043"/>
                    <a:pt x="12947" y="20064"/>
                    <a:pt x="12322" y="20133"/>
                  </a:cubicBezTo>
                  <a:cubicBezTo>
                    <a:pt x="12300" y="20133"/>
                    <a:pt x="12300" y="20155"/>
                    <a:pt x="12322" y="20176"/>
                  </a:cubicBezTo>
                  <a:cubicBezTo>
                    <a:pt x="12474" y="20199"/>
                    <a:pt x="12630" y="20209"/>
                    <a:pt x="12789" y="20209"/>
                  </a:cubicBezTo>
                  <a:cubicBezTo>
                    <a:pt x="13258" y="20209"/>
                    <a:pt x="13745" y="20121"/>
                    <a:pt x="14193" y="20021"/>
                  </a:cubicBezTo>
                  <a:cubicBezTo>
                    <a:pt x="14552" y="19952"/>
                    <a:pt x="14953" y="19839"/>
                    <a:pt x="15311" y="19663"/>
                  </a:cubicBezTo>
                  <a:cubicBezTo>
                    <a:pt x="15311" y="19930"/>
                    <a:pt x="15354" y="20198"/>
                    <a:pt x="15396" y="20444"/>
                  </a:cubicBezTo>
                  <a:cubicBezTo>
                    <a:pt x="15241" y="20556"/>
                    <a:pt x="15086" y="20690"/>
                    <a:pt x="14910" y="20802"/>
                  </a:cubicBezTo>
                  <a:cubicBezTo>
                    <a:pt x="14573" y="21000"/>
                    <a:pt x="14241" y="21155"/>
                    <a:pt x="13883" y="21310"/>
                  </a:cubicBezTo>
                  <a:cubicBezTo>
                    <a:pt x="13102" y="21647"/>
                    <a:pt x="12236" y="22048"/>
                    <a:pt x="11364" y="22112"/>
                  </a:cubicBezTo>
                  <a:lnTo>
                    <a:pt x="11364" y="22160"/>
                  </a:lnTo>
                  <a:cubicBezTo>
                    <a:pt x="12257" y="22139"/>
                    <a:pt x="13124" y="21759"/>
                    <a:pt x="13926" y="21422"/>
                  </a:cubicBezTo>
                  <a:cubicBezTo>
                    <a:pt x="14284" y="21289"/>
                    <a:pt x="14642" y="21112"/>
                    <a:pt x="14974" y="20936"/>
                  </a:cubicBezTo>
                  <a:cubicBezTo>
                    <a:pt x="15129" y="20845"/>
                    <a:pt x="15311" y="20732"/>
                    <a:pt x="15445" y="20620"/>
                  </a:cubicBezTo>
                  <a:cubicBezTo>
                    <a:pt x="15487" y="20711"/>
                    <a:pt x="15509" y="20823"/>
                    <a:pt x="15530" y="20909"/>
                  </a:cubicBezTo>
                  <a:cubicBezTo>
                    <a:pt x="15177" y="21155"/>
                    <a:pt x="14776" y="21358"/>
                    <a:pt x="14306" y="21444"/>
                  </a:cubicBezTo>
                  <a:cubicBezTo>
                    <a:pt x="14284" y="21444"/>
                    <a:pt x="14306" y="21470"/>
                    <a:pt x="14306" y="21470"/>
                  </a:cubicBezTo>
                  <a:cubicBezTo>
                    <a:pt x="14776" y="21401"/>
                    <a:pt x="15177" y="21224"/>
                    <a:pt x="15578" y="21000"/>
                  </a:cubicBezTo>
                  <a:cubicBezTo>
                    <a:pt x="15600" y="21043"/>
                    <a:pt x="15600" y="21091"/>
                    <a:pt x="15621" y="21133"/>
                  </a:cubicBezTo>
                  <a:cubicBezTo>
                    <a:pt x="15418" y="21246"/>
                    <a:pt x="15220" y="21379"/>
                    <a:pt x="15017" y="21470"/>
                  </a:cubicBezTo>
                  <a:cubicBezTo>
                    <a:pt x="14327" y="21845"/>
                    <a:pt x="13525" y="21978"/>
                    <a:pt x="12771" y="22160"/>
                  </a:cubicBezTo>
                  <a:lnTo>
                    <a:pt x="12771" y="22182"/>
                  </a:lnTo>
                  <a:cubicBezTo>
                    <a:pt x="13525" y="22005"/>
                    <a:pt x="14284" y="21893"/>
                    <a:pt x="14995" y="21577"/>
                  </a:cubicBezTo>
                  <a:cubicBezTo>
                    <a:pt x="15199" y="21492"/>
                    <a:pt x="15396" y="21379"/>
                    <a:pt x="15600" y="21267"/>
                  </a:cubicBezTo>
                  <a:lnTo>
                    <a:pt x="15600" y="21267"/>
                  </a:lnTo>
                  <a:cubicBezTo>
                    <a:pt x="15578" y="21289"/>
                    <a:pt x="15578" y="21289"/>
                    <a:pt x="15552" y="21310"/>
                  </a:cubicBezTo>
                  <a:cubicBezTo>
                    <a:pt x="15354" y="21577"/>
                    <a:pt x="14862" y="21738"/>
                    <a:pt x="14552" y="21871"/>
                  </a:cubicBezTo>
                  <a:cubicBezTo>
                    <a:pt x="14509" y="21871"/>
                    <a:pt x="14482" y="21871"/>
                    <a:pt x="14439" y="21893"/>
                  </a:cubicBezTo>
                  <a:cubicBezTo>
                    <a:pt x="14375" y="21936"/>
                    <a:pt x="14306" y="21957"/>
                    <a:pt x="14241" y="22005"/>
                  </a:cubicBezTo>
                  <a:cubicBezTo>
                    <a:pt x="13594" y="22203"/>
                    <a:pt x="13059" y="22513"/>
                    <a:pt x="12434" y="22807"/>
                  </a:cubicBezTo>
                  <a:cubicBezTo>
                    <a:pt x="12160" y="22929"/>
                    <a:pt x="11867" y="23025"/>
                    <a:pt x="11584" y="23025"/>
                  </a:cubicBezTo>
                  <a:cubicBezTo>
                    <a:pt x="11358" y="23025"/>
                    <a:pt x="11139" y="22964"/>
                    <a:pt x="10942" y="22807"/>
                  </a:cubicBezTo>
                  <a:cubicBezTo>
                    <a:pt x="10829" y="22716"/>
                    <a:pt x="10829" y="22561"/>
                    <a:pt x="10829" y="22406"/>
                  </a:cubicBezTo>
                  <a:lnTo>
                    <a:pt x="10829" y="22406"/>
                  </a:lnTo>
                  <a:cubicBezTo>
                    <a:pt x="11033" y="22492"/>
                    <a:pt x="11231" y="22561"/>
                    <a:pt x="11455" y="22583"/>
                  </a:cubicBezTo>
                  <a:cubicBezTo>
                    <a:pt x="11524" y="22592"/>
                    <a:pt x="11593" y="22596"/>
                    <a:pt x="11661" y="22596"/>
                  </a:cubicBezTo>
                  <a:cubicBezTo>
                    <a:pt x="12053" y="22596"/>
                    <a:pt x="12435" y="22457"/>
                    <a:pt x="12813" y="22379"/>
                  </a:cubicBezTo>
                  <a:cubicBezTo>
                    <a:pt x="12835" y="22379"/>
                    <a:pt x="12813" y="22358"/>
                    <a:pt x="12792" y="22358"/>
                  </a:cubicBezTo>
                  <a:cubicBezTo>
                    <a:pt x="12448" y="22415"/>
                    <a:pt x="12119" y="22482"/>
                    <a:pt x="11777" y="22482"/>
                  </a:cubicBezTo>
                  <a:cubicBezTo>
                    <a:pt x="11699" y="22482"/>
                    <a:pt x="11620" y="22478"/>
                    <a:pt x="11541" y="22470"/>
                  </a:cubicBezTo>
                  <a:cubicBezTo>
                    <a:pt x="11300" y="22449"/>
                    <a:pt x="11075" y="22337"/>
                    <a:pt x="10872" y="22246"/>
                  </a:cubicBezTo>
                  <a:cubicBezTo>
                    <a:pt x="10920" y="22069"/>
                    <a:pt x="10963" y="21893"/>
                    <a:pt x="10985" y="21781"/>
                  </a:cubicBezTo>
                  <a:lnTo>
                    <a:pt x="10985" y="21604"/>
                  </a:lnTo>
                  <a:cubicBezTo>
                    <a:pt x="11006" y="21577"/>
                    <a:pt x="11033" y="21577"/>
                    <a:pt x="11054" y="21556"/>
                  </a:cubicBezTo>
                  <a:cubicBezTo>
                    <a:pt x="11209" y="21492"/>
                    <a:pt x="11386" y="21444"/>
                    <a:pt x="11541" y="21422"/>
                  </a:cubicBezTo>
                  <a:cubicBezTo>
                    <a:pt x="11856" y="21358"/>
                    <a:pt x="12166" y="21310"/>
                    <a:pt x="12503" y="21267"/>
                  </a:cubicBezTo>
                  <a:cubicBezTo>
                    <a:pt x="13215" y="21176"/>
                    <a:pt x="13883" y="20957"/>
                    <a:pt x="14509" y="20577"/>
                  </a:cubicBezTo>
                  <a:cubicBezTo>
                    <a:pt x="14509" y="20556"/>
                    <a:pt x="14509" y="20556"/>
                    <a:pt x="14482" y="20556"/>
                  </a:cubicBezTo>
                  <a:cubicBezTo>
                    <a:pt x="14150" y="20732"/>
                    <a:pt x="13792" y="20887"/>
                    <a:pt x="13412" y="20978"/>
                  </a:cubicBezTo>
                  <a:cubicBezTo>
                    <a:pt x="13038" y="21069"/>
                    <a:pt x="12658" y="21112"/>
                    <a:pt x="12300" y="21176"/>
                  </a:cubicBezTo>
                  <a:cubicBezTo>
                    <a:pt x="11990" y="21224"/>
                    <a:pt x="11674" y="21246"/>
                    <a:pt x="11386" y="21310"/>
                  </a:cubicBezTo>
                  <a:cubicBezTo>
                    <a:pt x="11300" y="21337"/>
                    <a:pt x="11097" y="21358"/>
                    <a:pt x="10963" y="21422"/>
                  </a:cubicBezTo>
                  <a:cubicBezTo>
                    <a:pt x="10942" y="21289"/>
                    <a:pt x="10899" y="21155"/>
                    <a:pt x="10851" y="21021"/>
                  </a:cubicBezTo>
                  <a:lnTo>
                    <a:pt x="10851" y="21021"/>
                  </a:lnTo>
                  <a:cubicBezTo>
                    <a:pt x="10991" y="21034"/>
                    <a:pt x="11132" y="21040"/>
                    <a:pt x="11272" y="21040"/>
                  </a:cubicBezTo>
                  <a:cubicBezTo>
                    <a:pt x="11912" y="21040"/>
                    <a:pt x="12549" y="20917"/>
                    <a:pt x="13172" y="20732"/>
                  </a:cubicBezTo>
                  <a:cubicBezTo>
                    <a:pt x="13229" y="20713"/>
                    <a:pt x="13201" y="20638"/>
                    <a:pt x="13160" y="20638"/>
                  </a:cubicBezTo>
                  <a:cubicBezTo>
                    <a:pt x="13155" y="20638"/>
                    <a:pt x="13150" y="20639"/>
                    <a:pt x="13145" y="20641"/>
                  </a:cubicBezTo>
                  <a:cubicBezTo>
                    <a:pt x="12370" y="20823"/>
                    <a:pt x="11610" y="20887"/>
                    <a:pt x="10829" y="20887"/>
                  </a:cubicBezTo>
                  <a:cubicBezTo>
                    <a:pt x="10829" y="20732"/>
                    <a:pt x="10808" y="20556"/>
                    <a:pt x="10808" y="20374"/>
                  </a:cubicBezTo>
                  <a:cubicBezTo>
                    <a:pt x="10765" y="19952"/>
                    <a:pt x="10739" y="19572"/>
                    <a:pt x="10562" y="19198"/>
                  </a:cubicBezTo>
                  <a:cubicBezTo>
                    <a:pt x="10498" y="19037"/>
                    <a:pt x="10450" y="18903"/>
                    <a:pt x="10407" y="18770"/>
                  </a:cubicBezTo>
                  <a:lnTo>
                    <a:pt x="10407" y="18770"/>
                  </a:lnTo>
                  <a:cubicBezTo>
                    <a:pt x="10605" y="18882"/>
                    <a:pt x="10851" y="18952"/>
                    <a:pt x="11075" y="18994"/>
                  </a:cubicBezTo>
                  <a:cubicBezTo>
                    <a:pt x="11494" y="19111"/>
                    <a:pt x="11941" y="19167"/>
                    <a:pt x="12373" y="19167"/>
                  </a:cubicBezTo>
                  <a:cubicBezTo>
                    <a:pt x="12515" y="19167"/>
                    <a:pt x="12655" y="19161"/>
                    <a:pt x="12792" y="19149"/>
                  </a:cubicBezTo>
                  <a:cubicBezTo>
                    <a:pt x="12835" y="19149"/>
                    <a:pt x="12835" y="19107"/>
                    <a:pt x="12792" y="19107"/>
                  </a:cubicBezTo>
                  <a:cubicBezTo>
                    <a:pt x="12741" y="19109"/>
                    <a:pt x="12690" y="19110"/>
                    <a:pt x="12638" y="19110"/>
                  </a:cubicBezTo>
                  <a:cubicBezTo>
                    <a:pt x="12173" y="19110"/>
                    <a:pt x="11693" y="19026"/>
                    <a:pt x="11231" y="18930"/>
                  </a:cubicBezTo>
                  <a:cubicBezTo>
                    <a:pt x="10942" y="18839"/>
                    <a:pt x="10653" y="18748"/>
                    <a:pt x="10407" y="18593"/>
                  </a:cubicBezTo>
                  <a:cubicBezTo>
                    <a:pt x="10386" y="18593"/>
                    <a:pt x="10364" y="18572"/>
                    <a:pt x="10337" y="18572"/>
                  </a:cubicBezTo>
                  <a:cubicBezTo>
                    <a:pt x="10252" y="18214"/>
                    <a:pt x="10252" y="17861"/>
                    <a:pt x="10316" y="17460"/>
                  </a:cubicBezTo>
                  <a:cubicBezTo>
                    <a:pt x="10337" y="17214"/>
                    <a:pt x="10428" y="16989"/>
                    <a:pt x="10519" y="16791"/>
                  </a:cubicBezTo>
                  <a:cubicBezTo>
                    <a:pt x="10739" y="16968"/>
                    <a:pt x="10851" y="17214"/>
                    <a:pt x="11118" y="17369"/>
                  </a:cubicBezTo>
                  <a:cubicBezTo>
                    <a:pt x="11455" y="17567"/>
                    <a:pt x="11878" y="17615"/>
                    <a:pt x="12236" y="17791"/>
                  </a:cubicBezTo>
                  <a:cubicBezTo>
                    <a:pt x="12257" y="17791"/>
                    <a:pt x="12257" y="17770"/>
                    <a:pt x="12236" y="17748"/>
                  </a:cubicBezTo>
                  <a:cubicBezTo>
                    <a:pt x="11899" y="17567"/>
                    <a:pt x="11498" y="17481"/>
                    <a:pt x="11166" y="17278"/>
                  </a:cubicBezTo>
                  <a:cubicBezTo>
                    <a:pt x="10963" y="17192"/>
                    <a:pt x="10872" y="17010"/>
                    <a:pt x="10765" y="16834"/>
                  </a:cubicBezTo>
                  <a:cubicBezTo>
                    <a:pt x="10717" y="16764"/>
                    <a:pt x="10653" y="16700"/>
                    <a:pt x="10562" y="16657"/>
                  </a:cubicBezTo>
                  <a:cubicBezTo>
                    <a:pt x="10605" y="16588"/>
                    <a:pt x="10653" y="16524"/>
                    <a:pt x="10674" y="16454"/>
                  </a:cubicBezTo>
                  <a:cubicBezTo>
                    <a:pt x="10717" y="16524"/>
                    <a:pt x="10808" y="16566"/>
                    <a:pt x="10872" y="16609"/>
                  </a:cubicBezTo>
                  <a:cubicBezTo>
                    <a:pt x="10963" y="16679"/>
                    <a:pt x="11075" y="16743"/>
                    <a:pt x="11118" y="16855"/>
                  </a:cubicBezTo>
                  <a:cubicBezTo>
                    <a:pt x="11125" y="16862"/>
                    <a:pt x="11131" y="16864"/>
                    <a:pt x="11137" y="16864"/>
                  </a:cubicBezTo>
                  <a:cubicBezTo>
                    <a:pt x="11151" y="16864"/>
                    <a:pt x="11159" y="16849"/>
                    <a:pt x="11140" y="16834"/>
                  </a:cubicBezTo>
                  <a:cubicBezTo>
                    <a:pt x="11118" y="16743"/>
                    <a:pt x="11054" y="16679"/>
                    <a:pt x="10963" y="16609"/>
                  </a:cubicBezTo>
                  <a:cubicBezTo>
                    <a:pt x="10920" y="16566"/>
                    <a:pt x="10872" y="16524"/>
                    <a:pt x="10829" y="16497"/>
                  </a:cubicBezTo>
                  <a:cubicBezTo>
                    <a:pt x="10787" y="16454"/>
                    <a:pt x="10765" y="16411"/>
                    <a:pt x="10717" y="16390"/>
                  </a:cubicBezTo>
                  <a:cubicBezTo>
                    <a:pt x="10787" y="16278"/>
                    <a:pt x="10851" y="16165"/>
                    <a:pt x="10920" y="16053"/>
                  </a:cubicBezTo>
                  <a:cubicBezTo>
                    <a:pt x="11188" y="15609"/>
                    <a:pt x="11477" y="15187"/>
                    <a:pt x="11701" y="14738"/>
                  </a:cubicBezTo>
                  <a:cubicBezTo>
                    <a:pt x="11899" y="15005"/>
                    <a:pt x="12209" y="15208"/>
                    <a:pt x="12477" y="15342"/>
                  </a:cubicBezTo>
                  <a:cubicBezTo>
                    <a:pt x="12525" y="15342"/>
                    <a:pt x="12546" y="15294"/>
                    <a:pt x="12525" y="15272"/>
                  </a:cubicBezTo>
                  <a:cubicBezTo>
                    <a:pt x="12236" y="15117"/>
                    <a:pt x="11942" y="14919"/>
                    <a:pt x="11744" y="14673"/>
                  </a:cubicBezTo>
                  <a:cubicBezTo>
                    <a:pt x="11765" y="14604"/>
                    <a:pt x="11787" y="14540"/>
                    <a:pt x="11835" y="14470"/>
                  </a:cubicBezTo>
                  <a:cubicBezTo>
                    <a:pt x="12076" y="14828"/>
                    <a:pt x="12546" y="15005"/>
                    <a:pt x="12878" y="15251"/>
                  </a:cubicBezTo>
                  <a:cubicBezTo>
                    <a:pt x="12885" y="15257"/>
                    <a:pt x="12893" y="15260"/>
                    <a:pt x="12899" y="15260"/>
                  </a:cubicBezTo>
                  <a:cubicBezTo>
                    <a:pt x="12913" y="15260"/>
                    <a:pt x="12920" y="15245"/>
                    <a:pt x="12904" y="15230"/>
                  </a:cubicBezTo>
                  <a:cubicBezTo>
                    <a:pt x="12589" y="14941"/>
                    <a:pt x="12102" y="14786"/>
                    <a:pt x="11856" y="14427"/>
                  </a:cubicBezTo>
                  <a:cubicBezTo>
                    <a:pt x="11990" y="14160"/>
                    <a:pt x="12076" y="13871"/>
                    <a:pt x="12166" y="13556"/>
                  </a:cubicBezTo>
                  <a:cubicBezTo>
                    <a:pt x="12188" y="13449"/>
                    <a:pt x="12209" y="13358"/>
                    <a:pt x="12236" y="13246"/>
                  </a:cubicBezTo>
                  <a:cubicBezTo>
                    <a:pt x="12926" y="13689"/>
                    <a:pt x="13482" y="14294"/>
                    <a:pt x="14038" y="14893"/>
                  </a:cubicBezTo>
                  <a:cubicBezTo>
                    <a:pt x="14045" y="14901"/>
                    <a:pt x="14051" y="14904"/>
                    <a:pt x="14056" y="14904"/>
                  </a:cubicBezTo>
                  <a:cubicBezTo>
                    <a:pt x="14068" y="14904"/>
                    <a:pt x="14075" y="14886"/>
                    <a:pt x="14060" y="14871"/>
                  </a:cubicBezTo>
                  <a:cubicBezTo>
                    <a:pt x="13525" y="14224"/>
                    <a:pt x="12969" y="13534"/>
                    <a:pt x="12257" y="13069"/>
                  </a:cubicBezTo>
                  <a:cubicBezTo>
                    <a:pt x="12279" y="13000"/>
                    <a:pt x="12279" y="12935"/>
                    <a:pt x="12279" y="12844"/>
                  </a:cubicBezTo>
                  <a:lnTo>
                    <a:pt x="12279" y="12802"/>
                  </a:lnTo>
                  <a:cubicBezTo>
                    <a:pt x="12370" y="12647"/>
                    <a:pt x="12477" y="12513"/>
                    <a:pt x="12589" y="12379"/>
                  </a:cubicBezTo>
                  <a:cubicBezTo>
                    <a:pt x="12744" y="12620"/>
                    <a:pt x="12904" y="12823"/>
                    <a:pt x="13081" y="13021"/>
                  </a:cubicBezTo>
                  <a:cubicBezTo>
                    <a:pt x="13087" y="13029"/>
                    <a:pt x="13094" y="13032"/>
                    <a:pt x="13099" y="13032"/>
                  </a:cubicBezTo>
                  <a:cubicBezTo>
                    <a:pt x="13111" y="13032"/>
                    <a:pt x="13117" y="13015"/>
                    <a:pt x="13102" y="13000"/>
                  </a:cubicBezTo>
                  <a:cubicBezTo>
                    <a:pt x="12926" y="12802"/>
                    <a:pt x="12792" y="12556"/>
                    <a:pt x="12637" y="12331"/>
                  </a:cubicBezTo>
                  <a:cubicBezTo>
                    <a:pt x="12658" y="12310"/>
                    <a:pt x="12680" y="12310"/>
                    <a:pt x="12680" y="12288"/>
                  </a:cubicBezTo>
                  <a:cubicBezTo>
                    <a:pt x="13059" y="12556"/>
                    <a:pt x="13370" y="12887"/>
                    <a:pt x="13728" y="13181"/>
                  </a:cubicBezTo>
                  <a:cubicBezTo>
                    <a:pt x="14150" y="13513"/>
                    <a:pt x="14642" y="13871"/>
                    <a:pt x="14862" y="14358"/>
                  </a:cubicBezTo>
                  <a:cubicBezTo>
                    <a:pt x="14862" y="14367"/>
                    <a:pt x="14867" y="14370"/>
                    <a:pt x="14874" y="14370"/>
                  </a:cubicBezTo>
                  <a:cubicBezTo>
                    <a:pt x="14888" y="14370"/>
                    <a:pt x="14910" y="14358"/>
                    <a:pt x="14910" y="14358"/>
                  </a:cubicBezTo>
                  <a:cubicBezTo>
                    <a:pt x="14707" y="13850"/>
                    <a:pt x="14263" y="13492"/>
                    <a:pt x="13862" y="13133"/>
                  </a:cubicBezTo>
                  <a:cubicBezTo>
                    <a:pt x="13503" y="12844"/>
                    <a:pt x="13193" y="12465"/>
                    <a:pt x="12813" y="12197"/>
                  </a:cubicBezTo>
                  <a:cubicBezTo>
                    <a:pt x="12947" y="12085"/>
                    <a:pt x="13124" y="12000"/>
                    <a:pt x="13279" y="11909"/>
                  </a:cubicBezTo>
                  <a:cubicBezTo>
                    <a:pt x="13327" y="11951"/>
                    <a:pt x="13348" y="12000"/>
                    <a:pt x="13391" y="12021"/>
                  </a:cubicBezTo>
                  <a:cubicBezTo>
                    <a:pt x="13594" y="12246"/>
                    <a:pt x="13771" y="12465"/>
                    <a:pt x="13904" y="12732"/>
                  </a:cubicBezTo>
                  <a:cubicBezTo>
                    <a:pt x="13911" y="12738"/>
                    <a:pt x="13917" y="12741"/>
                    <a:pt x="13923" y="12741"/>
                  </a:cubicBezTo>
                  <a:cubicBezTo>
                    <a:pt x="13937" y="12741"/>
                    <a:pt x="13947" y="12726"/>
                    <a:pt x="13947" y="12711"/>
                  </a:cubicBezTo>
                  <a:cubicBezTo>
                    <a:pt x="13862" y="12486"/>
                    <a:pt x="13728" y="12310"/>
                    <a:pt x="13573" y="12133"/>
                  </a:cubicBezTo>
                  <a:cubicBezTo>
                    <a:pt x="13503" y="12042"/>
                    <a:pt x="13439" y="11951"/>
                    <a:pt x="13391" y="11887"/>
                  </a:cubicBezTo>
                  <a:cubicBezTo>
                    <a:pt x="13482" y="11818"/>
                    <a:pt x="13594" y="11775"/>
                    <a:pt x="13707" y="11732"/>
                  </a:cubicBezTo>
                  <a:cubicBezTo>
                    <a:pt x="14017" y="11598"/>
                    <a:pt x="14418" y="11395"/>
                    <a:pt x="14573" y="11085"/>
                  </a:cubicBezTo>
                  <a:lnTo>
                    <a:pt x="14974" y="10684"/>
                  </a:lnTo>
                  <a:cubicBezTo>
                    <a:pt x="15065" y="10572"/>
                    <a:pt x="15150" y="10438"/>
                    <a:pt x="15241" y="10304"/>
                  </a:cubicBezTo>
                  <a:cubicBezTo>
                    <a:pt x="15396" y="10459"/>
                    <a:pt x="15712" y="10641"/>
                    <a:pt x="15776" y="10684"/>
                  </a:cubicBezTo>
                  <a:cubicBezTo>
                    <a:pt x="16113" y="10930"/>
                    <a:pt x="16380" y="11197"/>
                    <a:pt x="16621" y="11529"/>
                  </a:cubicBezTo>
                  <a:cubicBezTo>
                    <a:pt x="16824" y="11818"/>
                    <a:pt x="16958" y="12133"/>
                    <a:pt x="17156" y="12422"/>
                  </a:cubicBezTo>
                  <a:cubicBezTo>
                    <a:pt x="17156" y="12428"/>
                    <a:pt x="17160" y="12431"/>
                    <a:pt x="17165" y="12431"/>
                  </a:cubicBezTo>
                  <a:cubicBezTo>
                    <a:pt x="17178" y="12431"/>
                    <a:pt x="17198" y="12416"/>
                    <a:pt x="17183" y="12401"/>
                  </a:cubicBezTo>
                  <a:cubicBezTo>
                    <a:pt x="17001" y="12133"/>
                    <a:pt x="16915" y="11818"/>
                    <a:pt x="16733" y="11550"/>
                  </a:cubicBezTo>
                  <a:cubicBezTo>
                    <a:pt x="16557" y="11283"/>
                    <a:pt x="16380" y="11016"/>
                    <a:pt x="16134" y="10818"/>
                  </a:cubicBezTo>
                  <a:cubicBezTo>
                    <a:pt x="15888" y="10593"/>
                    <a:pt x="15600" y="10347"/>
                    <a:pt x="15332" y="10171"/>
                  </a:cubicBezTo>
                  <a:cubicBezTo>
                    <a:pt x="15332" y="10149"/>
                    <a:pt x="15354" y="10128"/>
                    <a:pt x="15354" y="10106"/>
                  </a:cubicBezTo>
                  <a:cubicBezTo>
                    <a:pt x="15578" y="9727"/>
                    <a:pt x="15798" y="9572"/>
                    <a:pt x="16247" y="9438"/>
                  </a:cubicBezTo>
                  <a:cubicBezTo>
                    <a:pt x="16268" y="9411"/>
                    <a:pt x="16268" y="9368"/>
                    <a:pt x="16220" y="9368"/>
                  </a:cubicBezTo>
                  <a:cubicBezTo>
                    <a:pt x="15798" y="9368"/>
                    <a:pt x="15509" y="9593"/>
                    <a:pt x="15263" y="9860"/>
                  </a:cubicBezTo>
                  <a:lnTo>
                    <a:pt x="15263" y="9839"/>
                  </a:lnTo>
                  <a:cubicBezTo>
                    <a:pt x="15332" y="9304"/>
                    <a:pt x="15487" y="8791"/>
                    <a:pt x="15530" y="8256"/>
                  </a:cubicBezTo>
                  <a:cubicBezTo>
                    <a:pt x="15642" y="7096"/>
                    <a:pt x="15776" y="5892"/>
                    <a:pt x="16065" y="4759"/>
                  </a:cubicBezTo>
                  <a:cubicBezTo>
                    <a:pt x="16311" y="3775"/>
                    <a:pt x="16487" y="2860"/>
                    <a:pt x="16514" y="1839"/>
                  </a:cubicBezTo>
                  <a:cubicBezTo>
                    <a:pt x="16536" y="1481"/>
                    <a:pt x="16600" y="1101"/>
                    <a:pt x="16755" y="791"/>
                  </a:cubicBezTo>
                  <a:cubicBezTo>
                    <a:pt x="16923" y="455"/>
                    <a:pt x="17216" y="391"/>
                    <a:pt x="17526" y="391"/>
                  </a:cubicBezTo>
                  <a:close/>
                  <a:moveTo>
                    <a:pt x="14707" y="23048"/>
                  </a:moveTo>
                  <a:cubicBezTo>
                    <a:pt x="14707" y="23075"/>
                    <a:pt x="14685" y="23075"/>
                    <a:pt x="14685" y="23075"/>
                  </a:cubicBezTo>
                  <a:lnTo>
                    <a:pt x="14707" y="23048"/>
                  </a:lnTo>
                  <a:close/>
                  <a:moveTo>
                    <a:pt x="8225" y="25679"/>
                  </a:moveTo>
                  <a:cubicBezTo>
                    <a:pt x="8134" y="25722"/>
                    <a:pt x="8043" y="25749"/>
                    <a:pt x="7958" y="25791"/>
                  </a:cubicBezTo>
                  <a:lnTo>
                    <a:pt x="7867" y="25791"/>
                  </a:lnTo>
                  <a:cubicBezTo>
                    <a:pt x="7979" y="25749"/>
                    <a:pt x="8113" y="25722"/>
                    <a:pt x="8225" y="25679"/>
                  </a:cubicBezTo>
                  <a:close/>
                  <a:moveTo>
                    <a:pt x="35162" y="15454"/>
                  </a:moveTo>
                  <a:cubicBezTo>
                    <a:pt x="35204" y="15476"/>
                    <a:pt x="35231" y="15518"/>
                    <a:pt x="35274" y="15561"/>
                  </a:cubicBezTo>
                  <a:cubicBezTo>
                    <a:pt x="35071" y="15609"/>
                    <a:pt x="34894" y="15807"/>
                    <a:pt x="34761" y="15962"/>
                  </a:cubicBezTo>
                  <a:cubicBezTo>
                    <a:pt x="34605" y="16144"/>
                    <a:pt x="34450" y="16342"/>
                    <a:pt x="34247" y="16524"/>
                  </a:cubicBezTo>
                  <a:cubicBezTo>
                    <a:pt x="33782" y="16968"/>
                    <a:pt x="33199" y="17347"/>
                    <a:pt x="32621" y="17636"/>
                  </a:cubicBezTo>
                  <a:cubicBezTo>
                    <a:pt x="32621" y="17636"/>
                    <a:pt x="32621" y="17657"/>
                    <a:pt x="32643" y="17657"/>
                  </a:cubicBezTo>
                  <a:cubicBezTo>
                    <a:pt x="33199" y="17390"/>
                    <a:pt x="33734" y="17101"/>
                    <a:pt x="34226" y="16700"/>
                  </a:cubicBezTo>
                  <a:cubicBezTo>
                    <a:pt x="34429" y="16545"/>
                    <a:pt x="34584" y="16342"/>
                    <a:pt x="34761" y="16144"/>
                  </a:cubicBezTo>
                  <a:cubicBezTo>
                    <a:pt x="34937" y="15962"/>
                    <a:pt x="35140" y="15829"/>
                    <a:pt x="35317" y="15652"/>
                  </a:cubicBezTo>
                  <a:cubicBezTo>
                    <a:pt x="35338" y="15673"/>
                    <a:pt x="35365" y="15722"/>
                    <a:pt x="35386" y="15743"/>
                  </a:cubicBezTo>
                  <a:cubicBezTo>
                    <a:pt x="35295" y="15764"/>
                    <a:pt x="35231" y="15807"/>
                    <a:pt x="35183" y="15855"/>
                  </a:cubicBezTo>
                  <a:cubicBezTo>
                    <a:pt x="35168" y="15870"/>
                    <a:pt x="35174" y="15886"/>
                    <a:pt x="35179" y="15886"/>
                  </a:cubicBezTo>
                  <a:cubicBezTo>
                    <a:pt x="35181" y="15886"/>
                    <a:pt x="35183" y="15883"/>
                    <a:pt x="35183" y="15877"/>
                  </a:cubicBezTo>
                  <a:cubicBezTo>
                    <a:pt x="35253" y="15829"/>
                    <a:pt x="35317" y="15786"/>
                    <a:pt x="35408" y="15764"/>
                  </a:cubicBezTo>
                  <a:lnTo>
                    <a:pt x="35408" y="15786"/>
                  </a:lnTo>
                  <a:cubicBezTo>
                    <a:pt x="35429" y="15807"/>
                    <a:pt x="35429" y="15807"/>
                    <a:pt x="35429" y="15829"/>
                  </a:cubicBezTo>
                  <a:cubicBezTo>
                    <a:pt x="35386" y="15855"/>
                    <a:pt x="35338" y="15919"/>
                    <a:pt x="35295" y="15962"/>
                  </a:cubicBezTo>
                  <a:lnTo>
                    <a:pt x="35097" y="16165"/>
                  </a:lnTo>
                  <a:cubicBezTo>
                    <a:pt x="35079" y="16181"/>
                    <a:pt x="35086" y="16196"/>
                    <a:pt x="35093" y="16196"/>
                  </a:cubicBezTo>
                  <a:cubicBezTo>
                    <a:pt x="35095" y="16196"/>
                    <a:pt x="35097" y="16193"/>
                    <a:pt x="35097" y="16187"/>
                  </a:cubicBezTo>
                  <a:cubicBezTo>
                    <a:pt x="35183" y="16144"/>
                    <a:pt x="35253" y="16075"/>
                    <a:pt x="35317" y="16010"/>
                  </a:cubicBezTo>
                  <a:cubicBezTo>
                    <a:pt x="35365" y="15962"/>
                    <a:pt x="35408" y="15941"/>
                    <a:pt x="35472" y="15898"/>
                  </a:cubicBezTo>
                  <a:lnTo>
                    <a:pt x="35472" y="15898"/>
                  </a:lnTo>
                  <a:cubicBezTo>
                    <a:pt x="35563" y="16208"/>
                    <a:pt x="35097" y="16433"/>
                    <a:pt x="34894" y="16609"/>
                  </a:cubicBezTo>
                  <a:cubicBezTo>
                    <a:pt x="34584" y="16877"/>
                    <a:pt x="34317" y="17165"/>
                    <a:pt x="34001" y="17390"/>
                  </a:cubicBezTo>
                  <a:cubicBezTo>
                    <a:pt x="33648" y="17636"/>
                    <a:pt x="33290" y="17861"/>
                    <a:pt x="32910" y="18016"/>
                  </a:cubicBezTo>
                  <a:cubicBezTo>
                    <a:pt x="32531" y="18149"/>
                    <a:pt x="32129" y="18214"/>
                    <a:pt x="31728" y="18347"/>
                  </a:cubicBezTo>
                  <a:cubicBezTo>
                    <a:pt x="31728" y="18347"/>
                    <a:pt x="31728" y="18369"/>
                    <a:pt x="31755" y="18369"/>
                  </a:cubicBezTo>
                  <a:cubicBezTo>
                    <a:pt x="32600" y="18283"/>
                    <a:pt x="33402" y="18101"/>
                    <a:pt x="34135" y="17636"/>
                  </a:cubicBezTo>
                  <a:cubicBezTo>
                    <a:pt x="34269" y="17567"/>
                    <a:pt x="34402" y="17481"/>
                    <a:pt x="34515" y="17369"/>
                  </a:cubicBezTo>
                  <a:cubicBezTo>
                    <a:pt x="34718" y="17256"/>
                    <a:pt x="34916" y="17123"/>
                    <a:pt x="35183" y="17101"/>
                  </a:cubicBezTo>
                  <a:cubicBezTo>
                    <a:pt x="35233" y="17098"/>
                    <a:pt x="35284" y="17096"/>
                    <a:pt x="35338" y="17096"/>
                  </a:cubicBezTo>
                  <a:cubicBezTo>
                    <a:pt x="35622" y="17096"/>
                    <a:pt x="35945" y="17147"/>
                    <a:pt x="36188" y="17278"/>
                  </a:cubicBezTo>
                  <a:cubicBezTo>
                    <a:pt x="36110" y="17274"/>
                    <a:pt x="36031" y="17272"/>
                    <a:pt x="35952" y="17272"/>
                  </a:cubicBezTo>
                  <a:cubicBezTo>
                    <a:pt x="35549" y="17272"/>
                    <a:pt x="35127" y="17318"/>
                    <a:pt x="34739" y="17411"/>
                  </a:cubicBezTo>
                  <a:cubicBezTo>
                    <a:pt x="34722" y="17411"/>
                    <a:pt x="34719" y="17441"/>
                    <a:pt x="34728" y="17441"/>
                  </a:cubicBezTo>
                  <a:cubicBezTo>
                    <a:pt x="34731" y="17441"/>
                    <a:pt x="34734" y="17439"/>
                    <a:pt x="34739" y="17433"/>
                  </a:cubicBezTo>
                  <a:cubicBezTo>
                    <a:pt x="35231" y="17347"/>
                    <a:pt x="35718" y="17369"/>
                    <a:pt x="36231" y="17326"/>
                  </a:cubicBezTo>
                  <a:cubicBezTo>
                    <a:pt x="36274" y="17347"/>
                    <a:pt x="36301" y="17369"/>
                    <a:pt x="36343" y="17390"/>
                  </a:cubicBezTo>
                  <a:cubicBezTo>
                    <a:pt x="36365" y="17411"/>
                    <a:pt x="36408" y="17460"/>
                    <a:pt x="36408" y="17524"/>
                  </a:cubicBezTo>
                  <a:cubicBezTo>
                    <a:pt x="36289" y="17503"/>
                    <a:pt x="36165" y="17496"/>
                    <a:pt x="36039" y="17496"/>
                  </a:cubicBezTo>
                  <a:cubicBezTo>
                    <a:pt x="35767" y="17496"/>
                    <a:pt x="35487" y="17531"/>
                    <a:pt x="35231" y="17545"/>
                  </a:cubicBezTo>
                  <a:cubicBezTo>
                    <a:pt x="34873" y="17567"/>
                    <a:pt x="34493" y="17636"/>
                    <a:pt x="34183" y="17813"/>
                  </a:cubicBezTo>
                  <a:cubicBezTo>
                    <a:pt x="34183" y="17828"/>
                    <a:pt x="34183" y="17845"/>
                    <a:pt x="34190" y="17845"/>
                  </a:cubicBezTo>
                  <a:cubicBezTo>
                    <a:pt x="34193" y="17845"/>
                    <a:pt x="34198" y="17842"/>
                    <a:pt x="34204" y="17834"/>
                  </a:cubicBezTo>
                  <a:cubicBezTo>
                    <a:pt x="34536" y="17657"/>
                    <a:pt x="34916" y="17615"/>
                    <a:pt x="35317" y="17615"/>
                  </a:cubicBezTo>
                  <a:cubicBezTo>
                    <a:pt x="35501" y="17604"/>
                    <a:pt x="35691" y="17591"/>
                    <a:pt x="35880" y="17591"/>
                  </a:cubicBezTo>
                  <a:cubicBezTo>
                    <a:pt x="36059" y="17591"/>
                    <a:pt x="36236" y="17602"/>
                    <a:pt x="36408" y="17636"/>
                  </a:cubicBezTo>
                  <a:cubicBezTo>
                    <a:pt x="36408" y="17636"/>
                    <a:pt x="36434" y="17636"/>
                    <a:pt x="36434" y="17615"/>
                  </a:cubicBezTo>
                  <a:cubicBezTo>
                    <a:pt x="36456" y="17657"/>
                    <a:pt x="36456" y="17679"/>
                    <a:pt x="36456" y="17700"/>
                  </a:cubicBezTo>
                  <a:lnTo>
                    <a:pt x="36456" y="17882"/>
                  </a:lnTo>
                  <a:cubicBezTo>
                    <a:pt x="36274" y="17925"/>
                    <a:pt x="36119" y="17968"/>
                    <a:pt x="35921" y="17994"/>
                  </a:cubicBezTo>
                  <a:cubicBezTo>
                    <a:pt x="35675" y="17994"/>
                    <a:pt x="35429" y="17968"/>
                    <a:pt x="35162" y="17968"/>
                  </a:cubicBezTo>
                  <a:cubicBezTo>
                    <a:pt x="34648" y="17994"/>
                    <a:pt x="34135" y="18037"/>
                    <a:pt x="33648" y="18128"/>
                  </a:cubicBezTo>
                  <a:cubicBezTo>
                    <a:pt x="33627" y="18128"/>
                    <a:pt x="33627" y="18171"/>
                    <a:pt x="33648" y="18171"/>
                  </a:cubicBezTo>
                  <a:cubicBezTo>
                    <a:pt x="34023" y="18110"/>
                    <a:pt x="34397" y="18090"/>
                    <a:pt x="34778" y="18090"/>
                  </a:cubicBezTo>
                  <a:cubicBezTo>
                    <a:pt x="34963" y="18090"/>
                    <a:pt x="35149" y="18094"/>
                    <a:pt x="35338" y="18101"/>
                  </a:cubicBezTo>
                  <a:cubicBezTo>
                    <a:pt x="35493" y="18115"/>
                    <a:pt x="35700" y="18146"/>
                    <a:pt x="35908" y="18146"/>
                  </a:cubicBezTo>
                  <a:cubicBezTo>
                    <a:pt x="36096" y="18146"/>
                    <a:pt x="36285" y="18121"/>
                    <a:pt x="36434" y="18037"/>
                  </a:cubicBezTo>
                  <a:lnTo>
                    <a:pt x="36434" y="18037"/>
                  </a:lnTo>
                  <a:cubicBezTo>
                    <a:pt x="36408" y="18192"/>
                    <a:pt x="36386" y="18347"/>
                    <a:pt x="36386" y="18481"/>
                  </a:cubicBezTo>
                  <a:cubicBezTo>
                    <a:pt x="36359" y="18483"/>
                    <a:pt x="36333" y="18484"/>
                    <a:pt x="36307" y="18484"/>
                  </a:cubicBezTo>
                  <a:cubicBezTo>
                    <a:pt x="36097" y="18484"/>
                    <a:pt x="35918" y="18414"/>
                    <a:pt x="35718" y="18395"/>
                  </a:cubicBezTo>
                  <a:cubicBezTo>
                    <a:pt x="35658" y="18391"/>
                    <a:pt x="35598" y="18389"/>
                    <a:pt x="35539" y="18389"/>
                  </a:cubicBezTo>
                  <a:cubicBezTo>
                    <a:pt x="35336" y="18389"/>
                    <a:pt x="35138" y="18410"/>
                    <a:pt x="34943" y="18410"/>
                  </a:cubicBezTo>
                  <a:cubicBezTo>
                    <a:pt x="34861" y="18410"/>
                    <a:pt x="34778" y="18406"/>
                    <a:pt x="34696" y="18395"/>
                  </a:cubicBezTo>
                  <a:cubicBezTo>
                    <a:pt x="34670" y="18395"/>
                    <a:pt x="34670" y="18438"/>
                    <a:pt x="34696" y="18438"/>
                  </a:cubicBezTo>
                  <a:cubicBezTo>
                    <a:pt x="34821" y="18460"/>
                    <a:pt x="34949" y="18464"/>
                    <a:pt x="35078" y="18464"/>
                  </a:cubicBezTo>
                  <a:cubicBezTo>
                    <a:pt x="35181" y="18464"/>
                    <a:pt x="35285" y="18461"/>
                    <a:pt x="35389" y="18461"/>
                  </a:cubicBezTo>
                  <a:cubicBezTo>
                    <a:pt x="35544" y="18461"/>
                    <a:pt x="35700" y="18468"/>
                    <a:pt x="35851" y="18502"/>
                  </a:cubicBezTo>
                  <a:cubicBezTo>
                    <a:pt x="36007" y="18550"/>
                    <a:pt x="36210" y="18615"/>
                    <a:pt x="36365" y="18615"/>
                  </a:cubicBezTo>
                  <a:lnTo>
                    <a:pt x="36365" y="18748"/>
                  </a:lnTo>
                  <a:lnTo>
                    <a:pt x="36365" y="18796"/>
                  </a:lnTo>
                  <a:lnTo>
                    <a:pt x="36343" y="18796"/>
                  </a:lnTo>
                  <a:cubicBezTo>
                    <a:pt x="36086" y="18836"/>
                    <a:pt x="35829" y="18900"/>
                    <a:pt x="35565" y="18900"/>
                  </a:cubicBezTo>
                  <a:cubicBezTo>
                    <a:pt x="35396" y="18900"/>
                    <a:pt x="35225" y="18874"/>
                    <a:pt x="35049" y="18796"/>
                  </a:cubicBezTo>
                  <a:cubicBezTo>
                    <a:pt x="35049" y="18796"/>
                    <a:pt x="35028" y="18818"/>
                    <a:pt x="35049" y="18818"/>
                  </a:cubicBezTo>
                  <a:cubicBezTo>
                    <a:pt x="35245" y="18931"/>
                    <a:pt x="35481" y="18980"/>
                    <a:pt x="35719" y="18980"/>
                  </a:cubicBezTo>
                  <a:cubicBezTo>
                    <a:pt x="35944" y="18980"/>
                    <a:pt x="36170" y="18936"/>
                    <a:pt x="36365" y="18861"/>
                  </a:cubicBezTo>
                  <a:lnTo>
                    <a:pt x="36365" y="18861"/>
                  </a:lnTo>
                  <a:cubicBezTo>
                    <a:pt x="36365" y="18960"/>
                    <a:pt x="36363" y="19020"/>
                    <a:pt x="36343" y="19085"/>
                  </a:cubicBezTo>
                  <a:cubicBezTo>
                    <a:pt x="36055" y="19107"/>
                    <a:pt x="35766" y="19149"/>
                    <a:pt x="35472" y="19171"/>
                  </a:cubicBezTo>
                  <a:cubicBezTo>
                    <a:pt x="35450" y="19198"/>
                    <a:pt x="35450" y="19240"/>
                    <a:pt x="35472" y="19240"/>
                  </a:cubicBezTo>
                  <a:cubicBezTo>
                    <a:pt x="35512" y="19243"/>
                    <a:pt x="35552" y="19245"/>
                    <a:pt x="35591" y="19245"/>
                  </a:cubicBezTo>
                  <a:cubicBezTo>
                    <a:pt x="35844" y="19245"/>
                    <a:pt x="36091" y="19191"/>
                    <a:pt x="36322" y="19149"/>
                  </a:cubicBezTo>
                  <a:lnTo>
                    <a:pt x="36322" y="19149"/>
                  </a:lnTo>
                  <a:cubicBezTo>
                    <a:pt x="36238" y="19335"/>
                    <a:pt x="36056" y="19397"/>
                    <a:pt x="35840" y="19397"/>
                  </a:cubicBezTo>
                  <a:cubicBezTo>
                    <a:pt x="35589" y="19397"/>
                    <a:pt x="35291" y="19312"/>
                    <a:pt x="35049" y="19240"/>
                  </a:cubicBezTo>
                  <a:cubicBezTo>
                    <a:pt x="34718" y="18903"/>
                    <a:pt x="34295" y="18663"/>
                    <a:pt x="33825" y="18572"/>
                  </a:cubicBezTo>
                  <a:cubicBezTo>
                    <a:pt x="33819" y="18569"/>
                    <a:pt x="33813" y="18568"/>
                    <a:pt x="33808" y="18568"/>
                  </a:cubicBezTo>
                  <a:cubicBezTo>
                    <a:pt x="33777" y="18568"/>
                    <a:pt x="33767" y="18615"/>
                    <a:pt x="33803" y="18615"/>
                  </a:cubicBezTo>
                  <a:cubicBezTo>
                    <a:pt x="34670" y="18903"/>
                    <a:pt x="35071" y="19641"/>
                    <a:pt x="35520" y="20401"/>
                  </a:cubicBezTo>
                  <a:cubicBezTo>
                    <a:pt x="35605" y="20577"/>
                    <a:pt x="35696" y="20732"/>
                    <a:pt x="35739" y="20936"/>
                  </a:cubicBezTo>
                  <a:cubicBezTo>
                    <a:pt x="35787" y="21043"/>
                    <a:pt x="35739" y="21133"/>
                    <a:pt x="35675" y="21224"/>
                  </a:cubicBezTo>
                  <a:cubicBezTo>
                    <a:pt x="35632" y="21203"/>
                    <a:pt x="35584" y="21155"/>
                    <a:pt x="35563" y="21112"/>
                  </a:cubicBezTo>
                  <a:cubicBezTo>
                    <a:pt x="35472" y="21043"/>
                    <a:pt x="35408" y="20936"/>
                    <a:pt x="35338" y="20845"/>
                  </a:cubicBezTo>
                  <a:cubicBezTo>
                    <a:pt x="35253" y="20690"/>
                    <a:pt x="35162" y="20508"/>
                    <a:pt x="35049" y="20353"/>
                  </a:cubicBezTo>
                  <a:cubicBezTo>
                    <a:pt x="35028" y="20353"/>
                    <a:pt x="35028" y="20374"/>
                    <a:pt x="35028" y="20374"/>
                  </a:cubicBezTo>
                  <a:cubicBezTo>
                    <a:pt x="35162" y="20556"/>
                    <a:pt x="35253" y="20802"/>
                    <a:pt x="35365" y="21000"/>
                  </a:cubicBezTo>
                  <a:cubicBezTo>
                    <a:pt x="35408" y="21091"/>
                    <a:pt x="35472" y="21224"/>
                    <a:pt x="35584" y="21310"/>
                  </a:cubicBezTo>
                  <a:cubicBezTo>
                    <a:pt x="35472" y="21401"/>
                    <a:pt x="35317" y="21444"/>
                    <a:pt x="35204" y="21492"/>
                  </a:cubicBezTo>
                  <a:cubicBezTo>
                    <a:pt x="35204" y="21379"/>
                    <a:pt x="35119" y="21267"/>
                    <a:pt x="35071" y="21176"/>
                  </a:cubicBezTo>
                  <a:cubicBezTo>
                    <a:pt x="35097" y="21176"/>
                    <a:pt x="35097" y="21155"/>
                    <a:pt x="35097" y="21155"/>
                  </a:cubicBezTo>
                  <a:cubicBezTo>
                    <a:pt x="35140" y="20887"/>
                    <a:pt x="34985" y="20711"/>
                    <a:pt x="34851" y="20508"/>
                  </a:cubicBezTo>
                  <a:cubicBezTo>
                    <a:pt x="34627" y="20176"/>
                    <a:pt x="34402" y="19866"/>
                    <a:pt x="34226" y="19508"/>
                  </a:cubicBezTo>
                  <a:cubicBezTo>
                    <a:pt x="34226" y="19508"/>
                    <a:pt x="34204" y="19508"/>
                    <a:pt x="34204" y="19529"/>
                  </a:cubicBezTo>
                  <a:cubicBezTo>
                    <a:pt x="34338" y="19797"/>
                    <a:pt x="34493" y="20064"/>
                    <a:pt x="34627" y="20331"/>
                  </a:cubicBezTo>
                  <a:cubicBezTo>
                    <a:pt x="34761" y="20556"/>
                    <a:pt x="34916" y="20775"/>
                    <a:pt x="35007" y="21000"/>
                  </a:cubicBezTo>
                  <a:cubicBezTo>
                    <a:pt x="34916" y="20866"/>
                    <a:pt x="34803" y="20732"/>
                    <a:pt x="34718" y="20577"/>
                  </a:cubicBezTo>
                  <a:cubicBezTo>
                    <a:pt x="34450" y="20155"/>
                    <a:pt x="34113" y="19775"/>
                    <a:pt x="33734" y="19465"/>
                  </a:cubicBezTo>
                  <a:cubicBezTo>
                    <a:pt x="33734" y="19456"/>
                    <a:pt x="33731" y="19453"/>
                    <a:pt x="33728" y="19453"/>
                  </a:cubicBezTo>
                  <a:cubicBezTo>
                    <a:pt x="33722" y="19453"/>
                    <a:pt x="33712" y="19465"/>
                    <a:pt x="33712" y="19465"/>
                  </a:cubicBezTo>
                  <a:cubicBezTo>
                    <a:pt x="34092" y="19818"/>
                    <a:pt x="34359" y="20219"/>
                    <a:pt x="34605" y="20641"/>
                  </a:cubicBezTo>
                  <a:cubicBezTo>
                    <a:pt x="34718" y="20823"/>
                    <a:pt x="34803" y="21000"/>
                    <a:pt x="34894" y="21176"/>
                  </a:cubicBezTo>
                  <a:cubicBezTo>
                    <a:pt x="34964" y="21267"/>
                    <a:pt x="34985" y="21401"/>
                    <a:pt x="35028" y="21513"/>
                  </a:cubicBezTo>
                  <a:cubicBezTo>
                    <a:pt x="35020" y="21514"/>
                    <a:pt x="35011" y="21514"/>
                    <a:pt x="35003" y="21514"/>
                  </a:cubicBezTo>
                  <a:cubicBezTo>
                    <a:pt x="34666" y="21514"/>
                    <a:pt x="34581" y="21084"/>
                    <a:pt x="34450" y="20802"/>
                  </a:cubicBezTo>
                  <a:cubicBezTo>
                    <a:pt x="34146" y="20014"/>
                    <a:pt x="33313" y="19098"/>
                    <a:pt x="32422" y="19098"/>
                  </a:cubicBezTo>
                  <a:cubicBezTo>
                    <a:pt x="32201" y="19098"/>
                    <a:pt x="31976" y="19154"/>
                    <a:pt x="31755" y="19283"/>
                  </a:cubicBezTo>
                  <a:cubicBezTo>
                    <a:pt x="31728" y="19283"/>
                    <a:pt x="31755" y="19305"/>
                    <a:pt x="31755" y="19305"/>
                  </a:cubicBezTo>
                  <a:cubicBezTo>
                    <a:pt x="31891" y="19267"/>
                    <a:pt x="32024" y="19249"/>
                    <a:pt x="32154" y="19249"/>
                  </a:cubicBezTo>
                  <a:cubicBezTo>
                    <a:pt x="33088" y="19249"/>
                    <a:pt x="33847" y="20157"/>
                    <a:pt x="34162" y="20978"/>
                  </a:cubicBezTo>
                  <a:cubicBezTo>
                    <a:pt x="34183" y="21043"/>
                    <a:pt x="34204" y="21112"/>
                    <a:pt x="34226" y="21155"/>
                  </a:cubicBezTo>
                  <a:cubicBezTo>
                    <a:pt x="34183" y="21203"/>
                    <a:pt x="34135" y="21224"/>
                    <a:pt x="34092" y="21246"/>
                  </a:cubicBezTo>
                  <a:cubicBezTo>
                    <a:pt x="34071" y="21155"/>
                    <a:pt x="34028" y="21069"/>
                    <a:pt x="33958" y="20978"/>
                  </a:cubicBezTo>
                  <a:cubicBezTo>
                    <a:pt x="33894" y="20866"/>
                    <a:pt x="33803" y="20754"/>
                    <a:pt x="33734" y="20620"/>
                  </a:cubicBezTo>
                  <a:cubicBezTo>
                    <a:pt x="33727" y="20613"/>
                    <a:pt x="33720" y="20611"/>
                    <a:pt x="33713" y="20611"/>
                  </a:cubicBezTo>
                  <a:cubicBezTo>
                    <a:pt x="33700" y="20611"/>
                    <a:pt x="33691" y="20620"/>
                    <a:pt x="33691" y="20620"/>
                  </a:cubicBezTo>
                  <a:cubicBezTo>
                    <a:pt x="33734" y="20732"/>
                    <a:pt x="33803" y="20845"/>
                    <a:pt x="33867" y="20936"/>
                  </a:cubicBezTo>
                  <a:cubicBezTo>
                    <a:pt x="33937" y="21043"/>
                    <a:pt x="34001" y="21155"/>
                    <a:pt x="34071" y="21267"/>
                  </a:cubicBezTo>
                  <a:cubicBezTo>
                    <a:pt x="34028" y="21267"/>
                    <a:pt x="34001" y="21289"/>
                    <a:pt x="33958" y="21310"/>
                  </a:cubicBezTo>
                  <a:cubicBezTo>
                    <a:pt x="33958" y="21289"/>
                    <a:pt x="33937" y="21267"/>
                    <a:pt x="33937" y="21267"/>
                  </a:cubicBezTo>
                  <a:cubicBezTo>
                    <a:pt x="33803" y="21091"/>
                    <a:pt x="33691" y="20936"/>
                    <a:pt x="33557" y="20775"/>
                  </a:cubicBezTo>
                  <a:cubicBezTo>
                    <a:pt x="33424" y="20577"/>
                    <a:pt x="33226" y="20240"/>
                    <a:pt x="32980" y="20155"/>
                  </a:cubicBezTo>
                  <a:cubicBezTo>
                    <a:pt x="32958" y="20155"/>
                    <a:pt x="32958" y="20176"/>
                    <a:pt x="32958" y="20176"/>
                  </a:cubicBezTo>
                  <a:cubicBezTo>
                    <a:pt x="33113" y="20219"/>
                    <a:pt x="33199" y="20401"/>
                    <a:pt x="33290" y="20508"/>
                  </a:cubicBezTo>
                  <a:cubicBezTo>
                    <a:pt x="33424" y="20690"/>
                    <a:pt x="33536" y="20866"/>
                    <a:pt x="33670" y="21043"/>
                  </a:cubicBezTo>
                  <a:cubicBezTo>
                    <a:pt x="33691" y="21069"/>
                    <a:pt x="33761" y="21224"/>
                    <a:pt x="33846" y="21337"/>
                  </a:cubicBezTo>
                  <a:lnTo>
                    <a:pt x="33734" y="21337"/>
                  </a:lnTo>
                  <a:cubicBezTo>
                    <a:pt x="33424" y="20978"/>
                    <a:pt x="33247" y="20534"/>
                    <a:pt x="32867" y="20267"/>
                  </a:cubicBezTo>
                  <a:cubicBezTo>
                    <a:pt x="32733" y="20178"/>
                    <a:pt x="32589" y="20141"/>
                    <a:pt x="32444" y="20141"/>
                  </a:cubicBezTo>
                  <a:cubicBezTo>
                    <a:pt x="32108" y="20141"/>
                    <a:pt x="31768" y="20342"/>
                    <a:pt x="31552" y="20577"/>
                  </a:cubicBezTo>
                  <a:cubicBezTo>
                    <a:pt x="30819" y="21337"/>
                    <a:pt x="31087" y="22513"/>
                    <a:pt x="31017" y="23449"/>
                  </a:cubicBezTo>
                  <a:lnTo>
                    <a:pt x="31039" y="23449"/>
                  </a:lnTo>
                  <a:cubicBezTo>
                    <a:pt x="31194" y="22583"/>
                    <a:pt x="30996" y="21625"/>
                    <a:pt x="31509" y="20866"/>
                  </a:cubicBezTo>
                  <a:cubicBezTo>
                    <a:pt x="31707" y="20538"/>
                    <a:pt x="32051" y="20302"/>
                    <a:pt x="32396" y="20302"/>
                  </a:cubicBezTo>
                  <a:cubicBezTo>
                    <a:pt x="32592" y="20302"/>
                    <a:pt x="32788" y="20378"/>
                    <a:pt x="32958" y="20556"/>
                  </a:cubicBezTo>
                  <a:cubicBezTo>
                    <a:pt x="33113" y="20711"/>
                    <a:pt x="33226" y="20909"/>
                    <a:pt x="33359" y="21112"/>
                  </a:cubicBezTo>
                  <a:cubicBezTo>
                    <a:pt x="33381" y="21133"/>
                    <a:pt x="33402" y="21176"/>
                    <a:pt x="33424" y="21203"/>
                  </a:cubicBezTo>
                  <a:cubicBezTo>
                    <a:pt x="33311" y="21133"/>
                    <a:pt x="33226" y="21043"/>
                    <a:pt x="33135" y="20936"/>
                  </a:cubicBezTo>
                  <a:cubicBezTo>
                    <a:pt x="32958" y="20711"/>
                    <a:pt x="32691" y="20422"/>
                    <a:pt x="32375" y="20422"/>
                  </a:cubicBezTo>
                  <a:cubicBezTo>
                    <a:pt x="31686" y="20444"/>
                    <a:pt x="31418" y="21133"/>
                    <a:pt x="31285" y="21738"/>
                  </a:cubicBezTo>
                  <a:cubicBezTo>
                    <a:pt x="31087" y="22604"/>
                    <a:pt x="31440" y="23540"/>
                    <a:pt x="31418" y="24412"/>
                  </a:cubicBezTo>
                  <a:cubicBezTo>
                    <a:pt x="31418" y="24898"/>
                    <a:pt x="31397" y="25412"/>
                    <a:pt x="31285" y="25904"/>
                  </a:cubicBezTo>
                  <a:cubicBezTo>
                    <a:pt x="31242" y="26123"/>
                    <a:pt x="31151" y="26326"/>
                    <a:pt x="31108" y="26551"/>
                  </a:cubicBezTo>
                  <a:cubicBezTo>
                    <a:pt x="31087" y="26503"/>
                    <a:pt x="31087" y="26460"/>
                    <a:pt x="31060" y="26438"/>
                  </a:cubicBezTo>
                  <a:cubicBezTo>
                    <a:pt x="31129" y="26192"/>
                    <a:pt x="31151" y="25925"/>
                    <a:pt x="31172" y="25700"/>
                  </a:cubicBezTo>
                  <a:cubicBezTo>
                    <a:pt x="31220" y="25235"/>
                    <a:pt x="31039" y="24786"/>
                    <a:pt x="31017" y="24321"/>
                  </a:cubicBezTo>
                  <a:cubicBezTo>
                    <a:pt x="31017" y="24310"/>
                    <a:pt x="31012" y="24305"/>
                    <a:pt x="31006" y="24305"/>
                  </a:cubicBezTo>
                  <a:cubicBezTo>
                    <a:pt x="31001" y="24305"/>
                    <a:pt x="30996" y="24310"/>
                    <a:pt x="30996" y="24321"/>
                  </a:cubicBezTo>
                  <a:cubicBezTo>
                    <a:pt x="30996" y="24743"/>
                    <a:pt x="31108" y="25144"/>
                    <a:pt x="31087" y="25545"/>
                  </a:cubicBezTo>
                  <a:cubicBezTo>
                    <a:pt x="31087" y="25770"/>
                    <a:pt x="31017" y="25968"/>
                    <a:pt x="30953" y="26171"/>
                  </a:cubicBezTo>
                  <a:cubicBezTo>
                    <a:pt x="30926" y="26123"/>
                    <a:pt x="30905" y="26059"/>
                    <a:pt x="30883" y="26016"/>
                  </a:cubicBezTo>
                  <a:cubicBezTo>
                    <a:pt x="30974" y="25813"/>
                    <a:pt x="30974" y="25524"/>
                    <a:pt x="30974" y="25321"/>
                  </a:cubicBezTo>
                  <a:cubicBezTo>
                    <a:pt x="30974" y="24968"/>
                    <a:pt x="30926" y="24609"/>
                    <a:pt x="30883" y="24251"/>
                  </a:cubicBezTo>
                  <a:cubicBezTo>
                    <a:pt x="30819" y="23829"/>
                    <a:pt x="30771" y="23428"/>
                    <a:pt x="30728" y="23005"/>
                  </a:cubicBezTo>
                  <a:cubicBezTo>
                    <a:pt x="30707" y="22583"/>
                    <a:pt x="30793" y="22160"/>
                    <a:pt x="30750" y="21738"/>
                  </a:cubicBezTo>
                  <a:cubicBezTo>
                    <a:pt x="30750" y="21724"/>
                    <a:pt x="30744" y="21718"/>
                    <a:pt x="30739" y="21718"/>
                  </a:cubicBezTo>
                  <a:cubicBezTo>
                    <a:pt x="30734" y="21718"/>
                    <a:pt x="30728" y="21724"/>
                    <a:pt x="30728" y="21738"/>
                  </a:cubicBezTo>
                  <a:cubicBezTo>
                    <a:pt x="30728" y="22139"/>
                    <a:pt x="30595" y="22513"/>
                    <a:pt x="30595" y="22914"/>
                  </a:cubicBezTo>
                  <a:cubicBezTo>
                    <a:pt x="30595" y="23315"/>
                    <a:pt x="30637" y="23695"/>
                    <a:pt x="30707" y="24075"/>
                  </a:cubicBezTo>
                  <a:cubicBezTo>
                    <a:pt x="30750" y="24433"/>
                    <a:pt x="30793" y="24765"/>
                    <a:pt x="30793" y="25123"/>
                  </a:cubicBezTo>
                  <a:cubicBezTo>
                    <a:pt x="30819" y="25278"/>
                    <a:pt x="30819" y="25433"/>
                    <a:pt x="30793" y="25588"/>
                  </a:cubicBezTo>
                  <a:cubicBezTo>
                    <a:pt x="30793" y="25679"/>
                    <a:pt x="30771" y="25749"/>
                    <a:pt x="30750" y="25813"/>
                  </a:cubicBezTo>
                  <a:cubicBezTo>
                    <a:pt x="30637" y="25636"/>
                    <a:pt x="30504" y="25454"/>
                    <a:pt x="30349" y="25299"/>
                  </a:cubicBezTo>
                  <a:cubicBezTo>
                    <a:pt x="30440" y="24877"/>
                    <a:pt x="30236" y="24363"/>
                    <a:pt x="30124" y="23984"/>
                  </a:cubicBezTo>
                  <a:cubicBezTo>
                    <a:pt x="30103" y="23984"/>
                    <a:pt x="30081" y="23984"/>
                    <a:pt x="30103" y="24011"/>
                  </a:cubicBezTo>
                  <a:cubicBezTo>
                    <a:pt x="30151" y="24230"/>
                    <a:pt x="30172" y="24476"/>
                    <a:pt x="30194" y="24722"/>
                  </a:cubicBezTo>
                  <a:cubicBezTo>
                    <a:pt x="30215" y="24855"/>
                    <a:pt x="30215" y="25011"/>
                    <a:pt x="30236" y="25166"/>
                  </a:cubicBezTo>
                  <a:cubicBezTo>
                    <a:pt x="30017" y="24946"/>
                    <a:pt x="29814" y="24743"/>
                    <a:pt x="29616" y="24519"/>
                  </a:cubicBezTo>
                  <a:cubicBezTo>
                    <a:pt x="29012" y="23877"/>
                    <a:pt x="28680" y="22871"/>
                    <a:pt x="27744" y="22625"/>
                  </a:cubicBezTo>
                  <a:cubicBezTo>
                    <a:pt x="27651" y="22601"/>
                    <a:pt x="27559" y="22589"/>
                    <a:pt x="27469" y="22589"/>
                  </a:cubicBezTo>
                  <a:cubicBezTo>
                    <a:pt x="26993" y="22589"/>
                    <a:pt x="26574" y="22914"/>
                    <a:pt x="26407" y="23363"/>
                  </a:cubicBezTo>
                  <a:cubicBezTo>
                    <a:pt x="26338" y="23540"/>
                    <a:pt x="26295" y="23786"/>
                    <a:pt x="26359" y="23941"/>
                  </a:cubicBezTo>
                  <a:lnTo>
                    <a:pt x="26295" y="23941"/>
                  </a:lnTo>
                  <a:cubicBezTo>
                    <a:pt x="26247" y="23652"/>
                    <a:pt x="26204" y="23342"/>
                    <a:pt x="26338" y="23048"/>
                  </a:cubicBezTo>
                  <a:cubicBezTo>
                    <a:pt x="26338" y="23048"/>
                    <a:pt x="26328" y="23038"/>
                    <a:pt x="26322" y="23038"/>
                  </a:cubicBezTo>
                  <a:cubicBezTo>
                    <a:pt x="26319" y="23038"/>
                    <a:pt x="26316" y="23041"/>
                    <a:pt x="26316" y="23048"/>
                  </a:cubicBezTo>
                  <a:cubicBezTo>
                    <a:pt x="26161" y="23315"/>
                    <a:pt x="26161" y="23631"/>
                    <a:pt x="26204" y="23941"/>
                  </a:cubicBezTo>
                  <a:lnTo>
                    <a:pt x="26070" y="23941"/>
                  </a:lnTo>
                  <a:cubicBezTo>
                    <a:pt x="26113" y="23786"/>
                    <a:pt x="26070" y="23583"/>
                    <a:pt x="26070" y="23449"/>
                  </a:cubicBezTo>
                  <a:cubicBezTo>
                    <a:pt x="26070" y="23438"/>
                    <a:pt x="26065" y="23433"/>
                    <a:pt x="26060" y="23433"/>
                  </a:cubicBezTo>
                  <a:cubicBezTo>
                    <a:pt x="26054" y="23433"/>
                    <a:pt x="26049" y="23438"/>
                    <a:pt x="26049" y="23449"/>
                  </a:cubicBezTo>
                  <a:cubicBezTo>
                    <a:pt x="26049" y="23540"/>
                    <a:pt x="26049" y="23631"/>
                    <a:pt x="26028" y="23743"/>
                  </a:cubicBezTo>
                  <a:cubicBezTo>
                    <a:pt x="26028" y="23807"/>
                    <a:pt x="26006" y="23877"/>
                    <a:pt x="26006" y="23962"/>
                  </a:cubicBezTo>
                  <a:cubicBezTo>
                    <a:pt x="25824" y="23984"/>
                    <a:pt x="25669" y="24053"/>
                    <a:pt x="25557" y="24166"/>
                  </a:cubicBezTo>
                  <a:lnTo>
                    <a:pt x="25536" y="24166"/>
                  </a:lnTo>
                  <a:cubicBezTo>
                    <a:pt x="25669" y="23898"/>
                    <a:pt x="25782" y="23609"/>
                    <a:pt x="25894" y="23342"/>
                  </a:cubicBezTo>
                  <a:cubicBezTo>
                    <a:pt x="25915" y="23315"/>
                    <a:pt x="25894" y="23315"/>
                    <a:pt x="25873" y="23315"/>
                  </a:cubicBezTo>
                  <a:cubicBezTo>
                    <a:pt x="25712" y="23631"/>
                    <a:pt x="25557" y="23941"/>
                    <a:pt x="25381" y="24251"/>
                  </a:cubicBezTo>
                  <a:cubicBezTo>
                    <a:pt x="25338" y="24342"/>
                    <a:pt x="25290" y="24454"/>
                    <a:pt x="25247" y="24567"/>
                  </a:cubicBezTo>
                  <a:cubicBezTo>
                    <a:pt x="25204" y="24609"/>
                    <a:pt x="25135" y="24679"/>
                    <a:pt x="25070" y="24722"/>
                  </a:cubicBezTo>
                  <a:cubicBezTo>
                    <a:pt x="25092" y="24652"/>
                    <a:pt x="25113" y="24588"/>
                    <a:pt x="25156" y="24545"/>
                  </a:cubicBezTo>
                  <a:cubicBezTo>
                    <a:pt x="25311" y="24251"/>
                    <a:pt x="25423" y="23962"/>
                    <a:pt x="25578" y="23674"/>
                  </a:cubicBezTo>
                  <a:cubicBezTo>
                    <a:pt x="25578" y="23652"/>
                    <a:pt x="25557" y="23652"/>
                    <a:pt x="25557" y="23652"/>
                  </a:cubicBezTo>
                  <a:cubicBezTo>
                    <a:pt x="25338" y="24032"/>
                    <a:pt x="25135" y="24433"/>
                    <a:pt x="24910" y="24813"/>
                  </a:cubicBezTo>
                  <a:cubicBezTo>
                    <a:pt x="24889" y="24813"/>
                    <a:pt x="24867" y="24834"/>
                    <a:pt x="24846" y="24855"/>
                  </a:cubicBezTo>
                  <a:cubicBezTo>
                    <a:pt x="24846" y="24813"/>
                    <a:pt x="24867" y="24765"/>
                    <a:pt x="24867" y="24743"/>
                  </a:cubicBezTo>
                  <a:cubicBezTo>
                    <a:pt x="24958" y="24519"/>
                    <a:pt x="25070" y="24299"/>
                    <a:pt x="25156" y="24075"/>
                  </a:cubicBezTo>
                  <a:cubicBezTo>
                    <a:pt x="25156" y="24075"/>
                    <a:pt x="25147" y="24065"/>
                    <a:pt x="25140" y="24065"/>
                  </a:cubicBezTo>
                  <a:cubicBezTo>
                    <a:pt x="25137" y="24065"/>
                    <a:pt x="25135" y="24068"/>
                    <a:pt x="25135" y="24075"/>
                  </a:cubicBezTo>
                  <a:cubicBezTo>
                    <a:pt x="25044" y="24230"/>
                    <a:pt x="24958" y="24385"/>
                    <a:pt x="24889" y="24545"/>
                  </a:cubicBezTo>
                  <a:cubicBezTo>
                    <a:pt x="24824" y="24679"/>
                    <a:pt x="24776" y="24786"/>
                    <a:pt x="24712" y="24898"/>
                  </a:cubicBezTo>
                  <a:cubicBezTo>
                    <a:pt x="24557" y="24989"/>
                    <a:pt x="24402" y="25080"/>
                    <a:pt x="24290" y="25214"/>
                  </a:cubicBezTo>
                  <a:cubicBezTo>
                    <a:pt x="24156" y="25369"/>
                    <a:pt x="24108" y="25545"/>
                    <a:pt x="24086" y="25700"/>
                  </a:cubicBezTo>
                  <a:cubicBezTo>
                    <a:pt x="24065" y="25834"/>
                    <a:pt x="24044" y="25946"/>
                    <a:pt x="23953" y="26059"/>
                  </a:cubicBezTo>
                  <a:cubicBezTo>
                    <a:pt x="23931" y="26080"/>
                    <a:pt x="23931" y="26101"/>
                    <a:pt x="23910" y="26150"/>
                  </a:cubicBezTo>
                  <a:cubicBezTo>
                    <a:pt x="23910" y="26101"/>
                    <a:pt x="23910" y="26037"/>
                    <a:pt x="23931" y="26016"/>
                  </a:cubicBezTo>
                  <a:cubicBezTo>
                    <a:pt x="24022" y="25524"/>
                    <a:pt x="24156" y="25032"/>
                    <a:pt x="24332" y="24567"/>
                  </a:cubicBezTo>
                  <a:cubicBezTo>
                    <a:pt x="24347" y="24552"/>
                    <a:pt x="24331" y="24534"/>
                    <a:pt x="24320" y="24534"/>
                  </a:cubicBezTo>
                  <a:cubicBezTo>
                    <a:pt x="24315" y="24534"/>
                    <a:pt x="24311" y="24537"/>
                    <a:pt x="24311" y="24545"/>
                  </a:cubicBezTo>
                  <a:cubicBezTo>
                    <a:pt x="24108" y="24968"/>
                    <a:pt x="23953" y="25369"/>
                    <a:pt x="23819" y="25813"/>
                  </a:cubicBezTo>
                  <a:cubicBezTo>
                    <a:pt x="23776" y="25989"/>
                    <a:pt x="23734" y="26192"/>
                    <a:pt x="23685" y="26369"/>
                  </a:cubicBezTo>
                  <a:cubicBezTo>
                    <a:pt x="23664" y="26390"/>
                    <a:pt x="23664" y="26390"/>
                    <a:pt x="23643" y="26417"/>
                  </a:cubicBezTo>
                  <a:cubicBezTo>
                    <a:pt x="23573" y="26524"/>
                    <a:pt x="23552" y="26636"/>
                    <a:pt x="23488" y="26749"/>
                  </a:cubicBezTo>
                  <a:cubicBezTo>
                    <a:pt x="23509" y="26572"/>
                    <a:pt x="23552" y="26390"/>
                    <a:pt x="23600" y="26192"/>
                  </a:cubicBezTo>
                  <a:cubicBezTo>
                    <a:pt x="23685" y="25813"/>
                    <a:pt x="23798" y="25412"/>
                    <a:pt x="23931" y="25032"/>
                  </a:cubicBezTo>
                  <a:cubicBezTo>
                    <a:pt x="23931" y="25032"/>
                    <a:pt x="23922" y="25022"/>
                    <a:pt x="23916" y="25022"/>
                  </a:cubicBezTo>
                  <a:cubicBezTo>
                    <a:pt x="23912" y="25022"/>
                    <a:pt x="23910" y="25025"/>
                    <a:pt x="23910" y="25032"/>
                  </a:cubicBezTo>
                  <a:cubicBezTo>
                    <a:pt x="23776" y="25347"/>
                    <a:pt x="23643" y="25679"/>
                    <a:pt x="23530" y="26016"/>
                  </a:cubicBezTo>
                  <a:cubicBezTo>
                    <a:pt x="23466" y="26192"/>
                    <a:pt x="23418" y="26369"/>
                    <a:pt x="23375" y="26572"/>
                  </a:cubicBezTo>
                  <a:cubicBezTo>
                    <a:pt x="23354" y="26658"/>
                    <a:pt x="23354" y="26791"/>
                    <a:pt x="23332" y="26904"/>
                  </a:cubicBezTo>
                  <a:cubicBezTo>
                    <a:pt x="23284" y="26818"/>
                    <a:pt x="23242" y="26749"/>
                    <a:pt x="23220" y="26658"/>
                  </a:cubicBezTo>
                  <a:cubicBezTo>
                    <a:pt x="23172" y="26524"/>
                    <a:pt x="23220" y="26417"/>
                    <a:pt x="23242" y="26283"/>
                  </a:cubicBezTo>
                  <a:lnTo>
                    <a:pt x="23220" y="26283"/>
                  </a:lnTo>
                  <a:cubicBezTo>
                    <a:pt x="23129" y="26417"/>
                    <a:pt x="23108" y="26615"/>
                    <a:pt x="23172" y="26770"/>
                  </a:cubicBezTo>
                  <a:cubicBezTo>
                    <a:pt x="23108" y="26706"/>
                    <a:pt x="23065" y="26593"/>
                    <a:pt x="23017" y="26503"/>
                  </a:cubicBezTo>
                  <a:cubicBezTo>
                    <a:pt x="22996" y="26305"/>
                    <a:pt x="22974" y="26123"/>
                    <a:pt x="22953" y="25925"/>
                  </a:cubicBezTo>
                  <a:cubicBezTo>
                    <a:pt x="22953" y="25658"/>
                    <a:pt x="23038" y="25369"/>
                    <a:pt x="23151" y="25123"/>
                  </a:cubicBezTo>
                  <a:cubicBezTo>
                    <a:pt x="23354" y="24700"/>
                    <a:pt x="23734" y="24412"/>
                    <a:pt x="23798" y="23941"/>
                  </a:cubicBezTo>
                  <a:cubicBezTo>
                    <a:pt x="23808" y="23930"/>
                    <a:pt x="23803" y="23925"/>
                    <a:pt x="23795" y="23925"/>
                  </a:cubicBezTo>
                  <a:cubicBezTo>
                    <a:pt x="23787" y="23925"/>
                    <a:pt x="23776" y="23930"/>
                    <a:pt x="23776" y="23941"/>
                  </a:cubicBezTo>
                  <a:cubicBezTo>
                    <a:pt x="23643" y="24144"/>
                    <a:pt x="23488" y="24342"/>
                    <a:pt x="23354" y="24519"/>
                  </a:cubicBezTo>
                  <a:cubicBezTo>
                    <a:pt x="23488" y="24230"/>
                    <a:pt x="23621" y="23920"/>
                    <a:pt x="23707" y="23583"/>
                  </a:cubicBezTo>
                  <a:cubicBezTo>
                    <a:pt x="23889" y="22962"/>
                    <a:pt x="23953" y="22406"/>
                    <a:pt x="24290" y="21823"/>
                  </a:cubicBezTo>
                  <a:cubicBezTo>
                    <a:pt x="24423" y="21604"/>
                    <a:pt x="24509" y="21358"/>
                    <a:pt x="24643" y="21112"/>
                  </a:cubicBezTo>
                  <a:cubicBezTo>
                    <a:pt x="24776" y="20866"/>
                    <a:pt x="24980" y="20668"/>
                    <a:pt x="25204" y="20486"/>
                  </a:cubicBezTo>
                  <a:cubicBezTo>
                    <a:pt x="25221" y="20469"/>
                    <a:pt x="25211" y="20438"/>
                    <a:pt x="25192" y="20438"/>
                  </a:cubicBezTo>
                  <a:cubicBezTo>
                    <a:pt x="25187" y="20438"/>
                    <a:pt x="25183" y="20440"/>
                    <a:pt x="25177" y="20444"/>
                  </a:cubicBezTo>
                  <a:cubicBezTo>
                    <a:pt x="24776" y="20668"/>
                    <a:pt x="24466" y="21021"/>
                    <a:pt x="24199" y="21422"/>
                  </a:cubicBezTo>
                  <a:cubicBezTo>
                    <a:pt x="24375" y="20887"/>
                    <a:pt x="24557" y="20353"/>
                    <a:pt x="24937" y="19930"/>
                  </a:cubicBezTo>
                  <a:cubicBezTo>
                    <a:pt x="25514" y="19262"/>
                    <a:pt x="26247" y="18818"/>
                    <a:pt x="27097" y="18572"/>
                  </a:cubicBezTo>
                  <a:cubicBezTo>
                    <a:pt x="27183" y="18529"/>
                    <a:pt x="27295" y="18502"/>
                    <a:pt x="27407" y="18481"/>
                  </a:cubicBezTo>
                  <a:lnTo>
                    <a:pt x="27407" y="18481"/>
                  </a:lnTo>
                  <a:cubicBezTo>
                    <a:pt x="27161" y="18593"/>
                    <a:pt x="26942" y="18748"/>
                    <a:pt x="26718" y="18930"/>
                  </a:cubicBezTo>
                  <a:cubicBezTo>
                    <a:pt x="26718" y="18945"/>
                    <a:pt x="26718" y="18960"/>
                    <a:pt x="26725" y="18960"/>
                  </a:cubicBezTo>
                  <a:cubicBezTo>
                    <a:pt x="26728" y="18960"/>
                    <a:pt x="26733" y="18958"/>
                    <a:pt x="26739" y="18952"/>
                  </a:cubicBezTo>
                  <a:cubicBezTo>
                    <a:pt x="27049" y="18727"/>
                    <a:pt x="27407" y="18550"/>
                    <a:pt x="27766" y="18395"/>
                  </a:cubicBezTo>
                  <a:cubicBezTo>
                    <a:pt x="28076" y="18326"/>
                    <a:pt x="28413" y="18262"/>
                    <a:pt x="28744" y="18192"/>
                  </a:cubicBezTo>
                  <a:lnTo>
                    <a:pt x="28744" y="18192"/>
                  </a:lnTo>
                  <a:cubicBezTo>
                    <a:pt x="28632" y="18235"/>
                    <a:pt x="28546" y="18283"/>
                    <a:pt x="28434" y="18326"/>
                  </a:cubicBezTo>
                  <a:cubicBezTo>
                    <a:pt x="27808" y="18550"/>
                    <a:pt x="27231" y="18839"/>
                    <a:pt x="26718" y="19240"/>
                  </a:cubicBezTo>
                  <a:cubicBezTo>
                    <a:pt x="26702" y="19255"/>
                    <a:pt x="26709" y="19271"/>
                    <a:pt x="26714" y="19271"/>
                  </a:cubicBezTo>
                  <a:cubicBezTo>
                    <a:pt x="26716" y="19271"/>
                    <a:pt x="26718" y="19268"/>
                    <a:pt x="26718" y="19262"/>
                  </a:cubicBezTo>
                  <a:cubicBezTo>
                    <a:pt x="27295" y="18882"/>
                    <a:pt x="27964" y="18636"/>
                    <a:pt x="28611" y="18395"/>
                  </a:cubicBezTo>
                  <a:cubicBezTo>
                    <a:pt x="29081" y="18235"/>
                    <a:pt x="29547" y="18080"/>
                    <a:pt x="29990" y="17834"/>
                  </a:cubicBezTo>
                  <a:cubicBezTo>
                    <a:pt x="30172" y="17748"/>
                    <a:pt x="30370" y="17679"/>
                    <a:pt x="30552" y="17593"/>
                  </a:cubicBezTo>
                  <a:cubicBezTo>
                    <a:pt x="31039" y="17411"/>
                    <a:pt x="31531" y="17235"/>
                    <a:pt x="32044" y="17101"/>
                  </a:cubicBezTo>
                  <a:cubicBezTo>
                    <a:pt x="32579" y="16946"/>
                    <a:pt x="33044" y="16764"/>
                    <a:pt x="33515" y="16524"/>
                  </a:cubicBezTo>
                  <a:lnTo>
                    <a:pt x="33515" y="16524"/>
                  </a:lnTo>
                  <a:cubicBezTo>
                    <a:pt x="32846" y="16898"/>
                    <a:pt x="32178" y="17256"/>
                    <a:pt x="31440" y="17460"/>
                  </a:cubicBezTo>
                  <a:cubicBezTo>
                    <a:pt x="31422" y="17477"/>
                    <a:pt x="31433" y="17508"/>
                    <a:pt x="31449" y="17508"/>
                  </a:cubicBezTo>
                  <a:cubicBezTo>
                    <a:pt x="31453" y="17508"/>
                    <a:pt x="31457" y="17506"/>
                    <a:pt x="31461" y="17502"/>
                  </a:cubicBezTo>
                  <a:cubicBezTo>
                    <a:pt x="32199" y="17326"/>
                    <a:pt x="32867" y="16989"/>
                    <a:pt x="33515" y="16631"/>
                  </a:cubicBezTo>
                  <a:cubicBezTo>
                    <a:pt x="33825" y="16476"/>
                    <a:pt x="34113" y="16299"/>
                    <a:pt x="34402" y="16123"/>
                  </a:cubicBezTo>
                  <a:cubicBezTo>
                    <a:pt x="34696" y="15919"/>
                    <a:pt x="34873" y="15652"/>
                    <a:pt x="35162" y="15454"/>
                  </a:cubicBezTo>
                  <a:close/>
                  <a:moveTo>
                    <a:pt x="23931" y="29064"/>
                  </a:moveTo>
                  <a:lnTo>
                    <a:pt x="23931" y="29091"/>
                  </a:lnTo>
                  <a:lnTo>
                    <a:pt x="23910" y="29091"/>
                  </a:lnTo>
                  <a:lnTo>
                    <a:pt x="23910" y="29064"/>
                  </a:lnTo>
                  <a:close/>
                  <a:moveTo>
                    <a:pt x="24002" y="30001"/>
                  </a:moveTo>
                  <a:lnTo>
                    <a:pt x="24002" y="30001"/>
                  </a:lnTo>
                  <a:cubicBezTo>
                    <a:pt x="24022" y="30027"/>
                    <a:pt x="24023" y="30027"/>
                    <a:pt x="24044" y="30048"/>
                  </a:cubicBezTo>
                  <a:lnTo>
                    <a:pt x="24022" y="30048"/>
                  </a:lnTo>
                  <a:lnTo>
                    <a:pt x="24022" y="30027"/>
                  </a:lnTo>
                  <a:lnTo>
                    <a:pt x="24002" y="30001"/>
                  </a:lnTo>
                  <a:close/>
                  <a:moveTo>
                    <a:pt x="25381" y="31471"/>
                  </a:moveTo>
                  <a:cubicBezTo>
                    <a:pt x="25381" y="31471"/>
                    <a:pt x="25402" y="31471"/>
                    <a:pt x="25402" y="31497"/>
                  </a:cubicBezTo>
                  <a:cubicBezTo>
                    <a:pt x="25381" y="31471"/>
                    <a:pt x="25381" y="31471"/>
                    <a:pt x="25359" y="31471"/>
                  </a:cubicBezTo>
                  <a:close/>
                  <a:moveTo>
                    <a:pt x="27365" y="22941"/>
                  </a:moveTo>
                  <a:cubicBezTo>
                    <a:pt x="27498" y="23027"/>
                    <a:pt x="27653" y="23075"/>
                    <a:pt x="27787" y="23182"/>
                  </a:cubicBezTo>
                  <a:cubicBezTo>
                    <a:pt x="27921" y="23294"/>
                    <a:pt x="28033" y="23449"/>
                    <a:pt x="28076" y="23609"/>
                  </a:cubicBezTo>
                  <a:cubicBezTo>
                    <a:pt x="28087" y="23620"/>
                    <a:pt x="28097" y="23625"/>
                    <a:pt x="28105" y="23625"/>
                  </a:cubicBezTo>
                  <a:cubicBezTo>
                    <a:pt x="28113" y="23625"/>
                    <a:pt x="28119" y="23620"/>
                    <a:pt x="28119" y="23609"/>
                  </a:cubicBezTo>
                  <a:cubicBezTo>
                    <a:pt x="28054" y="23363"/>
                    <a:pt x="27851" y="23048"/>
                    <a:pt x="27611" y="22941"/>
                  </a:cubicBezTo>
                  <a:lnTo>
                    <a:pt x="27611" y="22941"/>
                  </a:lnTo>
                  <a:cubicBezTo>
                    <a:pt x="28300" y="23005"/>
                    <a:pt x="28723" y="23920"/>
                    <a:pt x="29103" y="24433"/>
                  </a:cubicBezTo>
                  <a:cubicBezTo>
                    <a:pt x="29081" y="24433"/>
                    <a:pt x="29081" y="24412"/>
                    <a:pt x="29055" y="24385"/>
                  </a:cubicBezTo>
                  <a:cubicBezTo>
                    <a:pt x="29033" y="24385"/>
                    <a:pt x="29012" y="24412"/>
                    <a:pt x="29033" y="24433"/>
                  </a:cubicBezTo>
                  <a:cubicBezTo>
                    <a:pt x="29124" y="24652"/>
                    <a:pt x="29258" y="24855"/>
                    <a:pt x="29456" y="25011"/>
                  </a:cubicBezTo>
                  <a:cubicBezTo>
                    <a:pt x="29482" y="25011"/>
                    <a:pt x="29482" y="24989"/>
                    <a:pt x="29482" y="24989"/>
                  </a:cubicBezTo>
                  <a:cubicBezTo>
                    <a:pt x="29349" y="24855"/>
                    <a:pt x="29279" y="24700"/>
                    <a:pt x="29167" y="24545"/>
                  </a:cubicBezTo>
                  <a:lnTo>
                    <a:pt x="29167" y="24545"/>
                  </a:lnTo>
                  <a:cubicBezTo>
                    <a:pt x="29589" y="25080"/>
                    <a:pt x="30172" y="25481"/>
                    <a:pt x="30525" y="26101"/>
                  </a:cubicBezTo>
                  <a:cubicBezTo>
                    <a:pt x="30728" y="26438"/>
                    <a:pt x="30862" y="26839"/>
                    <a:pt x="30926" y="27262"/>
                  </a:cubicBezTo>
                  <a:cubicBezTo>
                    <a:pt x="30905" y="27128"/>
                    <a:pt x="30862" y="26995"/>
                    <a:pt x="30793" y="26882"/>
                  </a:cubicBezTo>
                  <a:cubicBezTo>
                    <a:pt x="30793" y="26872"/>
                    <a:pt x="30787" y="26866"/>
                    <a:pt x="30782" y="26866"/>
                  </a:cubicBezTo>
                  <a:cubicBezTo>
                    <a:pt x="30776" y="26866"/>
                    <a:pt x="30771" y="26872"/>
                    <a:pt x="30771" y="26882"/>
                  </a:cubicBezTo>
                  <a:cubicBezTo>
                    <a:pt x="30883" y="27107"/>
                    <a:pt x="30905" y="27374"/>
                    <a:pt x="30926" y="27620"/>
                  </a:cubicBezTo>
                  <a:cubicBezTo>
                    <a:pt x="30996" y="27909"/>
                    <a:pt x="30996" y="28176"/>
                    <a:pt x="31017" y="28465"/>
                  </a:cubicBezTo>
                  <a:cubicBezTo>
                    <a:pt x="31017" y="28476"/>
                    <a:pt x="31022" y="28481"/>
                    <a:pt x="31028" y="28481"/>
                  </a:cubicBezTo>
                  <a:cubicBezTo>
                    <a:pt x="31033" y="28481"/>
                    <a:pt x="31039" y="28476"/>
                    <a:pt x="31039" y="28465"/>
                  </a:cubicBezTo>
                  <a:cubicBezTo>
                    <a:pt x="31060" y="28422"/>
                    <a:pt x="31060" y="28374"/>
                    <a:pt x="31087" y="28310"/>
                  </a:cubicBezTo>
                  <a:lnTo>
                    <a:pt x="31087" y="28422"/>
                  </a:lnTo>
                  <a:cubicBezTo>
                    <a:pt x="31108" y="28690"/>
                    <a:pt x="31108" y="28909"/>
                    <a:pt x="31060" y="29155"/>
                  </a:cubicBezTo>
                  <a:cubicBezTo>
                    <a:pt x="31060" y="29198"/>
                    <a:pt x="31039" y="29246"/>
                    <a:pt x="31017" y="29289"/>
                  </a:cubicBezTo>
                  <a:cubicBezTo>
                    <a:pt x="30996" y="29358"/>
                    <a:pt x="30974" y="29422"/>
                    <a:pt x="30926" y="29492"/>
                  </a:cubicBezTo>
                  <a:cubicBezTo>
                    <a:pt x="30926" y="29198"/>
                    <a:pt x="30974" y="28909"/>
                    <a:pt x="30953" y="28642"/>
                  </a:cubicBezTo>
                  <a:cubicBezTo>
                    <a:pt x="30953" y="28241"/>
                    <a:pt x="30862" y="27861"/>
                    <a:pt x="30750" y="27487"/>
                  </a:cubicBezTo>
                  <a:lnTo>
                    <a:pt x="30728" y="27487"/>
                  </a:lnTo>
                  <a:cubicBezTo>
                    <a:pt x="30819" y="27839"/>
                    <a:pt x="30862" y="28198"/>
                    <a:pt x="30862" y="28556"/>
                  </a:cubicBezTo>
                  <a:cubicBezTo>
                    <a:pt x="30862" y="28845"/>
                    <a:pt x="30793" y="29112"/>
                    <a:pt x="30793" y="29380"/>
                  </a:cubicBezTo>
                  <a:cubicBezTo>
                    <a:pt x="30771" y="29492"/>
                    <a:pt x="30793" y="29626"/>
                    <a:pt x="30793" y="29781"/>
                  </a:cubicBezTo>
                  <a:cubicBezTo>
                    <a:pt x="30750" y="29936"/>
                    <a:pt x="30728" y="30091"/>
                    <a:pt x="30686" y="30246"/>
                  </a:cubicBezTo>
                  <a:cubicBezTo>
                    <a:pt x="30659" y="30294"/>
                    <a:pt x="30637" y="30337"/>
                    <a:pt x="30616" y="30380"/>
                  </a:cubicBezTo>
                  <a:cubicBezTo>
                    <a:pt x="30793" y="29823"/>
                    <a:pt x="30707" y="29246"/>
                    <a:pt x="30659" y="28663"/>
                  </a:cubicBezTo>
                  <a:lnTo>
                    <a:pt x="30637" y="28663"/>
                  </a:lnTo>
                  <a:cubicBezTo>
                    <a:pt x="30637" y="29331"/>
                    <a:pt x="30686" y="29936"/>
                    <a:pt x="30418" y="30561"/>
                  </a:cubicBezTo>
                  <a:cubicBezTo>
                    <a:pt x="30284" y="30829"/>
                    <a:pt x="30172" y="31069"/>
                    <a:pt x="30081" y="31364"/>
                  </a:cubicBezTo>
                  <a:cubicBezTo>
                    <a:pt x="30060" y="31471"/>
                    <a:pt x="30038" y="31583"/>
                    <a:pt x="29990" y="31695"/>
                  </a:cubicBezTo>
                  <a:cubicBezTo>
                    <a:pt x="29905" y="31786"/>
                    <a:pt x="29814" y="31872"/>
                    <a:pt x="29702" y="31920"/>
                  </a:cubicBezTo>
                  <a:cubicBezTo>
                    <a:pt x="29680" y="31927"/>
                    <a:pt x="29660" y="31930"/>
                    <a:pt x="29644" y="31930"/>
                  </a:cubicBezTo>
                  <a:cubicBezTo>
                    <a:pt x="29509" y="31930"/>
                    <a:pt x="29530" y="31718"/>
                    <a:pt x="29568" y="31561"/>
                  </a:cubicBezTo>
                  <a:cubicBezTo>
                    <a:pt x="29589" y="31519"/>
                    <a:pt x="29616" y="31471"/>
                    <a:pt x="29637" y="31428"/>
                  </a:cubicBezTo>
                  <a:cubicBezTo>
                    <a:pt x="29835" y="30984"/>
                    <a:pt x="30124" y="30401"/>
                    <a:pt x="30081" y="29893"/>
                  </a:cubicBezTo>
                  <a:cubicBezTo>
                    <a:pt x="30081" y="29880"/>
                    <a:pt x="30071" y="29873"/>
                    <a:pt x="30060" y="29873"/>
                  </a:cubicBezTo>
                  <a:cubicBezTo>
                    <a:pt x="30049" y="29873"/>
                    <a:pt x="30038" y="29880"/>
                    <a:pt x="30038" y="29893"/>
                  </a:cubicBezTo>
                  <a:cubicBezTo>
                    <a:pt x="29857" y="30604"/>
                    <a:pt x="29568" y="31230"/>
                    <a:pt x="29055" y="31765"/>
                  </a:cubicBezTo>
                  <a:cubicBezTo>
                    <a:pt x="28946" y="31873"/>
                    <a:pt x="28715" y="31922"/>
                    <a:pt x="28462" y="31922"/>
                  </a:cubicBezTo>
                  <a:cubicBezTo>
                    <a:pt x="28255" y="31922"/>
                    <a:pt x="28032" y="31889"/>
                    <a:pt x="27851" y="31829"/>
                  </a:cubicBezTo>
                  <a:cubicBezTo>
                    <a:pt x="27964" y="31717"/>
                    <a:pt x="28097" y="31583"/>
                    <a:pt x="28210" y="31449"/>
                  </a:cubicBezTo>
                  <a:cubicBezTo>
                    <a:pt x="28300" y="31315"/>
                    <a:pt x="28322" y="31182"/>
                    <a:pt x="28434" y="31048"/>
                  </a:cubicBezTo>
                  <a:cubicBezTo>
                    <a:pt x="28434" y="31048"/>
                    <a:pt x="28425" y="31039"/>
                    <a:pt x="28418" y="31039"/>
                  </a:cubicBezTo>
                  <a:cubicBezTo>
                    <a:pt x="28415" y="31039"/>
                    <a:pt x="28413" y="31041"/>
                    <a:pt x="28413" y="31048"/>
                  </a:cubicBezTo>
                  <a:cubicBezTo>
                    <a:pt x="28300" y="31160"/>
                    <a:pt x="28252" y="31294"/>
                    <a:pt x="28167" y="31406"/>
                  </a:cubicBezTo>
                  <a:cubicBezTo>
                    <a:pt x="28054" y="31540"/>
                    <a:pt x="27921" y="31674"/>
                    <a:pt x="27830" y="31807"/>
                  </a:cubicBezTo>
                  <a:cubicBezTo>
                    <a:pt x="27787" y="31807"/>
                    <a:pt x="27744" y="31786"/>
                    <a:pt x="27718" y="31765"/>
                  </a:cubicBezTo>
                  <a:cubicBezTo>
                    <a:pt x="27851" y="31604"/>
                    <a:pt x="27964" y="31449"/>
                    <a:pt x="28054" y="31251"/>
                  </a:cubicBezTo>
                  <a:cubicBezTo>
                    <a:pt x="28054" y="31251"/>
                    <a:pt x="28054" y="31242"/>
                    <a:pt x="28048" y="31242"/>
                  </a:cubicBezTo>
                  <a:cubicBezTo>
                    <a:pt x="28045" y="31242"/>
                    <a:pt x="28040" y="31244"/>
                    <a:pt x="28033" y="31251"/>
                  </a:cubicBezTo>
                  <a:cubicBezTo>
                    <a:pt x="27942" y="31428"/>
                    <a:pt x="27808" y="31583"/>
                    <a:pt x="27675" y="31738"/>
                  </a:cubicBezTo>
                  <a:cubicBezTo>
                    <a:pt x="27584" y="31674"/>
                    <a:pt x="27520" y="31604"/>
                    <a:pt x="27498" y="31519"/>
                  </a:cubicBezTo>
                  <a:cubicBezTo>
                    <a:pt x="27653" y="31385"/>
                    <a:pt x="27718" y="31182"/>
                    <a:pt x="27808" y="31005"/>
                  </a:cubicBezTo>
                  <a:cubicBezTo>
                    <a:pt x="27964" y="30695"/>
                    <a:pt x="28322" y="30561"/>
                    <a:pt x="28300" y="30182"/>
                  </a:cubicBezTo>
                  <a:cubicBezTo>
                    <a:pt x="28300" y="30154"/>
                    <a:pt x="28285" y="30142"/>
                    <a:pt x="28271" y="30142"/>
                  </a:cubicBezTo>
                  <a:cubicBezTo>
                    <a:pt x="28261" y="30142"/>
                    <a:pt x="28252" y="30149"/>
                    <a:pt x="28252" y="30160"/>
                  </a:cubicBezTo>
                  <a:cubicBezTo>
                    <a:pt x="28167" y="30449"/>
                    <a:pt x="27899" y="30535"/>
                    <a:pt x="27718" y="30738"/>
                  </a:cubicBezTo>
                  <a:cubicBezTo>
                    <a:pt x="27584" y="30850"/>
                    <a:pt x="27498" y="31027"/>
                    <a:pt x="27407" y="31182"/>
                  </a:cubicBezTo>
                  <a:cubicBezTo>
                    <a:pt x="27334" y="31291"/>
                    <a:pt x="27273" y="31333"/>
                    <a:pt x="27218" y="31333"/>
                  </a:cubicBezTo>
                  <a:cubicBezTo>
                    <a:pt x="27071" y="31333"/>
                    <a:pt x="26968" y="31040"/>
                    <a:pt x="26808" y="30963"/>
                  </a:cubicBezTo>
                  <a:cubicBezTo>
                    <a:pt x="26782" y="30936"/>
                    <a:pt x="26739" y="30914"/>
                    <a:pt x="26718" y="30914"/>
                  </a:cubicBezTo>
                  <a:cubicBezTo>
                    <a:pt x="26760" y="30893"/>
                    <a:pt x="26808" y="30893"/>
                    <a:pt x="26851" y="30872"/>
                  </a:cubicBezTo>
                  <a:cubicBezTo>
                    <a:pt x="26942" y="30850"/>
                    <a:pt x="27028" y="30717"/>
                    <a:pt x="27097" y="30626"/>
                  </a:cubicBezTo>
                  <a:cubicBezTo>
                    <a:pt x="27183" y="30513"/>
                    <a:pt x="27274" y="30401"/>
                    <a:pt x="27317" y="30267"/>
                  </a:cubicBezTo>
                  <a:cubicBezTo>
                    <a:pt x="27317" y="30246"/>
                    <a:pt x="27317" y="30246"/>
                    <a:pt x="27295" y="30246"/>
                  </a:cubicBezTo>
                  <a:cubicBezTo>
                    <a:pt x="27183" y="30401"/>
                    <a:pt x="27076" y="30561"/>
                    <a:pt x="26915" y="30668"/>
                  </a:cubicBezTo>
                  <a:cubicBezTo>
                    <a:pt x="26850" y="30738"/>
                    <a:pt x="26743" y="30767"/>
                    <a:pt x="26637" y="30767"/>
                  </a:cubicBezTo>
                  <a:cubicBezTo>
                    <a:pt x="26605" y="30767"/>
                    <a:pt x="26572" y="30764"/>
                    <a:pt x="26541" y="30759"/>
                  </a:cubicBezTo>
                  <a:cubicBezTo>
                    <a:pt x="26808" y="30626"/>
                    <a:pt x="27076" y="30267"/>
                    <a:pt x="27097" y="30027"/>
                  </a:cubicBezTo>
                  <a:cubicBezTo>
                    <a:pt x="27097" y="30013"/>
                    <a:pt x="27085" y="30007"/>
                    <a:pt x="27073" y="30007"/>
                  </a:cubicBezTo>
                  <a:cubicBezTo>
                    <a:pt x="27061" y="30007"/>
                    <a:pt x="27049" y="30013"/>
                    <a:pt x="27049" y="30027"/>
                  </a:cubicBezTo>
                  <a:cubicBezTo>
                    <a:pt x="26995" y="30251"/>
                    <a:pt x="26705" y="30550"/>
                    <a:pt x="26443" y="30550"/>
                  </a:cubicBezTo>
                  <a:cubicBezTo>
                    <a:pt x="26392" y="30550"/>
                    <a:pt x="26342" y="30538"/>
                    <a:pt x="26295" y="30513"/>
                  </a:cubicBezTo>
                  <a:cubicBezTo>
                    <a:pt x="26161" y="30449"/>
                    <a:pt x="26161" y="30160"/>
                    <a:pt x="26140" y="30027"/>
                  </a:cubicBezTo>
                  <a:cubicBezTo>
                    <a:pt x="26113" y="29979"/>
                    <a:pt x="26092" y="29957"/>
                    <a:pt x="26070" y="29914"/>
                  </a:cubicBezTo>
                  <a:cubicBezTo>
                    <a:pt x="26049" y="29914"/>
                    <a:pt x="26049" y="29893"/>
                    <a:pt x="26049" y="29893"/>
                  </a:cubicBezTo>
                  <a:cubicBezTo>
                    <a:pt x="26049" y="29866"/>
                    <a:pt x="26070" y="29866"/>
                    <a:pt x="26092" y="29845"/>
                  </a:cubicBezTo>
                  <a:cubicBezTo>
                    <a:pt x="26359" y="29781"/>
                    <a:pt x="26605" y="29626"/>
                    <a:pt x="26808" y="29465"/>
                  </a:cubicBezTo>
                  <a:cubicBezTo>
                    <a:pt x="26826" y="29448"/>
                    <a:pt x="26815" y="29417"/>
                    <a:pt x="26796" y="29417"/>
                  </a:cubicBezTo>
                  <a:cubicBezTo>
                    <a:pt x="26792" y="29417"/>
                    <a:pt x="26787" y="29418"/>
                    <a:pt x="26782" y="29422"/>
                  </a:cubicBezTo>
                  <a:cubicBezTo>
                    <a:pt x="26562" y="29556"/>
                    <a:pt x="26295" y="29626"/>
                    <a:pt x="26049" y="29647"/>
                  </a:cubicBezTo>
                  <a:cubicBezTo>
                    <a:pt x="26009" y="29655"/>
                    <a:pt x="25966" y="29660"/>
                    <a:pt x="25923" y="29660"/>
                  </a:cubicBezTo>
                  <a:cubicBezTo>
                    <a:pt x="25844" y="29660"/>
                    <a:pt x="25763" y="29644"/>
                    <a:pt x="25691" y="29599"/>
                  </a:cubicBezTo>
                  <a:cubicBezTo>
                    <a:pt x="25669" y="29577"/>
                    <a:pt x="25627" y="29556"/>
                    <a:pt x="25605" y="29513"/>
                  </a:cubicBezTo>
                  <a:lnTo>
                    <a:pt x="25605" y="29444"/>
                  </a:lnTo>
                  <a:cubicBezTo>
                    <a:pt x="25605" y="29422"/>
                    <a:pt x="25627" y="29380"/>
                    <a:pt x="25669" y="29331"/>
                  </a:cubicBezTo>
                  <a:cubicBezTo>
                    <a:pt x="25739" y="29267"/>
                    <a:pt x="25803" y="29198"/>
                    <a:pt x="25915" y="29155"/>
                  </a:cubicBezTo>
                  <a:cubicBezTo>
                    <a:pt x="26049" y="29064"/>
                    <a:pt x="26226" y="29021"/>
                    <a:pt x="26359" y="28930"/>
                  </a:cubicBezTo>
                  <a:cubicBezTo>
                    <a:pt x="26514" y="28845"/>
                    <a:pt x="26648" y="28733"/>
                    <a:pt x="26782" y="28620"/>
                  </a:cubicBezTo>
                  <a:cubicBezTo>
                    <a:pt x="26915" y="28529"/>
                    <a:pt x="27028" y="28465"/>
                    <a:pt x="27119" y="28331"/>
                  </a:cubicBezTo>
                  <a:lnTo>
                    <a:pt x="27097" y="28310"/>
                  </a:lnTo>
                  <a:cubicBezTo>
                    <a:pt x="26942" y="28444"/>
                    <a:pt x="26782" y="28508"/>
                    <a:pt x="26627" y="28599"/>
                  </a:cubicBezTo>
                  <a:cubicBezTo>
                    <a:pt x="26541" y="28620"/>
                    <a:pt x="26472" y="28690"/>
                    <a:pt x="26407" y="28733"/>
                  </a:cubicBezTo>
                  <a:cubicBezTo>
                    <a:pt x="26359" y="28775"/>
                    <a:pt x="26295" y="28797"/>
                    <a:pt x="26247" y="28823"/>
                  </a:cubicBezTo>
                  <a:cubicBezTo>
                    <a:pt x="26204" y="28823"/>
                    <a:pt x="26183" y="28823"/>
                    <a:pt x="26140" y="28845"/>
                  </a:cubicBezTo>
                  <a:cubicBezTo>
                    <a:pt x="25958" y="28866"/>
                    <a:pt x="25803" y="28888"/>
                    <a:pt x="25627" y="28957"/>
                  </a:cubicBezTo>
                  <a:cubicBezTo>
                    <a:pt x="25627" y="28957"/>
                    <a:pt x="25605" y="28979"/>
                    <a:pt x="25578" y="28979"/>
                  </a:cubicBezTo>
                  <a:cubicBezTo>
                    <a:pt x="25824" y="28642"/>
                    <a:pt x="26381" y="28331"/>
                    <a:pt x="26541" y="28021"/>
                  </a:cubicBezTo>
                  <a:cubicBezTo>
                    <a:pt x="26541" y="28000"/>
                    <a:pt x="26523" y="27967"/>
                    <a:pt x="26494" y="27967"/>
                  </a:cubicBezTo>
                  <a:cubicBezTo>
                    <a:pt x="26487" y="27967"/>
                    <a:pt x="26480" y="27969"/>
                    <a:pt x="26472" y="27973"/>
                  </a:cubicBezTo>
                  <a:cubicBezTo>
                    <a:pt x="26295" y="28198"/>
                    <a:pt x="26140" y="28310"/>
                    <a:pt x="25894" y="28396"/>
                  </a:cubicBezTo>
                  <a:cubicBezTo>
                    <a:pt x="25739" y="28444"/>
                    <a:pt x="25627" y="28508"/>
                    <a:pt x="25514" y="28599"/>
                  </a:cubicBezTo>
                  <a:cubicBezTo>
                    <a:pt x="25247" y="28823"/>
                    <a:pt x="25226" y="29225"/>
                    <a:pt x="25290" y="29535"/>
                  </a:cubicBezTo>
                  <a:cubicBezTo>
                    <a:pt x="25338" y="29668"/>
                    <a:pt x="25423" y="29781"/>
                    <a:pt x="25536" y="29893"/>
                  </a:cubicBezTo>
                  <a:cubicBezTo>
                    <a:pt x="25669" y="30027"/>
                    <a:pt x="25958" y="30112"/>
                    <a:pt x="25803" y="30428"/>
                  </a:cubicBezTo>
                  <a:cubicBezTo>
                    <a:pt x="25782" y="30492"/>
                    <a:pt x="25712" y="30561"/>
                    <a:pt x="25691" y="30626"/>
                  </a:cubicBezTo>
                  <a:cubicBezTo>
                    <a:pt x="25669" y="30759"/>
                    <a:pt x="25669" y="30850"/>
                    <a:pt x="25712" y="30963"/>
                  </a:cubicBezTo>
                  <a:cubicBezTo>
                    <a:pt x="25712" y="30984"/>
                    <a:pt x="25739" y="30984"/>
                    <a:pt x="25739" y="31005"/>
                  </a:cubicBezTo>
                  <a:cubicBezTo>
                    <a:pt x="25659" y="31128"/>
                    <a:pt x="25585" y="31190"/>
                    <a:pt x="25521" y="31190"/>
                  </a:cubicBezTo>
                  <a:cubicBezTo>
                    <a:pt x="25457" y="31190"/>
                    <a:pt x="25402" y="31128"/>
                    <a:pt x="25359" y="31005"/>
                  </a:cubicBezTo>
                  <a:cubicBezTo>
                    <a:pt x="25247" y="30872"/>
                    <a:pt x="25156" y="30695"/>
                    <a:pt x="25113" y="30513"/>
                  </a:cubicBezTo>
                  <a:cubicBezTo>
                    <a:pt x="25113" y="30495"/>
                    <a:pt x="25106" y="30489"/>
                    <a:pt x="25097" y="30489"/>
                  </a:cubicBezTo>
                  <a:cubicBezTo>
                    <a:pt x="25085" y="30489"/>
                    <a:pt x="25070" y="30501"/>
                    <a:pt x="25070" y="30513"/>
                  </a:cubicBezTo>
                  <a:lnTo>
                    <a:pt x="25070" y="30850"/>
                  </a:lnTo>
                  <a:cubicBezTo>
                    <a:pt x="25001" y="30781"/>
                    <a:pt x="24937" y="30717"/>
                    <a:pt x="24846" y="30647"/>
                  </a:cubicBezTo>
                  <a:cubicBezTo>
                    <a:pt x="24824" y="30583"/>
                    <a:pt x="24803" y="30513"/>
                    <a:pt x="24803" y="30449"/>
                  </a:cubicBezTo>
                  <a:cubicBezTo>
                    <a:pt x="24734" y="30203"/>
                    <a:pt x="24824" y="29936"/>
                    <a:pt x="24867" y="29690"/>
                  </a:cubicBezTo>
                  <a:cubicBezTo>
                    <a:pt x="24867" y="29668"/>
                    <a:pt x="24824" y="29668"/>
                    <a:pt x="24824" y="29668"/>
                  </a:cubicBezTo>
                  <a:cubicBezTo>
                    <a:pt x="24712" y="29866"/>
                    <a:pt x="24669" y="30134"/>
                    <a:pt x="24691" y="30358"/>
                  </a:cubicBezTo>
                  <a:cubicBezTo>
                    <a:pt x="24621" y="30182"/>
                    <a:pt x="24621" y="29957"/>
                    <a:pt x="24557" y="29781"/>
                  </a:cubicBezTo>
                  <a:cubicBezTo>
                    <a:pt x="24546" y="29757"/>
                    <a:pt x="24534" y="29745"/>
                    <a:pt x="24525" y="29745"/>
                  </a:cubicBezTo>
                  <a:cubicBezTo>
                    <a:pt x="24516" y="29745"/>
                    <a:pt x="24509" y="29757"/>
                    <a:pt x="24509" y="29781"/>
                  </a:cubicBezTo>
                  <a:cubicBezTo>
                    <a:pt x="24509" y="29893"/>
                    <a:pt x="24488" y="30000"/>
                    <a:pt x="24466" y="30091"/>
                  </a:cubicBezTo>
                  <a:cubicBezTo>
                    <a:pt x="24445" y="30069"/>
                    <a:pt x="24402" y="30027"/>
                    <a:pt x="24375" y="29979"/>
                  </a:cubicBezTo>
                  <a:cubicBezTo>
                    <a:pt x="24332" y="29711"/>
                    <a:pt x="24375" y="29465"/>
                    <a:pt x="24402" y="29198"/>
                  </a:cubicBezTo>
                  <a:cubicBezTo>
                    <a:pt x="24402" y="29183"/>
                    <a:pt x="24389" y="29168"/>
                    <a:pt x="24373" y="29168"/>
                  </a:cubicBezTo>
                  <a:cubicBezTo>
                    <a:pt x="24367" y="29168"/>
                    <a:pt x="24360" y="29170"/>
                    <a:pt x="24354" y="29176"/>
                  </a:cubicBezTo>
                  <a:cubicBezTo>
                    <a:pt x="24220" y="29422"/>
                    <a:pt x="24242" y="29690"/>
                    <a:pt x="24311" y="29936"/>
                  </a:cubicBezTo>
                  <a:cubicBezTo>
                    <a:pt x="24199" y="29823"/>
                    <a:pt x="24065" y="29711"/>
                    <a:pt x="24044" y="29535"/>
                  </a:cubicBezTo>
                  <a:cubicBezTo>
                    <a:pt x="24001" y="29134"/>
                    <a:pt x="24242" y="28866"/>
                    <a:pt x="24375" y="28529"/>
                  </a:cubicBezTo>
                  <a:cubicBezTo>
                    <a:pt x="24375" y="28508"/>
                    <a:pt x="24354" y="28508"/>
                    <a:pt x="24354" y="28508"/>
                  </a:cubicBezTo>
                  <a:cubicBezTo>
                    <a:pt x="24290" y="28577"/>
                    <a:pt x="24242" y="28642"/>
                    <a:pt x="24199" y="28711"/>
                  </a:cubicBezTo>
                  <a:lnTo>
                    <a:pt x="24177" y="28711"/>
                  </a:lnTo>
                  <a:cubicBezTo>
                    <a:pt x="24110" y="28775"/>
                    <a:pt x="23972" y="28938"/>
                    <a:pt x="23851" y="28938"/>
                  </a:cubicBezTo>
                  <a:cubicBezTo>
                    <a:pt x="23809" y="28938"/>
                    <a:pt x="23768" y="28918"/>
                    <a:pt x="23734" y="28866"/>
                  </a:cubicBezTo>
                  <a:cubicBezTo>
                    <a:pt x="23643" y="28711"/>
                    <a:pt x="23685" y="28444"/>
                    <a:pt x="23755" y="28289"/>
                  </a:cubicBezTo>
                  <a:cubicBezTo>
                    <a:pt x="23889" y="28021"/>
                    <a:pt x="24199" y="27861"/>
                    <a:pt x="24423" y="27706"/>
                  </a:cubicBezTo>
                  <a:cubicBezTo>
                    <a:pt x="24755" y="27508"/>
                    <a:pt x="25022" y="27262"/>
                    <a:pt x="25022" y="26839"/>
                  </a:cubicBezTo>
                  <a:cubicBezTo>
                    <a:pt x="25022" y="26829"/>
                    <a:pt x="25017" y="26823"/>
                    <a:pt x="25009" y="26823"/>
                  </a:cubicBezTo>
                  <a:cubicBezTo>
                    <a:pt x="25001" y="26823"/>
                    <a:pt x="24990" y="26829"/>
                    <a:pt x="24980" y="26839"/>
                  </a:cubicBezTo>
                  <a:cubicBezTo>
                    <a:pt x="24937" y="27085"/>
                    <a:pt x="24643" y="27262"/>
                    <a:pt x="24402" y="27417"/>
                  </a:cubicBezTo>
                  <a:cubicBezTo>
                    <a:pt x="24402" y="27374"/>
                    <a:pt x="24375" y="27326"/>
                    <a:pt x="24311" y="27326"/>
                  </a:cubicBezTo>
                  <a:cubicBezTo>
                    <a:pt x="24263" y="27334"/>
                    <a:pt x="24184" y="27342"/>
                    <a:pt x="24107" y="27342"/>
                  </a:cubicBezTo>
                  <a:cubicBezTo>
                    <a:pt x="23939" y="27342"/>
                    <a:pt x="23784" y="27304"/>
                    <a:pt x="24001" y="27150"/>
                  </a:cubicBezTo>
                  <a:cubicBezTo>
                    <a:pt x="24044" y="27107"/>
                    <a:pt x="24108" y="27037"/>
                    <a:pt x="24135" y="26973"/>
                  </a:cubicBezTo>
                  <a:cubicBezTo>
                    <a:pt x="24177" y="26791"/>
                    <a:pt x="24086" y="26658"/>
                    <a:pt x="24108" y="26503"/>
                  </a:cubicBezTo>
                  <a:cubicBezTo>
                    <a:pt x="24156" y="26347"/>
                    <a:pt x="24290" y="26305"/>
                    <a:pt x="24445" y="26257"/>
                  </a:cubicBezTo>
                  <a:cubicBezTo>
                    <a:pt x="24451" y="26265"/>
                    <a:pt x="24459" y="26268"/>
                    <a:pt x="24469" y="26268"/>
                  </a:cubicBezTo>
                  <a:cubicBezTo>
                    <a:pt x="24490" y="26268"/>
                    <a:pt x="24517" y="26250"/>
                    <a:pt x="24536" y="26235"/>
                  </a:cubicBezTo>
                  <a:cubicBezTo>
                    <a:pt x="24669" y="26192"/>
                    <a:pt x="24776" y="26123"/>
                    <a:pt x="24776" y="25946"/>
                  </a:cubicBezTo>
                  <a:cubicBezTo>
                    <a:pt x="24776" y="25931"/>
                    <a:pt x="24755" y="25916"/>
                    <a:pt x="24742" y="25916"/>
                  </a:cubicBezTo>
                  <a:cubicBezTo>
                    <a:pt x="24737" y="25916"/>
                    <a:pt x="24734" y="25919"/>
                    <a:pt x="24734" y="25925"/>
                  </a:cubicBezTo>
                  <a:cubicBezTo>
                    <a:pt x="24691" y="26016"/>
                    <a:pt x="24621" y="26059"/>
                    <a:pt x="24557" y="26059"/>
                  </a:cubicBezTo>
                  <a:cubicBezTo>
                    <a:pt x="24557" y="26016"/>
                    <a:pt x="24578" y="25946"/>
                    <a:pt x="24578" y="25882"/>
                  </a:cubicBezTo>
                  <a:cubicBezTo>
                    <a:pt x="24621" y="25700"/>
                    <a:pt x="24712" y="25567"/>
                    <a:pt x="24846" y="25454"/>
                  </a:cubicBezTo>
                  <a:cubicBezTo>
                    <a:pt x="24867" y="25454"/>
                    <a:pt x="24846" y="25433"/>
                    <a:pt x="24846" y="25433"/>
                  </a:cubicBezTo>
                  <a:cubicBezTo>
                    <a:pt x="24669" y="25524"/>
                    <a:pt x="24509" y="25722"/>
                    <a:pt x="24445" y="25925"/>
                  </a:cubicBezTo>
                  <a:cubicBezTo>
                    <a:pt x="24220" y="25369"/>
                    <a:pt x="25092" y="25166"/>
                    <a:pt x="25472" y="25101"/>
                  </a:cubicBezTo>
                  <a:cubicBezTo>
                    <a:pt x="25611" y="25079"/>
                    <a:pt x="25750" y="25071"/>
                    <a:pt x="25889" y="25071"/>
                  </a:cubicBezTo>
                  <a:cubicBezTo>
                    <a:pt x="26144" y="25071"/>
                    <a:pt x="26398" y="25096"/>
                    <a:pt x="26653" y="25096"/>
                  </a:cubicBezTo>
                  <a:cubicBezTo>
                    <a:pt x="26816" y="25096"/>
                    <a:pt x="26978" y="25086"/>
                    <a:pt x="27140" y="25053"/>
                  </a:cubicBezTo>
                  <a:cubicBezTo>
                    <a:pt x="27161" y="25053"/>
                    <a:pt x="27161" y="25011"/>
                    <a:pt x="27119" y="25011"/>
                  </a:cubicBezTo>
                  <a:cubicBezTo>
                    <a:pt x="26696" y="24989"/>
                    <a:pt x="26316" y="24813"/>
                    <a:pt x="25894" y="24765"/>
                  </a:cubicBezTo>
                  <a:cubicBezTo>
                    <a:pt x="25937" y="24743"/>
                    <a:pt x="25980" y="24722"/>
                    <a:pt x="26028" y="24700"/>
                  </a:cubicBezTo>
                  <a:cubicBezTo>
                    <a:pt x="26193" y="24648"/>
                    <a:pt x="26373" y="24623"/>
                    <a:pt x="26548" y="24623"/>
                  </a:cubicBezTo>
                  <a:cubicBezTo>
                    <a:pt x="26606" y="24623"/>
                    <a:pt x="26662" y="24626"/>
                    <a:pt x="26718" y="24631"/>
                  </a:cubicBezTo>
                  <a:lnTo>
                    <a:pt x="26718" y="24609"/>
                  </a:lnTo>
                  <a:cubicBezTo>
                    <a:pt x="26594" y="24574"/>
                    <a:pt x="26478" y="24558"/>
                    <a:pt x="26362" y="24558"/>
                  </a:cubicBezTo>
                  <a:cubicBezTo>
                    <a:pt x="26267" y="24558"/>
                    <a:pt x="26171" y="24569"/>
                    <a:pt x="26070" y="24588"/>
                  </a:cubicBezTo>
                  <a:cubicBezTo>
                    <a:pt x="25937" y="24609"/>
                    <a:pt x="25760" y="24652"/>
                    <a:pt x="25605" y="24743"/>
                  </a:cubicBezTo>
                  <a:cubicBezTo>
                    <a:pt x="25557" y="24700"/>
                    <a:pt x="25557" y="24631"/>
                    <a:pt x="25578" y="24567"/>
                  </a:cubicBezTo>
                  <a:cubicBezTo>
                    <a:pt x="25627" y="24454"/>
                    <a:pt x="25760" y="24363"/>
                    <a:pt x="25873" y="24299"/>
                  </a:cubicBezTo>
                  <a:cubicBezTo>
                    <a:pt x="26010" y="24219"/>
                    <a:pt x="26192" y="24187"/>
                    <a:pt x="26378" y="24187"/>
                  </a:cubicBezTo>
                  <a:cubicBezTo>
                    <a:pt x="26613" y="24187"/>
                    <a:pt x="26855" y="24237"/>
                    <a:pt x="27028" y="24299"/>
                  </a:cubicBezTo>
                  <a:cubicBezTo>
                    <a:pt x="27049" y="24299"/>
                    <a:pt x="27076" y="24278"/>
                    <a:pt x="27076" y="24251"/>
                  </a:cubicBezTo>
                  <a:cubicBezTo>
                    <a:pt x="27006" y="24187"/>
                    <a:pt x="26915" y="24144"/>
                    <a:pt x="26851" y="24096"/>
                  </a:cubicBezTo>
                  <a:cubicBezTo>
                    <a:pt x="26894" y="24096"/>
                    <a:pt x="26915" y="24096"/>
                    <a:pt x="26964" y="24075"/>
                  </a:cubicBezTo>
                  <a:cubicBezTo>
                    <a:pt x="26873" y="24032"/>
                    <a:pt x="26739" y="23984"/>
                    <a:pt x="26696" y="23877"/>
                  </a:cubicBezTo>
                  <a:cubicBezTo>
                    <a:pt x="26627" y="23786"/>
                    <a:pt x="26675" y="23609"/>
                    <a:pt x="26718" y="23497"/>
                  </a:cubicBezTo>
                  <a:cubicBezTo>
                    <a:pt x="26739" y="23363"/>
                    <a:pt x="26808" y="23315"/>
                    <a:pt x="26915" y="23251"/>
                  </a:cubicBezTo>
                  <a:lnTo>
                    <a:pt x="26915" y="23342"/>
                  </a:lnTo>
                  <a:cubicBezTo>
                    <a:pt x="26942" y="23540"/>
                    <a:pt x="27119" y="23652"/>
                    <a:pt x="27161" y="23829"/>
                  </a:cubicBezTo>
                  <a:cubicBezTo>
                    <a:pt x="27231" y="24053"/>
                    <a:pt x="27210" y="24187"/>
                    <a:pt x="27386" y="24363"/>
                  </a:cubicBezTo>
                  <a:cubicBezTo>
                    <a:pt x="27520" y="24519"/>
                    <a:pt x="27718" y="24652"/>
                    <a:pt x="27921" y="24722"/>
                  </a:cubicBezTo>
                  <a:cubicBezTo>
                    <a:pt x="27942" y="24722"/>
                    <a:pt x="27942" y="24700"/>
                    <a:pt x="27942" y="24700"/>
                  </a:cubicBezTo>
                  <a:cubicBezTo>
                    <a:pt x="27766" y="24567"/>
                    <a:pt x="27611" y="24433"/>
                    <a:pt x="27477" y="24278"/>
                  </a:cubicBezTo>
                  <a:cubicBezTo>
                    <a:pt x="27317" y="24096"/>
                    <a:pt x="27365" y="23850"/>
                    <a:pt x="27274" y="23652"/>
                  </a:cubicBezTo>
                  <a:cubicBezTo>
                    <a:pt x="27210" y="23476"/>
                    <a:pt x="27049" y="23406"/>
                    <a:pt x="27097" y="23182"/>
                  </a:cubicBezTo>
                  <a:cubicBezTo>
                    <a:pt x="27097" y="23160"/>
                    <a:pt x="27097" y="23117"/>
                    <a:pt x="27119" y="23075"/>
                  </a:cubicBezTo>
                  <a:cubicBezTo>
                    <a:pt x="27161" y="23208"/>
                    <a:pt x="27274" y="23294"/>
                    <a:pt x="27365" y="23385"/>
                  </a:cubicBezTo>
                  <a:cubicBezTo>
                    <a:pt x="27563" y="23609"/>
                    <a:pt x="27744" y="23850"/>
                    <a:pt x="27851" y="24144"/>
                  </a:cubicBezTo>
                  <a:cubicBezTo>
                    <a:pt x="27851" y="24151"/>
                    <a:pt x="27854" y="24154"/>
                    <a:pt x="27858" y="24154"/>
                  </a:cubicBezTo>
                  <a:cubicBezTo>
                    <a:pt x="27866" y="24154"/>
                    <a:pt x="27878" y="24144"/>
                    <a:pt x="27878" y="24144"/>
                  </a:cubicBezTo>
                  <a:cubicBezTo>
                    <a:pt x="27787" y="23920"/>
                    <a:pt x="27718" y="23695"/>
                    <a:pt x="27584" y="23476"/>
                  </a:cubicBezTo>
                  <a:cubicBezTo>
                    <a:pt x="27520" y="23363"/>
                    <a:pt x="27407" y="23273"/>
                    <a:pt x="27343" y="23160"/>
                  </a:cubicBezTo>
                  <a:cubicBezTo>
                    <a:pt x="27274" y="23117"/>
                    <a:pt x="27252" y="23027"/>
                    <a:pt x="27210" y="22984"/>
                  </a:cubicBezTo>
                  <a:cubicBezTo>
                    <a:pt x="27252" y="22962"/>
                    <a:pt x="27317" y="22962"/>
                    <a:pt x="27365" y="22941"/>
                  </a:cubicBezTo>
                  <a:close/>
                  <a:moveTo>
                    <a:pt x="8078" y="14585"/>
                  </a:moveTo>
                  <a:cubicBezTo>
                    <a:pt x="8425" y="14585"/>
                    <a:pt x="8583" y="14983"/>
                    <a:pt x="8599" y="15406"/>
                  </a:cubicBezTo>
                  <a:cubicBezTo>
                    <a:pt x="8626" y="15855"/>
                    <a:pt x="8557" y="16363"/>
                    <a:pt x="8332" y="16743"/>
                  </a:cubicBezTo>
                  <a:cubicBezTo>
                    <a:pt x="8177" y="17032"/>
                    <a:pt x="7888" y="17214"/>
                    <a:pt x="7712" y="17460"/>
                  </a:cubicBezTo>
                  <a:cubicBezTo>
                    <a:pt x="7487" y="17748"/>
                    <a:pt x="7311" y="18080"/>
                    <a:pt x="7065" y="18369"/>
                  </a:cubicBezTo>
                  <a:cubicBezTo>
                    <a:pt x="7065" y="18390"/>
                    <a:pt x="7079" y="18423"/>
                    <a:pt x="7095" y="18423"/>
                  </a:cubicBezTo>
                  <a:cubicBezTo>
                    <a:pt x="7099" y="18423"/>
                    <a:pt x="7103" y="18421"/>
                    <a:pt x="7107" y="18417"/>
                  </a:cubicBezTo>
                  <a:cubicBezTo>
                    <a:pt x="7466" y="18149"/>
                    <a:pt x="7599" y="17748"/>
                    <a:pt x="7979" y="17524"/>
                  </a:cubicBezTo>
                  <a:cubicBezTo>
                    <a:pt x="8043" y="17481"/>
                    <a:pt x="8113" y="17433"/>
                    <a:pt x="8177" y="17390"/>
                  </a:cubicBezTo>
                  <a:cubicBezTo>
                    <a:pt x="8221" y="17376"/>
                    <a:pt x="8261" y="17370"/>
                    <a:pt x="8297" y="17370"/>
                  </a:cubicBezTo>
                  <a:cubicBezTo>
                    <a:pt x="8549" y="17370"/>
                    <a:pt x="8606" y="17688"/>
                    <a:pt x="8803" y="17903"/>
                  </a:cubicBezTo>
                  <a:cubicBezTo>
                    <a:pt x="8936" y="18059"/>
                    <a:pt x="9113" y="17925"/>
                    <a:pt x="9027" y="18283"/>
                  </a:cubicBezTo>
                  <a:cubicBezTo>
                    <a:pt x="9001" y="18395"/>
                    <a:pt x="8979" y="18550"/>
                    <a:pt x="9027" y="18636"/>
                  </a:cubicBezTo>
                  <a:cubicBezTo>
                    <a:pt x="9295" y="19064"/>
                    <a:pt x="9894" y="19374"/>
                    <a:pt x="9626" y="19973"/>
                  </a:cubicBezTo>
                  <a:cubicBezTo>
                    <a:pt x="9514" y="20176"/>
                    <a:pt x="9295" y="20331"/>
                    <a:pt x="9091" y="20465"/>
                  </a:cubicBezTo>
                  <a:cubicBezTo>
                    <a:pt x="9001" y="20508"/>
                    <a:pt x="8915" y="20534"/>
                    <a:pt x="8824" y="20577"/>
                  </a:cubicBezTo>
                  <a:cubicBezTo>
                    <a:pt x="8247" y="20823"/>
                    <a:pt x="7755" y="21337"/>
                    <a:pt x="7396" y="21845"/>
                  </a:cubicBezTo>
                  <a:cubicBezTo>
                    <a:pt x="7396" y="21880"/>
                    <a:pt x="7411" y="21901"/>
                    <a:pt x="7427" y="21901"/>
                  </a:cubicBezTo>
                  <a:cubicBezTo>
                    <a:pt x="7433" y="21901"/>
                    <a:pt x="7439" y="21898"/>
                    <a:pt x="7444" y="21893"/>
                  </a:cubicBezTo>
                  <a:cubicBezTo>
                    <a:pt x="7776" y="21535"/>
                    <a:pt x="8134" y="21267"/>
                    <a:pt x="8557" y="21043"/>
                  </a:cubicBezTo>
                  <a:cubicBezTo>
                    <a:pt x="8816" y="20908"/>
                    <a:pt x="9239" y="20720"/>
                    <a:pt x="9603" y="20720"/>
                  </a:cubicBezTo>
                  <a:cubicBezTo>
                    <a:pt x="9772" y="20720"/>
                    <a:pt x="9928" y="20761"/>
                    <a:pt x="10049" y="20866"/>
                  </a:cubicBezTo>
                  <a:cubicBezTo>
                    <a:pt x="10316" y="21091"/>
                    <a:pt x="10273" y="21513"/>
                    <a:pt x="10140" y="21781"/>
                  </a:cubicBezTo>
                  <a:cubicBezTo>
                    <a:pt x="9985" y="22091"/>
                    <a:pt x="9648" y="22182"/>
                    <a:pt x="9428" y="22379"/>
                  </a:cubicBezTo>
                  <a:cubicBezTo>
                    <a:pt x="8894" y="22604"/>
                    <a:pt x="8332" y="23208"/>
                    <a:pt x="8091" y="23561"/>
                  </a:cubicBezTo>
                  <a:cubicBezTo>
                    <a:pt x="8069" y="23579"/>
                    <a:pt x="8098" y="23615"/>
                    <a:pt x="8121" y="23615"/>
                  </a:cubicBezTo>
                  <a:cubicBezTo>
                    <a:pt x="8126" y="23615"/>
                    <a:pt x="8130" y="23613"/>
                    <a:pt x="8134" y="23609"/>
                  </a:cubicBezTo>
                  <a:cubicBezTo>
                    <a:pt x="8402" y="23315"/>
                    <a:pt x="8712" y="23075"/>
                    <a:pt x="9049" y="22850"/>
                  </a:cubicBezTo>
                  <a:cubicBezTo>
                    <a:pt x="9225" y="22738"/>
                    <a:pt x="9450" y="22674"/>
                    <a:pt x="9669" y="22647"/>
                  </a:cubicBezTo>
                  <a:cubicBezTo>
                    <a:pt x="9704" y="22642"/>
                    <a:pt x="9737" y="22640"/>
                    <a:pt x="9768" y="22640"/>
                  </a:cubicBezTo>
                  <a:cubicBezTo>
                    <a:pt x="10299" y="22640"/>
                    <a:pt x="10148" y="23310"/>
                    <a:pt x="9915" y="23583"/>
                  </a:cubicBezTo>
                  <a:cubicBezTo>
                    <a:pt x="9696" y="23850"/>
                    <a:pt x="9316" y="24032"/>
                    <a:pt x="9027" y="24251"/>
                  </a:cubicBezTo>
                  <a:cubicBezTo>
                    <a:pt x="8803" y="24433"/>
                    <a:pt x="8626" y="24679"/>
                    <a:pt x="8535" y="24968"/>
                  </a:cubicBezTo>
                  <a:cubicBezTo>
                    <a:pt x="8525" y="24978"/>
                    <a:pt x="8530" y="24984"/>
                    <a:pt x="8538" y="24984"/>
                  </a:cubicBezTo>
                  <a:cubicBezTo>
                    <a:pt x="8546" y="24984"/>
                    <a:pt x="8557" y="24978"/>
                    <a:pt x="8557" y="24968"/>
                  </a:cubicBezTo>
                  <a:cubicBezTo>
                    <a:pt x="8760" y="24700"/>
                    <a:pt x="8958" y="24519"/>
                    <a:pt x="9247" y="24385"/>
                  </a:cubicBezTo>
                  <a:lnTo>
                    <a:pt x="9268" y="24412"/>
                  </a:lnTo>
                  <a:cubicBezTo>
                    <a:pt x="9514" y="24476"/>
                    <a:pt x="9562" y="24631"/>
                    <a:pt x="9514" y="24786"/>
                  </a:cubicBezTo>
                  <a:cubicBezTo>
                    <a:pt x="9493" y="24786"/>
                    <a:pt x="9471" y="24813"/>
                    <a:pt x="9471" y="24813"/>
                  </a:cubicBezTo>
                  <a:cubicBezTo>
                    <a:pt x="9268" y="25321"/>
                    <a:pt x="8803" y="25390"/>
                    <a:pt x="8332" y="25503"/>
                  </a:cubicBezTo>
                  <a:cubicBezTo>
                    <a:pt x="7824" y="25615"/>
                    <a:pt x="7423" y="25946"/>
                    <a:pt x="6931" y="26059"/>
                  </a:cubicBezTo>
                  <a:cubicBezTo>
                    <a:pt x="6910" y="26080"/>
                    <a:pt x="6910" y="26101"/>
                    <a:pt x="6931" y="26101"/>
                  </a:cubicBezTo>
                  <a:cubicBezTo>
                    <a:pt x="6945" y="26103"/>
                    <a:pt x="6960" y="26103"/>
                    <a:pt x="6974" y="26103"/>
                  </a:cubicBezTo>
                  <a:cubicBezTo>
                    <a:pt x="7189" y="26103"/>
                    <a:pt x="7436" y="25964"/>
                    <a:pt x="7621" y="25904"/>
                  </a:cubicBezTo>
                  <a:cubicBezTo>
                    <a:pt x="7690" y="25855"/>
                    <a:pt x="7733" y="25834"/>
                    <a:pt x="7797" y="25813"/>
                  </a:cubicBezTo>
                  <a:lnTo>
                    <a:pt x="7797" y="25813"/>
                  </a:lnTo>
                  <a:cubicBezTo>
                    <a:pt x="7776" y="25834"/>
                    <a:pt x="7776" y="25855"/>
                    <a:pt x="7776" y="25855"/>
                  </a:cubicBezTo>
                  <a:cubicBezTo>
                    <a:pt x="7557" y="25968"/>
                    <a:pt x="7332" y="26080"/>
                    <a:pt x="7129" y="26235"/>
                  </a:cubicBezTo>
                  <a:cubicBezTo>
                    <a:pt x="7086" y="26257"/>
                    <a:pt x="7107" y="26283"/>
                    <a:pt x="7156" y="26283"/>
                  </a:cubicBezTo>
                  <a:cubicBezTo>
                    <a:pt x="7375" y="26171"/>
                    <a:pt x="7621" y="26101"/>
                    <a:pt x="7888" y="26059"/>
                  </a:cubicBezTo>
                  <a:cubicBezTo>
                    <a:pt x="7910" y="26101"/>
                    <a:pt x="7910" y="26150"/>
                    <a:pt x="7888" y="26214"/>
                  </a:cubicBezTo>
                  <a:cubicBezTo>
                    <a:pt x="7867" y="26257"/>
                    <a:pt x="7845" y="26305"/>
                    <a:pt x="7845" y="26369"/>
                  </a:cubicBezTo>
                  <a:cubicBezTo>
                    <a:pt x="7776" y="26524"/>
                    <a:pt x="7664" y="26706"/>
                    <a:pt x="7621" y="26770"/>
                  </a:cubicBezTo>
                  <a:cubicBezTo>
                    <a:pt x="7423" y="27128"/>
                    <a:pt x="6776" y="27016"/>
                    <a:pt x="6396" y="27085"/>
                  </a:cubicBezTo>
                  <a:cubicBezTo>
                    <a:pt x="6284" y="27107"/>
                    <a:pt x="6129" y="27171"/>
                    <a:pt x="5974" y="27283"/>
                  </a:cubicBezTo>
                  <a:cubicBezTo>
                    <a:pt x="5974" y="27192"/>
                    <a:pt x="5974" y="27085"/>
                    <a:pt x="5926" y="26995"/>
                  </a:cubicBezTo>
                  <a:cubicBezTo>
                    <a:pt x="5848" y="26784"/>
                    <a:pt x="5697" y="26705"/>
                    <a:pt x="5529" y="26705"/>
                  </a:cubicBezTo>
                  <a:cubicBezTo>
                    <a:pt x="5271" y="26705"/>
                    <a:pt x="4971" y="26894"/>
                    <a:pt x="4835" y="27085"/>
                  </a:cubicBezTo>
                  <a:cubicBezTo>
                    <a:pt x="4819" y="27117"/>
                    <a:pt x="4838" y="27137"/>
                    <a:pt x="4859" y="27137"/>
                  </a:cubicBezTo>
                  <a:cubicBezTo>
                    <a:pt x="4867" y="27137"/>
                    <a:pt x="4876" y="27134"/>
                    <a:pt x="4883" y="27128"/>
                  </a:cubicBezTo>
                  <a:cubicBezTo>
                    <a:pt x="5012" y="27015"/>
                    <a:pt x="5178" y="26957"/>
                    <a:pt x="5322" y="26957"/>
                  </a:cubicBezTo>
                  <a:cubicBezTo>
                    <a:pt x="5571" y="26957"/>
                    <a:pt x="5756" y="27130"/>
                    <a:pt x="5573" y="27487"/>
                  </a:cubicBezTo>
                  <a:cubicBezTo>
                    <a:pt x="5391" y="27818"/>
                    <a:pt x="5017" y="28021"/>
                    <a:pt x="4701" y="28176"/>
                  </a:cubicBezTo>
                  <a:cubicBezTo>
                    <a:pt x="4102" y="28556"/>
                    <a:pt x="3589" y="28979"/>
                    <a:pt x="3252" y="29599"/>
                  </a:cubicBezTo>
                  <a:cubicBezTo>
                    <a:pt x="3252" y="29401"/>
                    <a:pt x="3300" y="29176"/>
                    <a:pt x="3412" y="29000"/>
                  </a:cubicBezTo>
                  <a:cubicBezTo>
                    <a:pt x="3427" y="28985"/>
                    <a:pt x="3408" y="28970"/>
                    <a:pt x="3387" y="28970"/>
                  </a:cubicBezTo>
                  <a:cubicBezTo>
                    <a:pt x="3379" y="28970"/>
                    <a:pt x="3370" y="28972"/>
                    <a:pt x="3364" y="28979"/>
                  </a:cubicBezTo>
                  <a:cubicBezTo>
                    <a:pt x="3166" y="29134"/>
                    <a:pt x="3118" y="29358"/>
                    <a:pt x="3054" y="29626"/>
                  </a:cubicBezTo>
                  <a:cubicBezTo>
                    <a:pt x="2942" y="30069"/>
                    <a:pt x="2808" y="30449"/>
                    <a:pt x="2631" y="30872"/>
                  </a:cubicBezTo>
                  <a:cubicBezTo>
                    <a:pt x="2541" y="31027"/>
                    <a:pt x="2450" y="31182"/>
                    <a:pt x="2385" y="31337"/>
                  </a:cubicBezTo>
                  <a:lnTo>
                    <a:pt x="2385" y="31385"/>
                  </a:lnTo>
                  <a:cubicBezTo>
                    <a:pt x="2209" y="31674"/>
                    <a:pt x="1984" y="31963"/>
                    <a:pt x="1808" y="32273"/>
                  </a:cubicBezTo>
                  <a:cubicBezTo>
                    <a:pt x="1808" y="32187"/>
                    <a:pt x="1781" y="32118"/>
                    <a:pt x="1760" y="32053"/>
                  </a:cubicBezTo>
                  <a:cubicBezTo>
                    <a:pt x="1942" y="31829"/>
                    <a:pt x="2075" y="31604"/>
                    <a:pt x="2182" y="31337"/>
                  </a:cubicBezTo>
                  <a:cubicBezTo>
                    <a:pt x="2343" y="30984"/>
                    <a:pt x="2364" y="30604"/>
                    <a:pt x="2407" y="30246"/>
                  </a:cubicBezTo>
                  <a:cubicBezTo>
                    <a:pt x="2519" y="29444"/>
                    <a:pt x="2877" y="28797"/>
                    <a:pt x="3385" y="28198"/>
                  </a:cubicBezTo>
                  <a:cubicBezTo>
                    <a:pt x="3412" y="28176"/>
                    <a:pt x="3385" y="28176"/>
                    <a:pt x="3385" y="28176"/>
                  </a:cubicBezTo>
                  <a:cubicBezTo>
                    <a:pt x="2920" y="28690"/>
                    <a:pt x="2541" y="29225"/>
                    <a:pt x="2364" y="29866"/>
                  </a:cubicBezTo>
                  <a:cubicBezTo>
                    <a:pt x="2252" y="30246"/>
                    <a:pt x="2230" y="30647"/>
                    <a:pt x="2118" y="31005"/>
                  </a:cubicBezTo>
                  <a:cubicBezTo>
                    <a:pt x="2027" y="31337"/>
                    <a:pt x="1872" y="31604"/>
                    <a:pt x="1674" y="31872"/>
                  </a:cubicBezTo>
                  <a:cubicBezTo>
                    <a:pt x="1471" y="31471"/>
                    <a:pt x="1182" y="31160"/>
                    <a:pt x="1139" y="30717"/>
                  </a:cubicBezTo>
                  <a:cubicBezTo>
                    <a:pt x="1113" y="30449"/>
                    <a:pt x="1161" y="30203"/>
                    <a:pt x="1161" y="29979"/>
                  </a:cubicBezTo>
                  <a:cubicBezTo>
                    <a:pt x="1246" y="29733"/>
                    <a:pt x="1380" y="29513"/>
                    <a:pt x="1562" y="29289"/>
                  </a:cubicBezTo>
                  <a:cubicBezTo>
                    <a:pt x="1781" y="28957"/>
                    <a:pt x="2027" y="28620"/>
                    <a:pt x="2097" y="28219"/>
                  </a:cubicBezTo>
                  <a:cubicBezTo>
                    <a:pt x="2097" y="28198"/>
                    <a:pt x="2075" y="28198"/>
                    <a:pt x="2075" y="28198"/>
                  </a:cubicBezTo>
                  <a:cubicBezTo>
                    <a:pt x="1963" y="28663"/>
                    <a:pt x="1647" y="29000"/>
                    <a:pt x="1359" y="29358"/>
                  </a:cubicBezTo>
                  <a:cubicBezTo>
                    <a:pt x="1295" y="29422"/>
                    <a:pt x="1225" y="29513"/>
                    <a:pt x="1182" y="29599"/>
                  </a:cubicBezTo>
                  <a:cubicBezTo>
                    <a:pt x="1161" y="29465"/>
                    <a:pt x="1161" y="29331"/>
                    <a:pt x="1113" y="29198"/>
                  </a:cubicBezTo>
                  <a:cubicBezTo>
                    <a:pt x="979" y="28690"/>
                    <a:pt x="712" y="28219"/>
                    <a:pt x="557" y="27706"/>
                  </a:cubicBezTo>
                  <a:cubicBezTo>
                    <a:pt x="225" y="26593"/>
                    <a:pt x="444" y="25369"/>
                    <a:pt x="824" y="24321"/>
                  </a:cubicBezTo>
                  <a:cubicBezTo>
                    <a:pt x="1006" y="23850"/>
                    <a:pt x="936" y="23385"/>
                    <a:pt x="1070" y="22914"/>
                  </a:cubicBezTo>
                  <a:cubicBezTo>
                    <a:pt x="1113" y="22738"/>
                    <a:pt x="1246" y="22561"/>
                    <a:pt x="1316" y="22379"/>
                  </a:cubicBezTo>
                  <a:cubicBezTo>
                    <a:pt x="1380" y="22139"/>
                    <a:pt x="1380" y="21893"/>
                    <a:pt x="1380" y="21625"/>
                  </a:cubicBezTo>
                  <a:cubicBezTo>
                    <a:pt x="1380" y="21613"/>
                    <a:pt x="1358" y="21598"/>
                    <a:pt x="1340" y="21598"/>
                  </a:cubicBezTo>
                  <a:cubicBezTo>
                    <a:pt x="1327" y="21598"/>
                    <a:pt x="1316" y="21606"/>
                    <a:pt x="1316" y="21625"/>
                  </a:cubicBezTo>
                  <a:cubicBezTo>
                    <a:pt x="1182" y="21823"/>
                    <a:pt x="1182" y="22069"/>
                    <a:pt x="1070" y="22294"/>
                  </a:cubicBezTo>
                  <a:cubicBezTo>
                    <a:pt x="1027" y="22379"/>
                    <a:pt x="979" y="22470"/>
                    <a:pt x="936" y="22561"/>
                  </a:cubicBezTo>
                  <a:cubicBezTo>
                    <a:pt x="915" y="21893"/>
                    <a:pt x="1182" y="21246"/>
                    <a:pt x="1450" y="20641"/>
                  </a:cubicBezTo>
                  <a:cubicBezTo>
                    <a:pt x="1717" y="20043"/>
                    <a:pt x="2006" y="19486"/>
                    <a:pt x="2364" y="18952"/>
                  </a:cubicBezTo>
                  <a:cubicBezTo>
                    <a:pt x="3279" y="17657"/>
                    <a:pt x="4722" y="16968"/>
                    <a:pt x="5952" y="16032"/>
                  </a:cubicBezTo>
                  <a:cubicBezTo>
                    <a:pt x="5966" y="16032"/>
                    <a:pt x="5980" y="16023"/>
                    <a:pt x="5993" y="16011"/>
                  </a:cubicBezTo>
                  <a:lnTo>
                    <a:pt x="5993" y="16011"/>
                  </a:lnTo>
                  <a:cubicBezTo>
                    <a:pt x="5889" y="16111"/>
                    <a:pt x="5786" y="16216"/>
                    <a:pt x="5706" y="16321"/>
                  </a:cubicBezTo>
                  <a:cubicBezTo>
                    <a:pt x="5369" y="16700"/>
                    <a:pt x="5038" y="17101"/>
                    <a:pt x="4680" y="17460"/>
                  </a:cubicBezTo>
                  <a:cubicBezTo>
                    <a:pt x="3835" y="18283"/>
                    <a:pt x="2899" y="18973"/>
                    <a:pt x="2182" y="19909"/>
                  </a:cubicBezTo>
                  <a:cubicBezTo>
                    <a:pt x="2167" y="19924"/>
                    <a:pt x="2173" y="19939"/>
                    <a:pt x="2188" y="19939"/>
                  </a:cubicBezTo>
                  <a:cubicBezTo>
                    <a:pt x="2194" y="19939"/>
                    <a:pt x="2201" y="19936"/>
                    <a:pt x="2209" y="19930"/>
                  </a:cubicBezTo>
                  <a:cubicBezTo>
                    <a:pt x="2899" y="19037"/>
                    <a:pt x="3856" y="18395"/>
                    <a:pt x="4701" y="17636"/>
                  </a:cubicBezTo>
                  <a:cubicBezTo>
                    <a:pt x="5460" y="16968"/>
                    <a:pt x="5974" y="16096"/>
                    <a:pt x="6819" y="15540"/>
                  </a:cubicBezTo>
                  <a:cubicBezTo>
                    <a:pt x="6840" y="15518"/>
                    <a:pt x="6819" y="15454"/>
                    <a:pt x="6776" y="15454"/>
                  </a:cubicBezTo>
                  <a:cubicBezTo>
                    <a:pt x="6685" y="15497"/>
                    <a:pt x="6594" y="15540"/>
                    <a:pt x="6509" y="15609"/>
                  </a:cubicBezTo>
                  <a:cubicBezTo>
                    <a:pt x="6888" y="15294"/>
                    <a:pt x="7263" y="14962"/>
                    <a:pt x="7690" y="14716"/>
                  </a:cubicBezTo>
                  <a:cubicBezTo>
                    <a:pt x="7839" y="14625"/>
                    <a:pt x="7968" y="14585"/>
                    <a:pt x="8078" y="14585"/>
                  </a:cubicBezTo>
                  <a:close/>
                  <a:moveTo>
                    <a:pt x="31108" y="34123"/>
                  </a:moveTo>
                  <a:cubicBezTo>
                    <a:pt x="31108" y="34192"/>
                    <a:pt x="31108" y="34235"/>
                    <a:pt x="31129" y="34278"/>
                  </a:cubicBezTo>
                  <a:lnTo>
                    <a:pt x="31129" y="34278"/>
                  </a:lnTo>
                  <a:cubicBezTo>
                    <a:pt x="31108" y="34235"/>
                    <a:pt x="31108" y="34192"/>
                    <a:pt x="31108" y="34171"/>
                  </a:cubicBezTo>
                  <a:lnTo>
                    <a:pt x="31108" y="34123"/>
                  </a:lnTo>
                  <a:close/>
                  <a:moveTo>
                    <a:pt x="12279" y="48006"/>
                  </a:moveTo>
                  <a:cubicBezTo>
                    <a:pt x="12279" y="48048"/>
                    <a:pt x="12300" y="48097"/>
                    <a:pt x="12322" y="48118"/>
                  </a:cubicBezTo>
                  <a:lnTo>
                    <a:pt x="12300" y="48118"/>
                  </a:lnTo>
                  <a:cubicBezTo>
                    <a:pt x="12300" y="48097"/>
                    <a:pt x="12279" y="48075"/>
                    <a:pt x="12279" y="48048"/>
                  </a:cubicBezTo>
                  <a:lnTo>
                    <a:pt x="12279" y="48006"/>
                  </a:lnTo>
                  <a:close/>
                  <a:moveTo>
                    <a:pt x="15755" y="46824"/>
                  </a:moveTo>
                  <a:lnTo>
                    <a:pt x="15755" y="46845"/>
                  </a:lnTo>
                  <a:cubicBezTo>
                    <a:pt x="15600" y="47273"/>
                    <a:pt x="15487" y="47738"/>
                    <a:pt x="15375" y="48161"/>
                  </a:cubicBezTo>
                  <a:cubicBezTo>
                    <a:pt x="15311" y="48428"/>
                    <a:pt x="15284" y="48674"/>
                    <a:pt x="15284" y="48942"/>
                  </a:cubicBezTo>
                  <a:cubicBezTo>
                    <a:pt x="14995" y="48717"/>
                    <a:pt x="14728" y="48476"/>
                    <a:pt x="14482" y="48209"/>
                  </a:cubicBezTo>
                  <a:cubicBezTo>
                    <a:pt x="14476" y="48201"/>
                    <a:pt x="14469" y="48198"/>
                    <a:pt x="14464" y="48198"/>
                  </a:cubicBezTo>
                  <a:cubicBezTo>
                    <a:pt x="14452" y="48198"/>
                    <a:pt x="14446" y="48215"/>
                    <a:pt x="14461" y="48230"/>
                  </a:cubicBezTo>
                  <a:cubicBezTo>
                    <a:pt x="14707" y="48498"/>
                    <a:pt x="14974" y="48765"/>
                    <a:pt x="15284" y="49032"/>
                  </a:cubicBezTo>
                  <a:lnTo>
                    <a:pt x="15284" y="49343"/>
                  </a:lnTo>
                  <a:cubicBezTo>
                    <a:pt x="14862" y="49188"/>
                    <a:pt x="14509" y="48963"/>
                    <a:pt x="14150" y="48653"/>
                  </a:cubicBezTo>
                  <a:cubicBezTo>
                    <a:pt x="14081" y="48583"/>
                    <a:pt x="13995" y="48498"/>
                    <a:pt x="13904" y="48407"/>
                  </a:cubicBezTo>
                  <a:cubicBezTo>
                    <a:pt x="14215" y="48075"/>
                    <a:pt x="14552" y="47760"/>
                    <a:pt x="14910" y="47471"/>
                  </a:cubicBezTo>
                  <a:cubicBezTo>
                    <a:pt x="15150" y="47246"/>
                    <a:pt x="15487" y="47070"/>
                    <a:pt x="15755" y="46824"/>
                  </a:cubicBezTo>
                  <a:close/>
                  <a:moveTo>
                    <a:pt x="13124" y="49722"/>
                  </a:moveTo>
                  <a:lnTo>
                    <a:pt x="13145" y="49744"/>
                  </a:lnTo>
                  <a:lnTo>
                    <a:pt x="13124" y="49744"/>
                  </a:lnTo>
                  <a:lnTo>
                    <a:pt x="13124" y="49722"/>
                  </a:lnTo>
                  <a:close/>
                  <a:moveTo>
                    <a:pt x="14306" y="50505"/>
                  </a:moveTo>
                  <a:cubicBezTo>
                    <a:pt x="14307" y="50524"/>
                    <a:pt x="14327" y="50524"/>
                    <a:pt x="14348" y="50524"/>
                  </a:cubicBezTo>
                  <a:lnTo>
                    <a:pt x="14348" y="50546"/>
                  </a:lnTo>
                  <a:cubicBezTo>
                    <a:pt x="14327" y="50525"/>
                    <a:pt x="14307" y="50524"/>
                    <a:pt x="14306" y="50505"/>
                  </a:cubicBezTo>
                  <a:close/>
                  <a:moveTo>
                    <a:pt x="32643" y="11016"/>
                  </a:moveTo>
                  <a:lnTo>
                    <a:pt x="32664" y="11042"/>
                  </a:lnTo>
                  <a:cubicBezTo>
                    <a:pt x="32445" y="11197"/>
                    <a:pt x="32263" y="11465"/>
                    <a:pt x="32065" y="11598"/>
                  </a:cubicBezTo>
                  <a:lnTo>
                    <a:pt x="32087" y="11620"/>
                  </a:lnTo>
                  <a:cubicBezTo>
                    <a:pt x="32220" y="11529"/>
                    <a:pt x="32333" y="11417"/>
                    <a:pt x="32445" y="11310"/>
                  </a:cubicBezTo>
                  <a:cubicBezTo>
                    <a:pt x="32557" y="11219"/>
                    <a:pt x="32643" y="11149"/>
                    <a:pt x="32755" y="11085"/>
                  </a:cubicBezTo>
                  <a:cubicBezTo>
                    <a:pt x="32777" y="11085"/>
                    <a:pt x="32798" y="11106"/>
                    <a:pt x="32825" y="11128"/>
                  </a:cubicBezTo>
                  <a:cubicBezTo>
                    <a:pt x="32397" y="11465"/>
                    <a:pt x="31996" y="11818"/>
                    <a:pt x="31509" y="12064"/>
                  </a:cubicBezTo>
                  <a:cubicBezTo>
                    <a:pt x="31488" y="12064"/>
                    <a:pt x="31488" y="12085"/>
                    <a:pt x="31509" y="12085"/>
                  </a:cubicBezTo>
                  <a:cubicBezTo>
                    <a:pt x="32022" y="11866"/>
                    <a:pt x="32466" y="11529"/>
                    <a:pt x="32867" y="11176"/>
                  </a:cubicBezTo>
                  <a:lnTo>
                    <a:pt x="32889" y="11176"/>
                  </a:lnTo>
                  <a:cubicBezTo>
                    <a:pt x="32910" y="11219"/>
                    <a:pt x="32958" y="11240"/>
                    <a:pt x="32980" y="11262"/>
                  </a:cubicBezTo>
                  <a:cubicBezTo>
                    <a:pt x="32664" y="11508"/>
                    <a:pt x="32375" y="11775"/>
                    <a:pt x="32044" y="12000"/>
                  </a:cubicBezTo>
                  <a:cubicBezTo>
                    <a:pt x="31643" y="12246"/>
                    <a:pt x="31194" y="12443"/>
                    <a:pt x="30750" y="12599"/>
                  </a:cubicBezTo>
                  <a:cubicBezTo>
                    <a:pt x="29948" y="12866"/>
                    <a:pt x="29103" y="12935"/>
                    <a:pt x="28322" y="13315"/>
                  </a:cubicBezTo>
                  <a:cubicBezTo>
                    <a:pt x="28300" y="13315"/>
                    <a:pt x="28322" y="13336"/>
                    <a:pt x="28322" y="13336"/>
                  </a:cubicBezTo>
                  <a:cubicBezTo>
                    <a:pt x="29167" y="12935"/>
                    <a:pt x="30124" y="12887"/>
                    <a:pt x="30996" y="12577"/>
                  </a:cubicBezTo>
                  <a:cubicBezTo>
                    <a:pt x="31798" y="12310"/>
                    <a:pt x="32445" y="11818"/>
                    <a:pt x="33092" y="11310"/>
                  </a:cubicBezTo>
                  <a:cubicBezTo>
                    <a:pt x="33113" y="11310"/>
                    <a:pt x="33113" y="11331"/>
                    <a:pt x="33135" y="11331"/>
                  </a:cubicBezTo>
                  <a:cubicBezTo>
                    <a:pt x="33178" y="11352"/>
                    <a:pt x="33226" y="11374"/>
                    <a:pt x="33226" y="11395"/>
                  </a:cubicBezTo>
                  <a:cubicBezTo>
                    <a:pt x="33135" y="11529"/>
                    <a:pt x="33023" y="11550"/>
                    <a:pt x="32889" y="11598"/>
                  </a:cubicBezTo>
                  <a:cubicBezTo>
                    <a:pt x="32734" y="11641"/>
                    <a:pt x="32579" y="11754"/>
                    <a:pt x="32445" y="11866"/>
                  </a:cubicBezTo>
                  <a:cubicBezTo>
                    <a:pt x="32263" y="12021"/>
                    <a:pt x="32087" y="12176"/>
                    <a:pt x="31889" y="12288"/>
                  </a:cubicBezTo>
                  <a:cubicBezTo>
                    <a:pt x="31728" y="12379"/>
                    <a:pt x="31552" y="12443"/>
                    <a:pt x="31418" y="12556"/>
                  </a:cubicBezTo>
                  <a:cubicBezTo>
                    <a:pt x="31403" y="12571"/>
                    <a:pt x="31409" y="12586"/>
                    <a:pt x="31414" y="12586"/>
                  </a:cubicBezTo>
                  <a:cubicBezTo>
                    <a:pt x="31416" y="12586"/>
                    <a:pt x="31418" y="12583"/>
                    <a:pt x="31418" y="12577"/>
                  </a:cubicBezTo>
                  <a:cubicBezTo>
                    <a:pt x="31595" y="12465"/>
                    <a:pt x="31798" y="12401"/>
                    <a:pt x="31974" y="12310"/>
                  </a:cubicBezTo>
                  <a:cubicBezTo>
                    <a:pt x="32156" y="12219"/>
                    <a:pt x="32311" y="12085"/>
                    <a:pt x="32466" y="11978"/>
                  </a:cubicBezTo>
                  <a:cubicBezTo>
                    <a:pt x="32643" y="11818"/>
                    <a:pt x="32825" y="11754"/>
                    <a:pt x="33044" y="11663"/>
                  </a:cubicBezTo>
                  <a:lnTo>
                    <a:pt x="33044" y="11663"/>
                  </a:lnTo>
                  <a:cubicBezTo>
                    <a:pt x="32889" y="11775"/>
                    <a:pt x="32691" y="11866"/>
                    <a:pt x="32531" y="11978"/>
                  </a:cubicBezTo>
                  <a:cubicBezTo>
                    <a:pt x="32290" y="12176"/>
                    <a:pt x="32108" y="12379"/>
                    <a:pt x="31910" y="12599"/>
                  </a:cubicBezTo>
                  <a:cubicBezTo>
                    <a:pt x="31354" y="12732"/>
                    <a:pt x="30793" y="12844"/>
                    <a:pt x="30258" y="13048"/>
                  </a:cubicBezTo>
                  <a:cubicBezTo>
                    <a:pt x="30236" y="13069"/>
                    <a:pt x="30236" y="13090"/>
                    <a:pt x="30284" y="13090"/>
                  </a:cubicBezTo>
                  <a:cubicBezTo>
                    <a:pt x="30841" y="12935"/>
                    <a:pt x="31418" y="12914"/>
                    <a:pt x="31974" y="12866"/>
                  </a:cubicBezTo>
                  <a:lnTo>
                    <a:pt x="31974" y="12866"/>
                  </a:lnTo>
                  <a:cubicBezTo>
                    <a:pt x="31889" y="12887"/>
                    <a:pt x="31777" y="12914"/>
                    <a:pt x="31664" y="12935"/>
                  </a:cubicBezTo>
                  <a:cubicBezTo>
                    <a:pt x="31306" y="13000"/>
                    <a:pt x="30926" y="13069"/>
                    <a:pt x="30573" y="13155"/>
                  </a:cubicBezTo>
                  <a:cubicBezTo>
                    <a:pt x="30552" y="13155"/>
                    <a:pt x="30552" y="13181"/>
                    <a:pt x="30573" y="13181"/>
                  </a:cubicBezTo>
                  <a:cubicBezTo>
                    <a:pt x="31242" y="13069"/>
                    <a:pt x="31910" y="12887"/>
                    <a:pt x="32579" y="12802"/>
                  </a:cubicBezTo>
                  <a:cubicBezTo>
                    <a:pt x="32621" y="12780"/>
                    <a:pt x="32664" y="12780"/>
                    <a:pt x="32712" y="12780"/>
                  </a:cubicBezTo>
                  <a:cubicBezTo>
                    <a:pt x="32375" y="12844"/>
                    <a:pt x="32022" y="12935"/>
                    <a:pt x="31664" y="13021"/>
                  </a:cubicBezTo>
                  <a:cubicBezTo>
                    <a:pt x="31039" y="13181"/>
                    <a:pt x="30418" y="13246"/>
                    <a:pt x="29814" y="13401"/>
                  </a:cubicBezTo>
                  <a:cubicBezTo>
                    <a:pt x="30461" y="13288"/>
                    <a:pt x="31108" y="13224"/>
                    <a:pt x="31755" y="13090"/>
                  </a:cubicBezTo>
                  <a:cubicBezTo>
                    <a:pt x="32065" y="13021"/>
                    <a:pt x="32375" y="12935"/>
                    <a:pt x="32691" y="12866"/>
                  </a:cubicBezTo>
                  <a:cubicBezTo>
                    <a:pt x="32867" y="12844"/>
                    <a:pt x="33065" y="12844"/>
                    <a:pt x="33226" y="12802"/>
                  </a:cubicBezTo>
                  <a:lnTo>
                    <a:pt x="33226" y="12802"/>
                  </a:lnTo>
                  <a:cubicBezTo>
                    <a:pt x="33199" y="12823"/>
                    <a:pt x="33178" y="12866"/>
                    <a:pt x="33156" y="12887"/>
                  </a:cubicBezTo>
                  <a:cubicBezTo>
                    <a:pt x="32846" y="12957"/>
                    <a:pt x="32557" y="13000"/>
                    <a:pt x="32242" y="13048"/>
                  </a:cubicBezTo>
                  <a:cubicBezTo>
                    <a:pt x="32220" y="13048"/>
                    <a:pt x="32220" y="13069"/>
                    <a:pt x="32242" y="13069"/>
                  </a:cubicBezTo>
                  <a:cubicBezTo>
                    <a:pt x="32531" y="13048"/>
                    <a:pt x="32867" y="13069"/>
                    <a:pt x="33135" y="12957"/>
                  </a:cubicBezTo>
                  <a:lnTo>
                    <a:pt x="33135" y="12957"/>
                  </a:lnTo>
                  <a:cubicBezTo>
                    <a:pt x="33113" y="12978"/>
                    <a:pt x="33092" y="13021"/>
                    <a:pt x="33065" y="13069"/>
                  </a:cubicBezTo>
                  <a:cubicBezTo>
                    <a:pt x="32958" y="13090"/>
                    <a:pt x="32825" y="13133"/>
                    <a:pt x="32712" y="13155"/>
                  </a:cubicBezTo>
                  <a:cubicBezTo>
                    <a:pt x="32531" y="13203"/>
                    <a:pt x="32354" y="13224"/>
                    <a:pt x="32199" y="13267"/>
                  </a:cubicBezTo>
                  <a:cubicBezTo>
                    <a:pt x="31755" y="13358"/>
                    <a:pt x="31354" y="13513"/>
                    <a:pt x="30905" y="13556"/>
                  </a:cubicBezTo>
                  <a:cubicBezTo>
                    <a:pt x="30124" y="13668"/>
                    <a:pt x="29301" y="13759"/>
                    <a:pt x="28546" y="14026"/>
                  </a:cubicBezTo>
                  <a:cubicBezTo>
                    <a:pt x="28520" y="14026"/>
                    <a:pt x="28520" y="14048"/>
                    <a:pt x="28546" y="14048"/>
                  </a:cubicBezTo>
                  <a:cubicBezTo>
                    <a:pt x="29349" y="13780"/>
                    <a:pt x="30172" y="13716"/>
                    <a:pt x="30996" y="13604"/>
                  </a:cubicBezTo>
                  <a:cubicBezTo>
                    <a:pt x="31397" y="13556"/>
                    <a:pt x="31755" y="13449"/>
                    <a:pt x="32129" y="13336"/>
                  </a:cubicBezTo>
                  <a:cubicBezTo>
                    <a:pt x="32424" y="13246"/>
                    <a:pt x="32734" y="13246"/>
                    <a:pt x="33023" y="13133"/>
                  </a:cubicBezTo>
                  <a:lnTo>
                    <a:pt x="33023" y="13133"/>
                  </a:lnTo>
                  <a:cubicBezTo>
                    <a:pt x="33001" y="13181"/>
                    <a:pt x="32980" y="13203"/>
                    <a:pt x="32980" y="13246"/>
                  </a:cubicBezTo>
                  <a:cubicBezTo>
                    <a:pt x="32798" y="13288"/>
                    <a:pt x="32664" y="13336"/>
                    <a:pt x="32488" y="13358"/>
                  </a:cubicBezTo>
                  <a:lnTo>
                    <a:pt x="32488" y="13379"/>
                  </a:lnTo>
                  <a:cubicBezTo>
                    <a:pt x="32643" y="13379"/>
                    <a:pt x="32798" y="13358"/>
                    <a:pt x="32958" y="13288"/>
                  </a:cubicBezTo>
                  <a:lnTo>
                    <a:pt x="32958" y="13288"/>
                  </a:lnTo>
                  <a:cubicBezTo>
                    <a:pt x="32932" y="13336"/>
                    <a:pt x="32910" y="13379"/>
                    <a:pt x="32889" y="13401"/>
                  </a:cubicBezTo>
                  <a:cubicBezTo>
                    <a:pt x="32857" y="13398"/>
                    <a:pt x="32824" y="13397"/>
                    <a:pt x="32791" y="13397"/>
                  </a:cubicBezTo>
                  <a:cubicBezTo>
                    <a:pt x="32548" y="13397"/>
                    <a:pt x="32282" y="13465"/>
                    <a:pt x="32065" y="13582"/>
                  </a:cubicBezTo>
                  <a:cubicBezTo>
                    <a:pt x="32065" y="13582"/>
                    <a:pt x="32065" y="13604"/>
                    <a:pt x="32087" y="13604"/>
                  </a:cubicBezTo>
                  <a:cubicBezTo>
                    <a:pt x="32333" y="13492"/>
                    <a:pt x="32600" y="13513"/>
                    <a:pt x="32867" y="13470"/>
                  </a:cubicBezTo>
                  <a:lnTo>
                    <a:pt x="32867" y="13470"/>
                  </a:lnTo>
                  <a:cubicBezTo>
                    <a:pt x="32734" y="13823"/>
                    <a:pt x="32621" y="14181"/>
                    <a:pt x="32621" y="14358"/>
                  </a:cubicBezTo>
                  <a:cubicBezTo>
                    <a:pt x="32579" y="14673"/>
                    <a:pt x="32600" y="14984"/>
                    <a:pt x="32664" y="15272"/>
                  </a:cubicBezTo>
                  <a:cubicBezTo>
                    <a:pt x="32557" y="15342"/>
                    <a:pt x="32445" y="15385"/>
                    <a:pt x="32311" y="15427"/>
                  </a:cubicBezTo>
                  <a:cubicBezTo>
                    <a:pt x="32311" y="15454"/>
                    <a:pt x="32311" y="15454"/>
                    <a:pt x="32333" y="15454"/>
                  </a:cubicBezTo>
                  <a:cubicBezTo>
                    <a:pt x="32445" y="15427"/>
                    <a:pt x="32579" y="15406"/>
                    <a:pt x="32664" y="15320"/>
                  </a:cubicBezTo>
                  <a:cubicBezTo>
                    <a:pt x="32664" y="15363"/>
                    <a:pt x="32691" y="15385"/>
                    <a:pt x="32691" y="15406"/>
                  </a:cubicBezTo>
                  <a:cubicBezTo>
                    <a:pt x="32643" y="15427"/>
                    <a:pt x="32600" y="15476"/>
                    <a:pt x="32557" y="15497"/>
                  </a:cubicBezTo>
                  <a:cubicBezTo>
                    <a:pt x="32531" y="15497"/>
                    <a:pt x="32557" y="15518"/>
                    <a:pt x="32557" y="15518"/>
                  </a:cubicBezTo>
                  <a:cubicBezTo>
                    <a:pt x="32621" y="15497"/>
                    <a:pt x="32664" y="15497"/>
                    <a:pt x="32712" y="15476"/>
                  </a:cubicBezTo>
                  <a:lnTo>
                    <a:pt x="32712" y="15518"/>
                  </a:lnTo>
                  <a:cubicBezTo>
                    <a:pt x="32664" y="15540"/>
                    <a:pt x="32600" y="15588"/>
                    <a:pt x="32557" y="15609"/>
                  </a:cubicBezTo>
                  <a:cubicBezTo>
                    <a:pt x="32445" y="15652"/>
                    <a:pt x="32333" y="15722"/>
                    <a:pt x="32220" y="15764"/>
                  </a:cubicBezTo>
                  <a:cubicBezTo>
                    <a:pt x="32203" y="15764"/>
                    <a:pt x="32200" y="15792"/>
                    <a:pt x="32210" y="15792"/>
                  </a:cubicBezTo>
                  <a:cubicBezTo>
                    <a:pt x="32213" y="15792"/>
                    <a:pt x="32216" y="15790"/>
                    <a:pt x="32220" y="15786"/>
                  </a:cubicBezTo>
                  <a:cubicBezTo>
                    <a:pt x="32333" y="15764"/>
                    <a:pt x="32466" y="15722"/>
                    <a:pt x="32579" y="15673"/>
                  </a:cubicBezTo>
                  <a:cubicBezTo>
                    <a:pt x="32643" y="15673"/>
                    <a:pt x="32691" y="15652"/>
                    <a:pt x="32734" y="15631"/>
                  </a:cubicBezTo>
                  <a:cubicBezTo>
                    <a:pt x="32734" y="15673"/>
                    <a:pt x="32734" y="15722"/>
                    <a:pt x="32755" y="15764"/>
                  </a:cubicBezTo>
                  <a:cubicBezTo>
                    <a:pt x="32734" y="15764"/>
                    <a:pt x="32712" y="15786"/>
                    <a:pt x="32691" y="15786"/>
                  </a:cubicBezTo>
                  <a:cubicBezTo>
                    <a:pt x="32643" y="15829"/>
                    <a:pt x="32600" y="15855"/>
                    <a:pt x="32531" y="15877"/>
                  </a:cubicBezTo>
                  <a:lnTo>
                    <a:pt x="32531" y="15898"/>
                  </a:lnTo>
                  <a:cubicBezTo>
                    <a:pt x="32600" y="15898"/>
                    <a:pt x="32643" y="15877"/>
                    <a:pt x="32691" y="15855"/>
                  </a:cubicBezTo>
                  <a:cubicBezTo>
                    <a:pt x="32712" y="15855"/>
                    <a:pt x="32734" y="15829"/>
                    <a:pt x="32755" y="15829"/>
                  </a:cubicBezTo>
                  <a:lnTo>
                    <a:pt x="32755" y="15877"/>
                  </a:lnTo>
                  <a:cubicBezTo>
                    <a:pt x="32664" y="15919"/>
                    <a:pt x="32579" y="15989"/>
                    <a:pt x="32488" y="16032"/>
                  </a:cubicBezTo>
                  <a:cubicBezTo>
                    <a:pt x="32290" y="16123"/>
                    <a:pt x="32108" y="16165"/>
                    <a:pt x="31932" y="16278"/>
                  </a:cubicBezTo>
                  <a:cubicBezTo>
                    <a:pt x="31910" y="16278"/>
                    <a:pt x="31932" y="16299"/>
                    <a:pt x="31932" y="16299"/>
                  </a:cubicBezTo>
                  <a:cubicBezTo>
                    <a:pt x="32220" y="16165"/>
                    <a:pt x="32509" y="16075"/>
                    <a:pt x="32798" y="16010"/>
                  </a:cubicBezTo>
                  <a:cubicBezTo>
                    <a:pt x="32798" y="16010"/>
                    <a:pt x="32825" y="16010"/>
                    <a:pt x="32825" y="16032"/>
                  </a:cubicBezTo>
                  <a:cubicBezTo>
                    <a:pt x="32579" y="16123"/>
                    <a:pt x="32311" y="16208"/>
                    <a:pt x="32065" y="16299"/>
                  </a:cubicBezTo>
                  <a:cubicBezTo>
                    <a:pt x="31755" y="16454"/>
                    <a:pt x="31440" y="16609"/>
                    <a:pt x="31129" y="16791"/>
                  </a:cubicBezTo>
                  <a:cubicBezTo>
                    <a:pt x="31461" y="16657"/>
                    <a:pt x="31798" y="16566"/>
                    <a:pt x="32129" y="16454"/>
                  </a:cubicBezTo>
                  <a:cubicBezTo>
                    <a:pt x="32290" y="16411"/>
                    <a:pt x="32424" y="16342"/>
                    <a:pt x="32579" y="16299"/>
                  </a:cubicBezTo>
                  <a:cubicBezTo>
                    <a:pt x="32691" y="16256"/>
                    <a:pt x="32798" y="16230"/>
                    <a:pt x="32910" y="16187"/>
                  </a:cubicBezTo>
                  <a:lnTo>
                    <a:pt x="32910" y="16187"/>
                  </a:lnTo>
                  <a:cubicBezTo>
                    <a:pt x="32889" y="16208"/>
                    <a:pt x="32867" y="16230"/>
                    <a:pt x="32846" y="16230"/>
                  </a:cubicBezTo>
                  <a:cubicBezTo>
                    <a:pt x="32755" y="16299"/>
                    <a:pt x="32643" y="16342"/>
                    <a:pt x="32531" y="16363"/>
                  </a:cubicBezTo>
                  <a:cubicBezTo>
                    <a:pt x="32354" y="16454"/>
                    <a:pt x="32178" y="16497"/>
                    <a:pt x="31974" y="16588"/>
                  </a:cubicBezTo>
                  <a:cubicBezTo>
                    <a:pt x="31488" y="16791"/>
                    <a:pt x="30974" y="16989"/>
                    <a:pt x="30440" y="17165"/>
                  </a:cubicBezTo>
                  <a:cubicBezTo>
                    <a:pt x="30841" y="17058"/>
                    <a:pt x="31220" y="16968"/>
                    <a:pt x="31595" y="16834"/>
                  </a:cubicBezTo>
                  <a:lnTo>
                    <a:pt x="31595" y="16834"/>
                  </a:lnTo>
                  <a:cubicBezTo>
                    <a:pt x="31573" y="16855"/>
                    <a:pt x="31573" y="16855"/>
                    <a:pt x="31552" y="16877"/>
                  </a:cubicBezTo>
                  <a:cubicBezTo>
                    <a:pt x="31151" y="17010"/>
                    <a:pt x="30771" y="17144"/>
                    <a:pt x="30370" y="17278"/>
                  </a:cubicBezTo>
                  <a:cubicBezTo>
                    <a:pt x="29434" y="17615"/>
                    <a:pt x="28413" y="17700"/>
                    <a:pt x="27450" y="17925"/>
                  </a:cubicBezTo>
                  <a:cubicBezTo>
                    <a:pt x="26696" y="18101"/>
                    <a:pt x="25958" y="18369"/>
                    <a:pt x="25338" y="18839"/>
                  </a:cubicBezTo>
                  <a:cubicBezTo>
                    <a:pt x="25092" y="19016"/>
                    <a:pt x="24867" y="19198"/>
                    <a:pt x="24643" y="19395"/>
                  </a:cubicBezTo>
                  <a:cubicBezTo>
                    <a:pt x="24001" y="20043"/>
                    <a:pt x="23734" y="20909"/>
                    <a:pt x="23439" y="21759"/>
                  </a:cubicBezTo>
                  <a:cubicBezTo>
                    <a:pt x="23086" y="22738"/>
                    <a:pt x="22707" y="23674"/>
                    <a:pt x="22193" y="24588"/>
                  </a:cubicBezTo>
                  <a:cubicBezTo>
                    <a:pt x="21996" y="24920"/>
                    <a:pt x="21814" y="25278"/>
                    <a:pt x="21750" y="25658"/>
                  </a:cubicBezTo>
                  <a:cubicBezTo>
                    <a:pt x="21728" y="25636"/>
                    <a:pt x="21728" y="25636"/>
                    <a:pt x="21728" y="25615"/>
                  </a:cubicBezTo>
                  <a:cubicBezTo>
                    <a:pt x="21568" y="25390"/>
                    <a:pt x="21348" y="25187"/>
                    <a:pt x="21145" y="24989"/>
                  </a:cubicBezTo>
                  <a:cubicBezTo>
                    <a:pt x="21145" y="24989"/>
                    <a:pt x="21124" y="25011"/>
                    <a:pt x="21145" y="25011"/>
                  </a:cubicBezTo>
                  <a:cubicBezTo>
                    <a:pt x="21327" y="25214"/>
                    <a:pt x="21504" y="25412"/>
                    <a:pt x="21637" y="25658"/>
                  </a:cubicBezTo>
                  <a:cubicBezTo>
                    <a:pt x="21461" y="25454"/>
                    <a:pt x="21193" y="25321"/>
                    <a:pt x="20990" y="25166"/>
                  </a:cubicBezTo>
                  <a:cubicBezTo>
                    <a:pt x="20792" y="25011"/>
                    <a:pt x="20589" y="24898"/>
                    <a:pt x="20322" y="24834"/>
                  </a:cubicBezTo>
                  <a:cubicBezTo>
                    <a:pt x="20300" y="24834"/>
                    <a:pt x="20279" y="24877"/>
                    <a:pt x="20300" y="24877"/>
                  </a:cubicBezTo>
                  <a:cubicBezTo>
                    <a:pt x="20766" y="25187"/>
                    <a:pt x="21167" y="25503"/>
                    <a:pt x="21482" y="25968"/>
                  </a:cubicBezTo>
                  <a:cubicBezTo>
                    <a:pt x="21792" y="26460"/>
                    <a:pt x="21568" y="26861"/>
                    <a:pt x="21434" y="27353"/>
                  </a:cubicBezTo>
                  <a:cubicBezTo>
                    <a:pt x="21348" y="27706"/>
                    <a:pt x="21461" y="28043"/>
                    <a:pt x="21616" y="28353"/>
                  </a:cubicBezTo>
                  <a:cubicBezTo>
                    <a:pt x="21728" y="28620"/>
                    <a:pt x="21883" y="28845"/>
                    <a:pt x="21947" y="29134"/>
                  </a:cubicBezTo>
                  <a:cubicBezTo>
                    <a:pt x="22038" y="29422"/>
                    <a:pt x="22060" y="29759"/>
                    <a:pt x="22129" y="30069"/>
                  </a:cubicBezTo>
                  <a:lnTo>
                    <a:pt x="22151" y="30069"/>
                  </a:lnTo>
                  <a:lnTo>
                    <a:pt x="22151" y="30246"/>
                  </a:lnTo>
                  <a:cubicBezTo>
                    <a:pt x="22193" y="30535"/>
                    <a:pt x="22418" y="30738"/>
                    <a:pt x="22418" y="31069"/>
                  </a:cubicBezTo>
                  <a:cubicBezTo>
                    <a:pt x="22418" y="31428"/>
                    <a:pt x="22172" y="31807"/>
                    <a:pt x="22038" y="32139"/>
                  </a:cubicBezTo>
                  <a:cubicBezTo>
                    <a:pt x="21792" y="32674"/>
                    <a:pt x="21792" y="33235"/>
                    <a:pt x="21750" y="33813"/>
                  </a:cubicBezTo>
                  <a:cubicBezTo>
                    <a:pt x="21680" y="34524"/>
                    <a:pt x="21300" y="35080"/>
                    <a:pt x="20610" y="35326"/>
                  </a:cubicBezTo>
                  <a:cubicBezTo>
                    <a:pt x="20054" y="35529"/>
                    <a:pt x="19520" y="35685"/>
                    <a:pt x="18985" y="35931"/>
                  </a:cubicBezTo>
                  <a:cubicBezTo>
                    <a:pt x="18787" y="36019"/>
                    <a:pt x="18608" y="36064"/>
                    <a:pt x="18439" y="36064"/>
                  </a:cubicBezTo>
                  <a:cubicBezTo>
                    <a:pt x="18188" y="36064"/>
                    <a:pt x="17957" y="35963"/>
                    <a:pt x="17717" y="35749"/>
                  </a:cubicBezTo>
                  <a:cubicBezTo>
                    <a:pt x="17183" y="35305"/>
                    <a:pt x="16755" y="34770"/>
                    <a:pt x="16001" y="34749"/>
                  </a:cubicBezTo>
                  <a:cubicBezTo>
                    <a:pt x="15979" y="34749"/>
                    <a:pt x="15979" y="34791"/>
                    <a:pt x="16001" y="34791"/>
                  </a:cubicBezTo>
                  <a:cubicBezTo>
                    <a:pt x="16648" y="34840"/>
                    <a:pt x="17001" y="35417"/>
                    <a:pt x="17423" y="35861"/>
                  </a:cubicBezTo>
                  <a:cubicBezTo>
                    <a:pt x="17327" y="35839"/>
                    <a:pt x="17230" y="35830"/>
                    <a:pt x="17133" y="35830"/>
                  </a:cubicBezTo>
                  <a:cubicBezTo>
                    <a:pt x="16630" y="35830"/>
                    <a:pt x="16127" y="36096"/>
                    <a:pt x="15642" y="36374"/>
                  </a:cubicBezTo>
                  <a:cubicBezTo>
                    <a:pt x="15017" y="36551"/>
                    <a:pt x="14530" y="37000"/>
                    <a:pt x="13904" y="37177"/>
                  </a:cubicBezTo>
                  <a:cubicBezTo>
                    <a:pt x="13871" y="37193"/>
                    <a:pt x="13877" y="37227"/>
                    <a:pt x="13892" y="37227"/>
                  </a:cubicBezTo>
                  <a:cubicBezTo>
                    <a:pt x="13896" y="37227"/>
                    <a:pt x="13900" y="37225"/>
                    <a:pt x="13904" y="37219"/>
                  </a:cubicBezTo>
                  <a:cubicBezTo>
                    <a:pt x="14193" y="37177"/>
                    <a:pt x="14439" y="37086"/>
                    <a:pt x="14707" y="36979"/>
                  </a:cubicBezTo>
                  <a:cubicBezTo>
                    <a:pt x="14883" y="36909"/>
                    <a:pt x="15086" y="36845"/>
                    <a:pt x="15263" y="36754"/>
                  </a:cubicBezTo>
                  <a:cubicBezTo>
                    <a:pt x="15509" y="36663"/>
                    <a:pt x="15776" y="36578"/>
                    <a:pt x="16044" y="36551"/>
                  </a:cubicBezTo>
                  <a:cubicBezTo>
                    <a:pt x="16212" y="36529"/>
                    <a:pt x="16384" y="36524"/>
                    <a:pt x="16557" y="36524"/>
                  </a:cubicBezTo>
                  <a:cubicBezTo>
                    <a:pt x="16729" y="36524"/>
                    <a:pt x="16902" y="36529"/>
                    <a:pt x="17070" y="36529"/>
                  </a:cubicBezTo>
                  <a:cubicBezTo>
                    <a:pt x="17359" y="36529"/>
                    <a:pt x="17648" y="36642"/>
                    <a:pt x="17937" y="36642"/>
                  </a:cubicBezTo>
                  <a:cubicBezTo>
                    <a:pt x="17584" y="36845"/>
                    <a:pt x="17204" y="37021"/>
                    <a:pt x="16867" y="37289"/>
                  </a:cubicBezTo>
                  <a:cubicBezTo>
                    <a:pt x="16354" y="37690"/>
                    <a:pt x="15712" y="37888"/>
                    <a:pt x="15108" y="38048"/>
                  </a:cubicBezTo>
                  <a:cubicBezTo>
                    <a:pt x="14017" y="38358"/>
                    <a:pt x="12856" y="38289"/>
                    <a:pt x="11878" y="38893"/>
                  </a:cubicBezTo>
                  <a:cubicBezTo>
                    <a:pt x="11843" y="38910"/>
                    <a:pt x="11850" y="38942"/>
                    <a:pt x="11877" y="38942"/>
                  </a:cubicBezTo>
                  <a:cubicBezTo>
                    <a:pt x="11883" y="38942"/>
                    <a:pt x="11891" y="38940"/>
                    <a:pt x="11899" y="38936"/>
                  </a:cubicBezTo>
                  <a:cubicBezTo>
                    <a:pt x="12810" y="38425"/>
                    <a:pt x="13853" y="38555"/>
                    <a:pt x="14849" y="38382"/>
                  </a:cubicBezTo>
                  <a:lnTo>
                    <a:pt x="14849" y="38382"/>
                  </a:lnTo>
                  <a:cubicBezTo>
                    <a:pt x="14833" y="38387"/>
                    <a:pt x="14819" y="38401"/>
                    <a:pt x="14819" y="38401"/>
                  </a:cubicBezTo>
                  <a:cubicBezTo>
                    <a:pt x="14530" y="38626"/>
                    <a:pt x="14284" y="38759"/>
                    <a:pt x="13947" y="38850"/>
                  </a:cubicBezTo>
                  <a:cubicBezTo>
                    <a:pt x="13525" y="38984"/>
                    <a:pt x="13124" y="39225"/>
                    <a:pt x="12744" y="39471"/>
                  </a:cubicBezTo>
                  <a:cubicBezTo>
                    <a:pt x="12726" y="39488"/>
                    <a:pt x="12738" y="39524"/>
                    <a:pt x="12769" y="39524"/>
                  </a:cubicBezTo>
                  <a:cubicBezTo>
                    <a:pt x="12776" y="39524"/>
                    <a:pt x="12784" y="39523"/>
                    <a:pt x="12792" y="39519"/>
                  </a:cubicBezTo>
                  <a:cubicBezTo>
                    <a:pt x="13257" y="39251"/>
                    <a:pt x="13771" y="39118"/>
                    <a:pt x="14306" y="38984"/>
                  </a:cubicBezTo>
                  <a:cubicBezTo>
                    <a:pt x="14728" y="38850"/>
                    <a:pt x="15017" y="38471"/>
                    <a:pt x="15466" y="38358"/>
                  </a:cubicBezTo>
                  <a:cubicBezTo>
                    <a:pt x="16134" y="38246"/>
                    <a:pt x="16803" y="38358"/>
                    <a:pt x="17113" y="37647"/>
                  </a:cubicBezTo>
                  <a:cubicBezTo>
                    <a:pt x="17130" y="37625"/>
                    <a:pt x="17106" y="37593"/>
                    <a:pt x="17084" y="37593"/>
                  </a:cubicBezTo>
                  <a:cubicBezTo>
                    <a:pt x="17079" y="37593"/>
                    <a:pt x="17074" y="37595"/>
                    <a:pt x="17070" y="37599"/>
                  </a:cubicBezTo>
                  <a:cubicBezTo>
                    <a:pt x="16712" y="38048"/>
                    <a:pt x="16220" y="38070"/>
                    <a:pt x="15733" y="38112"/>
                  </a:cubicBezTo>
                  <a:cubicBezTo>
                    <a:pt x="16177" y="37936"/>
                    <a:pt x="16621" y="37754"/>
                    <a:pt x="17022" y="37444"/>
                  </a:cubicBezTo>
                  <a:cubicBezTo>
                    <a:pt x="17359" y="37155"/>
                    <a:pt x="18006" y="37000"/>
                    <a:pt x="18183" y="36578"/>
                  </a:cubicBezTo>
                  <a:cubicBezTo>
                    <a:pt x="18183" y="36551"/>
                    <a:pt x="18161" y="36529"/>
                    <a:pt x="18161" y="36529"/>
                  </a:cubicBezTo>
                  <a:cubicBezTo>
                    <a:pt x="18161" y="36508"/>
                    <a:pt x="18140" y="36508"/>
                    <a:pt x="18118" y="36508"/>
                  </a:cubicBezTo>
                  <a:cubicBezTo>
                    <a:pt x="17803" y="36465"/>
                    <a:pt x="17536" y="36310"/>
                    <a:pt x="17204" y="36262"/>
                  </a:cubicBezTo>
                  <a:cubicBezTo>
                    <a:pt x="17070" y="36251"/>
                    <a:pt x="16925" y="36246"/>
                    <a:pt x="16776" y="36246"/>
                  </a:cubicBezTo>
                  <a:cubicBezTo>
                    <a:pt x="16628" y="36246"/>
                    <a:pt x="16477" y="36251"/>
                    <a:pt x="16332" y="36262"/>
                  </a:cubicBezTo>
                  <a:cubicBezTo>
                    <a:pt x="16466" y="36198"/>
                    <a:pt x="16621" y="36150"/>
                    <a:pt x="16782" y="36107"/>
                  </a:cubicBezTo>
                  <a:cubicBezTo>
                    <a:pt x="17049" y="36016"/>
                    <a:pt x="17316" y="36043"/>
                    <a:pt x="17605" y="36016"/>
                  </a:cubicBezTo>
                  <a:cubicBezTo>
                    <a:pt x="17760" y="36177"/>
                    <a:pt x="17958" y="36310"/>
                    <a:pt x="18183" y="36353"/>
                  </a:cubicBezTo>
                  <a:cubicBezTo>
                    <a:pt x="18262" y="36376"/>
                    <a:pt x="18342" y="36386"/>
                    <a:pt x="18421" y="36386"/>
                  </a:cubicBezTo>
                  <a:cubicBezTo>
                    <a:pt x="18809" y="36386"/>
                    <a:pt x="19190" y="36146"/>
                    <a:pt x="19541" y="35995"/>
                  </a:cubicBezTo>
                  <a:cubicBezTo>
                    <a:pt x="20124" y="35727"/>
                    <a:pt x="20856" y="35685"/>
                    <a:pt x="21348" y="35241"/>
                  </a:cubicBezTo>
                  <a:cubicBezTo>
                    <a:pt x="21792" y="34861"/>
                    <a:pt x="21947" y="34369"/>
                    <a:pt x="22038" y="33813"/>
                  </a:cubicBezTo>
                  <a:cubicBezTo>
                    <a:pt x="22081" y="33369"/>
                    <a:pt x="22081" y="32920"/>
                    <a:pt x="22215" y="32497"/>
                  </a:cubicBezTo>
                  <a:cubicBezTo>
                    <a:pt x="22306" y="32166"/>
                    <a:pt x="22504" y="31829"/>
                    <a:pt x="22637" y="31497"/>
                  </a:cubicBezTo>
                  <a:cubicBezTo>
                    <a:pt x="22728" y="31251"/>
                    <a:pt x="22728" y="31005"/>
                    <a:pt x="22707" y="30759"/>
                  </a:cubicBezTo>
                  <a:cubicBezTo>
                    <a:pt x="22685" y="30626"/>
                    <a:pt x="22573" y="30492"/>
                    <a:pt x="22482" y="30380"/>
                  </a:cubicBezTo>
                  <a:cubicBezTo>
                    <a:pt x="22370" y="30203"/>
                    <a:pt x="22397" y="29936"/>
                    <a:pt x="22397" y="29733"/>
                  </a:cubicBezTo>
                  <a:cubicBezTo>
                    <a:pt x="22397" y="29401"/>
                    <a:pt x="22306" y="29112"/>
                    <a:pt x="22172" y="28823"/>
                  </a:cubicBezTo>
                  <a:cubicBezTo>
                    <a:pt x="22151" y="28733"/>
                    <a:pt x="22102" y="28663"/>
                    <a:pt x="22038" y="28599"/>
                  </a:cubicBezTo>
                  <a:cubicBezTo>
                    <a:pt x="22038" y="28556"/>
                    <a:pt x="22017" y="28508"/>
                    <a:pt x="21996" y="28465"/>
                  </a:cubicBezTo>
                  <a:cubicBezTo>
                    <a:pt x="21835" y="28128"/>
                    <a:pt x="21680" y="27818"/>
                    <a:pt x="21771" y="27438"/>
                  </a:cubicBezTo>
                  <a:cubicBezTo>
                    <a:pt x="21792" y="27305"/>
                    <a:pt x="21835" y="27192"/>
                    <a:pt x="21905" y="27059"/>
                  </a:cubicBezTo>
                  <a:cubicBezTo>
                    <a:pt x="21905" y="27059"/>
                    <a:pt x="21926" y="27059"/>
                    <a:pt x="21947" y="27037"/>
                  </a:cubicBezTo>
                  <a:cubicBezTo>
                    <a:pt x="21994" y="27016"/>
                    <a:pt x="22041" y="27007"/>
                    <a:pt x="22088" y="27007"/>
                  </a:cubicBezTo>
                  <a:cubicBezTo>
                    <a:pt x="22533" y="27007"/>
                    <a:pt x="22957" y="27876"/>
                    <a:pt x="22996" y="28219"/>
                  </a:cubicBezTo>
                  <a:cubicBezTo>
                    <a:pt x="22996" y="28244"/>
                    <a:pt x="23010" y="28255"/>
                    <a:pt x="23022" y="28255"/>
                  </a:cubicBezTo>
                  <a:cubicBezTo>
                    <a:pt x="23031" y="28255"/>
                    <a:pt x="23038" y="28249"/>
                    <a:pt x="23038" y="28241"/>
                  </a:cubicBezTo>
                  <a:cubicBezTo>
                    <a:pt x="23065" y="28107"/>
                    <a:pt x="23065" y="27973"/>
                    <a:pt x="23038" y="27818"/>
                  </a:cubicBezTo>
                  <a:lnTo>
                    <a:pt x="23038" y="27818"/>
                  </a:lnTo>
                  <a:cubicBezTo>
                    <a:pt x="23065" y="27839"/>
                    <a:pt x="23065" y="27861"/>
                    <a:pt x="23065" y="27861"/>
                  </a:cubicBezTo>
                  <a:cubicBezTo>
                    <a:pt x="23172" y="28128"/>
                    <a:pt x="23199" y="28422"/>
                    <a:pt x="23263" y="28690"/>
                  </a:cubicBezTo>
                  <a:cubicBezTo>
                    <a:pt x="23375" y="29267"/>
                    <a:pt x="23685" y="29781"/>
                    <a:pt x="23664" y="30358"/>
                  </a:cubicBezTo>
                  <a:cubicBezTo>
                    <a:pt x="23664" y="30872"/>
                    <a:pt x="23375" y="31337"/>
                    <a:pt x="23306" y="31850"/>
                  </a:cubicBezTo>
                  <a:cubicBezTo>
                    <a:pt x="23242" y="32455"/>
                    <a:pt x="23199" y="33032"/>
                    <a:pt x="23108" y="33636"/>
                  </a:cubicBezTo>
                  <a:cubicBezTo>
                    <a:pt x="22931" y="34749"/>
                    <a:pt x="22439" y="35642"/>
                    <a:pt x="21728" y="36508"/>
                  </a:cubicBezTo>
                  <a:cubicBezTo>
                    <a:pt x="21215" y="37177"/>
                    <a:pt x="20835" y="37866"/>
                    <a:pt x="20814" y="38717"/>
                  </a:cubicBezTo>
                  <a:cubicBezTo>
                    <a:pt x="20814" y="38732"/>
                    <a:pt x="20835" y="38747"/>
                    <a:pt x="20848" y="38747"/>
                  </a:cubicBezTo>
                  <a:cubicBezTo>
                    <a:pt x="20853" y="38747"/>
                    <a:pt x="20856" y="38744"/>
                    <a:pt x="20856" y="38738"/>
                  </a:cubicBezTo>
                  <a:cubicBezTo>
                    <a:pt x="20969" y="37979"/>
                    <a:pt x="21391" y="37444"/>
                    <a:pt x="21835" y="36909"/>
                  </a:cubicBezTo>
                  <a:lnTo>
                    <a:pt x="21835" y="36909"/>
                  </a:lnTo>
                  <a:cubicBezTo>
                    <a:pt x="21701" y="37246"/>
                    <a:pt x="21637" y="37599"/>
                    <a:pt x="21637" y="38021"/>
                  </a:cubicBezTo>
                  <a:cubicBezTo>
                    <a:pt x="21637" y="38556"/>
                    <a:pt x="21370" y="39070"/>
                    <a:pt x="21167" y="39540"/>
                  </a:cubicBezTo>
                  <a:cubicBezTo>
                    <a:pt x="21060" y="39786"/>
                    <a:pt x="20947" y="40054"/>
                    <a:pt x="20990" y="40321"/>
                  </a:cubicBezTo>
                  <a:cubicBezTo>
                    <a:pt x="21030" y="40630"/>
                    <a:pt x="21149" y="40921"/>
                    <a:pt x="21204" y="41232"/>
                  </a:cubicBezTo>
                  <a:lnTo>
                    <a:pt x="21204" y="41232"/>
                  </a:lnTo>
                  <a:cubicBezTo>
                    <a:pt x="21050" y="40883"/>
                    <a:pt x="20855" y="40552"/>
                    <a:pt x="20792" y="40161"/>
                  </a:cubicBezTo>
                  <a:cubicBezTo>
                    <a:pt x="20814" y="40075"/>
                    <a:pt x="20814" y="39984"/>
                    <a:pt x="20814" y="39893"/>
                  </a:cubicBezTo>
                  <a:cubicBezTo>
                    <a:pt x="20814" y="39878"/>
                    <a:pt x="20791" y="39853"/>
                    <a:pt x="20770" y="39853"/>
                  </a:cubicBezTo>
                  <a:cubicBezTo>
                    <a:pt x="20760" y="39853"/>
                    <a:pt x="20751" y="39859"/>
                    <a:pt x="20744" y="39872"/>
                  </a:cubicBezTo>
                  <a:cubicBezTo>
                    <a:pt x="20434" y="40230"/>
                    <a:pt x="20343" y="40722"/>
                    <a:pt x="20124" y="41145"/>
                  </a:cubicBezTo>
                  <a:cubicBezTo>
                    <a:pt x="19899" y="41567"/>
                    <a:pt x="19541" y="41899"/>
                    <a:pt x="19231" y="42257"/>
                  </a:cubicBezTo>
                  <a:cubicBezTo>
                    <a:pt x="18985" y="42567"/>
                    <a:pt x="18760" y="42883"/>
                    <a:pt x="18626" y="43262"/>
                  </a:cubicBezTo>
                  <a:cubicBezTo>
                    <a:pt x="18562" y="43460"/>
                    <a:pt x="18541" y="43685"/>
                    <a:pt x="18493" y="43883"/>
                  </a:cubicBezTo>
                  <a:cubicBezTo>
                    <a:pt x="18407" y="44198"/>
                    <a:pt x="18274" y="44465"/>
                    <a:pt x="18118" y="44733"/>
                  </a:cubicBezTo>
                  <a:cubicBezTo>
                    <a:pt x="17691" y="45556"/>
                    <a:pt x="17070" y="46337"/>
                    <a:pt x="16915" y="47273"/>
                  </a:cubicBezTo>
                  <a:cubicBezTo>
                    <a:pt x="16937" y="47006"/>
                    <a:pt x="16958" y="46760"/>
                    <a:pt x="17001" y="46514"/>
                  </a:cubicBezTo>
                  <a:cubicBezTo>
                    <a:pt x="17049" y="46310"/>
                    <a:pt x="17092" y="46091"/>
                    <a:pt x="17225" y="45909"/>
                  </a:cubicBezTo>
                  <a:cubicBezTo>
                    <a:pt x="17338" y="45733"/>
                    <a:pt x="17471" y="45599"/>
                    <a:pt x="17514" y="45401"/>
                  </a:cubicBezTo>
                  <a:cubicBezTo>
                    <a:pt x="17530" y="45366"/>
                    <a:pt x="17511" y="45345"/>
                    <a:pt x="17491" y="45345"/>
                  </a:cubicBezTo>
                  <a:cubicBezTo>
                    <a:pt x="17484" y="45345"/>
                    <a:pt x="17477" y="45348"/>
                    <a:pt x="17471" y="45353"/>
                  </a:cubicBezTo>
                  <a:cubicBezTo>
                    <a:pt x="17225" y="45642"/>
                    <a:pt x="16915" y="45845"/>
                    <a:pt x="16803" y="46225"/>
                  </a:cubicBezTo>
                  <a:cubicBezTo>
                    <a:pt x="16669" y="46626"/>
                    <a:pt x="16648" y="47091"/>
                    <a:pt x="16648" y="47514"/>
                  </a:cubicBezTo>
                  <a:cubicBezTo>
                    <a:pt x="16648" y="48006"/>
                    <a:pt x="16782" y="48476"/>
                    <a:pt x="16979" y="48899"/>
                  </a:cubicBezTo>
                  <a:cubicBezTo>
                    <a:pt x="17001" y="48963"/>
                    <a:pt x="17049" y="49032"/>
                    <a:pt x="17070" y="49097"/>
                  </a:cubicBezTo>
                  <a:lnTo>
                    <a:pt x="17092" y="49118"/>
                  </a:lnTo>
                  <a:cubicBezTo>
                    <a:pt x="17204" y="49498"/>
                    <a:pt x="17450" y="49856"/>
                    <a:pt x="17605" y="50214"/>
                  </a:cubicBezTo>
                  <a:lnTo>
                    <a:pt x="17605" y="50391"/>
                  </a:lnTo>
                  <a:cubicBezTo>
                    <a:pt x="17584" y="50412"/>
                    <a:pt x="17605" y="50412"/>
                    <a:pt x="17626" y="50412"/>
                  </a:cubicBezTo>
                  <a:lnTo>
                    <a:pt x="17626" y="50321"/>
                  </a:lnTo>
                  <a:cubicBezTo>
                    <a:pt x="17669" y="50434"/>
                    <a:pt x="17691" y="50567"/>
                    <a:pt x="17717" y="50680"/>
                  </a:cubicBezTo>
                  <a:cubicBezTo>
                    <a:pt x="17717" y="50701"/>
                    <a:pt x="17728" y="50712"/>
                    <a:pt x="17739" y="50712"/>
                  </a:cubicBezTo>
                  <a:cubicBezTo>
                    <a:pt x="17749" y="50712"/>
                    <a:pt x="17760" y="50701"/>
                    <a:pt x="17760" y="50680"/>
                  </a:cubicBezTo>
                  <a:cubicBezTo>
                    <a:pt x="17782" y="50236"/>
                    <a:pt x="17626" y="49877"/>
                    <a:pt x="17493" y="49455"/>
                  </a:cubicBezTo>
                  <a:cubicBezTo>
                    <a:pt x="17290" y="48851"/>
                    <a:pt x="17156" y="48273"/>
                    <a:pt x="17204" y="47647"/>
                  </a:cubicBezTo>
                  <a:cubicBezTo>
                    <a:pt x="17268" y="46535"/>
                    <a:pt x="18070" y="45621"/>
                    <a:pt x="18562" y="44663"/>
                  </a:cubicBezTo>
                  <a:cubicBezTo>
                    <a:pt x="18739" y="44284"/>
                    <a:pt x="18851" y="43883"/>
                    <a:pt x="18942" y="43460"/>
                  </a:cubicBezTo>
                  <a:cubicBezTo>
                    <a:pt x="19028" y="42968"/>
                    <a:pt x="19386" y="42567"/>
                    <a:pt x="19696" y="42214"/>
                  </a:cubicBezTo>
                  <a:cubicBezTo>
                    <a:pt x="20124" y="41743"/>
                    <a:pt x="20477" y="41209"/>
                    <a:pt x="20680" y="40610"/>
                  </a:cubicBezTo>
                  <a:cubicBezTo>
                    <a:pt x="20701" y="40765"/>
                    <a:pt x="20723" y="40899"/>
                    <a:pt x="20766" y="41032"/>
                  </a:cubicBezTo>
                  <a:cubicBezTo>
                    <a:pt x="20899" y="41433"/>
                    <a:pt x="21012" y="41813"/>
                    <a:pt x="21124" y="42214"/>
                  </a:cubicBezTo>
                  <a:cubicBezTo>
                    <a:pt x="21236" y="42615"/>
                    <a:pt x="21413" y="43016"/>
                    <a:pt x="21413" y="43460"/>
                  </a:cubicBezTo>
                  <a:cubicBezTo>
                    <a:pt x="21413" y="43706"/>
                    <a:pt x="21327" y="43931"/>
                    <a:pt x="21300" y="44150"/>
                  </a:cubicBezTo>
                  <a:cubicBezTo>
                    <a:pt x="21279" y="44417"/>
                    <a:pt x="21348" y="44663"/>
                    <a:pt x="21348" y="44909"/>
                  </a:cubicBezTo>
                  <a:cubicBezTo>
                    <a:pt x="21348" y="44936"/>
                    <a:pt x="21373" y="44954"/>
                    <a:pt x="21397" y="44954"/>
                  </a:cubicBezTo>
                  <a:cubicBezTo>
                    <a:pt x="21411" y="44954"/>
                    <a:pt x="21426" y="44947"/>
                    <a:pt x="21434" y="44931"/>
                  </a:cubicBezTo>
                  <a:cubicBezTo>
                    <a:pt x="21525" y="44508"/>
                    <a:pt x="21568" y="44086"/>
                    <a:pt x="21701" y="43663"/>
                  </a:cubicBezTo>
                  <a:cubicBezTo>
                    <a:pt x="21788" y="43382"/>
                    <a:pt x="21733" y="43067"/>
                    <a:pt x="21649" y="42768"/>
                  </a:cubicBezTo>
                  <a:lnTo>
                    <a:pt x="21649" y="42768"/>
                  </a:lnTo>
                  <a:cubicBezTo>
                    <a:pt x="21652" y="42770"/>
                    <a:pt x="21655" y="42770"/>
                    <a:pt x="21659" y="42770"/>
                  </a:cubicBezTo>
                  <a:cubicBezTo>
                    <a:pt x="21680" y="42813"/>
                    <a:pt x="21680" y="42861"/>
                    <a:pt x="21701" y="42883"/>
                  </a:cubicBezTo>
                  <a:cubicBezTo>
                    <a:pt x="21792" y="43150"/>
                    <a:pt x="21883" y="43417"/>
                    <a:pt x="21969" y="43685"/>
                  </a:cubicBezTo>
                  <a:cubicBezTo>
                    <a:pt x="22038" y="43973"/>
                    <a:pt x="22060" y="44284"/>
                    <a:pt x="22102" y="44599"/>
                  </a:cubicBezTo>
                  <a:cubicBezTo>
                    <a:pt x="22151" y="44952"/>
                    <a:pt x="22284" y="45268"/>
                    <a:pt x="22306" y="45621"/>
                  </a:cubicBezTo>
                  <a:cubicBezTo>
                    <a:pt x="22306" y="45645"/>
                    <a:pt x="22316" y="45657"/>
                    <a:pt x="22327" y="45657"/>
                  </a:cubicBezTo>
                  <a:cubicBezTo>
                    <a:pt x="22338" y="45657"/>
                    <a:pt x="22348" y="45645"/>
                    <a:pt x="22348" y="45621"/>
                  </a:cubicBezTo>
                  <a:cubicBezTo>
                    <a:pt x="22370" y="44974"/>
                    <a:pt x="22348" y="44332"/>
                    <a:pt x="22215" y="43706"/>
                  </a:cubicBezTo>
                  <a:lnTo>
                    <a:pt x="22215" y="43706"/>
                  </a:lnTo>
                  <a:cubicBezTo>
                    <a:pt x="22482" y="44064"/>
                    <a:pt x="22798" y="44375"/>
                    <a:pt x="23172" y="44642"/>
                  </a:cubicBezTo>
                  <a:cubicBezTo>
                    <a:pt x="23177" y="44646"/>
                    <a:pt x="23183" y="44648"/>
                    <a:pt x="23187" y="44648"/>
                  </a:cubicBezTo>
                  <a:cubicBezTo>
                    <a:pt x="23206" y="44648"/>
                    <a:pt x="23216" y="44621"/>
                    <a:pt x="23199" y="44621"/>
                  </a:cubicBezTo>
                  <a:cubicBezTo>
                    <a:pt x="22637" y="44064"/>
                    <a:pt x="22306" y="43305"/>
                    <a:pt x="21947" y="42594"/>
                  </a:cubicBezTo>
                  <a:cubicBezTo>
                    <a:pt x="21728" y="42145"/>
                    <a:pt x="21616" y="41765"/>
                    <a:pt x="21594" y="41278"/>
                  </a:cubicBezTo>
                  <a:cubicBezTo>
                    <a:pt x="21568" y="40920"/>
                    <a:pt x="21434" y="40631"/>
                    <a:pt x="21327" y="40294"/>
                  </a:cubicBezTo>
                  <a:cubicBezTo>
                    <a:pt x="21236" y="39984"/>
                    <a:pt x="21434" y="39674"/>
                    <a:pt x="21546" y="39385"/>
                  </a:cubicBezTo>
                  <a:cubicBezTo>
                    <a:pt x="21680" y="39048"/>
                    <a:pt x="21814" y="38690"/>
                    <a:pt x="21835" y="38316"/>
                  </a:cubicBezTo>
                  <a:cubicBezTo>
                    <a:pt x="21883" y="37915"/>
                    <a:pt x="21814" y="37535"/>
                    <a:pt x="21947" y="37134"/>
                  </a:cubicBezTo>
                  <a:cubicBezTo>
                    <a:pt x="22017" y="36866"/>
                    <a:pt x="22172" y="36620"/>
                    <a:pt x="22306" y="36353"/>
                  </a:cubicBezTo>
                  <a:cubicBezTo>
                    <a:pt x="22327" y="36310"/>
                    <a:pt x="22370" y="36262"/>
                    <a:pt x="22397" y="36241"/>
                  </a:cubicBezTo>
                  <a:cubicBezTo>
                    <a:pt x="22728" y="35797"/>
                    <a:pt x="22974" y="35305"/>
                    <a:pt x="23151" y="34813"/>
                  </a:cubicBezTo>
                  <a:cubicBezTo>
                    <a:pt x="23199" y="34882"/>
                    <a:pt x="23242" y="34947"/>
                    <a:pt x="23284" y="35016"/>
                  </a:cubicBezTo>
                  <a:cubicBezTo>
                    <a:pt x="23552" y="35326"/>
                    <a:pt x="23734" y="35594"/>
                    <a:pt x="23889" y="35995"/>
                  </a:cubicBezTo>
                  <a:cubicBezTo>
                    <a:pt x="24022" y="36353"/>
                    <a:pt x="24199" y="36620"/>
                    <a:pt x="24423" y="36909"/>
                  </a:cubicBezTo>
                  <a:cubicBezTo>
                    <a:pt x="24423" y="36931"/>
                    <a:pt x="24445" y="36931"/>
                    <a:pt x="24445" y="36952"/>
                  </a:cubicBezTo>
                  <a:cubicBezTo>
                    <a:pt x="24578" y="37177"/>
                    <a:pt x="24712" y="37401"/>
                    <a:pt x="24824" y="37620"/>
                  </a:cubicBezTo>
                  <a:cubicBezTo>
                    <a:pt x="25247" y="38647"/>
                    <a:pt x="25204" y="39850"/>
                    <a:pt x="25247" y="40920"/>
                  </a:cubicBezTo>
                  <a:cubicBezTo>
                    <a:pt x="25247" y="40945"/>
                    <a:pt x="25262" y="40955"/>
                    <a:pt x="25274" y="40955"/>
                  </a:cubicBezTo>
                  <a:cubicBezTo>
                    <a:pt x="25282" y="40955"/>
                    <a:pt x="25290" y="40950"/>
                    <a:pt x="25290" y="40941"/>
                  </a:cubicBezTo>
                  <a:cubicBezTo>
                    <a:pt x="25311" y="40899"/>
                    <a:pt x="25311" y="40920"/>
                    <a:pt x="25311" y="40856"/>
                  </a:cubicBezTo>
                  <a:cubicBezTo>
                    <a:pt x="25423" y="40722"/>
                    <a:pt x="25381" y="40161"/>
                    <a:pt x="25402" y="39984"/>
                  </a:cubicBezTo>
                  <a:cubicBezTo>
                    <a:pt x="25423" y="39695"/>
                    <a:pt x="25423" y="39385"/>
                    <a:pt x="25423" y="39070"/>
                  </a:cubicBezTo>
                  <a:cubicBezTo>
                    <a:pt x="25712" y="39717"/>
                    <a:pt x="26140" y="40251"/>
                    <a:pt x="26316" y="40941"/>
                  </a:cubicBezTo>
                  <a:cubicBezTo>
                    <a:pt x="26316" y="40950"/>
                    <a:pt x="26327" y="40955"/>
                    <a:pt x="26339" y="40955"/>
                  </a:cubicBezTo>
                  <a:cubicBezTo>
                    <a:pt x="26355" y="40955"/>
                    <a:pt x="26372" y="40945"/>
                    <a:pt x="26359" y="40920"/>
                  </a:cubicBezTo>
                  <a:cubicBezTo>
                    <a:pt x="26247" y="40075"/>
                    <a:pt x="25846" y="39358"/>
                    <a:pt x="25578" y="38556"/>
                  </a:cubicBezTo>
                  <a:cubicBezTo>
                    <a:pt x="25423" y="38070"/>
                    <a:pt x="25226" y="37578"/>
                    <a:pt x="24937" y="37134"/>
                  </a:cubicBezTo>
                  <a:cubicBezTo>
                    <a:pt x="24803" y="36888"/>
                    <a:pt x="24600" y="36663"/>
                    <a:pt x="24445" y="36417"/>
                  </a:cubicBezTo>
                  <a:cubicBezTo>
                    <a:pt x="24220" y="36128"/>
                    <a:pt x="24156" y="35775"/>
                    <a:pt x="24001" y="35460"/>
                  </a:cubicBezTo>
                  <a:cubicBezTo>
                    <a:pt x="23867" y="35171"/>
                    <a:pt x="23643" y="34995"/>
                    <a:pt x="23439" y="34727"/>
                  </a:cubicBezTo>
                  <a:cubicBezTo>
                    <a:pt x="23418" y="34679"/>
                    <a:pt x="23397" y="34615"/>
                    <a:pt x="23375" y="34545"/>
                  </a:cubicBezTo>
                  <a:lnTo>
                    <a:pt x="23375" y="34545"/>
                  </a:lnTo>
                  <a:cubicBezTo>
                    <a:pt x="23552" y="34770"/>
                    <a:pt x="23819" y="34947"/>
                    <a:pt x="24001" y="35128"/>
                  </a:cubicBezTo>
                  <a:cubicBezTo>
                    <a:pt x="24311" y="35460"/>
                    <a:pt x="24332" y="35909"/>
                    <a:pt x="24509" y="36283"/>
                  </a:cubicBezTo>
                  <a:cubicBezTo>
                    <a:pt x="24755" y="36754"/>
                    <a:pt x="25204" y="37000"/>
                    <a:pt x="25578" y="37332"/>
                  </a:cubicBezTo>
                  <a:cubicBezTo>
                    <a:pt x="25586" y="37338"/>
                    <a:pt x="25596" y="37341"/>
                    <a:pt x="25604" y="37341"/>
                  </a:cubicBezTo>
                  <a:cubicBezTo>
                    <a:pt x="25625" y="37341"/>
                    <a:pt x="25642" y="37325"/>
                    <a:pt x="25627" y="37310"/>
                  </a:cubicBezTo>
                  <a:cubicBezTo>
                    <a:pt x="25359" y="36952"/>
                    <a:pt x="25044" y="36620"/>
                    <a:pt x="24803" y="36262"/>
                  </a:cubicBezTo>
                  <a:cubicBezTo>
                    <a:pt x="24600" y="35931"/>
                    <a:pt x="24621" y="35529"/>
                    <a:pt x="24375" y="35241"/>
                  </a:cubicBezTo>
                  <a:cubicBezTo>
                    <a:pt x="24199" y="35016"/>
                    <a:pt x="23953" y="34861"/>
                    <a:pt x="23755" y="34658"/>
                  </a:cubicBezTo>
                  <a:cubicBezTo>
                    <a:pt x="23509" y="34439"/>
                    <a:pt x="23466" y="34214"/>
                    <a:pt x="23397" y="33947"/>
                  </a:cubicBezTo>
                  <a:cubicBezTo>
                    <a:pt x="23439" y="33722"/>
                    <a:pt x="23488" y="33476"/>
                    <a:pt x="23509" y="33257"/>
                  </a:cubicBezTo>
                  <a:cubicBezTo>
                    <a:pt x="23600" y="32652"/>
                    <a:pt x="23600" y="32053"/>
                    <a:pt x="23734" y="31449"/>
                  </a:cubicBezTo>
                  <a:cubicBezTo>
                    <a:pt x="23776" y="31337"/>
                    <a:pt x="23798" y="31203"/>
                    <a:pt x="23840" y="31096"/>
                  </a:cubicBezTo>
                  <a:cubicBezTo>
                    <a:pt x="23889" y="31203"/>
                    <a:pt x="23931" y="31337"/>
                    <a:pt x="24001" y="31449"/>
                  </a:cubicBezTo>
                  <a:cubicBezTo>
                    <a:pt x="23931" y="31695"/>
                    <a:pt x="24001" y="31984"/>
                    <a:pt x="23953" y="32230"/>
                  </a:cubicBezTo>
                  <a:cubicBezTo>
                    <a:pt x="23953" y="32251"/>
                    <a:pt x="24001" y="32251"/>
                    <a:pt x="24001" y="32251"/>
                  </a:cubicBezTo>
                  <a:cubicBezTo>
                    <a:pt x="24044" y="32005"/>
                    <a:pt x="24044" y="31786"/>
                    <a:pt x="24044" y="31540"/>
                  </a:cubicBezTo>
                  <a:cubicBezTo>
                    <a:pt x="24086" y="31604"/>
                    <a:pt x="24135" y="31674"/>
                    <a:pt x="24156" y="31717"/>
                  </a:cubicBezTo>
                  <a:cubicBezTo>
                    <a:pt x="24177" y="31872"/>
                    <a:pt x="24177" y="32032"/>
                    <a:pt x="24156" y="32187"/>
                  </a:cubicBezTo>
                  <a:cubicBezTo>
                    <a:pt x="24156" y="32209"/>
                    <a:pt x="24199" y="32209"/>
                    <a:pt x="24199" y="32209"/>
                  </a:cubicBezTo>
                  <a:cubicBezTo>
                    <a:pt x="24220" y="32075"/>
                    <a:pt x="24220" y="31941"/>
                    <a:pt x="24242" y="31807"/>
                  </a:cubicBezTo>
                  <a:cubicBezTo>
                    <a:pt x="24290" y="31872"/>
                    <a:pt x="24354" y="31941"/>
                    <a:pt x="24423" y="32005"/>
                  </a:cubicBezTo>
                  <a:cubicBezTo>
                    <a:pt x="24402" y="32166"/>
                    <a:pt x="24375" y="32321"/>
                    <a:pt x="24354" y="32476"/>
                  </a:cubicBezTo>
                  <a:cubicBezTo>
                    <a:pt x="24354" y="32497"/>
                    <a:pt x="24402" y="32497"/>
                    <a:pt x="24402" y="32497"/>
                  </a:cubicBezTo>
                  <a:cubicBezTo>
                    <a:pt x="24423" y="32342"/>
                    <a:pt x="24466" y="32187"/>
                    <a:pt x="24466" y="32053"/>
                  </a:cubicBezTo>
                  <a:lnTo>
                    <a:pt x="24488" y="32053"/>
                  </a:lnTo>
                  <a:cubicBezTo>
                    <a:pt x="24536" y="32321"/>
                    <a:pt x="24578" y="32610"/>
                    <a:pt x="24600" y="32877"/>
                  </a:cubicBezTo>
                  <a:cubicBezTo>
                    <a:pt x="24600" y="32888"/>
                    <a:pt x="24611" y="32893"/>
                    <a:pt x="24621" y="32893"/>
                  </a:cubicBezTo>
                  <a:cubicBezTo>
                    <a:pt x="24632" y="32893"/>
                    <a:pt x="24643" y="32888"/>
                    <a:pt x="24643" y="32877"/>
                  </a:cubicBezTo>
                  <a:cubicBezTo>
                    <a:pt x="24643" y="32652"/>
                    <a:pt x="24643" y="32385"/>
                    <a:pt x="24600" y="32139"/>
                  </a:cubicBezTo>
                  <a:lnTo>
                    <a:pt x="24600" y="32139"/>
                  </a:lnTo>
                  <a:cubicBezTo>
                    <a:pt x="24669" y="32209"/>
                    <a:pt x="24755" y="32251"/>
                    <a:pt x="24824" y="32299"/>
                  </a:cubicBezTo>
                  <a:cubicBezTo>
                    <a:pt x="24846" y="32540"/>
                    <a:pt x="24889" y="32786"/>
                    <a:pt x="24889" y="33011"/>
                  </a:cubicBezTo>
                  <a:cubicBezTo>
                    <a:pt x="24889" y="33032"/>
                    <a:pt x="24901" y="33043"/>
                    <a:pt x="24913" y="33043"/>
                  </a:cubicBezTo>
                  <a:cubicBezTo>
                    <a:pt x="24925" y="33043"/>
                    <a:pt x="24937" y="33032"/>
                    <a:pt x="24937" y="33011"/>
                  </a:cubicBezTo>
                  <a:cubicBezTo>
                    <a:pt x="24937" y="32807"/>
                    <a:pt x="24937" y="32588"/>
                    <a:pt x="24910" y="32364"/>
                  </a:cubicBezTo>
                  <a:lnTo>
                    <a:pt x="24910" y="32364"/>
                  </a:lnTo>
                  <a:cubicBezTo>
                    <a:pt x="25001" y="32406"/>
                    <a:pt x="25092" y="32455"/>
                    <a:pt x="25177" y="32519"/>
                  </a:cubicBezTo>
                  <a:cubicBezTo>
                    <a:pt x="25247" y="32834"/>
                    <a:pt x="25311" y="33144"/>
                    <a:pt x="25290" y="33476"/>
                  </a:cubicBezTo>
                  <a:cubicBezTo>
                    <a:pt x="25290" y="33500"/>
                    <a:pt x="25302" y="33512"/>
                    <a:pt x="25314" y="33512"/>
                  </a:cubicBezTo>
                  <a:cubicBezTo>
                    <a:pt x="25326" y="33512"/>
                    <a:pt x="25338" y="33500"/>
                    <a:pt x="25338" y="33476"/>
                  </a:cubicBezTo>
                  <a:cubicBezTo>
                    <a:pt x="25381" y="33209"/>
                    <a:pt x="25381" y="32877"/>
                    <a:pt x="25338" y="32588"/>
                  </a:cubicBezTo>
                  <a:lnTo>
                    <a:pt x="25338" y="32588"/>
                  </a:lnTo>
                  <a:cubicBezTo>
                    <a:pt x="25423" y="32631"/>
                    <a:pt x="25514" y="32674"/>
                    <a:pt x="25605" y="32701"/>
                  </a:cubicBezTo>
                  <a:cubicBezTo>
                    <a:pt x="25627" y="32968"/>
                    <a:pt x="25648" y="33235"/>
                    <a:pt x="25648" y="33503"/>
                  </a:cubicBezTo>
                  <a:cubicBezTo>
                    <a:pt x="25648" y="33524"/>
                    <a:pt x="25659" y="33535"/>
                    <a:pt x="25669" y="33535"/>
                  </a:cubicBezTo>
                  <a:cubicBezTo>
                    <a:pt x="25680" y="33535"/>
                    <a:pt x="25691" y="33524"/>
                    <a:pt x="25691" y="33503"/>
                  </a:cubicBezTo>
                  <a:cubicBezTo>
                    <a:pt x="25691" y="33257"/>
                    <a:pt x="25712" y="33011"/>
                    <a:pt x="25712" y="32743"/>
                  </a:cubicBezTo>
                  <a:cubicBezTo>
                    <a:pt x="25739" y="32765"/>
                    <a:pt x="25782" y="32786"/>
                    <a:pt x="25803" y="32786"/>
                  </a:cubicBezTo>
                  <a:cubicBezTo>
                    <a:pt x="25824" y="32877"/>
                    <a:pt x="25846" y="32968"/>
                    <a:pt x="25846" y="33053"/>
                  </a:cubicBezTo>
                  <a:cubicBezTo>
                    <a:pt x="25894" y="33321"/>
                    <a:pt x="25873" y="33588"/>
                    <a:pt x="25846" y="33856"/>
                  </a:cubicBezTo>
                  <a:cubicBezTo>
                    <a:pt x="25846" y="33877"/>
                    <a:pt x="25846" y="33877"/>
                    <a:pt x="25873" y="33877"/>
                  </a:cubicBezTo>
                  <a:cubicBezTo>
                    <a:pt x="25915" y="33588"/>
                    <a:pt x="25937" y="33321"/>
                    <a:pt x="25937" y="33053"/>
                  </a:cubicBezTo>
                  <a:lnTo>
                    <a:pt x="25937" y="32856"/>
                  </a:lnTo>
                  <a:cubicBezTo>
                    <a:pt x="26006" y="32877"/>
                    <a:pt x="26049" y="32898"/>
                    <a:pt x="26113" y="32920"/>
                  </a:cubicBezTo>
                  <a:cubicBezTo>
                    <a:pt x="26140" y="33390"/>
                    <a:pt x="26183" y="33834"/>
                    <a:pt x="26140" y="34305"/>
                  </a:cubicBezTo>
                  <a:cubicBezTo>
                    <a:pt x="26140" y="34330"/>
                    <a:pt x="26155" y="34340"/>
                    <a:pt x="26167" y="34340"/>
                  </a:cubicBezTo>
                  <a:cubicBezTo>
                    <a:pt x="26175" y="34340"/>
                    <a:pt x="26183" y="34335"/>
                    <a:pt x="26183" y="34326"/>
                  </a:cubicBezTo>
                  <a:cubicBezTo>
                    <a:pt x="26247" y="33904"/>
                    <a:pt x="26316" y="33412"/>
                    <a:pt x="26247" y="32968"/>
                  </a:cubicBezTo>
                  <a:lnTo>
                    <a:pt x="26247" y="32968"/>
                  </a:lnTo>
                  <a:cubicBezTo>
                    <a:pt x="26295" y="32989"/>
                    <a:pt x="26338" y="33011"/>
                    <a:pt x="26407" y="33032"/>
                  </a:cubicBezTo>
                  <a:lnTo>
                    <a:pt x="26407" y="33947"/>
                  </a:lnTo>
                  <a:cubicBezTo>
                    <a:pt x="26407" y="33957"/>
                    <a:pt x="26413" y="33963"/>
                    <a:pt x="26418" y="33963"/>
                  </a:cubicBezTo>
                  <a:cubicBezTo>
                    <a:pt x="26423" y="33963"/>
                    <a:pt x="26429" y="33957"/>
                    <a:pt x="26429" y="33947"/>
                  </a:cubicBezTo>
                  <a:cubicBezTo>
                    <a:pt x="26450" y="33658"/>
                    <a:pt x="26493" y="33369"/>
                    <a:pt x="26493" y="33053"/>
                  </a:cubicBezTo>
                  <a:cubicBezTo>
                    <a:pt x="26541" y="33075"/>
                    <a:pt x="26584" y="33102"/>
                    <a:pt x="26627" y="33102"/>
                  </a:cubicBezTo>
                  <a:cubicBezTo>
                    <a:pt x="26696" y="33567"/>
                    <a:pt x="26605" y="34011"/>
                    <a:pt x="26627" y="34481"/>
                  </a:cubicBezTo>
                  <a:cubicBezTo>
                    <a:pt x="26627" y="34503"/>
                    <a:pt x="26639" y="34513"/>
                    <a:pt x="26651" y="34513"/>
                  </a:cubicBezTo>
                  <a:cubicBezTo>
                    <a:pt x="26663" y="34513"/>
                    <a:pt x="26675" y="34503"/>
                    <a:pt x="26675" y="34481"/>
                  </a:cubicBezTo>
                  <a:cubicBezTo>
                    <a:pt x="26696" y="34123"/>
                    <a:pt x="26851" y="33588"/>
                    <a:pt x="26782" y="33166"/>
                  </a:cubicBezTo>
                  <a:cubicBezTo>
                    <a:pt x="26851" y="33166"/>
                    <a:pt x="26894" y="33187"/>
                    <a:pt x="26964" y="33209"/>
                  </a:cubicBezTo>
                  <a:cubicBezTo>
                    <a:pt x="26985" y="33278"/>
                    <a:pt x="26985" y="33342"/>
                    <a:pt x="26985" y="33433"/>
                  </a:cubicBezTo>
                  <a:cubicBezTo>
                    <a:pt x="27006" y="33679"/>
                    <a:pt x="27006" y="33925"/>
                    <a:pt x="26985" y="34171"/>
                  </a:cubicBezTo>
                  <a:cubicBezTo>
                    <a:pt x="26964" y="34636"/>
                    <a:pt x="26915" y="35128"/>
                    <a:pt x="27006" y="35594"/>
                  </a:cubicBezTo>
                  <a:cubicBezTo>
                    <a:pt x="27006" y="35594"/>
                    <a:pt x="27028" y="35594"/>
                    <a:pt x="27006" y="35572"/>
                  </a:cubicBezTo>
                  <a:cubicBezTo>
                    <a:pt x="26942" y="35059"/>
                    <a:pt x="27028" y="34545"/>
                    <a:pt x="27076" y="34011"/>
                  </a:cubicBezTo>
                  <a:cubicBezTo>
                    <a:pt x="27097" y="33791"/>
                    <a:pt x="27119" y="33524"/>
                    <a:pt x="27097" y="33257"/>
                  </a:cubicBezTo>
                  <a:lnTo>
                    <a:pt x="27140" y="33257"/>
                  </a:lnTo>
                  <a:cubicBezTo>
                    <a:pt x="27097" y="33679"/>
                    <a:pt x="27183" y="34144"/>
                    <a:pt x="27210" y="34572"/>
                  </a:cubicBezTo>
                  <a:cubicBezTo>
                    <a:pt x="27252" y="35016"/>
                    <a:pt x="27274" y="35460"/>
                    <a:pt x="27252" y="35909"/>
                  </a:cubicBezTo>
                  <a:cubicBezTo>
                    <a:pt x="27252" y="35931"/>
                    <a:pt x="27263" y="35941"/>
                    <a:pt x="27274" y="35941"/>
                  </a:cubicBezTo>
                  <a:cubicBezTo>
                    <a:pt x="27284" y="35941"/>
                    <a:pt x="27295" y="35931"/>
                    <a:pt x="27295" y="35909"/>
                  </a:cubicBezTo>
                  <a:cubicBezTo>
                    <a:pt x="27386" y="35080"/>
                    <a:pt x="27407" y="34123"/>
                    <a:pt x="27252" y="33278"/>
                  </a:cubicBezTo>
                  <a:lnTo>
                    <a:pt x="27252" y="33278"/>
                  </a:lnTo>
                  <a:cubicBezTo>
                    <a:pt x="27343" y="33299"/>
                    <a:pt x="27429" y="33321"/>
                    <a:pt x="27541" y="33342"/>
                  </a:cubicBezTo>
                  <a:lnTo>
                    <a:pt x="27541" y="33877"/>
                  </a:lnTo>
                  <a:cubicBezTo>
                    <a:pt x="27563" y="34460"/>
                    <a:pt x="27744" y="34995"/>
                    <a:pt x="27632" y="35551"/>
                  </a:cubicBezTo>
                  <a:cubicBezTo>
                    <a:pt x="27611" y="35572"/>
                    <a:pt x="27632" y="35572"/>
                    <a:pt x="27653" y="35572"/>
                  </a:cubicBezTo>
                  <a:cubicBezTo>
                    <a:pt x="27787" y="34973"/>
                    <a:pt x="27653" y="34390"/>
                    <a:pt x="27675" y="33813"/>
                  </a:cubicBezTo>
                  <a:cubicBezTo>
                    <a:pt x="27675" y="33701"/>
                    <a:pt x="27696" y="33545"/>
                    <a:pt x="27696" y="33369"/>
                  </a:cubicBezTo>
                  <a:lnTo>
                    <a:pt x="27766" y="33369"/>
                  </a:lnTo>
                  <a:cubicBezTo>
                    <a:pt x="27787" y="34037"/>
                    <a:pt x="27830" y="34706"/>
                    <a:pt x="27878" y="35348"/>
                  </a:cubicBezTo>
                  <a:cubicBezTo>
                    <a:pt x="27878" y="35372"/>
                    <a:pt x="27889" y="35384"/>
                    <a:pt x="27899" y="35384"/>
                  </a:cubicBezTo>
                  <a:cubicBezTo>
                    <a:pt x="27910" y="35384"/>
                    <a:pt x="27921" y="35372"/>
                    <a:pt x="27921" y="35348"/>
                  </a:cubicBezTo>
                  <a:cubicBezTo>
                    <a:pt x="27921" y="34727"/>
                    <a:pt x="28033" y="34037"/>
                    <a:pt x="27921" y="33390"/>
                  </a:cubicBezTo>
                  <a:lnTo>
                    <a:pt x="28252" y="33390"/>
                  </a:lnTo>
                  <a:cubicBezTo>
                    <a:pt x="28231" y="33567"/>
                    <a:pt x="28231" y="33722"/>
                    <a:pt x="28231" y="33904"/>
                  </a:cubicBezTo>
                  <a:cubicBezTo>
                    <a:pt x="28252" y="34390"/>
                    <a:pt x="28252" y="34861"/>
                    <a:pt x="28188" y="35326"/>
                  </a:cubicBezTo>
                  <a:cubicBezTo>
                    <a:pt x="28167" y="35348"/>
                    <a:pt x="28188" y="35348"/>
                    <a:pt x="28210" y="35348"/>
                  </a:cubicBezTo>
                  <a:cubicBezTo>
                    <a:pt x="28300" y="34904"/>
                    <a:pt x="28322" y="34439"/>
                    <a:pt x="28322" y="33989"/>
                  </a:cubicBezTo>
                  <a:cubicBezTo>
                    <a:pt x="28322" y="33813"/>
                    <a:pt x="28365" y="33588"/>
                    <a:pt x="28386" y="33390"/>
                  </a:cubicBezTo>
                  <a:cubicBezTo>
                    <a:pt x="28456" y="33390"/>
                    <a:pt x="28498" y="33369"/>
                    <a:pt x="28568" y="33369"/>
                  </a:cubicBezTo>
                  <a:cubicBezTo>
                    <a:pt x="28498" y="33989"/>
                    <a:pt x="28520" y="34636"/>
                    <a:pt x="28456" y="35283"/>
                  </a:cubicBezTo>
                  <a:cubicBezTo>
                    <a:pt x="28365" y="36128"/>
                    <a:pt x="28210" y="37000"/>
                    <a:pt x="28033" y="37845"/>
                  </a:cubicBezTo>
                  <a:cubicBezTo>
                    <a:pt x="28033" y="37870"/>
                    <a:pt x="28048" y="37880"/>
                    <a:pt x="28060" y="37880"/>
                  </a:cubicBezTo>
                  <a:cubicBezTo>
                    <a:pt x="28069" y="37880"/>
                    <a:pt x="28076" y="37875"/>
                    <a:pt x="28076" y="37866"/>
                  </a:cubicBezTo>
                  <a:cubicBezTo>
                    <a:pt x="28279" y="37064"/>
                    <a:pt x="28456" y="36262"/>
                    <a:pt x="28568" y="35460"/>
                  </a:cubicBezTo>
                  <a:cubicBezTo>
                    <a:pt x="28680" y="34791"/>
                    <a:pt x="28814" y="34037"/>
                    <a:pt x="28744" y="33342"/>
                  </a:cubicBezTo>
                  <a:cubicBezTo>
                    <a:pt x="28835" y="33321"/>
                    <a:pt x="28948" y="33321"/>
                    <a:pt x="29055" y="33321"/>
                  </a:cubicBezTo>
                  <a:cubicBezTo>
                    <a:pt x="29033" y="33412"/>
                    <a:pt x="29033" y="33503"/>
                    <a:pt x="29033" y="33610"/>
                  </a:cubicBezTo>
                  <a:cubicBezTo>
                    <a:pt x="28990" y="33989"/>
                    <a:pt x="28948" y="34369"/>
                    <a:pt x="28921" y="34749"/>
                  </a:cubicBezTo>
                  <a:cubicBezTo>
                    <a:pt x="28910" y="34759"/>
                    <a:pt x="28917" y="34765"/>
                    <a:pt x="28926" y="34765"/>
                  </a:cubicBezTo>
                  <a:cubicBezTo>
                    <a:pt x="28936" y="34765"/>
                    <a:pt x="28948" y="34759"/>
                    <a:pt x="28948" y="34749"/>
                  </a:cubicBezTo>
                  <a:cubicBezTo>
                    <a:pt x="28990" y="34348"/>
                    <a:pt x="29055" y="33947"/>
                    <a:pt x="29124" y="33524"/>
                  </a:cubicBezTo>
                  <a:cubicBezTo>
                    <a:pt x="29124" y="33455"/>
                    <a:pt x="29124" y="33390"/>
                    <a:pt x="29145" y="33321"/>
                  </a:cubicBezTo>
                  <a:cubicBezTo>
                    <a:pt x="29215" y="33321"/>
                    <a:pt x="29258" y="33321"/>
                    <a:pt x="29322" y="33342"/>
                  </a:cubicBezTo>
                  <a:cubicBezTo>
                    <a:pt x="29279" y="33658"/>
                    <a:pt x="29301" y="33989"/>
                    <a:pt x="29236" y="34305"/>
                  </a:cubicBezTo>
                  <a:cubicBezTo>
                    <a:pt x="29145" y="34679"/>
                    <a:pt x="29033" y="35059"/>
                    <a:pt x="28969" y="35460"/>
                  </a:cubicBezTo>
                  <a:cubicBezTo>
                    <a:pt x="28814" y="36262"/>
                    <a:pt x="28680" y="37086"/>
                    <a:pt x="28365" y="37866"/>
                  </a:cubicBezTo>
                  <a:cubicBezTo>
                    <a:pt x="28350" y="37881"/>
                    <a:pt x="28378" y="37908"/>
                    <a:pt x="28397" y="37908"/>
                  </a:cubicBezTo>
                  <a:cubicBezTo>
                    <a:pt x="28406" y="37908"/>
                    <a:pt x="28413" y="37903"/>
                    <a:pt x="28413" y="37888"/>
                  </a:cubicBezTo>
                  <a:cubicBezTo>
                    <a:pt x="28766" y="37134"/>
                    <a:pt x="28948" y="36310"/>
                    <a:pt x="29103" y="35481"/>
                  </a:cubicBezTo>
                  <a:cubicBezTo>
                    <a:pt x="29188" y="35107"/>
                    <a:pt x="29279" y="34727"/>
                    <a:pt x="29391" y="34348"/>
                  </a:cubicBezTo>
                  <a:cubicBezTo>
                    <a:pt x="29482" y="34037"/>
                    <a:pt x="29482" y="33701"/>
                    <a:pt x="29504" y="33390"/>
                  </a:cubicBezTo>
                  <a:cubicBezTo>
                    <a:pt x="29568" y="33412"/>
                    <a:pt x="29616" y="33455"/>
                    <a:pt x="29680" y="33503"/>
                  </a:cubicBezTo>
                  <a:cubicBezTo>
                    <a:pt x="29659" y="33567"/>
                    <a:pt x="29659" y="33658"/>
                    <a:pt x="29659" y="33679"/>
                  </a:cubicBezTo>
                  <a:cubicBezTo>
                    <a:pt x="29589" y="33947"/>
                    <a:pt x="29568" y="34214"/>
                    <a:pt x="29525" y="34460"/>
                  </a:cubicBezTo>
                  <a:cubicBezTo>
                    <a:pt x="29370" y="35241"/>
                    <a:pt x="29322" y="36086"/>
                    <a:pt x="28990" y="36797"/>
                  </a:cubicBezTo>
                  <a:cubicBezTo>
                    <a:pt x="28969" y="36818"/>
                    <a:pt x="28990" y="36818"/>
                    <a:pt x="29012" y="36818"/>
                  </a:cubicBezTo>
                  <a:cubicBezTo>
                    <a:pt x="29370" y="36128"/>
                    <a:pt x="29434" y="35374"/>
                    <a:pt x="29616" y="34615"/>
                  </a:cubicBezTo>
                  <a:cubicBezTo>
                    <a:pt x="29680" y="34369"/>
                    <a:pt x="29702" y="34123"/>
                    <a:pt x="29750" y="33877"/>
                  </a:cubicBezTo>
                  <a:cubicBezTo>
                    <a:pt x="29771" y="33791"/>
                    <a:pt x="29792" y="33722"/>
                    <a:pt x="29792" y="33636"/>
                  </a:cubicBezTo>
                  <a:cubicBezTo>
                    <a:pt x="29857" y="33701"/>
                    <a:pt x="29905" y="33770"/>
                    <a:pt x="29969" y="33834"/>
                  </a:cubicBezTo>
                  <a:cubicBezTo>
                    <a:pt x="29771" y="34348"/>
                    <a:pt x="29750" y="34973"/>
                    <a:pt x="29616" y="35508"/>
                  </a:cubicBezTo>
                  <a:cubicBezTo>
                    <a:pt x="29413" y="36283"/>
                    <a:pt x="29167" y="37043"/>
                    <a:pt x="28899" y="37824"/>
                  </a:cubicBezTo>
                  <a:cubicBezTo>
                    <a:pt x="28653" y="38513"/>
                    <a:pt x="28386" y="39182"/>
                    <a:pt x="28145" y="39872"/>
                  </a:cubicBezTo>
                  <a:cubicBezTo>
                    <a:pt x="27899" y="40519"/>
                    <a:pt x="27718" y="41230"/>
                    <a:pt x="27295" y="41792"/>
                  </a:cubicBezTo>
                  <a:cubicBezTo>
                    <a:pt x="27280" y="41807"/>
                    <a:pt x="27286" y="41822"/>
                    <a:pt x="27299" y="41822"/>
                  </a:cubicBezTo>
                  <a:cubicBezTo>
                    <a:pt x="27304" y="41822"/>
                    <a:pt x="27310" y="41819"/>
                    <a:pt x="27317" y="41813"/>
                  </a:cubicBezTo>
                  <a:cubicBezTo>
                    <a:pt x="27675" y="41412"/>
                    <a:pt x="27878" y="40877"/>
                    <a:pt x="28076" y="40364"/>
                  </a:cubicBezTo>
                  <a:cubicBezTo>
                    <a:pt x="28343" y="39674"/>
                    <a:pt x="28632" y="39005"/>
                    <a:pt x="28878" y="38316"/>
                  </a:cubicBezTo>
                  <a:cubicBezTo>
                    <a:pt x="29145" y="37556"/>
                    <a:pt x="29456" y="36797"/>
                    <a:pt x="29659" y="36016"/>
                  </a:cubicBezTo>
                  <a:cubicBezTo>
                    <a:pt x="29835" y="35326"/>
                    <a:pt x="29969" y="34636"/>
                    <a:pt x="30103" y="33947"/>
                  </a:cubicBezTo>
                  <a:cubicBezTo>
                    <a:pt x="30124" y="33968"/>
                    <a:pt x="30172" y="33989"/>
                    <a:pt x="30194" y="34011"/>
                  </a:cubicBezTo>
                  <a:cubicBezTo>
                    <a:pt x="30151" y="34171"/>
                    <a:pt x="30124" y="34326"/>
                    <a:pt x="30103" y="34481"/>
                  </a:cubicBezTo>
                  <a:cubicBezTo>
                    <a:pt x="30038" y="34749"/>
                    <a:pt x="29990" y="35016"/>
                    <a:pt x="29905" y="35283"/>
                  </a:cubicBezTo>
                  <a:cubicBezTo>
                    <a:pt x="29883" y="35305"/>
                    <a:pt x="29905" y="35305"/>
                    <a:pt x="29926" y="35305"/>
                  </a:cubicBezTo>
                  <a:cubicBezTo>
                    <a:pt x="30038" y="35059"/>
                    <a:pt x="30103" y="34813"/>
                    <a:pt x="30172" y="34572"/>
                  </a:cubicBezTo>
                  <a:cubicBezTo>
                    <a:pt x="30215" y="34412"/>
                    <a:pt x="30258" y="34257"/>
                    <a:pt x="30306" y="34102"/>
                  </a:cubicBezTo>
                  <a:cubicBezTo>
                    <a:pt x="30327" y="34123"/>
                    <a:pt x="30349" y="34144"/>
                    <a:pt x="30391" y="34144"/>
                  </a:cubicBezTo>
                  <a:cubicBezTo>
                    <a:pt x="30124" y="34882"/>
                    <a:pt x="30060" y="35706"/>
                    <a:pt x="29835" y="36444"/>
                  </a:cubicBezTo>
                  <a:cubicBezTo>
                    <a:pt x="29547" y="37332"/>
                    <a:pt x="29370" y="38225"/>
                    <a:pt x="28948" y="39070"/>
                  </a:cubicBezTo>
                  <a:cubicBezTo>
                    <a:pt x="28948" y="39085"/>
                    <a:pt x="28958" y="39102"/>
                    <a:pt x="28972" y="39102"/>
                  </a:cubicBezTo>
                  <a:cubicBezTo>
                    <a:pt x="28978" y="39102"/>
                    <a:pt x="28984" y="39099"/>
                    <a:pt x="28990" y="39091"/>
                  </a:cubicBezTo>
                  <a:cubicBezTo>
                    <a:pt x="29391" y="38358"/>
                    <a:pt x="29616" y="37556"/>
                    <a:pt x="29883" y="36775"/>
                  </a:cubicBezTo>
                  <a:cubicBezTo>
                    <a:pt x="30124" y="35952"/>
                    <a:pt x="30370" y="35107"/>
                    <a:pt x="30525" y="34257"/>
                  </a:cubicBezTo>
                  <a:cubicBezTo>
                    <a:pt x="30573" y="34305"/>
                    <a:pt x="30616" y="34326"/>
                    <a:pt x="30637" y="34369"/>
                  </a:cubicBezTo>
                  <a:cubicBezTo>
                    <a:pt x="30573" y="34749"/>
                    <a:pt x="30525" y="35150"/>
                    <a:pt x="30391" y="35529"/>
                  </a:cubicBezTo>
                  <a:cubicBezTo>
                    <a:pt x="30391" y="35551"/>
                    <a:pt x="30418" y="35551"/>
                    <a:pt x="30440" y="35551"/>
                  </a:cubicBezTo>
                  <a:cubicBezTo>
                    <a:pt x="30573" y="35193"/>
                    <a:pt x="30637" y="34840"/>
                    <a:pt x="30728" y="34481"/>
                  </a:cubicBezTo>
                  <a:cubicBezTo>
                    <a:pt x="30750" y="34503"/>
                    <a:pt x="30771" y="34545"/>
                    <a:pt x="30793" y="34572"/>
                  </a:cubicBezTo>
                  <a:cubicBezTo>
                    <a:pt x="30616" y="35214"/>
                    <a:pt x="30504" y="35882"/>
                    <a:pt x="30327" y="36508"/>
                  </a:cubicBezTo>
                  <a:cubicBezTo>
                    <a:pt x="30151" y="37267"/>
                    <a:pt x="29948" y="38000"/>
                    <a:pt x="29680" y="38738"/>
                  </a:cubicBezTo>
                  <a:cubicBezTo>
                    <a:pt x="29680" y="38753"/>
                    <a:pt x="29702" y="38768"/>
                    <a:pt x="29714" y="38768"/>
                  </a:cubicBezTo>
                  <a:cubicBezTo>
                    <a:pt x="29719" y="38768"/>
                    <a:pt x="29723" y="38766"/>
                    <a:pt x="29723" y="38759"/>
                  </a:cubicBezTo>
                  <a:cubicBezTo>
                    <a:pt x="30215" y="37487"/>
                    <a:pt x="30686" y="36128"/>
                    <a:pt x="30883" y="34791"/>
                  </a:cubicBezTo>
                  <a:cubicBezTo>
                    <a:pt x="30996" y="35059"/>
                    <a:pt x="31039" y="35396"/>
                    <a:pt x="31039" y="35727"/>
                  </a:cubicBezTo>
                  <a:cubicBezTo>
                    <a:pt x="30771" y="36620"/>
                    <a:pt x="30728" y="37578"/>
                    <a:pt x="30172" y="38380"/>
                  </a:cubicBezTo>
                  <a:cubicBezTo>
                    <a:pt x="30172" y="38395"/>
                    <a:pt x="30183" y="38410"/>
                    <a:pt x="30197" y="38410"/>
                  </a:cubicBezTo>
                  <a:cubicBezTo>
                    <a:pt x="30202" y="38410"/>
                    <a:pt x="30209" y="38407"/>
                    <a:pt x="30215" y="38401"/>
                  </a:cubicBezTo>
                  <a:cubicBezTo>
                    <a:pt x="30659" y="37824"/>
                    <a:pt x="30862" y="37112"/>
                    <a:pt x="31060" y="36396"/>
                  </a:cubicBezTo>
                  <a:lnTo>
                    <a:pt x="31060" y="36396"/>
                  </a:lnTo>
                  <a:cubicBezTo>
                    <a:pt x="31060" y="36487"/>
                    <a:pt x="31039" y="36599"/>
                    <a:pt x="31039" y="36685"/>
                  </a:cubicBezTo>
                  <a:cubicBezTo>
                    <a:pt x="31060" y="36711"/>
                    <a:pt x="31039" y="36754"/>
                    <a:pt x="31039" y="36797"/>
                  </a:cubicBezTo>
                  <a:cubicBezTo>
                    <a:pt x="30926" y="37246"/>
                    <a:pt x="30793" y="37690"/>
                    <a:pt x="30595" y="38134"/>
                  </a:cubicBezTo>
                  <a:cubicBezTo>
                    <a:pt x="30327" y="38690"/>
                    <a:pt x="30060" y="39337"/>
                    <a:pt x="29616" y="39759"/>
                  </a:cubicBezTo>
                  <a:cubicBezTo>
                    <a:pt x="29589" y="39759"/>
                    <a:pt x="29616" y="39786"/>
                    <a:pt x="29616" y="39786"/>
                  </a:cubicBezTo>
                  <a:cubicBezTo>
                    <a:pt x="30103" y="39385"/>
                    <a:pt x="30418" y="38759"/>
                    <a:pt x="30707" y="38203"/>
                  </a:cubicBezTo>
                  <a:cubicBezTo>
                    <a:pt x="30771" y="38048"/>
                    <a:pt x="30841" y="37888"/>
                    <a:pt x="30905" y="37733"/>
                  </a:cubicBezTo>
                  <a:lnTo>
                    <a:pt x="30905" y="37733"/>
                  </a:lnTo>
                  <a:cubicBezTo>
                    <a:pt x="30728" y="38316"/>
                    <a:pt x="30440" y="38850"/>
                    <a:pt x="30124" y="39407"/>
                  </a:cubicBezTo>
                  <a:cubicBezTo>
                    <a:pt x="30060" y="39519"/>
                    <a:pt x="29969" y="39626"/>
                    <a:pt x="29905" y="39717"/>
                  </a:cubicBezTo>
                  <a:cubicBezTo>
                    <a:pt x="29525" y="40118"/>
                    <a:pt x="29103" y="40497"/>
                    <a:pt x="28702" y="40899"/>
                  </a:cubicBezTo>
                  <a:cubicBezTo>
                    <a:pt x="27787" y="41765"/>
                    <a:pt x="27365" y="42925"/>
                    <a:pt x="26584" y="43883"/>
                  </a:cubicBezTo>
                  <a:cubicBezTo>
                    <a:pt x="26569" y="43917"/>
                    <a:pt x="26586" y="43948"/>
                    <a:pt x="26605" y="43948"/>
                  </a:cubicBezTo>
                  <a:cubicBezTo>
                    <a:pt x="26612" y="43948"/>
                    <a:pt x="26620" y="43943"/>
                    <a:pt x="26627" y="43931"/>
                  </a:cubicBezTo>
                  <a:cubicBezTo>
                    <a:pt x="27049" y="43482"/>
                    <a:pt x="27386" y="42995"/>
                    <a:pt x="27718" y="42460"/>
                  </a:cubicBezTo>
                  <a:cubicBezTo>
                    <a:pt x="27878" y="42235"/>
                    <a:pt x="28012" y="42032"/>
                    <a:pt x="28188" y="41834"/>
                  </a:cubicBezTo>
                  <a:lnTo>
                    <a:pt x="28188" y="41834"/>
                  </a:lnTo>
                  <a:cubicBezTo>
                    <a:pt x="28145" y="41947"/>
                    <a:pt x="28097" y="42032"/>
                    <a:pt x="28054" y="42145"/>
                  </a:cubicBezTo>
                  <a:cubicBezTo>
                    <a:pt x="27985" y="42235"/>
                    <a:pt x="27921" y="42326"/>
                    <a:pt x="27851" y="42433"/>
                  </a:cubicBezTo>
                  <a:lnTo>
                    <a:pt x="27851" y="42460"/>
                  </a:lnTo>
                  <a:cubicBezTo>
                    <a:pt x="27808" y="42503"/>
                    <a:pt x="27787" y="42546"/>
                    <a:pt x="27744" y="42594"/>
                  </a:cubicBezTo>
                  <a:cubicBezTo>
                    <a:pt x="27386" y="43150"/>
                    <a:pt x="27295" y="43861"/>
                    <a:pt x="27210" y="44487"/>
                  </a:cubicBezTo>
                  <a:cubicBezTo>
                    <a:pt x="27097" y="45353"/>
                    <a:pt x="26915" y="46113"/>
                    <a:pt x="26627" y="46936"/>
                  </a:cubicBezTo>
                  <a:cubicBezTo>
                    <a:pt x="26493" y="47246"/>
                    <a:pt x="26359" y="47583"/>
                    <a:pt x="26204" y="47872"/>
                  </a:cubicBezTo>
                  <a:cubicBezTo>
                    <a:pt x="26161" y="47963"/>
                    <a:pt x="25980" y="48364"/>
                    <a:pt x="25894" y="48385"/>
                  </a:cubicBezTo>
                  <a:cubicBezTo>
                    <a:pt x="25873" y="48385"/>
                    <a:pt x="25873" y="48407"/>
                    <a:pt x="25894" y="48407"/>
                  </a:cubicBezTo>
                  <a:cubicBezTo>
                    <a:pt x="25897" y="48407"/>
                    <a:pt x="25900" y="48407"/>
                    <a:pt x="25903" y="48407"/>
                  </a:cubicBezTo>
                  <a:cubicBezTo>
                    <a:pt x="26041" y="48407"/>
                    <a:pt x="26318" y="47960"/>
                    <a:pt x="26381" y="47851"/>
                  </a:cubicBezTo>
                  <a:cubicBezTo>
                    <a:pt x="26514" y="47674"/>
                    <a:pt x="26627" y="47471"/>
                    <a:pt x="26739" y="47273"/>
                  </a:cubicBezTo>
                  <a:lnTo>
                    <a:pt x="26739" y="47273"/>
                  </a:lnTo>
                  <a:cubicBezTo>
                    <a:pt x="26627" y="47605"/>
                    <a:pt x="26514" y="47915"/>
                    <a:pt x="26274" y="48230"/>
                  </a:cubicBezTo>
                  <a:cubicBezTo>
                    <a:pt x="26049" y="48498"/>
                    <a:pt x="25846" y="48744"/>
                    <a:pt x="25712" y="49054"/>
                  </a:cubicBezTo>
                  <a:cubicBezTo>
                    <a:pt x="25359" y="49920"/>
                    <a:pt x="25070" y="50792"/>
                    <a:pt x="24466" y="51503"/>
                  </a:cubicBezTo>
                  <a:cubicBezTo>
                    <a:pt x="24268" y="51706"/>
                    <a:pt x="24065" y="51904"/>
                    <a:pt x="23819" y="52086"/>
                  </a:cubicBezTo>
                  <a:cubicBezTo>
                    <a:pt x="23466" y="52284"/>
                    <a:pt x="23086" y="52418"/>
                    <a:pt x="22707" y="52530"/>
                  </a:cubicBezTo>
                  <a:cubicBezTo>
                    <a:pt x="22685" y="52530"/>
                    <a:pt x="22637" y="52530"/>
                    <a:pt x="22594" y="52551"/>
                  </a:cubicBezTo>
                  <a:cubicBezTo>
                    <a:pt x="22637" y="52530"/>
                    <a:pt x="22664" y="52508"/>
                    <a:pt x="22685" y="52487"/>
                  </a:cubicBezTo>
                  <a:cubicBezTo>
                    <a:pt x="22883" y="52353"/>
                    <a:pt x="23038" y="52129"/>
                    <a:pt x="23151" y="51904"/>
                  </a:cubicBezTo>
                  <a:cubicBezTo>
                    <a:pt x="23397" y="51460"/>
                    <a:pt x="23734" y="51327"/>
                    <a:pt x="24177" y="51102"/>
                  </a:cubicBezTo>
                  <a:cubicBezTo>
                    <a:pt x="24199" y="51102"/>
                    <a:pt x="24177" y="51059"/>
                    <a:pt x="24156" y="51059"/>
                  </a:cubicBezTo>
                  <a:cubicBezTo>
                    <a:pt x="23910" y="51123"/>
                    <a:pt x="23621" y="51150"/>
                    <a:pt x="23418" y="51305"/>
                  </a:cubicBezTo>
                  <a:cubicBezTo>
                    <a:pt x="23172" y="51482"/>
                    <a:pt x="22974" y="51728"/>
                    <a:pt x="22771" y="51952"/>
                  </a:cubicBezTo>
                  <a:cubicBezTo>
                    <a:pt x="22381" y="52387"/>
                    <a:pt x="21870" y="52517"/>
                    <a:pt x="21330" y="52517"/>
                  </a:cubicBezTo>
                  <a:cubicBezTo>
                    <a:pt x="21100" y="52517"/>
                    <a:pt x="20865" y="52494"/>
                    <a:pt x="20632" y="52460"/>
                  </a:cubicBezTo>
                  <a:cubicBezTo>
                    <a:pt x="19498" y="52284"/>
                    <a:pt x="18471" y="51615"/>
                    <a:pt x="17359" y="51551"/>
                  </a:cubicBezTo>
                  <a:cubicBezTo>
                    <a:pt x="17070" y="51482"/>
                    <a:pt x="16755" y="51460"/>
                    <a:pt x="16514" y="51460"/>
                  </a:cubicBezTo>
                  <a:cubicBezTo>
                    <a:pt x="16044" y="51439"/>
                    <a:pt x="15712" y="51150"/>
                    <a:pt x="15375" y="50856"/>
                  </a:cubicBezTo>
                  <a:cubicBezTo>
                    <a:pt x="14995" y="50524"/>
                    <a:pt x="14616" y="50278"/>
                    <a:pt x="14172" y="50054"/>
                  </a:cubicBezTo>
                  <a:cubicBezTo>
                    <a:pt x="13749" y="49856"/>
                    <a:pt x="13461" y="49610"/>
                    <a:pt x="13215" y="49230"/>
                  </a:cubicBezTo>
                  <a:cubicBezTo>
                    <a:pt x="13412" y="48984"/>
                    <a:pt x="13616" y="48717"/>
                    <a:pt x="13840" y="48498"/>
                  </a:cubicBezTo>
                  <a:cubicBezTo>
                    <a:pt x="14241" y="48942"/>
                    <a:pt x="14728" y="49321"/>
                    <a:pt x="15311" y="49476"/>
                  </a:cubicBezTo>
                  <a:cubicBezTo>
                    <a:pt x="15311" y="49589"/>
                    <a:pt x="15311" y="49701"/>
                    <a:pt x="15332" y="49813"/>
                  </a:cubicBezTo>
                  <a:cubicBezTo>
                    <a:pt x="15311" y="49990"/>
                    <a:pt x="15311" y="50166"/>
                    <a:pt x="15311" y="50348"/>
                  </a:cubicBezTo>
                  <a:cubicBezTo>
                    <a:pt x="15311" y="50359"/>
                    <a:pt x="15322" y="50364"/>
                    <a:pt x="15332" y="50364"/>
                  </a:cubicBezTo>
                  <a:cubicBezTo>
                    <a:pt x="15343" y="50364"/>
                    <a:pt x="15354" y="50359"/>
                    <a:pt x="15354" y="50348"/>
                  </a:cubicBezTo>
                  <a:lnTo>
                    <a:pt x="15354" y="50770"/>
                  </a:lnTo>
                  <a:cubicBezTo>
                    <a:pt x="15332" y="50792"/>
                    <a:pt x="15354" y="50792"/>
                    <a:pt x="15375" y="50792"/>
                  </a:cubicBezTo>
                  <a:cubicBezTo>
                    <a:pt x="15487" y="50369"/>
                    <a:pt x="15509" y="49947"/>
                    <a:pt x="15530" y="49519"/>
                  </a:cubicBezTo>
                  <a:lnTo>
                    <a:pt x="15578" y="49519"/>
                  </a:lnTo>
                  <a:cubicBezTo>
                    <a:pt x="15621" y="49519"/>
                    <a:pt x="15621" y="49455"/>
                    <a:pt x="15600" y="49455"/>
                  </a:cubicBezTo>
                  <a:cubicBezTo>
                    <a:pt x="15578" y="49455"/>
                    <a:pt x="15552" y="49433"/>
                    <a:pt x="15552" y="49433"/>
                  </a:cubicBezTo>
                  <a:cubicBezTo>
                    <a:pt x="15552" y="49385"/>
                    <a:pt x="15578" y="49321"/>
                    <a:pt x="15600" y="49278"/>
                  </a:cubicBezTo>
                  <a:cubicBezTo>
                    <a:pt x="16044" y="49589"/>
                    <a:pt x="16536" y="49835"/>
                    <a:pt x="17070" y="49899"/>
                  </a:cubicBezTo>
                  <a:cubicBezTo>
                    <a:pt x="17113" y="49899"/>
                    <a:pt x="17113" y="49856"/>
                    <a:pt x="17070" y="49835"/>
                  </a:cubicBezTo>
                  <a:cubicBezTo>
                    <a:pt x="16600" y="49653"/>
                    <a:pt x="16134" y="49498"/>
                    <a:pt x="15685" y="49230"/>
                  </a:cubicBezTo>
                  <a:cubicBezTo>
                    <a:pt x="15664" y="49230"/>
                    <a:pt x="15642" y="49209"/>
                    <a:pt x="15621" y="49188"/>
                  </a:cubicBezTo>
                  <a:cubicBezTo>
                    <a:pt x="15755" y="48829"/>
                    <a:pt x="15910" y="48498"/>
                    <a:pt x="16044" y="48139"/>
                  </a:cubicBezTo>
                  <a:cubicBezTo>
                    <a:pt x="16311" y="47492"/>
                    <a:pt x="16311" y="46760"/>
                    <a:pt x="16648" y="46155"/>
                  </a:cubicBezTo>
                  <a:cubicBezTo>
                    <a:pt x="16937" y="45642"/>
                    <a:pt x="17423" y="45310"/>
                    <a:pt x="17760" y="44840"/>
                  </a:cubicBezTo>
                  <a:cubicBezTo>
                    <a:pt x="18204" y="44219"/>
                    <a:pt x="18204" y="43503"/>
                    <a:pt x="18520" y="42834"/>
                  </a:cubicBezTo>
                  <a:cubicBezTo>
                    <a:pt x="18520" y="42819"/>
                    <a:pt x="18506" y="42804"/>
                    <a:pt x="18491" y="42804"/>
                  </a:cubicBezTo>
                  <a:cubicBezTo>
                    <a:pt x="18484" y="42804"/>
                    <a:pt x="18478" y="42807"/>
                    <a:pt x="18471" y="42813"/>
                  </a:cubicBezTo>
                  <a:cubicBezTo>
                    <a:pt x="18295" y="43038"/>
                    <a:pt x="18204" y="43305"/>
                    <a:pt x="18140" y="43572"/>
                  </a:cubicBezTo>
                  <a:cubicBezTo>
                    <a:pt x="18006" y="43995"/>
                    <a:pt x="17851" y="44332"/>
                    <a:pt x="17584" y="44685"/>
                  </a:cubicBezTo>
                  <a:cubicBezTo>
                    <a:pt x="17183" y="45155"/>
                    <a:pt x="16669" y="45556"/>
                    <a:pt x="16354" y="46113"/>
                  </a:cubicBezTo>
                  <a:cubicBezTo>
                    <a:pt x="16220" y="46380"/>
                    <a:pt x="16156" y="46669"/>
                    <a:pt x="16113" y="46958"/>
                  </a:cubicBezTo>
                  <a:cubicBezTo>
                    <a:pt x="16065" y="47337"/>
                    <a:pt x="15931" y="47717"/>
                    <a:pt x="15798" y="48075"/>
                  </a:cubicBezTo>
                  <a:cubicBezTo>
                    <a:pt x="15712" y="48294"/>
                    <a:pt x="15642" y="48498"/>
                    <a:pt x="15578" y="48717"/>
                  </a:cubicBezTo>
                  <a:cubicBezTo>
                    <a:pt x="15600" y="48498"/>
                    <a:pt x="15621" y="48294"/>
                    <a:pt x="15685" y="48075"/>
                  </a:cubicBezTo>
                  <a:cubicBezTo>
                    <a:pt x="15776" y="47695"/>
                    <a:pt x="15888" y="47316"/>
                    <a:pt x="15979" y="46915"/>
                  </a:cubicBezTo>
                  <a:cubicBezTo>
                    <a:pt x="16065" y="46626"/>
                    <a:pt x="16332" y="46246"/>
                    <a:pt x="16290" y="45936"/>
                  </a:cubicBezTo>
                  <a:cubicBezTo>
                    <a:pt x="16290" y="45912"/>
                    <a:pt x="16267" y="45900"/>
                    <a:pt x="16244" y="45900"/>
                  </a:cubicBezTo>
                  <a:cubicBezTo>
                    <a:pt x="16221" y="45900"/>
                    <a:pt x="16199" y="45912"/>
                    <a:pt x="16199" y="45936"/>
                  </a:cubicBezTo>
                  <a:cubicBezTo>
                    <a:pt x="16199" y="46000"/>
                    <a:pt x="16177" y="46043"/>
                    <a:pt x="16156" y="46091"/>
                  </a:cubicBezTo>
                  <a:lnTo>
                    <a:pt x="16134" y="46091"/>
                  </a:lnTo>
                  <a:cubicBezTo>
                    <a:pt x="15819" y="46535"/>
                    <a:pt x="15354" y="46802"/>
                    <a:pt x="14931" y="47113"/>
                  </a:cubicBezTo>
                  <a:cubicBezTo>
                    <a:pt x="14974" y="47070"/>
                    <a:pt x="15017" y="47027"/>
                    <a:pt x="15043" y="46958"/>
                  </a:cubicBezTo>
                  <a:cubicBezTo>
                    <a:pt x="15445" y="46605"/>
                    <a:pt x="15846" y="46268"/>
                    <a:pt x="16199" y="45867"/>
                  </a:cubicBezTo>
                  <a:cubicBezTo>
                    <a:pt x="16402" y="45642"/>
                    <a:pt x="16578" y="45401"/>
                    <a:pt x="16733" y="45155"/>
                  </a:cubicBezTo>
                  <a:cubicBezTo>
                    <a:pt x="16824" y="45022"/>
                    <a:pt x="16937" y="44909"/>
                    <a:pt x="17022" y="44776"/>
                  </a:cubicBezTo>
                  <a:cubicBezTo>
                    <a:pt x="17402" y="44219"/>
                    <a:pt x="17605" y="43572"/>
                    <a:pt x="17872" y="42968"/>
                  </a:cubicBezTo>
                  <a:cubicBezTo>
                    <a:pt x="18140" y="42300"/>
                    <a:pt x="18541" y="41792"/>
                    <a:pt x="18985" y="41230"/>
                  </a:cubicBezTo>
                  <a:cubicBezTo>
                    <a:pt x="19429" y="40722"/>
                    <a:pt x="19632" y="40209"/>
                    <a:pt x="19808" y="39540"/>
                  </a:cubicBezTo>
                  <a:cubicBezTo>
                    <a:pt x="19921" y="39182"/>
                    <a:pt x="20124" y="38850"/>
                    <a:pt x="20300" y="38513"/>
                  </a:cubicBezTo>
                  <a:cubicBezTo>
                    <a:pt x="20434" y="38203"/>
                    <a:pt x="20546" y="37888"/>
                    <a:pt x="20610" y="37535"/>
                  </a:cubicBezTo>
                  <a:cubicBezTo>
                    <a:pt x="20744" y="37043"/>
                    <a:pt x="20926" y="36487"/>
                    <a:pt x="21236" y="36086"/>
                  </a:cubicBezTo>
                  <a:cubicBezTo>
                    <a:pt x="21504" y="35882"/>
                    <a:pt x="21680" y="35594"/>
                    <a:pt x="21835" y="35214"/>
                  </a:cubicBezTo>
                  <a:cubicBezTo>
                    <a:pt x="21835" y="35188"/>
                    <a:pt x="21819" y="35169"/>
                    <a:pt x="21801" y="35169"/>
                  </a:cubicBezTo>
                  <a:cubicBezTo>
                    <a:pt x="21790" y="35169"/>
                    <a:pt x="21779" y="35176"/>
                    <a:pt x="21771" y="35193"/>
                  </a:cubicBezTo>
                  <a:cubicBezTo>
                    <a:pt x="21279" y="35952"/>
                    <a:pt x="20632" y="36064"/>
                    <a:pt x="19787" y="36219"/>
                  </a:cubicBezTo>
                  <a:cubicBezTo>
                    <a:pt x="19006" y="36374"/>
                    <a:pt x="18386" y="36931"/>
                    <a:pt x="17803" y="37465"/>
                  </a:cubicBezTo>
                  <a:cubicBezTo>
                    <a:pt x="17338" y="37866"/>
                    <a:pt x="16846" y="38225"/>
                    <a:pt x="16423" y="38647"/>
                  </a:cubicBezTo>
                  <a:cubicBezTo>
                    <a:pt x="16514" y="38513"/>
                    <a:pt x="16578" y="38380"/>
                    <a:pt x="16669" y="38246"/>
                  </a:cubicBezTo>
                  <a:cubicBezTo>
                    <a:pt x="16669" y="38229"/>
                    <a:pt x="16655" y="38197"/>
                    <a:pt x="16624" y="38197"/>
                  </a:cubicBezTo>
                  <a:cubicBezTo>
                    <a:pt x="16617" y="38197"/>
                    <a:pt x="16609" y="38199"/>
                    <a:pt x="16600" y="38203"/>
                  </a:cubicBezTo>
                  <a:cubicBezTo>
                    <a:pt x="15979" y="38669"/>
                    <a:pt x="15445" y="39407"/>
                    <a:pt x="15220" y="40187"/>
                  </a:cubicBezTo>
                  <a:cubicBezTo>
                    <a:pt x="14931" y="40610"/>
                    <a:pt x="14594" y="40963"/>
                    <a:pt x="14081" y="41123"/>
                  </a:cubicBezTo>
                  <a:cubicBezTo>
                    <a:pt x="14038" y="41123"/>
                    <a:pt x="14038" y="41187"/>
                    <a:pt x="14081" y="41187"/>
                  </a:cubicBezTo>
                  <a:cubicBezTo>
                    <a:pt x="14883" y="41096"/>
                    <a:pt x="15396" y="40428"/>
                    <a:pt x="15819" y="39829"/>
                  </a:cubicBezTo>
                  <a:cubicBezTo>
                    <a:pt x="16134" y="39407"/>
                    <a:pt x="16423" y="39048"/>
                    <a:pt x="16824" y="38690"/>
                  </a:cubicBezTo>
                  <a:cubicBezTo>
                    <a:pt x="17183" y="38380"/>
                    <a:pt x="17584" y="38091"/>
                    <a:pt x="17937" y="37781"/>
                  </a:cubicBezTo>
                  <a:cubicBezTo>
                    <a:pt x="18295" y="37444"/>
                    <a:pt x="18653" y="37112"/>
                    <a:pt x="19076" y="36845"/>
                  </a:cubicBezTo>
                  <a:cubicBezTo>
                    <a:pt x="19520" y="36578"/>
                    <a:pt x="19990" y="36508"/>
                    <a:pt x="20455" y="36396"/>
                  </a:cubicBezTo>
                  <a:cubicBezTo>
                    <a:pt x="20610" y="36374"/>
                    <a:pt x="20744" y="36332"/>
                    <a:pt x="20856" y="36283"/>
                  </a:cubicBezTo>
                  <a:lnTo>
                    <a:pt x="20856" y="36283"/>
                  </a:lnTo>
                  <a:cubicBezTo>
                    <a:pt x="20792" y="36396"/>
                    <a:pt x="20723" y="36508"/>
                    <a:pt x="20659" y="36620"/>
                  </a:cubicBezTo>
                  <a:cubicBezTo>
                    <a:pt x="20343" y="37177"/>
                    <a:pt x="20300" y="37802"/>
                    <a:pt x="20033" y="38380"/>
                  </a:cubicBezTo>
                  <a:cubicBezTo>
                    <a:pt x="19878" y="38669"/>
                    <a:pt x="19696" y="38984"/>
                    <a:pt x="19562" y="39294"/>
                  </a:cubicBezTo>
                  <a:cubicBezTo>
                    <a:pt x="19455" y="39540"/>
                    <a:pt x="19386" y="39829"/>
                    <a:pt x="19295" y="40118"/>
                  </a:cubicBezTo>
                  <a:cubicBezTo>
                    <a:pt x="19076" y="40786"/>
                    <a:pt x="18471" y="41278"/>
                    <a:pt x="18070" y="41834"/>
                  </a:cubicBezTo>
                  <a:cubicBezTo>
                    <a:pt x="17316" y="42883"/>
                    <a:pt x="17183" y="44241"/>
                    <a:pt x="16220" y="45177"/>
                  </a:cubicBezTo>
                  <a:cubicBezTo>
                    <a:pt x="15867" y="45535"/>
                    <a:pt x="15396" y="45909"/>
                    <a:pt x="14910" y="46177"/>
                  </a:cubicBezTo>
                  <a:cubicBezTo>
                    <a:pt x="14616" y="45802"/>
                    <a:pt x="14306" y="45423"/>
                    <a:pt x="14017" y="45043"/>
                  </a:cubicBezTo>
                  <a:cubicBezTo>
                    <a:pt x="13707" y="44642"/>
                    <a:pt x="13370" y="44262"/>
                    <a:pt x="12947" y="43952"/>
                  </a:cubicBezTo>
                  <a:cubicBezTo>
                    <a:pt x="12947" y="43952"/>
                    <a:pt x="12926" y="43952"/>
                    <a:pt x="12947" y="43973"/>
                  </a:cubicBezTo>
                  <a:cubicBezTo>
                    <a:pt x="13391" y="44305"/>
                    <a:pt x="13728" y="44733"/>
                    <a:pt x="14060" y="45177"/>
                  </a:cubicBezTo>
                  <a:cubicBezTo>
                    <a:pt x="14306" y="45535"/>
                    <a:pt x="14530" y="45909"/>
                    <a:pt x="14819" y="46225"/>
                  </a:cubicBezTo>
                  <a:cubicBezTo>
                    <a:pt x="14271" y="46521"/>
                    <a:pt x="13681" y="46720"/>
                    <a:pt x="13084" y="46720"/>
                  </a:cubicBezTo>
                  <a:cubicBezTo>
                    <a:pt x="12830" y="46720"/>
                    <a:pt x="12575" y="46684"/>
                    <a:pt x="12322" y="46605"/>
                  </a:cubicBezTo>
                  <a:cubicBezTo>
                    <a:pt x="12318" y="46600"/>
                    <a:pt x="12315" y="46599"/>
                    <a:pt x="12312" y="46599"/>
                  </a:cubicBezTo>
                  <a:cubicBezTo>
                    <a:pt x="12294" y="46599"/>
                    <a:pt x="12282" y="46651"/>
                    <a:pt x="12300" y="46669"/>
                  </a:cubicBezTo>
                  <a:cubicBezTo>
                    <a:pt x="12546" y="46781"/>
                    <a:pt x="12792" y="46845"/>
                    <a:pt x="13011" y="46893"/>
                  </a:cubicBezTo>
                  <a:cubicBezTo>
                    <a:pt x="13248" y="46955"/>
                    <a:pt x="13493" y="46984"/>
                    <a:pt x="13739" y="46984"/>
                  </a:cubicBezTo>
                  <a:cubicBezTo>
                    <a:pt x="14028" y="46984"/>
                    <a:pt x="14317" y="46944"/>
                    <a:pt x="14594" y="46872"/>
                  </a:cubicBezTo>
                  <a:cubicBezTo>
                    <a:pt x="14685" y="46824"/>
                    <a:pt x="14776" y="46802"/>
                    <a:pt x="14862" y="46760"/>
                  </a:cubicBezTo>
                  <a:lnTo>
                    <a:pt x="14862" y="46760"/>
                  </a:lnTo>
                  <a:cubicBezTo>
                    <a:pt x="14552" y="47113"/>
                    <a:pt x="14241" y="47514"/>
                    <a:pt x="13926" y="47872"/>
                  </a:cubicBezTo>
                  <a:cubicBezTo>
                    <a:pt x="13862" y="47963"/>
                    <a:pt x="13771" y="48075"/>
                    <a:pt x="13707" y="48161"/>
                  </a:cubicBezTo>
                  <a:cubicBezTo>
                    <a:pt x="13482" y="47915"/>
                    <a:pt x="13279" y="47626"/>
                    <a:pt x="13102" y="47359"/>
                  </a:cubicBezTo>
                  <a:cubicBezTo>
                    <a:pt x="13096" y="47352"/>
                    <a:pt x="13090" y="47350"/>
                    <a:pt x="13084" y="47350"/>
                  </a:cubicBezTo>
                  <a:cubicBezTo>
                    <a:pt x="13070" y="47350"/>
                    <a:pt x="13059" y="47365"/>
                    <a:pt x="13059" y="47380"/>
                  </a:cubicBezTo>
                  <a:cubicBezTo>
                    <a:pt x="13215" y="47674"/>
                    <a:pt x="13412" y="47963"/>
                    <a:pt x="13637" y="48252"/>
                  </a:cubicBezTo>
                  <a:cubicBezTo>
                    <a:pt x="13439" y="48498"/>
                    <a:pt x="13257" y="48786"/>
                    <a:pt x="13124" y="49075"/>
                  </a:cubicBezTo>
                  <a:cubicBezTo>
                    <a:pt x="13102" y="49054"/>
                    <a:pt x="13081" y="49032"/>
                    <a:pt x="13081" y="49011"/>
                  </a:cubicBezTo>
                  <a:cubicBezTo>
                    <a:pt x="12792" y="48476"/>
                    <a:pt x="12525" y="47915"/>
                    <a:pt x="12236" y="47380"/>
                  </a:cubicBezTo>
                  <a:cubicBezTo>
                    <a:pt x="12076" y="47091"/>
                    <a:pt x="11899" y="46802"/>
                    <a:pt x="11701" y="46535"/>
                  </a:cubicBezTo>
                  <a:cubicBezTo>
                    <a:pt x="11653" y="46380"/>
                    <a:pt x="11589" y="46225"/>
                    <a:pt x="11477" y="46070"/>
                  </a:cubicBezTo>
                  <a:cubicBezTo>
                    <a:pt x="11252" y="45733"/>
                    <a:pt x="10942" y="45465"/>
                    <a:pt x="10696" y="45155"/>
                  </a:cubicBezTo>
                  <a:cubicBezTo>
                    <a:pt x="10450" y="44840"/>
                    <a:pt x="10252" y="44508"/>
                    <a:pt x="10070" y="44171"/>
                  </a:cubicBezTo>
                  <a:lnTo>
                    <a:pt x="10070" y="44171"/>
                  </a:lnTo>
                  <a:cubicBezTo>
                    <a:pt x="10428" y="44465"/>
                    <a:pt x="10851" y="44642"/>
                    <a:pt x="11140" y="45000"/>
                  </a:cubicBezTo>
                  <a:cubicBezTo>
                    <a:pt x="11144" y="45004"/>
                    <a:pt x="11150" y="45006"/>
                    <a:pt x="11156" y="45006"/>
                  </a:cubicBezTo>
                  <a:cubicBezTo>
                    <a:pt x="11186" y="45006"/>
                    <a:pt x="11223" y="44970"/>
                    <a:pt x="11188" y="44952"/>
                  </a:cubicBezTo>
                  <a:cubicBezTo>
                    <a:pt x="10985" y="44642"/>
                    <a:pt x="10717" y="44375"/>
                    <a:pt x="10428" y="44129"/>
                  </a:cubicBezTo>
                  <a:cubicBezTo>
                    <a:pt x="10027" y="43770"/>
                    <a:pt x="9781" y="43417"/>
                    <a:pt x="9583" y="42947"/>
                  </a:cubicBezTo>
                  <a:cubicBezTo>
                    <a:pt x="9535" y="42861"/>
                    <a:pt x="9514" y="42770"/>
                    <a:pt x="9471" y="42679"/>
                  </a:cubicBezTo>
                  <a:cubicBezTo>
                    <a:pt x="9295" y="42193"/>
                    <a:pt x="8979" y="41722"/>
                    <a:pt x="8648" y="41300"/>
                  </a:cubicBezTo>
                  <a:cubicBezTo>
                    <a:pt x="8043" y="40540"/>
                    <a:pt x="7129" y="40096"/>
                    <a:pt x="6509" y="39337"/>
                  </a:cubicBezTo>
                  <a:cubicBezTo>
                    <a:pt x="5840" y="38513"/>
                    <a:pt x="5615" y="37444"/>
                    <a:pt x="5102" y="36551"/>
                  </a:cubicBezTo>
                  <a:cubicBezTo>
                    <a:pt x="4835" y="36086"/>
                    <a:pt x="4525" y="35642"/>
                    <a:pt x="4236" y="35171"/>
                  </a:cubicBezTo>
                  <a:cubicBezTo>
                    <a:pt x="4214" y="35080"/>
                    <a:pt x="4188" y="34973"/>
                    <a:pt x="4188" y="34882"/>
                  </a:cubicBezTo>
                  <a:cubicBezTo>
                    <a:pt x="4145" y="34658"/>
                    <a:pt x="3990" y="34412"/>
                    <a:pt x="3899" y="34214"/>
                  </a:cubicBezTo>
                  <a:cubicBezTo>
                    <a:pt x="3701" y="33722"/>
                    <a:pt x="3787" y="33235"/>
                    <a:pt x="3920" y="32743"/>
                  </a:cubicBezTo>
                  <a:cubicBezTo>
                    <a:pt x="4033" y="32342"/>
                    <a:pt x="3813" y="31984"/>
                    <a:pt x="3813" y="31583"/>
                  </a:cubicBezTo>
                  <a:cubicBezTo>
                    <a:pt x="3813" y="31096"/>
                    <a:pt x="4054" y="30626"/>
                    <a:pt x="4391" y="30294"/>
                  </a:cubicBezTo>
                  <a:cubicBezTo>
                    <a:pt x="4658" y="30027"/>
                    <a:pt x="4990" y="29823"/>
                    <a:pt x="5257" y="29577"/>
                  </a:cubicBezTo>
                  <a:cubicBezTo>
                    <a:pt x="5637" y="29289"/>
                    <a:pt x="5883" y="28930"/>
                    <a:pt x="6305" y="28711"/>
                  </a:cubicBezTo>
                  <a:cubicBezTo>
                    <a:pt x="6664" y="28529"/>
                    <a:pt x="6974" y="28262"/>
                    <a:pt x="7241" y="27973"/>
                  </a:cubicBezTo>
                  <a:cubicBezTo>
                    <a:pt x="7375" y="27818"/>
                    <a:pt x="7444" y="27642"/>
                    <a:pt x="7599" y="27508"/>
                  </a:cubicBezTo>
                  <a:cubicBezTo>
                    <a:pt x="7599" y="27593"/>
                    <a:pt x="7621" y="27684"/>
                    <a:pt x="7664" y="27797"/>
                  </a:cubicBezTo>
                  <a:cubicBezTo>
                    <a:pt x="7466" y="27973"/>
                    <a:pt x="7263" y="28176"/>
                    <a:pt x="7129" y="28422"/>
                  </a:cubicBezTo>
                  <a:cubicBezTo>
                    <a:pt x="7129" y="28437"/>
                    <a:pt x="7142" y="28453"/>
                    <a:pt x="7158" y="28453"/>
                  </a:cubicBezTo>
                  <a:cubicBezTo>
                    <a:pt x="7164" y="28453"/>
                    <a:pt x="7171" y="28450"/>
                    <a:pt x="7177" y="28444"/>
                  </a:cubicBezTo>
                  <a:cubicBezTo>
                    <a:pt x="7311" y="28219"/>
                    <a:pt x="7509" y="28043"/>
                    <a:pt x="7712" y="27888"/>
                  </a:cubicBezTo>
                  <a:cubicBezTo>
                    <a:pt x="7776" y="27973"/>
                    <a:pt x="7845" y="28064"/>
                    <a:pt x="7888" y="28155"/>
                  </a:cubicBezTo>
                  <a:cubicBezTo>
                    <a:pt x="7557" y="28465"/>
                    <a:pt x="7289" y="28930"/>
                    <a:pt x="7086" y="29331"/>
                  </a:cubicBezTo>
                  <a:cubicBezTo>
                    <a:pt x="7065" y="29358"/>
                    <a:pt x="7086" y="29358"/>
                    <a:pt x="7107" y="29358"/>
                  </a:cubicBezTo>
                  <a:cubicBezTo>
                    <a:pt x="7353" y="28957"/>
                    <a:pt x="7642" y="28599"/>
                    <a:pt x="7931" y="28219"/>
                  </a:cubicBezTo>
                  <a:lnTo>
                    <a:pt x="7931" y="28219"/>
                  </a:lnTo>
                  <a:cubicBezTo>
                    <a:pt x="8113" y="28487"/>
                    <a:pt x="8198" y="28733"/>
                    <a:pt x="7845" y="29064"/>
                  </a:cubicBezTo>
                  <a:cubicBezTo>
                    <a:pt x="7530" y="29380"/>
                    <a:pt x="7177" y="29556"/>
                    <a:pt x="6888" y="29893"/>
                  </a:cubicBezTo>
                  <a:cubicBezTo>
                    <a:pt x="6305" y="30561"/>
                    <a:pt x="6220" y="31315"/>
                    <a:pt x="6220" y="32166"/>
                  </a:cubicBezTo>
                  <a:cubicBezTo>
                    <a:pt x="6193" y="33123"/>
                    <a:pt x="5706" y="34011"/>
                    <a:pt x="5926" y="34973"/>
                  </a:cubicBezTo>
                  <a:cubicBezTo>
                    <a:pt x="5926" y="34973"/>
                    <a:pt x="5952" y="34973"/>
                    <a:pt x="5952" y="34947"/>
                  </a:cubicBezTo>
                  <a:cubicBezTo>
                    <a:pt x="5861" y="34439"/>
                    <a:pt x="5974" y="34037"/>
                    <a:pt x="6172" y="33610"/>
                  </a:cubicBezTo>
                  <a:cubicBezTo>
                    <a:pt x="6220" y="33791"/>
                    <a:pt x="6263" y="33968"/>
                    <a:pt x="6284" y="34123"/>
                  </a:cubicBezTo>
                  <a:cubicBezTo>
                    <a:pt x="6284" y="34130"/>
                    <a:pt x="6286" y="34133"/>
                    <a:pt x="6289" y="34133"/>
                  </a:cubicBezTo>
                  <a:cubicBezTo>
                    <a:pt x="6296" y="34133"/>
                    <a:pt x="6305" y="34123"/>
                    <a:pt x="6305" y="34123"/>
                  </a:cubicBezTo>
                  <a:cubicBezTo>
                    <a:pt x="6305" y="33904"/>
                    <a:pt x="6305" y="33701"/>
                    <a:pt x="6284" y="33476"/>
                  </a:cubicBezTo>
                  <a:lnTo>
                    <a:pt x="6284" y="33390"/>
                  </a:lnTo>
                  <a:cubicBezTo>
                    <a:pt x="6305" y="33369"/>
                    <a:pt x="6327" y="33321"/>
                    <a:pt x="6327" y="33299"/>
                  </a:cubicBezTo>
                  <a:cubicBezTo>
                    <a:pt x="6530" y="32968"/>
                    <a:pt x="6551" y="32567"/>
                    <a:pt x="6551" y="32166"/>
                  </a:cubicBezTo>
                  <a:cubicBezTo>
                    <a:pt x="6573" y="31652"/>
                    <a:pt x="6573" y="31139"/>
                    <a:pt x="6797" y="30647"/>
                  </a:cubicBezTo>
                  <a:cubicBezTo>
                    <a:pt x="6995" y="30246"/>
                    <a:pt x="7311" y="29893"/>
                    <a:pt x="7690" y="29626"/>
                  </a:cubicBezTo>
                  <a:cubicBezTo>
                    <a:pt x="7733" y="29599"/>
                    <a:pt x="7755" y="29577"/>
                    <a:pt x="7797" y="29535"/>
                  </a:cubicBezTo>
                  <a:lnTo>
                    <a:pt x="7797" y="29535"/>
                  </a:lnTo>
                  <a:cubicBezTo>
                    <a:pt x="7733" y="29759"/>
                    <a:pt x="7712" y="29957"/>
                    <a:pt x="7776" y="30225"/>
                  </a:cubicBezTo>
                  <a:cubicBezTo>
                    <a:pt x="7867" y="30583"/>
                    <a:pt x="7958" y="30829"/>
                    <a:pt x="7910" y="31182"/>
                  </a:cubicBezTo>
                  <a:cubicBezTo>
                    <a:pt x="7867" y="31385"/>
                    <a:pt x="7888" y="31561"/>
                    <a:pt x="7931" y="31765"/>
                  </a:cubicBezTo>
                  <a:cubicBezTo>
                    <a:pt x="8001" y="32053"/>
                    <a:pt x="8156" y="32299"/>
                    <a:pt x="8225" y="32588"/>
                  </a:cubicBezTo>
                  <a:cubicBezTo>
                    <a:pt x="8332" y="32941"/>
                    <a:pt x="8247" y="33369"/>
                    <a:pt x="8198" y="33722"/>
                  </a:cubicBezTo>
                  <a:cubicBezTo>
                    <a:pt x="8198" y="33743"/>
                    <a:pt x="8225" y="33743"/>
                    <a:pt x="8225" y="33743"/>
                  </a:cubicBezTo>
                  <a:cubicBezTo>
                    <a:pt x="8359" y="33299"/>
                    <a:pt x="8444" y="32877"/>
                    <a:pt x="8402" y="32406"/>
                  </a:cubicBezTo>
                  <a:cubicBezTo>
                    <a:pt x="8380" y="32342"/>
                    <a:pt x="8380" y="32273"/>
                    <a:pt x="8359" y="32209"/>
                  </a:cubicBezTo>
                  <a:lnTo>
                    <a:pt x="8359" y="32209"/>
                  </a:lnTo>
                  <a:cubicBezTo>
                    <a:pt x="8466" y="32364"/>
                    <a:pt x="8578" y="32519"/>
                    <a:pt x="8648" y="32701"/>
                  </a:cubicBezTo>
                  <a:cubicBezTo>
                    <a:pt x="8648" y="32707"/>
                    <a:pt x="8649" y="32709"/>
                    <a:pt x="8652" y="32709"/>
                  </a:cubicBezTo>
                  <a:cubicBezTo>
                    <a:pt x="8658" y="32709"/>
                    <a:pt x="8669" y="32693"/>
                    <a:pt x="8669" y="32674"/>
                  </a:cubicBezTo>
                  <a:cubicBezTo>
                    <a:pt x="8626" y="32433"/>
                    <a:pt x="8535" y="32230"/>
                    <a:pt x="8402" y="32005"/>
                  </a:cubicBezTo>
                  <a:cubicBezTo>
                    <a:pt x="8311" y="31829"/>
                    <a:pt x="8268" y="31674"/>
                    <a:pt x="8198" y="31519"/>
                  </a:cubicBezTo>
                  <a:cubicBezTo>
                    <a:pt x="8225" y="31315"/>
                    <a:pt x="8268" y="31139"/>
                    <a:pt x="8268" y="30936"/>
                  </a:cubicBezTo>
                  <a:cubicBezTo>
                    <a:pt x="8268" y="30471"/>
                    <a:pt x="7931" y="29979"/>
                    <a:pt x="8156" y="29535"/>
                  </a:cubicBezTo>
                  <a:cubicBezTo>
                    <a:pt x="8247" y="29310"/>
                    <a:pt x="8402" y="29112"/>
                    <a:pt x="8493" y="28888"/>
                  </a:cubicBezTo>
                  <a:cubicBezTo>
                    <a:pt x="8557" y="29021"/>
                    <a:pt x="8599" y="29176"/>
                    <a:pt x="8690" y="29331"/>
                  </a:cubicBezTo>
                  <a:cubicBezTo>
                    <a:pt x="8781" y="29444"/>
                    <a:pt x="8915" y="29513"/>
                    <a:pt x="9049" y="29577"/>
                  </a:cubicBezTo>
                  <a:cubicBezTo>
                    <a:pt x="9471" y="29802"/>
                    <a:pt x="9359" y="30091"/>
                    <a:pt x="9535" y="30428"/>
                  </a:cubicBezTo>
                  <a:cubicBezTo>
                    <a:pt x="9696" y="30738"/>
                    <a:pt x="9829" y="30781"/>
                    <a:pt x="10097" y="30936"/>
                  </a:cubicBezTo>
                  <a:cubicBezTo>
                    <a:pt x="10103" y="30944"/>
                    <a:pt x="10108" y="30947"/>
                    <a:pt x="10111" y="30947"/>
                  </a:cubicBezTo>
                  <a:cubicBezTo>
                    <a:pt x="10118" y="30947"/>
                    <a:pt x="10118" y="30929"/>
                    <a:pt x="10118" y="30914"/>
                  </a:cubicBezTo>
                  <a:cubicBezTo>
                    <a:pt x="10118" y="30914"/>
                    <a:pt x="10070" y="30850"/>
                    <a:pt x="10049" y="30850"/>
                  </a:cubicBezTo>
                  <a:cubicBezTo>
                    <a:pt x="9803" y="30668"/>
                    <a:pt x="9739" y="30428"/>
                    <a:pt x="9717" y="30134"/>
                  </a:cubicBezTo>
                  <a:cubicBezTo>
                    <a:pt x="9696" y="29936"/>
                    <a:pt x="9696" y="29690"/>
                    <a:pt x="9535" y="29535"/>
                  </a:cubicBezTo>
                  <a:cubicBezTo>
                    <a:pt x="9268" y="29289"/>
                    <a:pt x="8958" y="29198"/>
                    <a:pt x="8824" y="28823"/>
                  </a:cubicBezTo>
                  <a:cubicBezTo>
                    <a:pt x="8733" y="28599"/>
                    <a:pt x="8578" y="28396"/>
                    <a:pt x="8444" y="28198"/>
                  </a:cubicBezTo>
                  <a:cubicBezTo>
                    <a:pt x="8332" y="27818"/>
                    <a:pt x="8225" y="27529"/>
                    <a:pt x="8423" y="27107"/>
                  </a:cubicBezTo>
                  <a:cubicBezTo>
                    <a:pt x="8648" y="26684"/>
                    <a:pt x="9091" y="26369"/>
                    <a:pt x="9471" y="26101"/>
                  </a:cubicBezTo>
                  <a:cubicBezTo>
                    <a:pt x="9936" y="25749"/>
                    <a:pt x="10471" y="25503"/>
                    <a:pt x="11033" y="25347"/>
                  </a:cubicBezTo>
                  <a:cubicBezTo>
                    <a:pt x="11459" y="25203"/>
                    <a:pt x="11939" y="25075"/>
                    <a:pt x="12398" y="25075"/>
                  </a:cubicBezTo>
                  <a:cubicBezTo>
                    <a:pt x="12515" y="25075"/>
                    <a:pt x="12631" y="25083"/>
                    <a:pt x="12744" y="25101"/>
                  </a:cubicBezTo>
                  <a:cubicBezTo>
                    <a:pt x="12680" y="25123"/>
                    <a:pt x="12589" y="25123"/>
                    <a:pt x="12525" y="25144"/>
                  </a:cubicBezTo>
                  <a:lnTo>
                    <a:pt x="12525" y="25166"/>
                  </a:lnTo>
                  <a:cubicBezTo>
                    <a:pt x="12610" y="25144"/>
                    <a:pt x="12701" y="25144"/>
                    <a:pt x="12771" y="25123"/>
                  </a:cubicBezTo>
                  <a:lnTo>
                    <a:pt x="12771" y="25101"/>
                  </a:lnTo>
                  <a:cubicBezTo>
                    <a:pt x="12785" y="25109"/>
                    <a:pt x="12799" y="25111"/>
                    <a:pt x="12814" y="25111"/>
                  </a:cubicBezTo>
                  <a:cubicBezTo>
                    <a:pt x="12843" y="25111"/>
                    <a:pt x="12872" y="25101"/>
                    <a:pt x="12904" y="25101"/>
                  </a:cubicBezTo>
                  <a:cubicBezTo>
                    <a:pt x="12904" y="25166"/>
                    <a:pt x="12904" y="25257"/>
                    <a:pt x="12926" y="25321"/>
                  </a:cubicBezTo>
                  <a:cubicBezTo>
                    <a:pt x="12680" y="25412"/>
                    <a:pt x="12434" y="25545"/>
                    <a:pt x="12188" y="25658"/>
                  </a:cubicBezTo>
                  <a:cubicBezTo>
                    <a:pt x="12166" y="25658"/>
                    <a:pt x="12166" y="25679"/>
                    <a:pt x="12188" y="25679"/>
                  </a:cubicBezTo>
                  <a:cubicBezTo>
                    <a:pt x="12455" y="25615"/>
                    <a:pt x="12701" y="25503"/>
                    <a:pt x="12947" y="25412"/>
                  </a:cubicBezTo>
                  <a:cubicBezTo>
                    <a:pt x="13011" y="25679"/>
                    <a:pt x="13124" y="25946"/>
                    <a:pt x="13257" y="26150"/>
                  </a:cubicBezTo>
                  <a:cubicBezTo>
                    <a:pt x="13412" y="26438"/>
                    <a:pt x="13658" y="26636"/>
                    <a:pt x="13926" y="26791"/>
                  </a:cubicBezTo>
                  <a:cubicBezTo>
                    <a:pt x="14306" y="26995"/>
                    <a:pt x="14749" y="26973"/>
                    <a:pt x="15129" y="27150"/>
                  </a:cubicBezTo>
                  <a:cubicBezTo>
                    <a:pt x="15150" y="27150"/>
                    <a:pt x="15177" y="27171"/>
                    <a:pt x="15177" y="27171"/>
                  </a:cubicBezTo>
                  <a:cubicBezTo>
                    <a:pt x="15199" y="27192"/>
                    <a:pt x="15220" y="27192"/>
                    <a:pt x="15241" y="27219"/>
                  </a:cubicBezTo>
                  <a:cubicBezTo>
                    <a:pt x="15263" y="27219"/>
                    <a:pt x="15284" y="27219"/>
                    <a:pt x="15284" y="27241"/>
                  </a:cubicBezTo>
                  <a:cubicBezTo>
                    <a:pt x="15509" y="27374"/>
                    <a:pt x="15664" y="27593"/>
                    <a:pt x="15755" y="27839"/>
                  </a:cubicBezTo>
                  <a:cubicBezTo>
                    <a:pt x="15867" y="28422"/>
                    <a:pt x="15685" y="28930"/>
                    <a:pt x="15129" y="29267"/>
                  </a:cubicBezTo>
                  <a:cubicBezTo>
                    <a:pt x="14931" y="29380"/>
                    <a:pt x="14707" y="29465"/>
                    <a:pt x="14552" y="29626"/>
                  </a:cubicBezTo>
                  <a:cubicBezTo>
                    <a:pt x="14193" y="29936"/>
                    <a:pt x="13947" y="30048"/>
                    <a:pt x="13482" y="30069"/>
                  </a:cubicBezTo>
                  <a:cubicBezTo>
                    <a:pt x="13461" y="30069"/>
                    <a:pt x="13461" y="30112"/>
                    <a:pt x="13482" y="30112"/>
                  </a:cubicBezTo>
                  <a:cubicBezTo>
                    <a:pt x="13840" y="30112"/>
                    <a:pt x="14108" y="30112"/>
                    <a:pt x="14418" y="29936"/>
                  </a:cubicBezTo>
                  <a:cubicBezTo>
                    <a:pt x="14642" y="29802"/>
                    <a:pt x="14840" y="29647"/>
                    <a:pt x="15086" y="29556"/>
                  </a:cubicBezTo>
                  <a:cubicBezTo>
                    <a:pt x="15263" y="29492"/>
                    <a:pt x="15418" y="29401"/>
                    <a:pt x="15578" y="29267"/>
                  </a:cubicBezTo>
                  <a:lnTo>
                    <a:pt x="15600" y="29267"/>
                  </a:lnTo>
                  <a:cubicBezTo>
                    <a:pt x="15552" y="29380"/>
                    <a:pt x="15509" y="29492"/>
                    <a:pt x="15466" y="29599"/>
                  </a:cubicBezTo>
                  <a:cubicBezTo>
                    <a:pt x="15354" y="29893"/>
                    <a:pt x="15311" y="30267"/>
                    <a:pt x="15466" y="30561"/>
                  </a:cubicBezTo>
                  <a:cubicBezTo>
                    <a:pt x="15600" y="30781"/>
                    <a:pt x="15776" y="30963"/>
                    <a:pt x="15755" y="31251"/>
                  </a:cubicBezTo>
                  <a:cubicBezTo>
                    <a:pt x="15712" y="31561"/>
                    <a:pt x="15712" y="31807"/>
                    <a:pt x="15819" y="32075"/>
                  </a:cubicBezTo>
                  <a:cubicBezTo>
                    <a:pt x="15819" y="32084"/>
                    <a:pt x="15827" y="32089"/>
                    <a:pt x="15837" y="32089"/>
                  </a:cubicBezTo>
                  <a:cubicBezTo>
                    <a:pt x="15851" y="32089"/>
                    <a:pt x="15867" y="32079"/>
                    <a:pt x="15867" y="32053"/>
                  </a:cubicBezTo>
                  <a:cubicBezTo>
                    <a:pt x="15819" y="31765"/>
                    <a:pt x="15910" y="31471"/>
                    <a:pt x="15953" y="31203"/>
                  </a:cubicBezTo>
                  <a:cubicBezTo>
                    <a:pt x="16332" y="31604"/>
                    <a:pt x="16958" y="31717"/>
                    <a:pt x="17225" y="32230"/>
                  </a:cubicBezTo>
                  <a:cubicBezTo>
                    <a:pt x="17232" y="32236"/>
                    <a:pt x="17240" y="32239"/>
                    <a:pt x="17248" y="32239"/>
                  </a:cubicBezTo>
                  <a:cubicBezTo>
                    <a:pt x="17266" y="32239"/>
                    <a:pt x="17283" y="32224"/>
                    <a:pt x="17268" y="32209"/>
                  </a:cubicBezTo>
                  <a:cubicBezTo>
                    <a:pt x="17113" y="31786"/>
                    <a:pt x="16712" y="31519"/>
                    <a:pt x="16380" y="31251"/>
                  </a:cubicBezTo>
                  <a:cubicBezTo>
                    <a:pt x="16220" y="31139"/>
                    <a:pt x="16065" y="30984"/>
                    <a:pt x="15931" y="30781"/>
                  </a:cubicBezTo>
                  <a:lnTo>
                    <a:pt x="15931" y="30759"/>
                  </a:lnTo>
                  <a:cubicBezTo>
                    <a:pt x="15867" y="30535"/>
                    <a:pt x="15712" y="30380"/>
                    <a:pt x="15712" y="30112"/>
                  </a:cubicBezTo>
                  <a:cubicBezTo>
                    <a:pt x="15685" y="29866"/>
                    <a:pt x="15819" y="29599"/>
                    <a:pt x="15931" y="29401"/>
                  </a:cubicBezTo>
                  <a:cubicBezTo>
                    <a:pt x="16134" y="28930"/>
                    <a:pt x="16247" y="28487"/>
                    <a:pt x="16156" y="28021"/>
                  </a:cubicBezTo>
                  <a:lnTo>
                    <a:pt x="16156" y="28021"/>
                  </a:lnTo>
                  <a:cubicBezTo>
                    <a:pt x="16290" y="28085"/>
                    <a:pt x="16402" y="28155"/>
                    <a:pt x="16514" y="28241"/>
                  </a:cubicBezTo>
                  <a:cubicBezTo>
                    <a:pt x="16691" y="28444"/>
                    <a:pt x="16803" y="28690"/>
                    <a:pt x="17001" y="28866"/>
                  </a:cubicBezTo>
                  <a:cubicBezTo>
                    <a:pt x="17022" y="28866"/>
                    <a:pt x="17049" y="28888"/>
                    <a:pt x="17070" y="28888"/>
                  </a:cubicBezTo>
                  <a:cubicBezTo>
                    <a:pt x="17070" y="28909"/>
                    <a:pt x="17092" y="28930"/>
                    <a:pt x="17113" y="28957"/>
                  </a:cubicBezTo>
                  <a:cubicBezTo>
                    <a:pt x="17268" y="29112"/>
                    <a:pt x="17402" y="29176"/>
                    <a:pt x="17536" y="29358"/>
                  </a:cubicBezTo>
                  <a:cubicBezTo>
                    <a:pt x="17669" y="29513"/>
                    <a:pt x="17782" y="29599"/>
                    <a:pt x="17958" y="29690"/>
                  </a:cubicBezTo>
                  <a:cubicBezTo>
                    <a:pt x="18183" y="29823"/>
                    <a:pt x="18295" y="30048"/>
                    <a:pt x="18407" y="30267"/>
                  </a:cubicBezTo>
                  <a:cubicBezTo>
                    <a:pt x="18598" y="30640"/>
                    <a:pt x="18981" y="31176"/>
                    <a:pt x="19458" y="31176"/>
                  </a:cubicBezTo>
                  <a:cubicBezTo>
                    <a:pt x="19528" y="31176"/>
                    <a:pt x="19601" y="31164"/>
                    <a:pt x="19675" y="31139"/>
                  </a:cubicBezTo>
                  <a:cubicBezTo>
                    <a:pt x="19696" y="31139"/>
                    <a:pt x="19696" y="31096"/>
                    <a:pt x="19675" y="31096"/>
                  </a:cubicBezTo>
                  <a:cubicBezTo>
                    <a:pt x="18787" y="31048"/>
                    <a:pt x="18808" y="29936"/>
                    <a:pt x="18252" y="29492"/>
                  </a:cubicBezTo>
                  <a:cubicBezTo>
                    <a:pt x="18092" y="29380"/>
                    <a:pt x="17937" y="29331"/>
                    <a:pt x="17803" y="29155"/>
                  </a:cubicBezTo>
                  <a:cubicBezTo>
                    <a:pt x="17782" y="29134"/>
                    <a:pt x="17760" y="29091"/>
                    <a:pt x="17739" y="29064"/>
                  </a:cubicBezTo>
                  <a:lnTo>
                    <a:pt x="17851" y="29064"/>
                  </a:lnTo>
                  <a:cubicBezTo>
                    <a:pt x="17866" y="29064"/>
                    <a:pt x="17881" y="29063"/>
                    <a:pt x="17895" y="29063"/>
                  </a:cubicBezTo>
                  <a:cubicBezTo>
                    <a:pt x="18540" y="29063"/>
                    <a:pt x="19000" y="29514"/>
                    <a:pt x="19653" y="29556"/>
                  </a:cubicBezTo>
                  <a:lnTo>
                    <a:pt x="19830" y="29556"/>
                  </a:lnTo>
                  <a:cubicBezTo>
                    <a:pt x="20033" y="29668"/>
                    <a:pt x="20231" y="29802"/>
                    <a:pt x="20434" y="29823"/>
                  </a:cubicBezTo>
                  <a:cubicBezTo>
                    <a:pt x="20701" y="29845"/>
                    <a:pt x="20814" y="29957"/>
                    <a:pt x="20969" y="30160"/>
                  </a:cubicBezTo>
                  <a:cubicBezTo>
                    <a:pt x="21060" y="30267"/>
                    <a:pt x="21167" y="30337"/>
                    <a:pt x="21279" y="30428"/>
                  </a:cubicBezTo>
                  <a:cubicBezTo>
                    <a:pt x="21300" y="30428"/>
                    <a:pt x="21327" y="30401"/>
                    <a:pt x="21300" y="30380"/>
                  </a:cubicBezTo>
                  <a:cubicBezTo>
                    <a:pt x="21012" y="30182"/>
                    <a:pt x="20990" y="29759"/>
                    <a:pt x="20632" y="29626"/>
                  </a:cubicBezTo>
                  <a:cubicBezTo>
                    <a:pt x="20610" y="29599"/>
                    <a:pt x="20589" y="29599"/>
                    <a:pt x="20589" y="29599"/>
                  </a:cubicBezTo>
                  <a:cubicBezTo>
                    <a:pt x="20701" y="29599"/>
                    <a:pt x="20835" y="29626"/>
                    <a:pt x="20969" y="29668"/>
                  </a:cubicBezTo>
                  <a:cubicBezTo>
                    <a:pt x="21391" y="29802"/>
                    <a:pt x="21637" y="30225"/>
                    <a:pt x="21750" y="30626"/>
                  </a:cubicBezTo>
                  <a:cubicBezTo>
                    <a:pt x="21750" y="30645"/>
                    <a:pt x="21762" y="30655"/>
                    <a:pt x="21777" y="30655"/>
                  </a:cubicBezTo>
                  <a:cubicBezTo>
                    <a:pt x="21794" y="30655"/>
                    <a:pt x="21814" y="30640"/>
                    <a:pt x="21814" y="30604"/>
                  </a:cubicBezTo>
                  <a:cubicBezTo>
                    <a:pt x="21701" y="30027"/>
                    <a:pt x="21525" y="29535"/>
                    <a:pt x="20947" y="29310"/>
                  </a:cubicBezTo>
                  <a:cubicBezTo>
                    <a:pt x="20856" y="29289"/>
                    <a:pt x="20792" y="29267"/>
                    <a:pt x="20723" y="29246"/>
                  </a:cubicBezTo>
                  <a:cubicBezTo>
                    <a:pt x="20897" y="29201"/>
                    <a:pt x="21062" y="29176"/>
                    <a:pt x="21248" y="29176"/>
                  </a:cubicBezTo>
                  <a:cubicBezTo>
                    <a:pt x="21347" y="29176"/>
                    <a:pt x="21452" y="29183"/>
                    <a:pt x="21568" y="29198"/>
                  </a:cubicBezTo>
                  <a:cubicBezTo>
                    <a:pt x="21575" y="29202"/>
                    <a:pt x="21582" y="29204"/>
                    <a:pt x="21588" y="29204"/>
                  </a:cubicBezTo>
                  <a:cubicBezTo>
                    <a:pt x="21621" y="29204"/>
                    <a:pt x="21630" y="29152"/>
                    <a:pt x="21594" y="29134"/>
                  </a:cubicBezTo>
                  <a:cubicBezTo>
                    <a:pt x="21371" y="29081"/>
                    <a:pt x="21138" y="28991"/>
                    <a:pt x="20902" y="28991"/>
                  </a:cubicBezTo>
                  <a:cubicBezTo>
                    <a:pt x="20828" y="28991"/>
                    <a:pt x="20754" y="29000"/>
                    <a:pt x="20680" y="29021"/>
                  </a:cubicBezTo>
                  <a:cubicBezTo>
                    <a:pt x="20498" y="29064"/>
                    <a:pt x="20343" y="29134"/>
                    <a:pt x="20188" y="29198"/>
                  </a:cubicBezTo>
                  <a:lnTo>
                    <a:pt x="19653" y="29198"/>
                  </a:lnTo>
                  <a:cubicBezTo>
                    <a:pt x="19209" y="29176"/>
                    <a:pt x="18942" y="28909"/>
                    <a:pt x="18541" y="28775"/>
                  </a:cubicBezTo>
                  <a:lnTo>
                    <a:pt x="18471" y="28775"/>
                  </a:lnTo>
                  <a:cubicBezTo>
                    <a:pt x="18605" y="28663"/>
                    <a:pt x="18675" y="28508"/>
                    <a:pt x="18653" y="28310"/>
                  </a:cubicBezTo>
                  <a:cubicBezTo>
                    <a:pt x="18584" y="27995"/>
                    <a:pt x="18605" y="27727"/>
                    <a:pt x="18921" y="27593"/>
                  </a:cubicBezTo>
                  <a:cubicBezTo>
                    <a:pt x="19076" y="27529"/>
                    <a:pt x="19231" y="27460"/>
                    <a:pt x="19322" y="27305"/>
                  </a:cubicBezTo>
                  <a:cubicBezTo>
                    <a:pt x="19455" y="27037"/>
                    <a:pt x="19498" y="26770"/>
                    <a:pt x="19252" y="26572"/>
                  </a:cubicBezTo>
                  <a:cubicBezTo>
                    <a:pt x="19252" y="26566"/>
                    <a:pt x="19248" y="26563"/>
                    <a:pt x="19244" y="26563"/>
                  </a:cubicBezTo>
                  <a:cubicBezTo>
                    <a:pt x="19233" y="26563"/>
                    <a:pt x="19216" y="26578"/>
                    <a:pt x="19231" y="26593"/>
                  </a:cubicBezTo>
                  <a:cubicBezTo>
                    <a:pt x="19632" y="27128"/>
                    <a:pt x="18942" y="27305"/>
                    <a:pt x="18605" y="27460"/>
                  </a:cubicBezTo>
                  <a:cubicBezTo>
                    <a:pt x="18493" y="27529"/>
                    <a:pt x="18407" y="27572"/>
                    <a:pt x="18359" y="27663"/>
                  </a:cubicBezTo>
                  <a:cubicBezTo>
                    <a:pt x="18316" y="27620"/>
                    <a:pt x="18252" y="27551"/>
                    <a:pt x="18183" y="27529"/>
                  </a:cubicBezTo>
                  <a:cubicBezTo>
                    <a:pt x="18049" y="27438"/>
                    <a:pt x="17915" y="27417"/>
                    <a:pt x="17760" y="27374"/>
                  </a:cubicBezTo>
                  <a:cubicBezTo>
                    <a:pt x="17450" y="27262"/>
                    <a:pt x="17471" y="27016"/>
                    <a:pt x="17359" y="26770"/>
                  </a:cubicBezTo>
                  <a:cubicBezTo>
                    <a:pt x="17359" y="26759"/>
                    <a:pt x="17354" y="26754"/>
                    <a:pt x="17348" y="26754"/>
                  </a:cubicBezTo>
                  <a:cubicBezTo>
                    <a:pt x="17343" y="26754"/>
                    <a:pt x="17338" y="26759"/>
                    <a:pt x="17338" y="26770"/>
                  </a:cubicBezTo>
                  <a:cubicBezTo>
                    <a:pt x="17338" y="27059"/>
                    <a:pt x="17316" y="27262"/>
                    <a:pt x="17584" y="27438"/>
                  </a:cubicBezTo>
                  <a:cubicBezTo>
                    <a:pt x="17717" y="27551"/>
                    <a:pt x="17872" y="27572"/>
                    <a:pt x="18028" y="27684"/>
                  </a:cubicBezTo>
                  <a:cubicBezTo>
                    <a:pt x="18118" y="27754"/>
                    <a:pt x="18183" y="27839"/>
                    <a:pt x="18252" y="27952"/>
                  </a:cubicBezTo>
                  <a:cubicBezTo>
                    <a:pt x="18225" y="28198"/>
                    <a:pt x="18429" y="28444"/>
                    <a:pt x="18140" y="28599"/>
                  </a:cubicBezTo>
                  <a:cubicBezTo>
                    <a:pt x="17985" y="28711"/>
                    <a:pt x="17803" y="28711"/>
                    <a:pt x="17626" y="28711"/>
                  </a:cubicBezTo>
                  <a:cubicBezTo>
                    <a:pt x="17514" y="28711"/>
                    <a:pt x="17402" y="28690"/>
                    <a:pt x="17290" y="28620"/>
                  </a:cubicBezTo>
                  <a:cubicBezTo>
                    <a:pt x="16979" y="28465"/>
                    <a:pt x="16846" y="28064"/>
                    <a:pt x="16600" y="27861"/>
                  </a:cubicBezTo>
                  <a:cubicBezTo>
                    <a:pt x="16514" y="27797"/>
                    <a:pt x="16423" y="27727"/>
                    <a:pt x="16311" y="27706"/>
                  </a:cubicBezTo>
                  <a:cubicBezTo>
                    <a:pt x="16065" y="27620"/>
                    <a:pt x="16001" y="27438"/>
                    <a:pt x="15846" y="27241"/>
                  </a:cubicBezTo>
                  <a:cubicBezTo>
                    <a:pt x="15776" y="27150"/>
                    <a:pt x="15712" y="27085"/>
                    <a:pt x="15621" y="27037"/>
                  </a:cubicBezTo>
                  <a:cubicBezTo>
                    <a:pt x="15600" y="27016"/>
                    <a:pt x="15578" y="26995"/>
                    <a:pt x="15530" y="26995"/>
                  </a:cubicBezTo>
                  <a:cubicBezTo>
                    <a:pt x="15712" y="26925"/>
                    <a:pt x="15888" y="26818"/>
                    <a:pt x="16044" y="26615"/>
                  </a:cubicBezTo>
                  <a:cubicBezTo>
                    <a:pt x="16134" y="26503"/>
                    <a:pt x="16156" y="26326"/>
                    <a:pt x="16177" y="26192"/>
                  </a:cubicBezTo>
                  <a:cubicBezTo>
                    <a:pt x="16247" y="25855"/>
                    <a:pt x="16402" y="25679"/>
                    <a:pt x="16691" y="25524"/>
                  </a:cubicBezTo>
                  <a:cubicBezTo>
                    <a:pt x="17001" y="25299"/>
                    <a:pt x="17247" y="25032"/>
                    <a:pt x="17493" y="24743"/>
                  </a:cubicBezTo>
                  <a:cubicBezTo>
                    <a:pt x="17691" y="24545"/>
                    <a:pt x="17894" y="24385"/>
                    <a:pt x="18118" y="24299"/>
                  </a:cubicBezTo>
                  <a:lnTo>
                    <a:pt x="18140" y="24299"/>
                  </a:lnTo>
                  <a:cubicBezTo>
                    <a:pt x="18232" y="24257"/>
                    <a:pt x="18306" y="24239"/>
                    <a:pt x="18379" y="24239"/>
                  </a:cubicBezTo>
                  <a:cubicBezTo>
                    <a:pt x="18462" y="24239"/>
                    <a:pt x="18545" y="24262"/>
                    <a:pt x="18653" y="24299"/>
                  </a:cubicBezTo>
                  <a:cubicBezTo>
                    <a:pt x="18872" y="24363"/>
                    <a:pt x="19076" y="24299"/>
                    <a:pt x="19252" y="24497"/>
                  </a:cubicBezTo>
                  <a:cubicBezTo>
                    <a:pt x="19477" y="24722"/>
                    <a:pt x="19541" y="25032"/>
                    <a:pt x="19787" y="25257"/>
                  </a:cubicBezTo>
                  <a:cubicBezTo>
                    <a:pt x="19794" y="25270"/>
                    <a:pt x="19803" y="25275"/>
                    <a:pt x="19812" y="25275"/>
                  </a:cubicBezTo>
                  <a:cubicBezTo>
                    <a:pt x="19831" y="25275"/>
                    <a:pt x="19848" y="25250"/>
                    <a:pt x="19830" y="25235"/>
                  </a:cubicBezTo>
                  <a:cubicBezTo>
                    <a:pt x="19610" y="24946"/>
                    <a:pt x="19589" y="24567"/>
                    <a:pt x="19386" y="24299"/>
                  </a:cubicBezTo>
                  <a:lnTo>
                    <a:pt x="19386" y="24299"/>
                  </a:lnTo>
                  <a:cubicBezTo>
                    <a:pt x="19632" y="24321"/>
                    <a:pt x="19878" y="24363"/>
                    <a:pt x="20124" y="24363"/>
                  </a:cubicBezTo>
                  <a:cubicBezTo>
                    <a:pt x="20167" y="24363"/>
                    <a:pt x="20209" y="24363"/>
                    <a:pt x="20258" y="24342"/>
                  </a:cubicBezTo>
                  <a:cubicBezTo>
                    <a:pt x="20300" y="24363"/>
                    <a:pt x="20343" y="24363"/>
                    <a:pt x="20391" y="24363"/>
                  </a:cubicBezTo>
                  <a:cubicBezTo>
                    <a:pt x="20525" y="24412"/>
                    <a:pt x="20701" y="24433"/>
                    <a:pt x="20792" y="24519"/>
                  </a:cubicBezTo>
                  <a:cubicBezTo>
                    <a:pt x="20799" y="24527"/>
                    <a:pt x="20807" y="24530"/>
                    <a:pt x="20815" y="24530"/>
                  </a:cubicBezTo>
                  <a:cubicBezTo>
                    <a:pt x="20834" y="24530"/>
                    <a:pt x="20850" y="24512"/>
                    <a:pt x="20835" y="24497"/>
                  </a:cubicBezTo>
                  <a:cubicBezTo>
                    <a:pt x="20766" y="24385"/>
                    <a:pt x="20632" y="24342"/>
                    <a:pt x="20498" y="24278"/>
                  </a:cubicBezTo>
                  <a:cubicBezTo>
                    <a:pt x="20947" y="24096"/>
                    <a:pt x="21033" y="23583"/>
                    <a:pt x="21167" y="23096"/>
                  </a:cubicBezTo>
                  <a:cubicBezTo>
                    <a:pt x="21167" y="23085"/>
                    <a:pt x="21156" y="23080"/>
                    <a:pt x="21145" y="23080"/>
                  </a:cubicBezTo>
                  <a:cubicBezTo>
                    <a:pt x="21135" y="23080"/>
                    <a:pt x="21124" y="23085"/>
                    <a:pt x="21124" y="23096"/>
                  </a:cubicBezTo>
                  <a:cubicBezTo>
                    <a:pt x="20969" y="23561"/>
                    <a:pt x="20878" y="24032"/>
                    <a:pt x="20258" y="24096"/>
                  </a:cubicBezTo>
                  <a:cubicBezTo>
                    <a:pt x="20214" y="24102"/>
                    <a:pt x="20169" y="24104"/>
                    <a:pt x="20124" y="24104"/>
                  </a:cubicBezTo>
                  <a:cubicBezTo>
                    <a:pt x="19771" y="24104"/>
                    <a:pt x="19364" y="23955"/>
                    <a:pt x="19028" y="23898"/>
                  </a:cubicBezTo>
                  <a:cubicBezTo>
                    <a:pt x="18963" y="23898"/>
                    <a:pt x="18894" y="23877"/>
                    <a:pt x="18851" y="23877"/>
                  </a:cubicBezTo>
                  <a:cubicBezTo>
                    <a:pt x="18894" y="23850"/>
                    <a:pt x="18963" y="23807"/>
                    <a:pt x="19006" y="23765"/>
                  </a:cubicBezTo>
                  <a:cubicBezTo>
                    <a:pt x="19140" y="23652"/>
                    <a:pt x="19209" y="23428"/>
                    <a:pt x="19231" y="23273"/>
                  </a:cubicBezTo>
                  <a:cubicBezTo>
                    <a:pt x="19274" y="22871"/>
                    <a:pt x="19231" y="22492"/>
                    <a:pt x="19562" y="22182"/>
                  </a:cubicBezTo>
                  <a:cubicBezTo>
                    <a:pt x="19583" y="22165"/>
                    <a:pt x="19558" y="22131"/>
                    <a:pt x="19535" y="22131"/>
                  </a:cubicBezTo>
                  <a:cubicBezTo>
                    <a:pt x="19530" y="22131"/>
                    <a:pt x="19524" y="22133"/>
                    <a:pt x="19520" y="22139"/>
                  </a:cubicBezTo>
                  <a:cubicBezTo>
                    <a:pt x="19161" y="22449"/>
                    <a:pt x="19140" y="22829"/>
                    <a:pt x="19028" y="23230"/>
                  </a:cubicBezTo>
                  <a:cubicBezTo>
                    <a:pt x="18921" y="23631"/>
                    <a:pt x="18626" y="23631"/>
                    <a:pt x="18338" y="23786"/>
                  </a:cubicBezTo>
                  <a:cubicBezTo>
                    <a:pt x="18225" y="23829"/>
                    <a:pt x="18118" y="23898"/>
                    <a:pt x="18006" y="23962"/>
                  </a:cubicBezTo>
                  <a:cubicBezTo>
                    <a:pt x="17782" y="24053"/>
                    <a:pt x="17557" y="24187"/>
                    <a:pt x="17338" y="24412"/>
                  </a:cubicBezTo>
                  <a:cubicBezTo>
                    <a:pt x="17268" y="24454"/>
                    <a:pt x="17225" y="24497"/>
                    <a:pt x="17183" y="24567"/>
                  </a:cubicBezTo>
                  <a:cubicBezTo>
                    <a:pt x="17183" y="24545"/>
                    <a:pt x="17183" y="24545"/>
                    <a:pt x="17204" y="24519"/>
                  </a:cubicBezTo>
                  <a:cubicBezTo>
                    <a:pt x="17316" y="24166"/>
                    <a:pt x="17605" y="23941"/>
                    <a:pt x="17739" y="23609"/>
                  </a:cubicBezTo>
                  <a:cubicBezTo>
                    <a:pt x="17937" y="23117"/>
                    <a:pt x="17872" y="22604"/>
                    <a:pt x="18140" y="22139"/>
                  </a:cubicBezTo>
                  <a:lnTo>
                    <a:pt x="18140" y="22139"/>
                  </a:lnTo>
                  <a:cubicBezTo>
                    <a:pt x="17937" y="22358"/>
                    <a:pt x="17803" y="22625"/>
                    <a:pt x="17691" y="22914"/>
                  </a:cubicBezTo>
                  <a:cubicBezTo>
                    <a:pt x="17626" y="23117"/>
                    <a:pt x="17648" y="23342"/>
                    <a:pt x="17557" y="23519"/>
                  </a:cubicBezTo>
                  <a:cubicBezTo>
                    <a:pt x="17493" y="23652"/>
                    <a:pt x="17380" y="23765"/>
                    <a:pt x="17290" y="23877"/>
                  </a:cubicBezTo>
                  <a:cubicBezTo>
                    <a:pt x="17268" y="23631"/>
                    <a:pt x="17070" y="23449"/>
                    <a:pt x="17049" y="23208"/>
                  </a:cubicBezTo>
                  <a:cubicBezTo>
                    <a:pt x="17049" y="23195"/>
                    <a:pt x="17037" y="23188"/>
                    <a:pt x="17025" y="23188"/>
                  </a:cubicBezTo>
                  <a:cubicBezTo>
                    <a:pt x="17013" y="23188"/>
                    <a:pt x="17001" y="23195"/>
                    <a:pt x="17001" y="23208"/>
                  </a:cubicBezTo>
                  <a:cubicBezTo>
                    <a:pt x="16958" y="23406"/>
                    <a:pt x="17070" y="23583"/>
                    <a:pt x="17113" y="23786"/>
                  </a:cubicBezTo>
                  <a:cubicBezTo>
                    <a:pt x="17156" y="23898"/>
                    <a:pt x="17113" y="24032"/>
                    <a:pt x="17070" y="24144"/>
                  </a:cubicBezTo>
                  <a:cubicBezTo>
                    <a:pt x="16979" y="24321"/>
                    <a:pt x="16915" y="24519"/>
                    <a:pt x="16846" y="24722"/>
                  </a:cubicBezTo>
                  <a:cubicBezTo>
                    <a:pt x="16803" y="24877"/>
                    <a:pt x="16733" y="24989"/>
                    <a:pt x="16669" y="25101"/>
                  </a:cubicBezTo>
                  <a:cubicBezTo>
                    <a:pt x="16648" y="25101"/>
                    <a:pt x="16621" y="25123"/>
                    <a:pt x="16600" y="25144"/>
                  </a:cubicBezTo>
                  <a:cubicBezTo>
                    <a:pt x="16466" y="25235"/>
                    <a:pt x="16354" y="25321"/>
                    <a:pt x="16247" y="25412"/>
                  </a:cubicBezTo>
                  <a:lnTo>
                    <a:pt x="16220" y="25412"/>
                  </a:lnTo>
                  <a:cubicBezTo>
                    <a:pt x="16354" y="25032"/>
                    <a:pt x="16220" y="24631"/>
                    <a:pt x="16001" y="24321"/>
                  </a:cubicBezTo>
                  <a:lnTo>
                    <a:pt x="15979" y="24321"/>
                  </a:lnTo>
                  <a:cubicBezTo>
                    <a:pt x="16086" y="24609"/>
                    <a:pt x="16156" y="24834"/>
                    <a:pt x="16134" y="25144"/>
                  </a:cubicBezTo>
                  <a:cubicBezTo>
                    <a:pt x="16086" y="25321"/>
                    <a:pt x="15953" y="25454"/>
                    <a:pt x="15910" y="25615"/>
                  </a:cubicBezTo>
                  <a:cubicBezTo>
                    <a:pt x="15846" y="25770"/>
                    <a:pt x="15846" y="25925"/>
                    <a:pt x="15819" y="26080"/>
                  </a:cubicBezTo>
                  <a:cubicBezTo>
                    <a:pt x="15755" y="26369"/>
                    <a:pt x="15712" y="26684"/>
                    <a:pt x="15241" y="26706"/>
                  </a:cubicBezTo>
                  <a:cubicBezTo>
                    <a:pt x="15017" y="26706"/>
                    <a:pt x="14819" y="26658"/>
                    <a:pt x="14594" y="26658"/>
                  </a:cubicBezTo>
                  <a:cubicBezTo>
                    <a:pt x="14530" y="26636"/>
                    <a:pt x="14439" y="26615"/>
                    <a:pt x="14375" y="26593"/>
                  </a:cubicBezTo>
                  <a:cubicBezTo>
                    <a:pt x="14193" y="26524"/>
                    <a:pt x="14038" y="26438"/>
                    <a:pt x="13883" y="26326"/>
                  </a:cubicBezTo>
                  <a:cubicBezTo>
                    <a:pt x="13573" y="25615"/>
                    <a:pt x="14530" y="24765"/>
                    <a:pt x="15017" y="24385"/>
                  </a:cubicBezTo>
                  <a:cubicBezTo>
                    <a:pt x="15038" y="24368"/>
                    <a:pt x="15025" y="24336"/>
                    <a:pt x="15008" y="24336"/>
                  </a:cubicBezTo>
                  <a:cubicBezTo>
                    <a:pt x="15004" y="24336"/>
                    <a:pt x="14999" y="24338"/>
                    <a:pt x="14995" y="24342"/>
                  </a:cubicBezTo>
                  <a:cubicBezTo>
                    <a:pt x="14530" y="24700"/>
                    <a:pt x="14060" y="25144"/>
                    <a:pt x="13792" y="25658"/>
                  </a:cubicBezTo>
                  <a:cubicBezTo>
                    <a:pt x="13728" y="25770"/>
                    <a:pt x="13680" y="25946"/>
                    <a:pt x="13658" y="26101"/>
                  </a:cubicBezTo>
                  <a:cubicBezTo>
                    <a:pt x="13658" y="26080"/>
                    <a:pt x="13637" y="26059"/>
                    <a:pt x="13616" y="26059"/>
                  </a:cubicBezTo>
                  <a:cubicBezTo>
                    <a:pt x="13616" y="25989"/>
                    <a:pt x="13594" y="25946"/>
                    <a:pt x="13594" y="25925"/>
                  </a:cubicBezTo>
                  <a:cubicBezTo>
                    <a:pt x="13546" y="25700"/>
                    <a:pt x="13658" y="25524"/>
                    <a:pt x="13707" y="25321"/>
                  </a:cubicBezTo>
                  <a:cubicBezTo>
                    <a:pt x="13728" y="25257"/>
                    <a:pt x="13707" y="25187"/>
                    <a:pt x="13707" y="25144"/>
                  </a:cubicBezTo>
                  <a:cubicBezTo>
                    <a:pt x="13658" y="24946"/>
                    <a:pt x="13771" y="24855"/>
                    <a:pt x="13883" y="24743"/>
                  </a:cubicBezTo>
                  <a:cubicBezTo>
                    <a:pt x="14038" y="24609"/>
                    <a:pt x="14150" y="24454"/>
                    <a:pt x="14263" y="24299"/>
                  </a:cubicBezTo>
                  <a:cubicBezTo>
                    <a:pt x="14396" y="24096"/>
                    <a:pt x="14509" y="23898"/>
                    <a:pt x="14685" y="23716"/>
                  </a:cubicBezTo>
                  <a:cubicBezTo>
                    <a:pt x="14819" y="23561"/>
                    <a:pt x="14995" y="23406"/>
                    <a:pt x="15150" y="23273"/>
                  </a:cubicBezTo>
                  <a:cubicBezTo>
                    <a:pt x="15445" y="23027"/>
                    <a:pt x="15776" y="22850"/>
                    <a:pt x="16086" y="22625"/>
                  </a:cubicBezTo>
                  <a:cubicBezTo>
                    <a:pt x="16113" y="22604"/>
                    <a:pt x="16156" y="22583"/>
                    <a:pt x="16199" y="22561"/>
                  </a:cubicBezTo>
                  <a:cubicBezTo>
                    <a:pt x="17070" y="22069"/>
                    <a:pt x="17717" y="21155"/>
                    <a:pt x="17782" y="20219"/>
                  </a:cubicBezTo>
                  <a:lnTo>
                    <a:pt x="17782" y="20198"/>
                  </a:lnTo>
                  <a:cubicBezTo>
                    <a:pt x="17803" y="19866"/>
                    <a:pt x="17739" y="19572"/>
                    <a:pt x="17648" y="19262"/>
                  </a:cubicBezTo>
                  <a:lnTo>
                    <a:pt x="17648" y="19262"/>
                  </a:lnTo>
                  <a:cubicBezTo>
                    <a:pt x="17894" y="19551"/>
                    <a:pt x="18161" y="19839"/>
                    <a:pt x="18225" y="20198"/>
                  </a:cubicBezTo>
                  <a:cubicBezTo>
                    <a:pt x="18237" y="20216"/>
                    <a:pt x="18251" y="20222"/>
                    <a:pt x="18263" y="20222"/>
                  </a:cubicBezTo>
                  <a:cubicBezTo>
                    <a:pt x="18281" y="20222"/>
                    <a:pt x="18295" y="20210"/>
                    <a:pt x="18295" y="20198"/>
                  </a:cubicBezTo>
                  <a:cubicBezTo>
                    <a:pt x="18274" y="19797"/>
                    <a:pt x="18118" y="19486"/>
                    <a:pt x="17915" y="19149"/>
                  </a:cubicBezTo>
                  <a:cubicBezTo>
                    <a:pt x="17648" y="18706"/>
                    <a:pt x="17471" y="18326"/>
                    <a:pt x="17450" y="17791"/>
                  </a:cubicBezTo>
                  <a:lnTo>
                    <a:pt x="17450" y="17791"/>
                  </a:lnTo>
                  <a:cubicBezTo>
                    <a:pt x="17557" y="18080"/>
                    <a:pt x="17717" y="18369"/>
                    <a:pt x="17851" y="18663"/>
                  </a:cubicBezTo>
                  <a:cubicBezTo>
                    <a:pt x="18092" y="19128"/>
                    <a:pt x="18450" y="19465"/>
                    <a:pt x="18541" y="20021"/>
                  </a:cubicBezTo>
                  <a:cubicBezTo>
                    <a:pt x="18605" y="20508"/>
                    <a:pt x="18316" y="20866"/>
                    <a:pt x="18252" y="21337"/>
                  </a:cubicBezTo>
                  <a:cubicBezTo>
                    <a:pt x="18252" y="21347"/>
                    <a:pt x="18257" y="21353"/>
                    <a:pt x="18265" y="21353"/>
                  </a:cubicBezTo>
                  <a:cubicBezTo>
                    <a:pt x="18274" y="21353"/>
                    <a:pt x="18284" y="21347"/>
                    <a:pt x="18295" y="21337"/>
                  </a:cubicBezTo>
                  <a:cubicBezTo>
                    <a:pt x="18359" y="21000"/>
                    <a:pt x="18541" y="20690"/>
                    <a:pt x="18605" y="20331"/>
                  </a:cubicBezTo>
                  <a:cubicBezTo>
                    <a:pt x="18675" y="20021"/>
                    <a:pt x="18584" y="19706"/>
                    <a:pt x="18471" y="19438"/>
                  </a:cubicBezTo>
                  <a:cubicBezTo>
                    <a:pt x="18274" y="18994"/>
                    <a:pt x="17985" y="18636"/>
                    <a:pt x="17824" y="18171"/>
                  </a:cubicBezTo>
                  <a:cubicBezTo>
                    <a:pt x="17648" y="17700"/>
                    <a:pt x="17557" y="17326"/>
                    <a:pt x="17648" y="16855"/>
                  </a:cubicBezTo>
                  <a:cubicBezTo>
                    <a:pt x="17691" y="16722"/>
                    <a:pt x="17739" y="16609"/>
                    <a:pt x="17803" y="16524"/>
                  </a:cubicBezTo>
                  <a:cubicBezTo>
                    <a:pt x="18070" y="16631"/>
                    <a:pt x="18359" y="16722"/>
                    <a:pt x="18626" y="16855"/>
                  </a:cubicBezTo>
                  <a:cubicBezTo>
                    <a:pt x="18942" y="17010"/>
                    <a:pt x="19274" y="17192"/>
                    <a:pt x="19520" y="17460"/>
                  </a:cubicBezTo>
                  <a:cubicBezTo>
                    <a:pt x="19526" y="17466"/>
                    <a:pt x="19532" y="17468"/>
                    <a:pt x="19537" y="17468"/>
                  </a:cubicBezTo>
                  <a:cubicBezTo>
                    <a:pt x="19550" y="17468"/>
                    <a:pt x="19556" y="17452"/>
                    <a:pt x="19541" y="17433"/>
                  </a:cubicBezTo>
                  <a:cubicBezTo>
                    <a:pt x="19295" y="17192"/>
                    <a:pt x="19028" y="17010"/>
                    <a:pt x="18717" y="16855"/>
                  </a:cubicBezTo>
                  <a:cubicBezTo>
                    <a:pt x="18450" y="16700"/>
                    <a:pt x="18118" y="16609"/>
                    <a:pt x="17851" y="16454"/>
                  </a:cubicBezTo>
                  <a:cubicBezTo>
                    <a:pt x="17851" y="16433"/>
                    <a:pt x="17872" y="16433"/>
                    <a:pt x="17872" y="16411"/>
                  </a:cubicBezTo>
                  <a:cubicBezTo>
                    <a:pt x="18006" y="16433"/>
                    <a:pt x="18140" y="16433"/>
                    <a:pt x="18274" y="16454"/>
                  </a:cubicBezTo>
                  <a:cubicBezTo>
                    <a:pt x="18450" y="16476"/>
                    <a:pt x="18626" y="16545"/>
                    <a:pt x="18787" y="16609"/>
                  </a:cubicBezTo>
                  <a:cubicBezTo>
                    <a:pt x="18562" y="16476"/>
                    <a:pt x="18225" y="16342"/>
                    <a:pt x="17937" y="16321"/>
                  </a:cubicBezTo>
                  <a:lnTo>
                    <a:pt x="17958" y="16299"/>
                  </a:lnTo>
                  <a:cubicBezTo>
                    <a:pt x="18429" y="16433"/>
                    <a:pt x="18921" y="16497"/>
                    <a:pt x="19386" y="16566"/>
                  </a:cubicBezTo>
                  <a:cubicBezTo>
                    <a:pt x="19386" y="16566"/>
                    <a:pt x="19407" y="16545"/>
                    <a:pt x="19386" y="16545"/>
                  </a:cubicBezTo>
                  <a:cubicBezTo>
                    <a:pt x="19140" y="16476"/>
                    <a:pt x="18894" y="16411"/>
                    <a:pt x="18653" y="16363"/>
                  </a:cubicBezTo>
                  <a:cubicBezTo>
                    <a:pt x="18450" y="16342"/>
                    <a:pt x="18252" y="16230"/>
                    <a:pt x="18028" y="16208"/>
                  </a:cubicBezTo>
                  <a:cubicBezTo>
                    <a:pt x="18070" y="16165"/>
                    <a:pt x="18118" y="16123"/>
                    <a:pt x="18161" y="16075"/>
                  </a:cubicBezTo>
                  <a:cubicBezTo>
                    <a:pt x="18429" y="16144"/>
                    <a:pt x="18675" y="16208"/>
                    <a:pt x="18942" y="16230"/>
                  </a:cubicBezTo>
                  <a:cubicBezTo>
                    <a:pt x="19274" y="16299"/>
                    <a:pt x="19632" y="16321"/>
                    <a:pt x="19990" y="16342"/>
                  </a:cubicBezTo>
                  <a:cubicBezTo>
                    <a:pt x="20100" y="16345"/>
                    <a:pt x="20209" y="16347"/>
                    <a:pt x="20320" y="16347"/>
                  </a:cubicBezTo>
                  <a:cubicBezTo>
                    <a:pt x="20926" y="16347"/>
                    <a:pt x="21541" y="16293"/>
                    <a:pt x="22129" y="16144"/>
                  </a:cubicBezTo>
                  <a:cubicBezTo>
                    <a:pt x="22172" y="16144"/>
                    <a:pt x="22151" y="16096"/>
                    <a:pt x="22129" y="16096"/>
                  </a:cubicBezTo>
                  <a:cubicBezTo>
                    <a:pt x="21500" y="16195"/>
                    <a:pt x="20874" y="16260"/>
                    <a:pt x="20250" y="16260"/>
                  </a:cubicBezTo>
                  <a:cubicBezTo>
                    <a:pt x="20163" y="16260"/>
                    <a:pt x="20077" y="16259"/>
                    <a:pt x="19990" y="16256"/>
                  </a:cubicBezTo>
                  <a:cubicBezTo>
                    <a:pt x="19610" y="16230"/>
                    <a:pt x="19252" y="16187"/>
                    <a:pt x="18872" y="16144"/>
                  </a:cubicBezTo>
                  <a:cubicBezTo>
                    <a:pt x="18675" y="16123"/>
                    <a:pt x="18429" y="16053"/>
                    <a:pt x="18204" y="16032"/>
                  </a:cubicBezTo>
                  <a:cubicBezTo>
                    <a:pt x="18252" y="16010"/>
                    <a:pt x="18295" y="15962"/>
                    <a:pt x="18316" y="15941"/>
                  </a:cubicBezTo>
                  <a:lnTo>
                    <a:pt x="18338" y="15941"/>
                  </a:lnTo>
                  <a:cubicBezTo>
                    <a:pt x="18360" y="15964"/>
                    <a:pt x="18387" y="15970"/>
                    <a:pt x="18416" y="15970"/>
                  </a:cubicBezTo>
                  <a:cubicBezTo>
                    <a:pt x="18448" y="15970"/>
                    <a:pt x="18483" y="15962"/>
                    <a:pt x="18520" y="15962"/>
                  </a:cubicBezTo>
                  <a:cubicBezTo>
                    <a:pt x="18552" y="15976"/>
                    <a:pt x="18590" y="15976"/>
                    <a:pt x="18632" y="15976"/>
                  </a:cubicBezTo>
                  <a:cubicBezTo>
                    <a:pt x="18673" y="15976"/>
                    <a:pt x="18717" y="15976"/>
                    <a:pt x="18760" y="15989"/>
                  </a:cubicBezTo>
                  <a:cubicBezTo>
                    <a:pt x="18787" y="15989"/>
                    <a:pt x="18787" y="15962"/>
                    <a:pt x="18760" y="15962"/>
                  </a:cubicBezTo>
                  <a:cubicBezTo>
                    <a:pt x="18696" y="15941"/>
                    <a:pt x="18626" y="15941"/>
                    <a:pt x="18541" y="15919"/>
                  </a:cubicBezTo>
                  <a:cubicBezTo>
                    <a:pt x="18493" y="15919"/>
                    <a:pt x="18429" y="15898"/>
                    <a:pt x="18386" y="15898"/>
                  </a:cubicBezTo>
                  <a:cubicBezTo>
                    <a:pt x="18450" y="15855"/>
                    <a:pt x="18520" y="15786"/>
                    <a:pt x="18605" y="15764"/>
                  </a:cubicBezTo>
                  <a:cubicBezTo>
                    <a:pt x="18654" y="15759"/>
                    <a:pt x="18702" y="15756"/>
                    <a:pt x="18750" y="15756"/>
                  </a:cubicBezTo>
                  <a:cubicBezTo>
                    <a:pt x="18881" y="15756"/>
                    <a:pt x="19011" y="15776"/>
                    <a:pt x="19140" y="15807"/>
                  </a:cubicBezTo>
                  <a:cubicBezTo>
                    <a:pt x="19322" y="15829"/>
                    <a:pt x="19520" y="15829"/>
                    <a:pt x="19723" y="15855"/>
                  </a:cubicBezTo>
                  <a:cubicBezTo>
                    <a:pt x="19976" y="15882"/>
                    <a:pt x="20239" y="15909"/>
                    <a:pt x="20504" y="15909"/>
                  </a:cubicBezTo>
                  <a:cubicBezTo>
                    <a:pt x="20658" y="15909"/>
                    <a:pt x="20813" y="15900"/>
                    <a:pt x="20969" y="15877"/>
                  </a:cubicBezTo>
                  <a:cubicBezTo>
                    <a:pt x="20990" y="15877"/>
                    <a:pt x="20990" y="15829"/>
                    <a:pt x="20969" y="15829"/>
                  </a:cubicBezTo>
                  <a:cubicBezTo>
                    <a:pt x="20525" y="15829"/>
                    <a:pt x="20076" y="15807"/>
                    <a:pt x="19632" y="15786"/>
                  </a:cubicBezTo>
                  <a:cubicBezTo>
                    <a:pt x="19407" y="15764"/>
                    <a:pt x="19209" y="15743"/>
                    <a:pt x="18985" y="15722"/>
                  </a:cubicBezTo>
                  <a:cubicBezTo>
                    <a:pt x="18894" y="15695"/>
                    <a:pt x="18808" y="15695"/>
                    <a:pt x="18739" y="15695"/>
                  </a:cubicBezTo>
                  <a:cubicBezTo>
                    <a:pt x="18894" y="15631"/>
                    <a:pt x="19076" y="15588"/>
                    <a:pt x="19252" y="15561"/>
                  </a:cubicBezTo>
                  <a:cubicBezTo>
                    <a:pt x="19675" y="15673"/>
                    <a:pt x="20124" y="15695"/>
                    <a:pt x="20546" y="15722"/>
                  </a:cubicBezTo>
                  <a:cubicBezTo>
                    <a:pt x="20568" y="15722"/>
                    <a:pt x="20568" y="15695"/>
                    <a:pt x="20546" y="15695"/>
                  </a:cubicBezTo>
                  <a:cubicBezTo>
                    <a:pt x="20188" y="15652"/>
                    <a:pt x="19808" y="15631"/>
                    <a:pt x="19455" y="15540"/>
                  </a:cubicBezTo>
                  <a:cubicBezTo>
                    <a:pt x="19899" y="15540"/>
                    <a:pt x="20343" y="15631"/>
                    <a:pt x="20766" y="15652"/>
                  </a:cubicBezTo>
                  <a:cubicBezTo>
                    <a:pt x="20833" y="15655"/>
                    <a:pt x="20900" y="15656"/>
                    <a:pt x="20968" y="15656"/>
                  </a:cubicBezTo>
                  <a:cubicBezTo>
                    <a:pt x="21419" y="15656"/>
                    <a:pt x="21881" y="15597"/>
                    <a:pt x="22327" y="15518"/>
                  </a:cubicBezTo>
                  <a:cubicBezTo>
                    <a:pt x="22883" y="15427"/>
                    <a:pt x="23466" y="15230"/>
                    <a:pt x="24044" y="15208"/>
                  </a:cubicBezTo>
                  <a:cubicBezTo>
                    <a:pt x="24332" y="15187"/>
                    <a:pt x="24643" y="15208"/>
                    <a:pt x="24867" y="14962"/>
                  </a:cubicBezTo>
                  <a:cubicBezTo>
                    <a:pt x="24886" y="14944"/>
                    <a:pt x="24872" y="14889"/>
                    <a:pt x="24840" y="14889"/>
                  </a:cubicBezTo>
                  <a:cubicBezTo>
                    <a:pt x="24835" y="14889"/>
                    <a:pt x="24830" y="14890"/>
                    <a:pt x="24824" y="14893"/>
                  </a:cubicBezTo>
                  <a:cubicBezTo>
                    <a:pt x="24621" y="15053"/>
                    <a:pt x="24375" y="15053"/>
                    <a:pt x="24135" y="15074"/>
                  </a:cubicBezTo>
                  <a:lnTo>
                    <a:pt x="23889" y="15074"/>
                  </a:lnTo>
                  <a:cubicBezTo>
                    <a:pt x="24220" y="14984"/>
                    <a:pt x="24557" y="14871"/>
                    <a:pt x="24867" y="14759"/>
                  </a:cubicBezTo>
                  <a:cubicBezTo>
                    <a:pt x="25493" y="14518"/>
                    <a:pt x="26049" y="14117"/>
                    <a:pt x="26627" y="13759"/>
                  </a:cubicBezTo>
                  <a:cubicBezTo>
                    <a:pt x="26915" y="13582"/>
                    <a:pt x="27231" y="13401"/>
                    <a:pt x="27541" y="13246"/>
                  </a:cubicBezTo>
                  <a:cubicBezTo>
                    <a:pt x="27964" y="13021"/>
                    <a:pt x="28456" y="12978"/>
                    <a:pt x="28899" y="12887"/>
                  </a:cubicBezTo>
                  <a:cubicBezTo>
                    <a:pt x="29568" y="12711"/>
                    <a:pt x="30284" y="12486"/>
                    <a:pt x="30905" y="12219"/>
                  </a:cubicBezTo>
                  <a:cubicBezTo>
                    <a:pt x="31194" y="12085"/>
                    <a:pt x="31440" y="11930"/>
                    <a:pt x="31664" y="11732"/>
                  </a:cubicBezTo>
                  <a:cubicBezTo>
                    <a:pt x="31932" y="11465"/>
                    <a:pt x="32108" y="11176"/>
                    <a:pt x="32424" y="11016"/>
                  </a:cubicBezTo>
                  <a:lnTo>
                    <a:pt x="32557" y="11016"/>
                  </a:lnTo>
                  <a:cubicBezTo>
                    <a:pt x="32488" y="11064"/>
                    <a:pt x="32424" y="11128"/>
                    <a:pt x="32375" y="11176"/>
                  </a:cubicBezTo>
                  <a:cubicBezTo>
                    <a:pt x="32178" y="11352"/>
                    <a:pt x="31996" y="11529"/>
                    <a:pt x="31798" y="11684"/>
                  </a:cubicBezTo>
                  <a:cubicBezTo>
                    <a:pt x="31777" y="11684"/>
                    <a:pt x="31798" y="11711"/>
                    <a:pt x="31798" y="11711"/>
                  </a:cubicBezTo>
                  <a:cubicBezTo>
                    <a:pt x="32108" y="11486"/>
                    <a:pt x="32354" y="11240"/>
                    <a:pt x="32643" y="11016"/>
                  </a:cubicBezTo>
                  <a:close/>
                  <a:moveTo>
                    <a:pt x="10071" y="1"/>
                  </a:moveTo>
                  <a:cubicBezTo>
                    <a:pt x="9616" y="1"/>
                    <a:pt x="9067" y="266"/>
                    <a:pt x="8712" y="432"/>
                  </a:cubicBezTo>
                  <a:cubicBezTo>
                    <a:pt x="8177" y="657"/>
                    <a:pt x="8043" y="989"/>
                    <a:pt x="8311" y="1481"/>
                  </a:cubicBezTo>
                  <a:cubicBezTo>
                    <a:pt x="8535" y="1882"/>
                    <a:pt x="8760" y="2283"/>
                    <a:pt x="9001" y="2662"/>
                  </a:cubicBezTo>
                  <a:cubicBezTo>
                    <a:pt x="9204" y="2973"/>
                    <a:pt x="9428" y="3261"/>
                    <a:pt x="9605" y="3577"/>
                  </a:cubicBezTo>
                  <a:cubicBezTo>
                    <a:pt x="9535" y="3507"/>
                    <a:pt x="9471" y="3465"/>
                    <a:pt x="9380" y="3395"/>
                  </a:cubicBezTo>
                  <a:cubicBezTo>
                    <a:pt x="9091" y="3197"/>
                    <a:pt x="8712" y="3106"/>
                    <a:pt x="8402" y="2930"/>
                  </a:cubicBezTo>
                  <a:cubicBezTo>
                    <a:pt x="8043" y="2705"/>
                    <a:pt x="7599" y="2620"/>
                    <a:pt x="7198" y="2529"/>
                  </a:cubicBezTo>
                  <a:cubicBezTo>
                    <a:pt x="7086" y="2486"/>
                    <a:pt x="6952" y="2459"/>
                    <a:pt x="6840" y="2438"/>
                  </a:cubicBezTo>
                  <a:cubicBezTo>
                    <a:pt x="6573" y="2416"/>
                    <a:pt x="6594" y="2326"/>
                    <a:pt x="6530" y="2128"/>
                  </a:cubicBezTo>
                  <a:cubicBezTo>
                    <a:pt x="6460" y="1951"/>
                    <a:pt x="6327" y="1705"/>
                    <a:pt x="6129" y="1705"/>
                  </a:cubicBezTo>
                  <a:cubicBezTo>
                    <a:pt x="5749" y="1727"/>
                    <a:pt x="5615" y="2015"/>
                    <a:pt x="5460" y="2283"/>
                  </a:cubicBezTo>
                  <a:cubicBezTo>
                    <a:pt x="5386" y="2313"/>
                    <a:pt x="5329" y="2328"/>
                    <a:pt x="5288" y="2328"/>
                  </a:cubicBezTo>
                  <a:cubicBezTo>
                    <a:pt x="5205" y="2328"/>
                    <a:pt x="5186" y="2267"/>
                    <a:pt x="5214" y="2149"/>
                  </a:cubicBezTo>
                  <a:cubicBezTo>
                    <a:pt x="5236" y="2106"/>
                    <a:pt x="5236" y="2058"/>
                    <a:pt x="5236" y="2037"/>
                  </a:cubicBezTo>
                  <a:cubicBezTo>
                    <a:pt x="5257" y="1951"/>
                    <a:pt x="5284" y="1839"/>
                    <a:pt x="5236" y="1748"/>
                  </a:cubicBezTo>
                  <a:cubicBezTo>
                    <a:pt x="5172" y="1593"/>
                    <a:pt x="5081" y="1502"/>
                    <a:pt x="4904" y="1502"/>
                  </a:cubicBezTo>
                  <a:cubicBezTo>
                    <a:pt x="4823" y="1494"/>
                    <a:pt x="4745" y="1489"/>
                    <a:pt x="4671" y="1489"/>
                  </a:cubicBezTo>
                  <a:cubicBezTo>
                    <a:pt x="4337" y="1489"/>
                    <a:pt x="4093" y="1591"/>
                    <a:pt x="4054" y="1994"/>
                  </a:cubicBezTo>
                  <a:cubicBezTo>
                    <a:pt x="4033" y="2395"/>
                    <a:pt x="3744" y="2438"/>
                    <a:pt x="3434" y="2572"/>
                  </a:cubicBezTo>
                  <a:cubicBezTo>
                    <a:pt x="3188" y="2684"/>
                    <a:pt x="2963" y="2818"/>
                    <a:pt x="2851" y="3085"/>
                  </a:cubicBezTo>
                  <a:cubicBezTo>
                    <a:pt x="2765" y="3261"/>
                    <a:pt x="2829" y="3507"/>
                    <a:pt x="2899" y="3689"/>
                  </a:cubicBezTo>
                  <a:cubicBezTo>
                    <a:pt x="3075" y="4064"/>
                    <a:pt x="3118" y="4465"/>
                    <a:pt x="3321" y="4802"/>
                  </a:cubicBezTo>
                  <a:cubicBezTo>
                    <a:pt x="3472" y="5052"/>
                    <a:pt x="3708" y="5134"/>
                    <a:pt x="3960" y="5134"/>
                  </a:cubicBezTo>
                  <a:cubicBezTo>
                    <a:pt x="4156" y="5134"/>
                    <a:pt x="4362" y="5084"/>
                    <a:pt x="4546" y="5026"/>
                  </a:cubicBezTo>
                  <a:cubicBezTo>
                    <a:pt x="4835" y="4935"/>
                    <a:pt x="5102" y="4823"/>
                    <a:pt x="5418" y="4780"/>
                  </a:cubicBezTo>
                  <a:cubicBezTo>
                    <a:pt x="5487" y="4774"/>
                    <a:pt x="5557" y="4770"/>
                    <a:pt x="5625" y="4770"/>
                  </a:cubicBezTo>
                  <a:cubicBezTo>
                    <a:pt x="6060" y="4770"/>
                    <a:pt x="6478" y="4897"/>
                    <a:pt x="6861" y="5090"/>
                  </a:cubicBezTo>
                  <a:cubicBezTo>
                    <a:pt x="7198" y="5267"/>
                    <a:pt x="7487" y="5491"/>
                    <a:pt x="7776" y="5716"/>
                  </a:cubicBezTo>
                  <a:cubicBezTo>
                    <a:pt x="8134" y="5983"/>
                    <a:pt x="8535" y="6203"/>
                    <a:pt x="8936" y="6470"/>
                  </a:cubicBezTo>
                  <a:cubicBezTo>
                    <a:pt x="9268" y="6695"/>
                    <a:pt x="9583" y="6983"/>
                    <a:pt x="9872" y="7272"/>
                  </a:cubicBezTo>
                  <a:cubicBezTo>
                    <a:pt x="10027" y="7454"/>
                    <a:pt x="10140" y="7630"/>
                    <a:pt x="10204" y="7876"/>
                  </a:cubicBezTo>
                  <a:cubicBezTo>
                    <a:pt x="10252" y="8010"/>
                    <a:pt x="10204" y="8122"/>
                    <a:pt x="10295" y="8256"/>
                  </a:cubicBezTo>
                  <a:cubicBezTo>
                    <a:pt x="9963" y="8433"/>
                    <a:pt x="9626" y="8636"/>
                    <a:pt x="9295" y="8812"/>
                  </a:cubicBezTo>
                  <a:cubicBezTo>
                    <a:pt x="7958" y="9614"/>
                    <a:pt x="6840" y="10593"/>
                    <a:pt x="6086" y="11978"/>
                  </a:cubicBezTo>
                  <a:cubicBezTo>
                    <a:pt x="5305" y="13379"/>
                    <a:pt x="5038" y="14962"/>
                    <a:pt x="4637" y="16524"/>
                  </a:cubicBezTo>
                  <a:cubicBezTo>
                    <a:pt x="4525" y="16609"/>
                    <a:pt x="4412" y="16679"/>
                    <a:pt x="4300" y="16743"/>
                  </a:cubicBezTo>
                  <a:cubicBezTo>
                    <a:pt x="3589" y="17235"/>
                    <a:pt x="2920" y="17770"/>
                    <a:pt x="2364" y="18438"/>
                  </a:cubicBezTo>
                  <a:cubicBezTo>
                    <a:pt x="1872" y="19016"/>
                    <a:pt x="1541" y="19706"/>
                    <a:pt x="1246" y="20401"/>
                  </a:cubicBezTo>
                  <a:cubicBezTo>
                    <a:pt x="958" y="21112"/>
                    <a:pt x="712" y="21914"/>
                    <a:pt x="893" y="22674"/>
                  </a:cubicBezTo>
                  <a:cubicBezTo>
                    <a:pt x="845" y="22716"/>
                    <a:pt x="824" y="22781"/>
                    <a:pt x="803" y="22850"/>
                  </a:cubicBezTo>
                  <a:cubicBezTo>
                    <a:pt x="626" y="23294"/>
                    <a:pt x="690" y="23786"/>
                    <a:pt x="514" y="24230"/>
                  </a:cubicBezTo>
                  <a:cubicBezTo>
                    <a:pt x="113" y="25257"/>
                    <a:pt x="0" y="26214"/>
                    <a:pt x="113" y="27305"/>
                  </a:cubicBezTo>
                  <a:cubicBezTo>
                    <a:pt x="177" y="27818"/>
                    <a:pt x="380" y="28289"/>
                    <a:pt x="578" y="28754"/>
                  </a:cubicBezTo>
                  <a:cubicBezTo>
                    <a:pt x="803" y="29310"/>
                    <a:pt x="845" y="29802"/>
                    <a:pt x="803" y="30401"/>
                  </a:cubicBezTo>
                  <a:cubicBezTo>
                    <a:pt x="760" y="30872"/>
                    <a:pt x="893" y="31251"/>
                    <a:pt x="1139" y="31631"/>
                  </a:cubicBezTo>
                  <a:cubicBezTo>
                    <a:pt x="1273" y="31850"/>
                    <a:pt x="1428" y="32075"/>
                    <a:pt x="1514" y="32342"/>
                  </a:cubicBezTo>
                  <a:cubicBezTo>
                    <a:pt x="1562" y="32455"/>
                    <a:pt x="1562" y="32588"/>
                    <a:pt x="1562" y="32743"/>
                  </a:cubicBezTo>
                  <a:cubicBezTo>
                    <a:pt x="1562" y="32765"/>
                    <a:pt x="1541" y="32786"/>
                    <a:pt x="1514" y="32834"/>
                  </a:cubicBezTo>
                  <a:cubicBezTo>
                    <a:pt x="1161" y="33701"/>
                    <a:pt x="1492" y="34727"/>
                    <a:pt x="1808" y="35551"/>
                  </a:cubicBezTo>
                  <a:cubicBezTo>
                    <a:pt x="2097" y="36374"/>
                    <a:pt x="2541" y="37086"/>
                    <a:pt x="3097" y="37754"/>
                  </a:cubicBezTo>
                  <a:cubicBezTo>
                    <a:pt x="3610" y="38337"/>
                    <a:pt x="4033" y="38984"/>
                    <a:pt x="4546" y="39562"/>
                  </a:cubicBezTo>
                  <a:cubicBezTo>
                    <a:pt x="4722" y="39808"/>
                    <a:pt x="4883" y="40075"/>
                    <a:pt x="5081" y="40294"/>
                  </a:cubicBezTo>
                  <a:cubicBezTo>
                    <a:pt x="5482" y="40786"/>
                    <a:pt x="5792" y="41321"/>
                    <a:pt x="6150" y="41834"/>
                  </a:cubicBezTo>
                  <a:cubicBezTo>
                    <a:pt x="6888" y="42904"/>
                    <a:pt x="7642" y="43952"/>
                    <a:pt x="8359" y="45022"/>
                  </a:cubicBezTo>
                  <a:cubicBezTo>
                    <a:pt x="8648" y="45465"/>
                    <a:pt x="8894" y="45909"/>
                    <a:pt x="9182" y="46359"/>
                  </a:cubicBezTo>
                  <a:cubicBezTo>
                    <a:pt x="9471" y="46802"/>
                    <a:pt x="9915" y="47113"/>
                    <a:pt x="10316" y="47471"/>
                  </a:cubicBezTo>
                  <a:cubicBezTo>
                    <a:pt x="10717" y="47829"/>
                    <a:pt x="11097" y="48182"/>
                    <a:pt x="11434" y="48583"/>
                  </a:cubicBezTo>
                  <a:cubicBezTo>
                    <a:pt x="11632" y="48808"/>
                    <a:pt x="11856" y="49054"/>
                    <a:pt x="12033" y="49343"/>
                  </a:cubicBezTo>
                  <a:cubicBezTo>
                    <a:pt x="12033" y="50455"/>
                    <a:pt x="13370" y="51284"/>
                    <a:pt x="14193" y="51926"/>
                  </a:cubicBezTo>
                  <a:cubicBezTo>
                    <a:pt x="14418" y="52129"/>
                    <a:pt x="14642" y="52353"/>
                    <a:pt x="14883" y="52551"/>
                  </a:cubicBezTo>
                  <a:cubicBezTo>
                    <a:pt x="15375" y="52974"/>
                    <a:pt x="15867" y="53396"/>
                    <a:pt x="16466" y="53642"/>
                  </a:cubicBezTo>
                  <a:cubicBezTo>
                    <a:pt x="17079" y="53896"/>
                    <a:pt x="17793" y="54250"/>
                    <a:pt x="18472" y="54250"/>
                  </a:cubicBezTo>
                  <a:cubicBezTo>
                    <a:pt x="18509" y="54250"/>
                    <a:pt x="18546" y="54249"/>
                    <a:pt x="18584" y="54246"/>
                  </a:cubicBezTo>
                  <a:cubicBezTo>
                    <a:pt x="18605" y="54268"/>
                    <a:pt x="18626" y="54268"/>
                    <a:pt x="18626" y="54268"/>
                  </a:cubicBezTo>
                  <a:cubicBezTo>
                    <a:pt x="18760" y="54311"/>
                    <a:pt x="18942" y="54359"/>
                    <a:pt x="19076" y="54380"/>
                  </a:cubicBezTo>
                  <a:cubicBezTo>
                    <a:pt x="19471" y="54589"/>
                    <a:pt x="19933" y="54748"/>
                    <a:pt x="20391" y="54748"/>
                  </a:cubicBezTo>
                  <a:cubicBezTo>
                    <a:pt x="20472" y="54748"/>
                    <a:pt x="20552" y="54743"/>
                    <a:pt x="20632" y="54733"/>
                  </a:cubicBezTo>
                  <a:cubicBezTo>
                    <a:pt x="21167" y="54690"/>
                    <a:pt x="21659" y="54423"/>
                    <a:pt x="22102" y="54065"/>
                  </a:cubicBezTo>
                  <a:cubicBezTo>
                    <a:pt x="22685" y="53797"/>
                    <a:pt x="23172" y="53444"/>
                    <a:pt x="23621" y="52952"/>
                  </a:cubicBezTo>
                  <a:cubicBezTo>
                    <a:pt x="23910" y="52642"/>
                    <a:pt x="24332" y="52353"/>
                    <a:pt x="24536" y="51952"/>
                  </a:cubicBezTo>
                  <a:cubicBezTo>
                    <a:pt x="25092" y="51439"/>
                    <a:pt x="25472" y="50749"/>
                    <a:pt x="25803" y="50123"/>
                  </a:cubicBezTo>
                  <a:cubicBezTo>
                    <a:pt x="26316" y="49145"/>
                    <a:pt x="26964" y="48273"/>
                    <a:pt x="27343" y="47225"/>
                  </a:cubicBezTo>
                  <a:cubicBezTo>
                    <a:pt x="27407" y="47048"/>
                    <a:pt x="27477" y="46872"/>
                    <a:pt x="27541" y="46690"/>
                  </a:cubicBezTo>
                  <a:cubicBezTo>
                    <a:pt x="27584" y="46626"/>
                    <a:pt x="27632" y="46535"/>
                    <a:pt x="27653" y="46471"/>
                  </a:cubicBezTo>
                  <a:cubicBezTo>
                    <a:pt x="27766" y="46225"/>
                    <a:pt x="27878" y="45979"/>
                    <a:pt x="27964" y="45733"/>
                  </a:cubicBezTo>
                  <a:cubicBezTo>
                    <a:pt x="27985" y="45690"/>
                    <a:pt x="28012" y="45669"/>
                    <a:pt x="28033" y="45621"/>
                  </a:cubicBezTo>
                  <a:cubicBezTo>
                    <a:pt x="28231" y="45241"/>
                    <a:pt x="28386" y="44818"/>
                    <a:pt x="28568" y="44417"/>
                  </a:cubicBezTo>
                  <a:cubicBezTo>
                    <a:pt x="28969" y="43439"/>
                    <a:pt x="29215" y="42412"/>
                    <a:pt x="29723" y="41455"/>
                  </a:cubicBezTo>
                  <a:cubicBezTo>
                    <a:pt x="30151" y="40653"/>
                    <a:pt x="30686" y="39920"/>
                    <a:pt x="31060" y="39070"/>
                  </a:cubicBezTo>
                  <a:cubicBezTo>
                    <a:pt x="31263" y="38626"/>
                    <a:pt x="31397" y="38134"/>
                    <a:pt x="31488" y="37620"/>
                  </a:cubicBezTo>
                  <a:cubicBezTo>
                    <a:pt x="31552" y="37513"/>
                    <a:pt x="31573" y="37401"/>
                    <a:pt x="31621" y="37332"/>
                  </a:cubicBezTo>
                  <a:cubicBezTo>
                    <a:pt x="31798" y="36797"/>
                    <a:pt x="31910" y="36283"/>
                    <a:pt x="31932" y="35727"/>
                  </a:cubicBezTo>
                  <a:cubicBezTo>
                    <a:pt x="31974" y="35016"/>
                    <a:pt x="31755" y="34257"/>
                    <a:pt x="31573" y="33567"/>
                  </a:cubicBezTo>
                  <a:cubicBezTo>
                    <a:pt x="31418" y="32920"/>
                    <a:pt x="30996" y="32476"/>
                    <a:pt x="30637" y="31941"/>
                  </a:cubicBezTo>
                  <a:cubicBezTo>
                    <a:pt x="30728" y="31717"/>
                    <a:pt x="30819" y="31471"/>
                    <a:pt x="30883" y="31230"/>
                  </a:cubicBezTo>
                  <a:cubicBezTo>
                    <a:pt x="31039" y="30668"/>
                    <a:pt x="31242" y="30112"/>
                    <a:pt x="31375" y="29535"/>
                  </a:cubicBezTo>
                  <a:cubicBezTo>
                    <a:pt x="31552" y="28690"/>
                    <a:pt x="31397" y="27754"/>
                    <a:pt x="31194" y="26904"/>
                  </a:cubicBezTo>
                  <a:cubicBezTo>
                    <a:pt x="31440" y="26192"/>
                    <a:pt x="31664" y="25524"/>
                    <a:pt x="31728" y="24722"/>
                  </a:cubicBezTo>
                  <a:cubicBezTo>
                    <a:pt x="31798" y="23829"/>
                    <a:pt x="31552" y="22962"/>
                    <a:pt x="31595" y="22069"/>
                  </a:cubicBezTo>
                  <a:cubicBezTo>
                    <a:pt x="31621" y="21668"/>
                    <a:pt x="31777" y="21091"/>
                    <a:pt x="32108" y="20845"/>
                  </a:cubicBezTo>
                  <a:cubicBezTo>
                    <a:pt x="32180" y="20792"/>
                    <a:pt x="32251" y="20769"/>
                    <a:pt x="32320" y="20769"/>
                  </a:cubicBezTo>
                  <a:cubicBezTo>
                    <a:pt x="32657" y="20769"/>
                    <a:pt x="32956" y="21302"/>
                    <a:pt x="33178" y="21470"/>
                  </a:cubicBezTo>
                  <a:cubicBezTo>
                    <a:pt x="33366" y="21597"/>
                    <a:pt x="33610" y="21682"/>
                    <a:pt x="33840" y="21682"/>
                  </a:cubicBezTo>
                  <a:cubicBezTo>
                    <a:pt x="34047" y="21682"/>
                    <a:pt x="34244" y="21613"/>
                    <a:pt x="34381" y="21444"/>
                  </a:cubicBezTo>
                  <a:cubicBezTo>
                    <a:pt x="34535" y="21704"/>
                    <a:pt x="34729" y="21871"/>
                    <a:pt x="35016" y="21871"/>
                  </a:cubicBezTo>
                  <a:cubicBezTo>
                    <a:pt x="35147" y="21871"/>
                    <a:pt x="35297" y="21836"/>
                    <a:pt x="35472" y="21759"/>
                  </a:cubicBezTo>
                  <a:cubicBezTo>
                    <a:pt x="36210" y="21422"/>
                    <a:pt x="36140" y="20866"/>
                    <a:pt x="35787" y="20240"/>
                  </a:cubicBezTo>
                  <a:cubicBezTo>
                    <a:pt x="35654" y="20000"/>
                    <a:pt x="35520" y="19775"/>
                    <a:pt x="35365" y="19572"/>
                  </a:cubicBezTo>
                  <a:lnTo>
                    <a:pt x="35365" y="19572"/>
                  </a:lnTo>
                  <a:cubicBezTo>
                    <a:pt x="35549" y="19665"/>
                    <a:pt x="35756" y="19720"/>
                    <a:pt x="35956" y="19720"/>
                  </a:cubicBezTo>
                  <a:cubicBezTo>
                    <a:pt x="36192" y="19720"/>
                    <a:pt x="36419" y="19644"/>
                    <a:pt x="36589" y="19465"/>
                  </a:cubicBezTo>
                  <a:cubicBezTo>
                    <a:pt x="36766" y="19283"/>
                    <a:pt x="36723" y="18973"/>
                    <a:pt x="36702" y="18748"/>
                  </a:cubicBezTo>
                  <a:cubicBezTo>
                    <a:pt x="36654" y="18347"/>
                    <a:pt x="36766" y="17946"/>
                    <a:pt x="36745" y="17567"/>
                  </a:cubicBezTo>
                  <a:cubicBezTo>
                    <a:pt x="36702" y="17032"/>
                    <a:pt x="36097" y="16855"/>
                    <a:pt x="35675" y="16812"/>
                  </a:cubicBezTo>
                  <a:cubicBezTo>
                    <a:pt x="35609" y="16806"/>
                    <a:pt x="35548" y="16804"/>
                    <a:pt x="35489" y="16804"/>
                  </a:cubicBezTo>
                  <a:cubicBezTo>
                    <a:pt x="35347" y="16804"/>
                    <a:pt x="35222" y="16819"/>
                    <a:pt x="35097" y="16834"/>
                  </a:cubicBezTo>
                  <a:cubicBezTo>
                    <a:pt x="35338" y="16657"/>
                    <a:pt x="35766" y="16454"/>
                    <a:pt x="35809" y="16165"/>
                  </a:cubicBezTo>
                  <a:cubicBezTo>
                    <a:pt x="35900" y="15764"/>
                    <a:pt x="35520" y="15096"/>
                    <a:pt x="35071" y="15074"/>
                  </a:cubicBezTo>
                  <a:cubicBezTo>
                    <a:pt x="34830" y="15074"/>
                    <a:pt x="34563" y="15294"/>
                    <a:pt x="34381" y="15454"/>
                  </a:cubicBezTo>
                  <a:cubicBezTo>
                    <a:pt x="34247" y="15561"/>
                    <a:pt x="34113" y="15673"/>
                    <a:pt x="33980" y="15764"/>
                  </a:cubicBezTo>
                  <a:cubicBezTo>
                    <a:pt x="34162" y="15294"/>
                    <a:pt x="34135" y="14786"/>
                    <a:pt x="34183" y="14294"/>
                  </a:cubicBezTo>
                  <a:cubicBezTo>
                    <a:pt x="34226" y="13689"/>
                    <a:pt x="34718" y="13021"/>
                    <a:pt x="34429" y="12443"/>
                  </a:cubicBezTo>
                  <a:cubicBezTo>
                    <a:pt x="34323" y="12232"/>
                    <a:pt x="34134" y="12164"/>
                    <a:pt x="33919" y="12164"/>
                  </a:cubicBezTo>
                  <a:cubicBezTo>
                    <a:pt x="33590" y="12164"/>
                    <a:pt x="33201" y="12324"/>
                    <a:pt x="32958" y="12379"/>
                  </a:cubicBezTo>
                  <a:cubicBezTo>
                    <a:pt x="32755" y="12422"/>
                    <a:pt x="32531" y="12465"/>
                    <a:pt x="32333" y="12513"/>
                  </a:cubicBezTo>
                  <a:cubicBezTo>
                    <a:pt x="32579" y="12353"/>
                    <a:pt x="32825" y="12176"/>
                    <a:pt x="33065" y="12042"/>
                  </a:cubicBezTo>
                  <a:cubicBezTo>
                    <a:pt x="33269" y="11930"/>
                    <a:pt x="33712" y="11641"/>
                    <a:pt x="33600" y="11352"/>
                  </a:cubicBezTo>
                  <a:cubicBezTo>
                    <a:pt x="33536" y="11197"/>
                    <a:pt x="33466" y="11128"/>
                    <a:pt x="33311" y="11064"/>
                  </a:cubicBezTo>
                  <a:cubicBezTo>
                    <a:pt x="33092" y="10973"/>
                    <a:pt x="32980" y="10796"/>
                    <a:pt x="32777" y="10684"/>
                  </a:cubicBezTo>
                  <a:cubicBezTo>
                    <a:pt x="32721" y="10652"/>
                    <a:pt x="32664" y="10639"/>
                    <a:pt x="32608" y="10639"/>
                  </a:cubicBezTo>
                  <a:cubicBezTo>
                    <a:pt x="32466" y="10639"/>
                    <a:pt x="32326" y="10728"/>
                    <a:pt x="32199" y="10839"/>
                  </a:cubicBezTo>
                  <a:cubicBezTo>
                    <a:pt x="31932" y="10951"/>
                    <a:pt x="31728" y="11176"/>
                    <a:pt x="31552" y="11395"/>
                  </a:cubicBezTo>
                  <a:cubicBezTo>
                    <a:pt x="31039" y="11930"/>
                    <a:pt x="30258" y="12112"/>
                    <a:pt x="29589" y="12310"/>
                  </a:cubicBezTo>
                  <a:cubicBezTo>
                    <a:pt x="28921" y="12513"/>
                    <a:pt x="28210" y="12620"/>
                    <a:pt x="27563" y="12844"/>
                  </a:cubicBezTo>
                  <a:cubicBezTo>
                    <a:pt x="27317" y="12935"/>
                    <a:pt x="27097" y="13048"/>
                    <a:pt x="26873" y="13181"/>
                  </a:cubicBezTo>
                  <a:cubicBezTo>
                    <a:pt x="26226" y="11887"/>
                    <a:pt x="25204" y="10860"/>
                    <a:pt x="23910" y="10192"/>
                  </a:cubicBezTo>
                  <a:cubicBezTo>
                    <a:pt x="23284" y="9860"/>
                    <a:pt x="22616" y="9636"/>
                    <a:pt x="21947" y="9459"/>
                  </a:cubicBezTo>
                  <a:cubicBezTo>
                    <a:pt x="21594" y="9368"/>
                    <a:pt x="21258" y="9278"/>
                    <a:pt x="20990" y="9037"/>
                  </a:cubicBezTo>
                  <a:cubicBezTo>
                    <a:pt x="20659" y="8770"/>
                    <a:pt x="20814" y="8208"/>
                    <a:pt x="20835" y="7786"/>
                  </a:cubicBezTo>
                  <a:cubicBezTo>
                    <a:pt x="20926" y="7540"/>
                    <a:pt x="21060" y="7299"/>
                    <a:pt x="21167" y="7074"/>
                  </a:cubicBezTo>
                  <a:cubicBezTo>
                    <a:pt x="21434" y="6518"/>
                    <a:pt x="21814" y="6026"/>
                    <a:pt x="22284" y="5604"/>
                  </a:cubicBezTo>
                  <a:cubicBezTo>
                    <a:pt x="22828" y="5123"/>
                    <a:pt x="23767" y="4619"/>
                    <a:pt x="24616" y="4619"/>
                  </a:cubicBezTo>
                  <a:cubicBezTo>
                    <a:pt x="24910" y="4619"/>
                    <a:pt x="25193" y="4680"/>
                    <a:pt x="25445" y="4823"/>
                  </a:cubicBezTo>
                  <a:cubicBezTo>
                    <a:pt x="25605" y="4935"/>
                    <a:pt x="25739" y="5112"/>
                    <a:pt x="25824" y="5294"/>
                  </a:cubicBezTo>
                  <a:cubicBezTo>
                    <a:pt x="25824" y="5315"/>
                    <a:pt x="25824" y="5336"/>
                    <a:pt x="25846" y="5336"/>
                  </a:cubicBezTo>
                  <a:cubicBezTo>
                    <a:pt x="25873" y="5400"/>
                    <a:pt x="25894" y="5470"/>
                    <a:pt x="25915" y="5534"/>
                  </a:cubicBezTo>
                  <a:cubicBezTo>
                    <a:pt x="25958" y="5625"/>
                    <a:pt x="25958" y="5737"/>
                    <a:pt x="26049" y="5780"/>
                  </a:cubicBezTo>
                  <a:cubicBezTo>
                    <a:pt x="26124" y="5839"/>
                    <a:pt x="26224" y="5860"/>
                    <a:pt x="26333" y="5860"/>
                  </a:cubicBezTo>
                  <a:cubicBezTo>
                    <a:pt x="26511" y="5860"/>
                    <a:pt x="26711" y="5802"/>
                    <a:pt x="26851" y="5759"/>
                  </a:cubicBezTo>
                  <a:cubicBezTo>
                    <a:pt x="27097" y="5695"/>
                    <a:pt x="26964" y="5358"/>
                    <a:pt x="26894" y="5203"/>
                  </a:cubicBezTo>
                  <a:lnTo>
                    <a:pt x="26894" y="5203"/>
                  </a:lnTo>
                  <a:cubicBezTo>
                    <a:pt x="27041" y="5332"/>
                    <a:pt x="27206" y="5434"/>
                    <a:pt x="27395" y="5434"/>
                  </a:cubicBezTo>
                  <a:cubicBezTo>
                    <a:pt x="27495" y="5434"/>
                    <a:pt x="27603" y="5405"/>
                    <a:pt x="27718" y="5336"/>
                  </a:cubicBezTo>
                  <a:cubicBezTo>
                    <a:pt x="28167" y="5112"/>
                    <a:pt x="28434" y="4400"/>
                    <a:pt x="28477" y="3930"/>
                  </a:cubicBezTo>
                  <a:cubicBezTo>
                    <a:pt x="28520" y="3261"/>
                    <a:pt x="27787" y="3128"/>
                    <a:pt x="27274" y="2908"/>
                  </a:cubicBezTo>
                  <a:cubicBezTo>
                    <a:pt x="26873" y="2727"/>
                    <a:pt x="26450" y="2620"/>
                    <a:pt x="26049" y="2507"/>
                  </a:cubicBezTo>
                  <a:cubicBezTo>
                    <a:pt x="25894" y="2459"/>
                    <a:pt x="25712" y="2416"/>
                    <a:pt x="25514" y="2395"/>
                  </a:cubicBezTo>
                  <a:cubicBezTo>
                    <a:pt x="25760" y="2058"/>
                    <a:pt x="25669" y="1481"/>
                    <a:pt x="25648" y="1101"/>
                  </a:cubicBezTo>
                  <a:cubicBezTo>
                    <a:pt x="25627" y="700"/>
                    <a:pt x="25423" y="700"/>
                    <a:pt x="25070" y="700"/>
                  </a:cubicBezTo>
                  <a:cubicBezTo>
                    <a:pt x="24803" y="700"/>
                    <a:pt x="24332" y="700"/>
                    <a:pt x="24311" y="1080"/>
                  </a:cubicBezTo>
                  <a:cubicBezTo>
                    <a:pt x="24311" y="1347"/>
                    <a:pt x="24332" y="1593"/>
                    <a:pt x="24290" y="1839"/>
                  </a:cubicBezTo>
                  <a:cubicBezTo>
                    <a:pt x="24220" y="2149"/>
                    <a:pt x="23840" y="2170"/>
                    <a:pt x="23552" y="2240"/>
                  </a:cubicBezTo>
                  <a:cubicBezTo>
                    <a:pt x="23664" y="1973"/>
                    <a:pt x="23734" y="1684"/>
                    <a:pt x="23530" y="1438"/>
                  </a:cubicBezTo>
                  <a:cubicBezTo>
                    <a:pt x="23452" y="1314"/>
                    <a:pt x="23335" y="1263"/>
                    <a:pt x="23212" y="1263"/>
                  </a:cubicBezTo>
                  <a:cubicBezTo>
                    <a:pt x="23090" y="1263"/>
                    <a:pt x="22963" y="1313"/>
                    <a:pt x="22862" y="1390"/>
                  </a:cubicBezTo>
                  <a:cubicBezTo>
                    <a:pt x="22707" y="1502"/>
                    <a:pt x="22637" y="1684"/>
                    <a:pt x="22573" y="1839"/>
                  </a:cubicBezTo>
                  <a:cubicBezTo>
                    <a:pt x="22418" y="2128"/>
                    <a:pt x="22284" y="2374"/>
                    <a:pt x="22081" y="2593"/>
                  </a:cubicBezTo>
                  <a:cubicBezTo>
                    <a:pt x="21659" y="3042"/>
                    <a:pt x="21102" y="3352"/>
                    <a:pt x="20610" y="3732"/>
                  </a:cubicBezTo>
                  <a:cubicBezTo>
                    <a:pt x="19787" y="4379"/>
                    <a:pt x="19097" y="5133"/>
                    <a:pt x="18696" y="6117"/>
                  </a:cubicBezTo>
                  <a:cubicBezTo>
                    <a:pt x="18471" y="6695"/>
                    <a:pt x="18295" y="7272"/>
                    <a:pt x="18118" y="7876"/>
                  </a:cubicBezTo>
                  <a:cubicBezTo>
                    <a:pt x="18028" y="8165"/>
                    <a:pt x="17985" y="8524"/>
                    <a:pt x="17894" y="8876"/>
                  </a:cubicBezTo>
                  <a:cubicBezTo>
                    <a:pt x="17872" y="8876"/>
                    <a:pt x="17851" y="8903"/>
                    <a:pt x="17851" y="8925"/>
                  </a:cubicBezTo>
                  <a:cubicBezTo>
                    <a:pt x="17782" y="8855"/>
                    <a:pt x="17760" y="8791"/>
                    <a:pt x="17760" y="8679"/>
                  </a:cubicBezTo>
                  <a:cubicBezTo>
                    <a:pt x="17760" y="8588"/>
                    <a:pt x="17760" y="8475"/>
                    <a:pt x="17782" y="8390"/>
                  </a:cubicBezTo>
                  <a:cubicBezTo>
                    <a:pt x="17803" y="8165"/>
                    <a:pt x="17851" y="7941"/>
                    <a:pt x="17894" y="7721"/>
                  </a:cubicBezTo>
                  <a:cubicBezTo>
                    <a:pt x="18006" y="7187"/>
                    <a:pt x="18118" y="6630"/>
                    <a:pt x="18204" y="6096"/>
                  </a:cubicBezTo>
                  <a:cubicBezTo>
                    <a:pt x="18359" y="4978"/>
                    <a:pt x="18541" y="3908"/>
                    <a:pt x="18851" y="2839"/>
                  </a:cubicBezTo>
                  <a:cubicBezTo>
                    <a:pt x="18985" y="2283"/>
                    <a:pt x="19140" y="1727"/>
                    <a:pt x="19252" y="1192"/>
                  </a:cubicBezTo>
                  <a:cubicBezTo>
                    <a:pt x="19295" y="967"/>
                    <a:pt x="19455" y="545"/>
                    <a:pt x="19209" y="368"/>
                  </a:cubicBezTo>
                  <a:cubicBezTo>
                    <a:pt x="18963" y="213"/>
                    <a:pt x="18562" y="186"/>
                    <a:pt x="18274" y="165"/>
                  </a:cubicBezTo>
                  <a:cubicBezTo>
                    <a:pt x="18046" y="139"/>
                    <a:pt x="17786" y="104"/>
                    <a:pt x="17528" y="104"/>
                  </a:cubicBezTo>
                  <a:cubicBezTo>
                    <a:pt x="17355" y="104"/>
                    <a:pt x="17183" y="120"/>
                    <a:pt x="17022" y="165"/>
                  </a:cubicBezTo>
                  <a:cubicBezTo>
                    <a:pt x="16514" y="320"/>
                    <a:pt x="16332" y="1015"/>
                    <a:pt x="16290" y="1459"/>
                  </a:cubicBezTo>
                  <a:cubicBezTo>
                    <a:pt x="16247" y="1839"/>
                    <a:pt x="16268" y="2219"/>
                    <a:pt x="16247" y="2593"/>
                  </a:cubicBezTo>
                  <a:cubicBezTo>
                    <a:pt x="16199" y="3197"/>
                    <a:pt x="16022" y="3775"/>
                    <a:pt x="15867" y="4358"/>
                  </a:cubicBezTo>
                  <a:cubicBezTo>
                    <a:pt x="15600" y="5400"/>
                    <a:pt x="15445" y="6518"/>
                    <a:pt x="15332" y="7588"/>
                  </a:cubicBezTo>
                  <a:cubicBezTo>
                    <a:pt x="15263" y="8187"/>
                    <a:pt x="15241" y="8791"/>
                    <a:pt x="15129" y="9390"/>
                  </a:cubicBezTo>
                  <a:cubicBezTo>
                    <a:pt x="15086" y="9593"/>
                    <a:pt x="15065" y="9812"/>
                    <a:pt x="15017" y="10037"/>
                  </a:cubicBezTo>
                  <a:cubicBezTo>
                    <a:pt x="14995" y="10106"/>
                    <a:pt x="14953" y="10171"/>
                    <a:pt x="14910" y="10240"/>
                  </a:cubicBezTo>
                  <a:cubicBezTo>
                    <a:pt x="14883" y="10149"/>
                    <a:pt x="14840" y="10058"/>
                    <a:pt x="14819" y="9973"/>
                  </a:cubicBezTo>
                  <a:cubicBezTo>
                    <a:pt x="14728" y="9657"/>
                    <a:pt x="14616" y="9347"/>
                    <a:pt x="14530" y="9037"/>
                  </a:cubicBezTo>
                  <a:cubicBezTo>
                    <a:pt x="14348" y="8390"/>
                    <a:pt x="14172" y="7743"/>
                    <a:pt x="13947" y="7117"/>
                  </a:cubicBezTo>
                  <a:cubicBezTo>
                    <a:pt x="13616" y="6203"/>
                    <a:pt x="13172" y="5336"/>
                    <a:pt x="12813" y="4443"/>
                  </a:cubicBezTo>
                  <a:cubicBezTo>
                    <a:pt x="12455" y="3507"/>
                    <a:pt x="12102" y="2550"/>
                    <a:pt x="11674" y="1636"/>
                  </a:cubicBezTo>
                  <a:cubicBezTo>
                    <a:pt x="11407" y="1080"/>
                    <a:pt x="10985" y="213"/>
                    <a:pt x="10316" y="31"/>
                  </a:cubicBezTo>
                  <a:cubicBezTo>
                    <a:pt x="10239" y="10"/>
                    <a:pt x="10157" y="1"/>
                    <a:pt x="1007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4547700" y="1940900"/>
              <a:ext cx="13125" cy="28475"/>
            </a:xfrm>
            <a:custGeom>
              <a:rect b="b" l="l" r="r" t="t"/>
              <a:pathLst>
                <a:path extrusionOk="0" h="1139" w="525">
                  <a:moveTo>
                    <a:pt x="503" y="0"/>
                  </a:moveTo>
                  <a:cubicBezTo>
                    <a:pt x="327" y="358"/>
                    <a:pt x="102" y="711"/>
                    <a:pt x="17" y="1091"/>
                  </a:cubicBezTo>
                  <a:cubicBezTo>
                    <a:pt x="0" y="1118"/>
                    <a:pt x="12" y="1138"/>
                    <a:pt x="29" y="1138"/>
                  </a:cubicBezTo>
                  <a:cubicBezTo>
                    <a:pt x="40" y="1138"/>
                    <a:pt x="51" y="1131"/>
                    <a:pt x="60" y="1112"/>
                  </a:cubicBezTo>
                  <a:cubicBezTo>
                    <a:pt x="257" y="781"/>
                    <a:pt x="348" y="380"/>
                    <a:pt x="5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4580325" y="1914150"/>
              <a:ext cx="13925" cy="25300"/>
            </a:xfrm>
            <a:custGeom>
              <a:rect b="b" l="l" r="r" t="t"/>
              <a:pathLst>
                <a:path extrusionOk="0" h="1012" w="557">
                  <a:moveTo>
                    <a:pt x="535" y="1"/>
                  </a:moveTo>
                  <a:cubicBezTo>
                    <a:pt x="337" y="311"/>
                    <a:pt x="204" y="648"/>
                    <a:pt x="1" y="958"/>
                  </a:cubicBezTo>
                  <a:cubicBezTo>
                    <a:pt x="1" y="989"/>
                    <a:pt x="12" y="1011"/>
                    <a:pt x="28" y="1011"/>
                  </a:cubicBezTo>
                  <a:cubicBezTo>
                    <a:pt x="34" y="1011"/>
                    <a:pt x="41" y="1008"/>
                    <a:pt x="49" y="1001"/>
                  </a:cubicBezTo>
                  <a:cubicBezTo>
                    <a:pt x="156" y="915"/>
                    <a:pt x="204" y="760"/>
                    <a:pt x="247" y="626"/>
                  </a:cubicBezTo>
                  <a:cubicBezTo>
                    <a:pt x="337" y="423"/>
                    <a:pt x="450" y="198"/>
                    <a:pt x="557" y="22"/>
                  </a:cubicBezTo>
                  <a:cubicBezTo>
                    <a:pt x="557" y="1"/>
                    <a:pt x="535" y="1"/>
                    <a:pt x="53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4572725" y="1928900"/>
              <a:ext cx="8825" cy="18375"/>
            </a:xfrm>
            <a:custGeom>
              <a:rect b="b" l="l" r="r" t="t"/>
              <a:pathLst>
                <a:path extrusionOk="0" h="735" w="353">
                  <a:moveTo>
                    <a:pt x="333" y="0"/>
                  </a:moveTo>
                  <a:cubicBezTo>
                    <a:pt x="329" y="0"/>
                    <a:pt x="326" y="2"/>
                    <a:pt x="326" y="10"/>
                  </a:cubicBezTo>
                  <a:cubicBezTo>
                    <a:pt x="219" y="234"/>
                    <a:pt x="128" y="480"/>
                    <a:pt x="16" y="705"/>
                  </a:cubicBezTo>
                  <a:cubicBezTo>
                    <a:pt x="1" y="720"/>
                    <a:pt x="7" y="735"/>
                    <a:pt x="19" y="735"/>
                  </a:cubicBezTo>
                  <a:cubicBezTo>
                    <a:pt x="25" y="735"/>
                    <a:pt x="31" y="732"/>
                    <a:pt x="37" y="726"/>
                  </a:cubicBezTo>
                  <a:cubicBezTo>
                    <a:pt x="219" y="523"/>
                    <a:pt x="262" y="256"/>
                    <a:pt x="353" y="10"/>
                  </a:cubicBezTo>
                  <a:cubicBezTo>
                    <a:pt x="353" y="10"/>
                    <a:pt x="341" y="0"/>
                    <a:pt x="33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4549175" y="1966700"/>
              <a:ext cx="4450" cy="14325"/>
            </a:xfrm>
            <a:custGeom>
              <a:rect b="b" l="l" r="r" t="t"/>
              <a:pathLst>
                <a:path extrusionOk="0" h="573" w="178">
                  <a:moveTo>
                    <a:pt x="166" y="0"/>
                  </a:moveTo>
                  <a:cubicBezTo>
                    <a:pt x="161" y="0"/>
                    <a:pt x="156" y="6"/>
                    <a:pt x="156" y="16"/>
                  </a:cubicBezTo>
                  <a:cubicBezTo>
                    <a:pt x="91" y="171"/>
                    <a:pt x="1" y="369"/>
                    <a:pt x="1" y="551"/>
                  </a:cubicBezTo>
                  <a:cubicBezTo>
                    <a:pt x="1" y="572"/>
                    <a:pt x="43" y="572"/>
                    <a:pt x="43" y="572"/>
                  </a:cubicBezTo>
                  <a:cubicBezTo>
                    <a:pt x="113" y="396"/>
                    <a:pt x="134" y="193"/>
                    <a:pt x="177" y="16"/>
                  </a:cubicBezTo>
                  <a:cubicBezTo>
                    <a:pt x="177" y="6"/>
                    <a:pt x="172" y="0"/>
                    <a:pt x="16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4544100" y="1938625"/>
              <a:ext cx="14050" cy="29975"/>
            </a:xfrm>
            <a:custGeom>
              <a:rect b="b" l="l" r="r" t="t"/>
              <a:pathLst>
                <a:path extrusionOk="0" h="1199" w="562">
                  <a:moveTo>
                    <a:pt x="514" y="0"/>
                  </a:moveTo>
                  <a:cubicBezTo>
                    <a:pt x="268" y="359"/>
                    <a:pt x="113" y="781"/>
                    <a:pt x="0" y="1182"/>
                  </a:cubicBezTo>
                  <a:cubicBezTo>
                    <a:pt x="0" y="1193"/>
                    <a:pt x="7" y="1198"/>
                    <a:pt x="14" y="1198"/>
                  </a:cubicBezTo>
                  <a:cubicBezTo>
                    <a:pt x="20" y="1198"/>
                    <a:pt x="27" y="1193"/>
                    <a:pt x="27" y="1182"/>
                  </a:cubicBezTo>
                  <a:cubicBezTo>
                    <a:pt x="182" y="802"/>
                    <a:pt x="450" y="423"/>
                    <a:pt x="562" y="22"/>
                  </a:cubicBezTo>
                  <a:cubicBezTo>
                    <a:pt x="562" y="0"/>
                    <a:pt x="535" y="0"/>
                    <a:pt x="51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4550775" y="1927525"/>
              <a:ext cx="10725" cy="15000"/>
            </a:xfrm>
            <a:custGeom>
              <a:rect b="b" l="l" r="r" t="t"/>
              <a:pathLst>
                <a:path extrusionOk="0" h="600" w="429">
                  <a:moveTo>
                    <a:pt x="380" y="0"/>
                  </a:moveTo>
                  <a:cubicBezTo>
                    <a:pt x="247" y="198"/>
                    <a:pt x="134" y="401"/>
                    <a:pt x="1" y="578"/>
                  </a:cubicBezTo>
                  <a:cubicBezTo>
                    <a:pt x="1" y="599"/>
                    <a:pt x="27" y="599"/>
                    <a:pt x="27" y="599"/>
                  </a:cubicBezTo>
                  <a:cubicBezTo>
                    <a:pt x="161" y="423"/>
                    <a:pt x="316" y="225"/>
                    <a:pt x="402" y="22"/>
                  </a:cubicBezTo>
                  <a:cubicBezTo>
                    <a:pt x="429" y="0"/>
                    <a:pt x="402" y="0"/>
                    <a:pt x="38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p:nvPr/>
          </p:nvSpPr>
          <p:spPr>
            <a:xfrm>
              <a:off x="4562200" y="1918700"/>
              <a:ext cx="11475" cy="23000"/>
            </a:xfrm>
            <a:custGeom>
              <a:rect b="b" l="l" r="r" t="t"/>
              <a:pathLst>
                <a:path extrusionOk="0" h="920" w="459">
                  <a:moveTo>
                    <a:pt x="445" y="0"/>
                  </a:moveTo>
                  <a:cubicBezTo>
                    <a:pt x="437" y="0"/>
                    <a:pt x="426" y="6"/>
                    <a:pt x="415" y="16"/>
                  </a:cubicBezTo>
                  <a:cubicBezTo>
                    <a:pt x="239" y="262"/>
                    <a:pt x="148" y="599"/>
                    <a:pt x="14" y="910"/>
                  </a:cubicBezTo>
                  <a:cubicBezTo>
                    <a:pt x="0" y="910"/>
                    <a:pt x="5" y="919"/>
                    <a:pt x="16" y="919"/>
                  </a:cubicBezTo>
                  <a:cubicBezTo>
                    <a:pt x="21" y="919"/>
                    <a:pt x="29" y="917"/>
                    <a:pt x="36" y="910"/>
                  </a:cubicBezTo>
                  <a:cubicBezTo>
                    <a:pt x="169" y="621"/>
                    <a:pt x="394" y="353"/>
                    <a:pt x="458" y="16"/>
                  </a:cubicBezTo>
                  <a:cubicBezTo>
                    <a:pt x="458" y="6"/>
                    <a:pt x="453" y="0"/>
                    <a:pt x="44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a:off x="4565350" y="1923950"/>
              <a:ext cx="2175" cy="3600"/>
            </a:xfrm>
            <a:custGeom>
              <a:rect b="b" l="l" r="r" t="t"/>
              <a:pathLst>
                <a:path extrusionOk="0" h="144" w="87">
                  <a:moveTo>
                    <a:pt x="70" y="0"/>
                  </a:moveTo>
                  <a:cubicBezTo>
                    <a:pt x="67" y="0"/>
                    <a:pt x="65" y="3"/>
                    <a:pt x="65" y="10"/>
                  </a:cubicBezTo>
                  <a:cubicBezTo>
                    <a:pt x="22" y="31"/>
                    <a:pt x="22" y="74"/>
                    <a:pt x="1" y="122"/>
                  </a:cubicBezTo>
                  <a:cubicBezTo>
                    <a:pt x="1" y="143"/>
                    <a:pt x="1" y="143"/>
                    <a:pt x="22" y="143"/>
                  </a:cubicBezTo>
                  <a:cubicBezTo>
                    <a:pt x="43" y="101"/>
                    <a:pt x="65" y="52"/>
                    <a:pt x="86" y="10"/>
                  </a:cubicBezTo>
                  <a:cubicBezTo>
                    <a:pt x="86" y="10"/>
                    <a:pt x="77" y="0"/>
                    <a:pt x="7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a:off x="4567500" y="1904650"/>
              <a:ext cx="1225" cy="3075"/>
            </a:xfrm>
            <a:custGeom>
              <a:rect b="b" l="l" r="r" t="t"/>
              <a:pathLst>
                <a:path extrusionOk="0" h="123" w="49">
                  <a:moveTo>
                    <a:pt x="27" y="1"/>
                  </a:moveTo>
                  <a:cubicBezTo>
                    <a:pt x="27" y="44"/>
                    <a:pt x="27" y="70"/>
                    <a:pt x="0" y="113"/>
                  </a:cubicBezTo>
                  <a:cubicBezTo>
                    <a:pt x="0" y="113"/>
                    <a:pt x="12" y="123"/>
                    <a:pt x="20" y="123"/>
                  </a:cubicBezTo>
                  <a:cubicBezTo>
                    <a:pt x="24" y="123"/>
                    <a:pt x="27" y="120"/>
                    <a:pt x="27" y="113"/>
                  </a:cubicBezTo>
                  <a:cubicBezTo>
                    <a:pt x="48" y="92"/>
                    <a:pt x="48" y="44"/>
                    <a:pt x="4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a:off x="4552525" y="1960400"/>
              <a:ext cx="2300" cy="3625"/>
            </a:xfrm>
            <a:custGeom>
              <a:rect b="b" l="l" r="r" t="t"/>
              <a:pathLst>
                <a:path extrusionOk="0" h="145" w="92">
                  <a:moveTo>
                    <a:pt x="43" y="1"/>
                  </a:moveTo>
                  <a:cubicBezTo>
                    <a:pt x="43" y="1"/>
                    <a:pt x="22" y="1"/>
                    <a:pt x="43" y="22"/>
                  </a:cubicBezTo>
                  <a:cubicBezTo>
                    <a:pt x="43" y="65"/>
                    <a:pt x="22" y="86"/>
                    <a:pt x="0" y="135"/>
                  </a:cubicBezTo>
                  <a:cubicBezTo>
                    <a:pt x="0" y="135"/>
                    <a:pt x="10" y="144"/>
                    <a:pt x="16" y="144"/>
                  </a:cubicBezTo>
                  <a:cubicBezTo>
                    <a:pt x="19" y="144"/>
                    <a:pt x="22" y="142"/>
                    <a:pt x="22" y="135"/>
                  </a:cubicBezTo>
                  <a:cubicBezTo>
                    <a:pt x="64" y="113"/>
                    <a:pt x="91" y="44"/>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a:off x="4569775" y="1904125"/>
              <a:ext cx="20075" cy="30100"/>
            </a:xfrm>
            <a:custGeom>
              <a:rect b="b" l="l" r="r" t="t"/>
              <a:pathLst>
                <a:path extrusionOk="0" h="1204" w="803">
                  <a:moveTo>
                    <a:pt x="759" y="1"/>
                  </a:moveTo>
                  <a:cubicBezTo>
                    <a:pt x="604" y="198"/>
                    <a:pt x="471" y="423"/>
                    <a:pt x="310" y="626"/>
                  </a:cubicBezTo>
                  <a:cubicBezTo>
                    <a:pt x="177" y="781"/>
                    <a:pt x="112" y="1001"/>
                    <a:pt x="0" y="1182"/>
                  </a:cubicBezTo>
                  <a:cubicBezTo>
                    <a:pt x="0" y="1204"/>
                    <a:pt x="21" y="1204"/>
                    <a:pt x="21" y="1204"/>
                  </a:cubicBezTo>
                  <a:cubicBezTo>
                    <a:pt x="310" y="824"/>
                    <a:pt x="556" y="423"/>
                    <a:pt x="781" y="22"/>
                  </a:cubicBezTo>
                  <a:cubicBezTo>
                    <a:pt x="802" y="1"/>
                    <a:pt x="781" y="1"/>
                    <a:pt x="75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a:off x="4585950" y="1894100"/>
              <a:ext cx="17800" cy="26750"/>
            </a:xfrm>
            <a:custGeom>
              <a:rect b="b" l="l" r="r" t="t"/>
              <a:pathLst>
                <a:path extrusionOk="0" h="1070" w="712">
                  <a:moveTo>
                    <a:pt x="711" y="0"/>
                  </a:moveTo>
                  <a:lnTo>
                    <a:pt x="711" y="0"/>
                  </a:lnTo>
                  <a:cubicBezTo>
                    <a:pt x="465" y="332"/>
                    <a:pt x="225" y="690"/>
                    <a:pt x="22" y="1049"/>
                  </a:cubicBezTo>
                  <a:cubicBezTo>
                    <a:pt x="0" y="1070"/>
                    <a:pt x="22" y="1070"/>
                    <a:pt x="22" y="1070"/>
                  </a:cubicBezTo>
                  <a:cubicBezTo>
                    <a:pt x="268" y="712"/>
                    <a:pt x="556" y="402"/>
                    <a:pt x="7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p:nvPr/>
          </p:nvSpPr>
          <p:spPr>
            <a:xfrm>
              <a:off x="4606525" y="1887700"/>
              <a:ext cx="1775" cy="2550"/>
            </a:xfrm>
            <a:custGeom>
              <a:rect b="b" l="l" r="r" t="t"/>
              <a:pathLst>
                <a:path extrusionOk="0" h="102" w="71">
                  <a:moveTo>
                    <a:pt x="50" y="1"/>
                  </a:moveTo>
                  <a:cubicBezTo>
                    <a:pt x="46" y="1"/>
                    <a:pt x="43" y="3"/>
                    <a:pt x="43" y="10"/>
                  </a:cubicBezTo>
                  <a:cubicBezTo>
                    <a:pt x="22" y="32"/>
                    <a:pt x="22" y="53"/>
                    <a:pt x="1" y="80"/>
                  </a:cubicBezTo>
                  <a:lnTo>
                    <a:pt x="22" y="101"/>
                  </a:lnTo>
                  <a:cubicBezTo>
                    <a:pt x="43" y="53"/>
                    <a:pt x="43" y="32"/>
                    <a:pt x="70" y="10"/>
                  </a:cubicBezTo>
                  <a:cubicBezTo>
                    <a:pt x="70" y="10"/>
                    <a:pt x="58" y="1"/>
                    <a:pt x="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a:off x="4630450" y="1877325"/>
              <a:ext cx="19550" cy="8375"/>
            </a:xfrm>
            <a:custGeom>
              <a:rect b="b" l="l" r="r" t="t"/>
              <a:pathLst>
                <a:path extrusionOk="0" h="335" w="782">
                  <a:moveTo>
                    <a:pt x="689" y="1"/>
                  </a:moveTo>
                  <a:cubicBezTo>
                    <a:pt x="438" y="1"/>
                    <a:pt x="192" y="148"/>
                    <a:pt x="1" y="313"/>
                  </a:cubicBezTo>
                  <a:lnTo>
                    <a:pt x="22" y="335"/>
                  </a:lnTo>
                  <a:cubicBezTo>
                    <a:pt x="247" y="158"/>
                    <a:pt x="493" y="137"/>
                    <a:pt x="760" y="46"/>
                  </a:cubicBezTo>
                  <a:cubicBezTo>
                    <a:pt x="782" y="24"/>
                    <a:pt x="760" y="3"/>
                    <a:pt x="739" y="3"/>
                  </a:cubicBezTo>
                  <a:cubicBezTo>
                    <a:pt x="722" y="2"/>
                    <a:pt x="706" y="1"/>
                    <a:pt x="68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a:off x="4634475" y="1872700"/>
              <a:ext cx="25025" cy="3175"/>
            </a:xfrm>
            <a:custGeom>
              <a:rect b="b" l="l" r="r" t="t"/>
              <a:pathLst>
                <a:path extrusionOk="0" h="127" w="1001">
                  <a:moveTo>
                    <a:pt x="406" y="1"/>
                  </a:moveTo>
                  <a:cubicBezTo>
                    <a:pt x="276" y="1"/>
                    <a:pt x="147" y="22"/>
                    <a:pt x="22" y="76"/>
                  </a:cubicBezTo>
                  <a:cubicBezTo>
                    <a:pt x="1" y="93"/>
                    <a:pt x="13" y="126"/>
                    <a:pt x="30" y="126"/>
                  </a:cubicBezTo>
                  <a:cubicBezTo>
                    <a:pt x="34" y="126"/>
                    <a:pt x="39" y="124"/>
                    <a:pt x="43" y="118"/>
                  </a:cubicBezTo>
                  <a:cubicBezTo>
                    <a:pt x="183" y="100"/>
                    <a:pt x="316" y="94"/>
                    <a:pt x="446" y="94"/>
                  </a:cubicBezTo>
                  <a:cubicBezTo>
                    <a:pt x="624" y="94"/>
                    <a:pt x="797" y="106"/>
                    <a:pt x="979" y="118"/>
                  </a:cubicBezTo>
                  <a:cubicBezTo>
                    <a:pt x="1000" y="118"/>
                    <a:pt x="1000" y="97"/>
                    <a:pt x="979" y="97"/>
                  </a:cubicBezTo>
                  <a:cubicBezTo>
                    <a:pt x="791" y="46"/>
                    <a:pt x="597" y="1"/>
                    <a:pt x="40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a:off x="4605450" y="2025525"/>
              <a:ext cx="575" cy="550"/>
            </a:xfrm>
            <a:custGeom>
              <a:rect b="b" l="l" r="r" t="t"/>
              <a:pathLst>
                <a:path extrusionOk="0" h="22" w="23">
                  <a:moveTo>
                    <a:pt x="1" y="0"/>
                  </a:moveTo>
                  <a:lnTo>
                    <a:pt x="1" y="22"/>
                  </a:lnTo>
                  <a:lnTo>
                    <a:pt x="22"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a:off x="4619375" y="2001775"/>
              <a:ext cx="12850" cy="17900"/>
            </a:xfrm>
            <a:custGeom>
              <a:rect b="b" l="l" r="r" t="t"/>
              <a:pathLst>
                <a:path extrusionOk="0" h="716" w="514">
                  <a:moveTo>
                    <a:pt x="479" y="0"/>
                  </a:moveTo>
                  <a:cubicBezTo>
                    <a:pt x="466" y="0"/>
                    <a:pt x="453" y="6"/>
                    <a:pt x="444" y="14"/>
                  </a:cubicBezTo>
                  <a:cubicBezTo>
                    <a:pt x="332" y="282"/>
                    <a:pt x="198" y="485"/>
                    <a:pt x="0" y="683"/>
                  </a:cubicBezTo>
                  <a:cubicBezTo>
                    <a:pt x="0" y="698"/>
                    <a:pt x="0" y="715"/>
                    <a:pt x="7" y="715"/>
                  </a:cubicBezTo>
                  <a:cubicBezTo>
                    <a:pt x="11" y="715"/>
                    <a:pt x="15" y="712"/>
                    <a:pt x="21" y="704"/>
                  </a:cubicBezTo>
                  <a:cubicBezTo>
                    <a:pt x="225" y="549"/>
                    <a:pt x="513" y="330"/>
                    <a:pt x="513" y="36"/>
                  </a:cubicBezTo>
                  <a:cubicBezTo>
                    <a:pt x="513" y="11"/>
                    <a:pt x="497" y="0"/>
                    <a:pt x="47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a:off x="4627650" y="1994900"/>
              <a:ext cx="4575" cy="8450"/>
            </a:xfrm>
            <a:custGeom>
              <a:rect b="b" l="l" r="r" t="t"/>
              <a:pathLst>
                <a:path extrusionOk="0" h="338" w="183">
                  <a:moveTo>
                    <a:pt x="161" y="1"/>
                  </a:moveTo>
                  <a:cubicBezTo>
                    <a:pt x="113" y="113"/>
                    <a:pt x="49" y="204"/>
                    <a:pt x="1" y="311"/>
                  </a:cubicBezTo>
                  <a:cubicBezTo>
                    <a:pt x="1" y="338"/>
                    <a:pt x="27" y="338"/>
                    <a:pt x="27" y="338"/>
                  </a:cubicBezTo>
                  <a:cubicBezTo>
                    <a:pt x="92" y="225"/>
                    <a:pt x="161" y="134"/>
                    <a:pt x="18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p:nvPr/>
          </p:nvSpPr>
          <p:spPr>
            <a:xfrm>
              <a:off x="4599300" y="2073525"/>
              <a:ext cx="3925" cy="12725"/>
            </a:xfrm>
            <a:custGeom>
              <a:rect b="b" l="l" r="r" t="t"/>
              <a:pathLst>
                <a:path extrusionOk="0" h="509" w="157">
                  <a:moveTo>
                    <a:pt x="92" y="0"/>
                  </a:moveTo>
                  <a:cubicBezTo>
                    <a:pt x="92" y="155"/>
                    <a:pt x="1" y="353"/>
                    <a:pt x="113" y="508"/>
                  </a:cubicBezTo>
                  <a:cubicBezTo>
                    <a:pt x="135" y="508"/>
                    <a:pt x="156" y="508"/>
                    <a:pt x="156" y="487"/>
                  </a:cubicBezTo>
                  <a:cubicBezTo>
                    <a:pt x="92" y="332"/>
                    <a:pt x="113" y="177"/>
                    <a:pt x="9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p:nvPr/>
          </p:nvSpPr>
          <p:spPr>
            <a:xfrm>
              <a:off x="4598775" y="2072850"/>
              <a:ext cx="1625" cy="6575"/>
            </a:xfrm>
            <a:custGeom>
              <a:rect b="b" l="l" r="r" t="t"/>
              <a:pathLst>
                <a:path extrusionOk="0" h="263" w="65">
                  <a:moveTo>
                    <a:pt x="22" y="0"/>
                  </a:moveTo>
                  <a:cubicBezTo>
                    <a:pt x="22" y="91"/>
                    <a:pt x="1" y="182"/>
                    <a:pt x="1" y="246"/>
                  </a:cubicBezTo>
                  <a:cubicBezTo>
                    <a:pt x="1" y="257"/>
                    <a:pt x="11" y="262"/>
                    <a:pt x="22" y="262"/>
                  </a:cubicBezTo>
                  <a:cubicBezTo>
                    <a:pt x="33" y="262"/>
                    <a:pt x="43" y="257"/>
                    <a:pt x="43" y="246"/>
                  </a:cubicBezTo>
                  <a:cubicBezTo>
                    <a:pt x="43" y="182"/>
                    <a:pt x="65" y="91"/>
                    <a:pt x="4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p:nvPr/>
          </p:nvSpPr>
          <p:spPr>
            <a:xfrm>
              <a:off x="4587275" y="2051325"/>
              <a:ext cx="2575" cy="5325"/>
            </a:xfrm>
            <a:custGeom>
              <a:rect b="b" l="l" r="r" t="t"/>
              <a:pathLst>
                <a:path extrusionOk="0" h="213" w="103">
                  <a:moveTo>
                    <a:pt x="92" y="0"/>
                  </a:moveTo>
                  <a:cubicBezTo>
                    <a:pt x="86" y="0"/>
                    <a:pt x="81" y="6"/>
                    <a:pt x="81" y="16"/>
                  </a:cubicBezTo>
                  <a:cubicBezTo>
                    <a:pt x="59" y="86"/>
                    <a:pt x="38" y="129"/>
                    <a:pt x="11" y="193"/>
                  </a:cubicBezTo>
                  <a:cubicBezTo>
                    <a:pt x="1" y="206"/>
                    <a:pt x="1" y="213"/>
                    <a:pt x="7" y="213"/>
                  </a:cubicBezTo>
                  <a:cubicBezTo>
                    <a:pt x="13" y="213"/>
                    <a:pt x="25" y="206"/>
                    <a:pt x="38" y="193"/>
                  </a:cubicBezTo>
                  <a:cubicBezTo>
                    <a:pt x="59" y="150"/>
                    <a:pt x="81" y="86"/>
                    <a:pt x="102" y="16"/>
                  </a:cubicBezTo>
                  <a:cubicBezTo>
                    <a:pt x="102" y="6"/>
                    <a:pt x="97" y="0"/>
                    <a:pt x="9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p:nvPr/>
          </p:nvSpPr>
          <p:spPr>
            <a:xfrm>
              <a:off x="4573650" y="2037825"/>
              <a:ext cx="6175" cy="10450"/>
            </a:xfrm>
            <a:custGeom>
              <a:rect b="b" l="l" r="r" t="t"/>
              <a:pathLst>
                <a:path extrusionOk="0" h="418" w="247">
                  <a:moveTo>
                    <a:pt x="225" y="0"/>
                  </a:moveTo>
                  <a:cubicBezTo>
                    <a:pt x="134" y="113"/>
                    <a:pt x="22" y="246"/>
                    <a:pt x="0" y="401"/>
                  </a:cubicBezTo>
                  <a:cubicBezTo>
                    <a:pt x="0" y="412"/>
                    <a:pt x="6" y="417"/>
                    <a:pt x="11" y="417"/>
                  </a:cubicBezTo>
                  <a:cubicBezTo>
                    <a:pt x="16" y="417"/>
                    <a:pt x="22" y="412"/>
                    <a:pt x="22" y="401"/>
                  </a:cubicBezTo>
                  <a:cubicBezTo>
                    <a:pt x="91" y="268"/>
                    <a:pt x="182" y="134"/>
                    <a:pt x="24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p:nvPr/>
          </p:nvSpPr>
          <p:spPr>
            <a:xfrm>
              <a:off x="4570825" y="2052950"/>
              <a:ext cx="700" cy="3875"/>
            </a:xfrm>
            <a:custGeom>
              <a:rect b="b" l="l" r="r" t="t"/>
              <a:pathLst>
                <a:path extrusionOk="0" h="155" w="28">
                  <a:moveTo>
                    <a:pt x="14" y="1"/>
                  </a:moveTo>
                  <a:cubicBezTo>
                    <a:pt x="8" y="1"/>
                    <a:pt x="1" y="8"/>
                    <a:pt x="1" y="21"/>
                  </a:cubicBezTo>
                  <a:lnTo>
                    <a:pt x="1" y="155"/>
                  </a:lnTo>
                  <a:lnTo>
                    <a:pt x="28" y="155"/>
                  </a:lnTo>
                  <a:lnTo>
                    <a:pt x="28" y="21"/>
                  </a:lnTo>
                  <a:cubicBezTo>
                    <a:pt x="28" y="8"/>
                    <a:pt x="21"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
            <p:cNvSpPr/>
            <p:nvPr/>
          </p:nvSpPr>
          <p:spPr>
            <a:xfrm>
              <a:off x="4565350" y="2003025"/>
              <a:ext cx="26775" cy="29750"/>
            </a:xfrm>
            <a:custGeom>
              <a:rect b="b" l="l" r="r" t="t"/>
              <a:pathLst>
                <a:path extrusionOk="0" h="1190" w="1071">
                  <a:moveTo>
                    <a:pt x="1054" y="1"/>
                  </a:moveTo>
                  <a:cubicBezTo>
                    <a:pt x="1051" y="1"/>
                    <a:pt x="1049" y="4"/>
                    <a:pt x="1049" y="13"/>
                  </a:cubicBezTo>
                  <a:cubicBezTo>
                    <a:pt x="690" y="414"/>
                    <a:pt x="198" y="654"/>
                    <a:pt x="1" y="1168"/>
                  </a:cubicBezTo>
                  <a:cubicBezTo>
                    <a:pt x="1" y="1189"/>
                    <a:pt x="1" y="1189"/>
                    <a:pt x="22" y="1189"/>
                  </a:cubicBezTo>
                  <a:cubicBezTo>
                    <a:pt x="289" y="724"/>
                    <a:pt x="803" y="478"/>
                    <a:pt x="1070" y="13"/>
                  </a:cubicBezTo>
                  <a:cubicBezTo>
                    <a:pt x="1070" y="13"/>
                    <a:pt x="1061" y="1"/>
                    <a:pt x="105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p:nvPr/>
          </p:nvSpPr>
          <p:spPr>
            <a:xfrm>
              <a:off x="4590350" y="1997850"/>
              <a:ext cx="5650" cy="12400"/>
            </a:xfrm>
            <a:custGeom>
              <a:rect b="b" l="l" r="r" t="t"/>
              <a:pathLst>
                <a:path extrusionOk="0" h="496" w="226">
                  <a:moveTo>
                    <a:pt x="223" y="0"/>
                  </a:moveTo>
                  <a:cubicBezTo>
                    <a:pt x="220" y="0"/>
                    <a:pt x="215" y="6"/>
                    <a:pt x="204" y="16"/>
                  </a:cubicBezTo>
                  <a:cubicBezTo>
                    <a:pt x="182" y="171"/>
                    <a:pt x="92" y="326"/>
                    <a:pt x="1" y="460"/>
                  </a:cubicBezTo>
                  <a:cubicBezTo>
                    <a:pt x="1" y="479"/>
                    <a:pt x="12" y="496"/>
                    <a:pt x="28" y="496"/>
                  </a:cubicBezTo>
                  <a:cubicBezTo>
                    <a:pt x="34" y="496"/>
                    <a:pt x="41" y="493"/>
                    <a:pt x="49" y="487"/>
                  </a:cubicBezTo>
                  <a:cubicBezTo>
                    <a:pt x="156" y="353"/>
                    <a:pt x="225" y="193"/>
                    <a:pt x="225" y="16"/>
                  </a:cubicBezTo>
                  <a:cubicBezTo>
                    <a:pt x="225" y="6"/>
                    <a:pt x="225" y="0"/>
                    <a:pt x="22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3"/>
            <p:cNvSpPr/>
            <p:nvPr/>
          </p:nvSpPr>
          <p:spPr>
            <a:xfrm>
              <a:off x="4589825" y="2007875"/>
              <a:ext cx="5100" cy="7650"/>
            </a:xfrm>
            <a:custGeom>
              <a:rect b="b" l="l" r="r" t="t"/>
              <a:pathLst>
                <a:path extrusionOk="0" h="306" w="204">
                  <a:moveTo>
                    <a:pt x="190" y="0"/>
                  </a:moveTo>
                  <a:cubicBezTo>
                    <a:pt x="183" y="0"/>
                    <a:pt x="177" y="6"/>
                    <a:pt x="177" y="16"/>
                  </a:cubicBezTo>
                  <a:cubicBezTo>
                    <a:pt x="155" y="129"/>
                    <a:pt x="70" y="193"/>
                    <a:pt x="0" y="284"/>
                  </a:cubicBezTo>
                  <a:cubicBezTo>
                    <a:pt x="0" y="305"/>
                    <a:pt x="22" y="305"/>
                    <a:pt x="43" y="305"/>
                  </a:cubicBezTo>
                  <a:cubicBezTo>
                    <a:pt x="113" y="220"/>
                    <a:pt x="203" y="150"/>
                    <a:pt x="203" y="16"/>
                  </a:cubicBezTo>
                  <a:cubicBezTo>
                    <a:pt x="203" y="6"/>
                    <a:pt x="197" y="0"/>
                    <a:pt x="19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a:off x="4595975" y="1993750"/>
              <a:ext cx="21150" cy="40225"/>
            </a:xfrm>
            <a:custGeom>
              <a:rect b="b" l="l" r="r" t="t"/>
              <a:pathLst>
                <a:path extrusionOk="0" h="1609" w="846">
                  <a:moveTo>
                    <a:pt x="819" y="1"/>
                  </a:moveTo>
                  <a:cubicBezTo>
                    <a:pt x="810" y="1"/>
                    <a:pt x="802" y="7"/>
                    <a:pt x="802" y="25"/>
                  </a:cubicBezTo>
                  <a:cubicBezTo>
                    <a:pt x="711" y="293"/>
                    <a:pt x="535" y="517"/>
                    <a:pt x="380" y="758"/>
                  </a:cubicBezTo>
                  <a:cubicBezTo>
                    <a:pt x="198" y="1004"/>
                    <a:pt x="64" y="1319"/>
                    <a:pt x="0" y="1608"/>
                  </a:cubicBezTo>
                  <a:lnTo>
                    <a:pt x="22" y="1608"/>
                  </a:lnTo>
                  <a:cubicBezTo>
                    <a:pt x="134" y="1271"/>
                    <a:pt x="310" y="982"/>
                    <a:pt x="514" y="694"/>
                  </a:cubicBezTo>
                  <a:cubicBezTo>
                    <a:pt x="669" y="490"/>
                    <a:pt x="824" y="293"/>
                    <a:pt x="845" y="25"/>
                  </a:cubicBezTo>
                  <a:cubicBezTo>
                    <a:pt x="845" y="13"/>
                    <a:pt x="831" y="1"/>
                    <a:pt x="8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p:nvPr/>
          </p:nvSpPr>
          <p:spPr>
            <a:xfrm>
              <a:off x="4618300" y="1988000"/>
              <a:ext cx="2700" cy="11850"/>
            </a:xfrm>
            <a:custGeom>
              <a:rect b="b" l="l" r="r" t="t"/>
              <a:pathLst>
                <a:path extrusionOk="0" h="474" w="108">
                  <a:moveTo>
                    <a:pt x="56" y="0"/>
                  </a:moveTo>
                  <a:cubicBezTo>
                    <a:pt x="43" y="0"/>
                    <a:pt x="22" y="15"/>
                    <a:pt x="22" y="31"/>
                  </a:cubicBezTo>
                  <a:cubicBezTo>
                    <a:pt x="64" y="164"/>
                    <a:pt x="64" y="319"/>
                    <a:pt x="0" y="453"/>
                  </a:cubicBezTo>
                  <a:cubicBezTo>
                    <a:pt x="0" y="466"/>
                    <a:pt x="6" y="473"/>
                    <a:pt x="14" y="473"/>
                  </a:cubicBezTo>
                  <a:cubicBezTo>
                    <a:pt x="22" y="473"/>
                    <a:pt x="32" y="466"/>
                    <a:pt x="43" y="453"/>
                  </a:cubicBezTo>
                  <a:cubicBezTo>
                    <a:pt x="107" y="319"/>
                    <a:pt x="86" y="164"/>
                    <a:pt x="64" y="9"/>
                  </a:cubicBezTo>
                  <a:cubicBezTo>
                    <a:pt x="64" y="3"/>
                    <a:pt x="61" y="0"/>
                    <a:pt x="5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p:nvPr/>
          </p:nvSpPr>
          <p:spPr>
            <a:xfrm>
              <a:off x="4582600" y="1957075"/>
              <a:ext cx="29025" cy="18875"/>
            </a:xfrm>
            <a:custGeom>
              <a:rect b="b" l="l" r="r" t="t"/>
              <a:pathLst>
                <a:path extrusionOk="0" h="755" w="1161">
                  <a:moveTo>
                    <a:pt x="1134" y="0"/>
                  </a:moveTo>
                  <a:cubicBezTo>
                    <a:pt x="648" y="64"/>
                    <a:pt x="466" y="621"/>
                    <a:pt x="22" y="733"/>
                  </a:cubicBezTo>
                  <a:cubicBezTo>
                    <a:pt x="0" y="733"/>
                    <a:pt x="0" y="754"/>
                    <a:pt x="22" y="754"/>
                  </a:cubicBezTo>
                  <a:cubicBezTo>
                    <a:pt x="514" y="690"/>
                    <a:pt x="712" y="198"/>
                    <a:pt x="1134" y="22"/>
                  </a:cubicBezTo>
                  <a:cubicBezTo>
                    <a:pt x="1161" y="22"/>
                    <a:pt x="1161" y="0"/>
                    <a:pt x="113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p:nvPr/>
          </p:nvSpPr>
          <p:spPr>
            <a:xfrm>
              <a:off x="4603875" y="1957075"/>
              <a:ext cx="16575" cy="8525"/>
            </a:xfrm>
            <a:custGeom>
              <a:rect b="b" l="l" r="r" t="t"/>
              <a:pathLst>
                <a:path extrusionOk="0" h="341" w="663">
                  <a:moveTo>
                    <a:pt x="641" y="0"/>
                  </a:moveTo>
                  <a:cubicBezTo>
                    <a:pt x="395" y="22"/>
                    <a:pt x="149" y="134"/>
                    <a:pt x="16" y="310"/>
                  </a:cubicBezTo>
                  <a:cubicBezTo>
                    <a:pt x="1" y="326"/>
                    <a:pt x="7" y="341"/>
                    <a:pt x="12" y="341"/>
                  </a:cubicBezTo>
                  <a:cubicBezTo>
                    <a:pt x="14" y="341"/>
                    <a:pt x="16" y="338"/>
                    <a:pt x="16" y="332"/>
                  </a:cubicBezTo>
                  <a:cubicBezTo>
                    <a:pt x="198" y="177"/>
                    <a:pt x="417" y="113"/>
                    <a:pt x="641" y="43"/>
                  </a:cubicBezTo>
                  <a:cubicBezTo>
                    <a:pt x="663" y="43"/>
                    <a:pt x="663" y="0"/>
                    <a:pt x="64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p:nvPr/>
          </p:nvSpPr>
          <p:spPr>
            <a:xfrm>
              <a:off x="4619400" y="1958125"/>
              <a:ext cx="6150" cy="2525"/>
            </a:xfrm>
            <a:custGeom>
              <a:rect b="b" l="l" r="r" t="t"/>
              <a:pathLst>
                <a:path extrusionOk="0" h="101" w="246">
                  <a:moveTo>
                    <a:pt x="245" y="1"/>
                  </a:moveTo>
                  <a:cubicBezTo>
                    <a:pt x="154" y="1"/>
                    <a:pt x="90" y="44"/>
                    <a:pt x="20" y="71"/>
                  </a:cubicBezTo>
                  <a:cubicBezTo>
                    <a:pt x="5" y="86"/>
                    <a:pt x="1" y="101"/>
                    <a:pt x="7" y="101"/>
                  </a:cubicBezTo>
                  <a:cubicBezTo>
                    <a:pt x="10" y="101"/>
                    <a:pt x="14" y="98"/>
                    <a:pt x="20" y="92"/>
                  </a:cubicBezTo>
                  <a:cubicBezTo>
                    <a:pt x="90" y="71"/>
                    <a:pt x="154" y="22"/>
                    <a:pt x="245" y="22"/>
                  </a:cubicBezTo>
                  <a:lnTo>
                    <a:pt x="245" y="1"/>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a:off x="4651050" y="2067375"/>
              <a:ext cx="3375" cy="8525"/>
            </a:xfrm>
            <a:custGeom>
              <a:rect b="b" l="l" r="r" t="t"/>
              <a:pathLst>
                <a:path extrusionOk="0" h="341" w="135">
                  <a:moveTo>
                    <a:pt x="91" y="0"/>
                  </a:moveTo>
                  <a:cubicBezTo>
                    <a:pt x="91" y="112"/>
                    <a:pt x="49" y="219"/>
                    <a:pt x="1" y="310"/>
                  </a:cubicBezTo>
                  <a:cubicBezTo>
                    <a:pt x="1" y="325"/>
                    <a:pt x="14" y="340"/>
                    <a:pt x="22" y="340"/>
                  </a:cubicBezTo>
                  <a:cubicBezTo>
                    <a:pt x="25" y="340"/>
                    <a:pt x="27" y="338"/>
                    <a:pt x="27" y="332"/>
                  </a:cubicBezTo>
                  <a:cubicBezTo>
                    <a:pt x="113" y="246"/>
                    <a:pt x="134" y="134"/>
                    <a:pt x="9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a:off x="4647700" y="2071375"/>
              <a:ext cx="9525" cy="14025"/>
            </a:xfrm>
            <a:custGeom>
              <a:rect b="b" l="l" r="r" t="t"/>
              <a:pathLst>
                <a:path extrusionOk="0" h="561" w="381">
                  <a:moveTo>
                    <a:pt x="348" y="0"/>
                  </a:moveTo>
                  <a:cubicBezTo>
                    <a:pt x="343" y="0"/>
                    <a:pt x="338" y="6"/>
                    <a:pt x="338" y="17"/>
                  </a:cubicBezTo>
                  <a:cubicBezTo>
                    <a:pt x="295" y="220"/>
                    <a:pt x="135" y="375"/>
                    <a:pt x="1" y="530"/>
                  </a:cubicBezTo>
                  <a:cubicBezTo>
                    <a:pt x="1" y="545"/>
                    <a:pt x="14" y="560"/>
                    <a:pt x="22" y="560"/>
                  </a:cubicBezTo>
                  <a:cubicBezTo>
                    <a:pt x="25" y="560"/>
                    <a:pt x="28" y="558"/>
                    <a:pt x="28" y="551"/>
                  </a:cubicBezTo>
                  <a:cubicBezTo>
                    <a:pt x="204" y="439"/>
                    <a:pt x="381" y="220"/>
                    <a:pt x="359" y="17"/>
                  </a:cubicBezTo>
                  <a:cubicBezTo>
                    <a:pt x="359" y="6"/>
                    <a:pt x="354" y="0"/>
                    <a:pt x="34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p:nvPr/>
          </p:nvSpPr>
          <p:spPr>
            <a:xfrm>
              <a:off x="4646825" y="2087950"/>
              <a:ext cx="4925" cy="3075"/>
            </a:xfrm>
            <a:custGeom>
              <a:rect b="b" l="l" r="r" t="t"/>
              <a:pathLst>
                <a:path extrusionOk="0" h="123" w="197">
                  <a:moveTo>
                    <a:pt x="170" y="1"/>
                  </a:moveTo>
                  <a:cubicBezTo>
                    <a:pt x="127" y="22"/>
                    <a:pt x="63" y="65"/>
                    <a:pt x="14" y="113"/>
                  </a:cubicBezTo>
                  <a:cubicBezTo>
                    <a:pt x="84" y="92"/>
                    <a:pt x="127" y="65"/>
                    <a:pt x="196" y="22"/>
                  </a:cubicBezTo>
                  <a:cubicBezTo>
                    <a:pt x="196" y="1"/>
                    <a:pt x="196" y="1"/>
                    <a:pt x="170" y="1"/>
                  </a:cubicBezTo>
                  <a:close/>
                  <a:moveTo>
                    <a:pt x="14" y="113"/>
                  </a:moveTo>
                  <a:cubicBezTo>
                    <a:pt x="0" y="113"/>
                    <a:pt x="5" y="122"/>
                    <a:pt x="10" y="122"/>
                  </a:cubicBezTo>
                  <a:cubicBezTo>
                    <a:pt x="12" y="122"/>
                    <a:pt x="14" y="120"/>
                    <a:pt x="14" y="113"/>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p:nvPr/>
          </p:nvSpPr>
          <p:spPr>
            <a:xfrm>
              <a:off x="4624300" y="2050125"/>
              <a:ext cx="20750" cy="14450"/>
            </a:xfrm>
            <a:custGeom>
              <a:rect b="b" l="l" r="r" t="t"/>
              <a:pathLst>
                <a:path extrusionOk="0" h="578" w="830">
                  <a:moveTo>
                    <a:pt x="782" y="0"/>
                  </a:moveTo>
                  <a:cubicBezTo>
                    <a:pt x="536" y="198"/>
                    <a:pt x="295" y="401"/>
                    <a:pt x="28" y="556"/>
                  </a:cubicBezTo>
                  <a:cubicBezTo>
                    <a:pt x="1" y="556"/>
                    <a:pt x="28" y="578"/>
                    <a:pt x="49" y="578"/>
                  </a:cubicBezTo>
                  <a:cubicBezTo>
                    <a:pt x="338" y="465"/>
                    <a:pt x="669" y="353"/>
                    <a:pt x="803" y="43"/>
                  </a:cubicBezTo>
                  <a:cubicBezTo>
                    <a:pt x="830" y="22"/>
                    <a:pt x="803" y="0"/>
                    <a:pt x="78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3"/>
            <p:cNvSpPr/>
            <p:nvPr/>
          </p:nvSpPr>
          <p:spPr>
            <a:xfrm>
              <a:off x="4646650" y="2044500"/>
              <a:ext cx="3900" cy="6700"/>
            </a:xfrm>
            <a:custGeom>
              <a:rect b="b" l="l" r="r" t="t"/>
              <a:pathLst>
                <a:path extrusionOk="0" h="268" w="156">
                  <a:moveTo>
                    <a:pt x="134" y="1"/>
                  </a:moveTo>
                  <a:lnTo>
                    <a:pt x="134" y="1"/>
                  </a:lnTo>
                  <a:cubicBezTo>
                    <a:pt x="134" y="1"/>
                    <a:pt x="112" y="1"/>
                    <a:pt x="112" y="22"/>
                  </a:cubicBezTo>
                  <a:cubicBezTo>
                    <a:pt x="134" y="92"/>
                    <a:pt x="43" y="177"/>
                    <a:pt x="0" y="247"/>
                  </a:cubicBezTo>
                  <a:cubicBezTo>
                    <a:pt x="0" y="247"/>
                    <a:pt x="0" y="268"/>
                    <a:pt x="21" y="268"/>
                  </a:cubicBezTo>
                  <a:cubicBezTo>
                    <a:pt x="91" y="198"/>
                    <a:pt x="155" y="113"/>
                    <a:pt x="13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p:nvPr/>
          </p:nvSpPr>
          <p:spPr>
            <a:xfrm>
              <a:off x="4643300" y="2053450"/>
              <a:ext cx="4425" cy="3375"/>
            </a:xfrm>
            <a:custGeom>
              <a:rect b="b" l="l" r="r" t="t"/>
              <a:pathLst>
                <a:path extrusionOk="0" h="135" w="177">
                  <a:moveTo>
                    <a:pt x="155" y="1"/>
                  </a:moveTo>
                  <a:cubicBezTo>
                    <a:pt x="113" y="44"/>
                    <a:pt x="70" y="86"/>
                    <a:pt x="22" y="108"/>
                  </a:cubicBezTo>
                  <a:cubicBezTo>
                    <a:pt x="0" y="135"/>
                    <a:pt x="0" y="135"/>
                    <a:pt x="22" y="135"/>
                  </a:cubicBezTo>
                  <a:cubicBezTo>
                    <a:pt x="91" y="108"/>
                    <a:pt x="134" y="65"/>
                    <a:pt x="177" y="22"/>
                  </a:cubicBezTo>
                  <a:cubicBezTo>
                    <a:pt x="177" y="1"/>
                    <a:pt x="155" y="1"/>
                    <a:pt x="15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p:nvPr/>
          </p:nvSpPr>
          <p:spPr>
            <a:xfrm>
              <a:off x="4716300" y="2059650"/>
              <a:ext cx="12850" cy="38900"/>
            </a:xfrm>
            <a:custGeom>
              <a:rect b="b" l="l" r="r" t="t"/>
              <a:pathLst>
                <a:path extrusionOk="0" h="1556" w="514">
                  <a:moveTo>
                    <a:pt x="503" y="0"/>
                  </a:moveTo>
                  <a:cubicBezTo>
                    <a:pt x="498" y="0"/>
                    <a:pt x="492" y="7"/>
                    <a:pt x="492" y="20"/>
                  </a:cubicBezTo>
                  <a:cubicBezTo>
                    <a:pt x="465" y="528"/>
                    <a:pt x="225" y="1063"/>
                    <a:pt x="0" y="1534"/>
                  </a:cubicBezTo>
                  <a:cubicBezTo>
                    <a:pt x="0" y="1555"/>
                    <a:pt x="22" y="1555"/>
                    <a:pt x="43" y="1555"/>
                  </a:cubicBezTo>
                  <a:cubicBezTo>
                    <a:pt x="198" y="1357"/>
                    <a:pt x="246" y="1090"/>
                    <a:pt x="358" y="844"/>
                  </a:cubicBezTo>
                  <a:cubicBezTo>
                    <a:pt x="465" y="576"/>
                    <a:pt x="514" y="309"/>
                    <a:pt x="514" y="20"/>
                  </a:cubicBezTo>
                  <a:cubicBezTo>
                    <a:pt x="514" y="7"/>
                    <a:pt x="508" y="0"/>
                    <a:pt x="50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4722450" y="2047850"/>
              <a:ext cx="4975" cy="32375"/>
            </a:xfrm>
            <a:custGeom>
              <a:rect b="b" l="l" r="r" t="t"/>
              <a:pathLst>
                <a:path extrusionOk="0" h="1295" w="199">
                  <a:moveTo>
                    <a:pt x="64" y="0"/>
                  </a:moveTo>
                  <a:cubicBezTo>
                    <a:pt x="22" y="444"/>
                    <a:pt x="112" y="845"/>
                    <a:pt x="0" y="1294"/>
                  </a:cubicBezTo>
                  <a:cubicBezTo>
                    <a:pt x="198" y="893"/>
                    <a:pt x="112" y="444"/>
                    <a:pt x="8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4725775" y="2039025"/>
              <a:ext cx="3375" cy="13125"/>
            </a:xfrm>
            <a:custGeom>
              <a:rect b="b" l="l" r="r" t="t"/>
              <a:pathLst>
                <a:path extrusionOk="0" h="525" w="135">
                  <a:moveTo>
                    <a:pt x="14" y="0"/>
                  </a:moveTo>
                  <a:cubicBezTo>
                    <a:pt x="6" y="0"/>
                    <a:pt x="1" y="6"/>
                    <a:pt x="1" y="16"/>
                  </a:cubicBezTo>
                  <a:cubicBezTo>
                    <a:pt x="22" y="177"/>
                    <a:pt x="86" y="332"/>
                    <a:pt x="86" y="508"/>
                  </a:cubicBezTo>
                  <a:cubicBezTo>
                    <a:pt x="86" y="519"/>
                    <a:pt x="93" y="524"/>
                    <a:pt x="100" y="524"/>
                  </a:cubicBezTo>
                  <a:cubicBezTo>
                    <a:pt x="106" y="524"/>
                    <a:pt x="113" y="519"/>
                    <a:pt x="113" y="508"/>
                  </a:cubicBezTo>
                  <a:cubicBezTo>
                    <a:pt x="135" y="332"/>
                    <a:pt x="86" y="177"/>
                    <a:pt x="44" y="16"/>
                  </a:cubicBezTo>
                  <a:cubicBezTo>
                    <a:pt x="33" y="6"/>
                    <a:pt x="22" y="0"/>
                    <a:pt x="1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p:nvPr/>
          </p:nvSpPr>
          <p:spPr>
            <a:xfrm>
              <a:off x="4728600" y="2028850"/>
              <a:ext cx="1625" cy="5125"/>
            </a:xfrm>
            <a:custGeom>
              <a:rect b="b" l="l" r="r" t="t"/>
              <a:pathLst>
                <a:path extrusionOk="0" h="205" w="65">
                  <a:moveTo>
                    <a:pt x="22" y="1"/>
                  </a:moveTo>
                  <a:cubicBezTo>
                    <a:pt x="22" y="1"/>
                    <a:pt x="0" y="1"/>
                    <a:pt x="0" y="22"/>
                  </a:cubicBezTo>
                  <a:cubicBezTo>
                    <a:pt x="22" y="70"/>
                    <a:pt x="22" y="135"/>
                    <a:pt x="43" y="204"/>
                  </a:cubicBezTo>
                  <a:lnTo>
                    <a:pt x="64" y="204"/>
                  </a:lnTo>
                  <a:cubicBezTo>
                    <a:pt x="64" y="135"/>
                    <a:pt x="43" y="70"/>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p:nvPr/>
          </p:nvSpPr>
          <p:spPr>
            <a:xfrm>
              <a:off x="4685675" y="2039600"/>
              <a:ext cx="31700" cy="70700"/>
            </a:xfrm>
            <a:custGeom>
              <a:rect b="b" l="l" r="r" t="t"/>
              <a:pathLst>
                <a:path extrusionOk="0" h="2828" w="1268">
                  <a:moveTo>
                    <a:pt x="1257" y="0"/>
                  </a:moveTo>
                  <a:cubicBezTo>
                    <a:pt x="1252" y="0"/>
                    <a:pt x="1247" y="7"/>
                    <a:pt x="1247" y="20"/>
                  </a:cubicBezTo>
                  <a:cubicBezTo>
                    <a:pt x="1225" y="528"/>
                    <a:pt x="1022" y="1063"/>
                    <a:pt x="824" y="1534"/>
                  </a:cubicBezTo>
                  <a:cubicBezTo>
                    <a:pt x="600" y="2026"/>
                    <a:pt x="354" y="2427"/>
                    <a:pt x="22" y="2801"/>
                  </a:cubicBezTo>
                  <a:cubicBezTo>
                    <a:pt x="1" y="2828"/>
                    <a:pt x="22" y="2828"/>
                    <a:pt x="22" y="2828"/>
                  </a:cubicBezTo>
                  <a:cubicBezTo>
                    <a:pt x="220" y="2667"/>
                    <a:pt x="402" y="2512"/>
                    <a:pt x="535" y="2314"/>
                  </a:cubicBezTo>
                  <a:cubicBezTo>
                    <a:pt x="690" y="2068"/>
                    <a:pt x="824" y="1780"/>
                    <a:pt x="936" y="1512"/>
                  </a:cubicBezTo>
                  <a:cubicBezTo>
                    <a:pt x="1134" y="1042"/>
                    <a:pt x="1268" y="528"/>
                    <a:pt x="1268" y="20"/>
                  </a:cubicBezTo>
                  <a:cubicBezTo>
                    <a:pt x="1268" y="7"/>
                    <a:pt x="1263" y="0"/>
                    <a:pt x="125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3"/>
            <p:cNvSpPr/>
            <p:nvPr/>
          </p:nvSpPr>
          <p:spPr>
            <a:xfrm>
              <a:off x="4681125" y="2078450"/>
              <a:ext cx="19550" cy="28725"/>
            </a:xfrm>
            <a:custGeom>
              <a:rect b="b" l="l" r="r" t="t"/>
              <a:pathLst>
                <a:path extrusionOk="0" h="1149" w="782">
                  <a:moveTo>
                    <a:pt x="739" y="1"/>
                  </a:moveTo>
                  <a:cubicBezTo>
                    <a:pt x="696" y="177"/>
                    <a:pt x="584" y="338"/>
                    <a:pt x="471" y="472"/>
                  </a:cubicBezTo>
                  <a:cubicBezTo>
                    <a:pt x="316" y="691"/>
                    <a:pt x="183" y="915"/>
                    <a:pt x="1" y="1113"/>
                  </a:cubicBezTo>
                  <a:cubicBezTo>
                    <a:pt x="1" y="1132"/>
                    <a:pt x="14" y="1149"/>
                    <a:pt x="22" y="1149"/>
                  </a:cubicBezTo>
                  <a:cubicBezTo>
                    <a:pt x="25" y="1149"/>
                    <a:pt x="27" y="1146"/>
                    <a:pt x="27" y="1140"/>
                  </a:cubicBezTo>
                  <a:cubicBezTo>
                    <a:pt x="225" y="937"/>
                    <a:pt x="380" y="739"/>
                    <a:pt x="562" y="514"/>
                  </a:cubicBezTo>
                  <a:cubicBezTo>
                    <a:pt x="648" y="381"/>
                    <a:pt x="760" y="204"/>
                    <a:pt x="78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p:nvPr/>
          </p:nvSpPr>
          <p:spPr>
            <a:xfrm>
              <a:off x="4702400" y="2070850"/>
              <a:ext cx="1075" cy="3100"/>
            </a:xfrm>
            <a:custGeom>
              <a:rect b="b" l="l" r="r" t="t"/>
              <a:pathLst>
                <a:path extrusionOk="0" h="124" w="43">
                  <a:moveTo>
                    <a:pt x="11" y="0"/>
                  </a:moveTo>
                  <a:cubicBezTo>
                    <a:pt x="5" y="0"/>
                    <a:pt x="0" y="5"/>
                    <a:pt x="0" y="16"/>
                  </a:cubicBezTo>
                  <a:cubicBezTo>
                    <a:pt x="21" y="38"/>
                    <a:pt x="0" y="80"/>
                    <a:pt x="0" y="107"/>
                  </a:cubicBezTo>
                  <a:cubicBezTo>
                    <a:pt x="0" y="118"/>
                    <a:pt x="5" y="123"/>
                    <a:pt x="11" y="123"/>
                  </a:cubicBezTo>
                  <a:cubicBezTo>
                    <a:pt x="16" y="123"/>
                    <a:pt x="21" y="118"/>
                    <a:pt x="21" y="107"/>
                  </a:cubicBezTo>
                  <a:cubicBezTo>
                    <a:pt x="43" y="80"/>
                    <a:pt x="43" y="38"/>
                    <a:pt x="21" y="16"/>
                  </a:cubicBezTo>
                  <a:cubicBezTo>
                    <a:pt x="21" y="5"/>
                    <a:pt x="16" y="0"/>
                    <a:pt x="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a:off x="4667750" y="2056350"/>
              <a:ext cx="18475" cy="33225"/>
            </a:xfrm>
            <a:custGeom>
              <a:rect b="b" l="l" r="r" t="t"/>
              <a:pathLst>
                <a:path extrusionOk="0" h="1329" w="739">
                  <a:moveTo>
                    <a:pt x="708" y="1"/>
                  </a:moveTo>
                  <a:cubicBezTo>
                    <a:pt x="695" y="1"/>
                    <a:pt x="681" y="7"/>
                    <a:pt x="669" y="19"/>
                  </a:cubicBezTo>
                  <a:cubicBezTo>
                    <a:pt x="536" y="216"/>
                    <a:pt x="514" y="462"/>
                    <a:pt x="429" y="660"/>
                  </a:cubicBezTo>
                  <a:cubicBezTo>
                    <a:pt x="316" y="885"/>
                    <a:pt x="161" y="1110"/>
                    <a:pt x="1" y="1307"/>
                  </a:cubicBezTo>
                  <a:cubicBezTo>
                    <a:pt x="1" y="1329"/>
                    <a:pt x="28" y="1329"/>
                    <a:pt x="28" y="1329"/>
                  </a:cubicBezTo>
                  <a:cubicBezTo>
                    <a:pt x="402" y="997"/>
                    <a:pt x="718" y="553"/>
                    <a:pt x="739" y="40"/>
                  </a:cubicBezTo>
                  <a:cubicBezTo>
                    <a:pt x="739" y="12"/>
                    <a:pt x="725" y="1"/>
                    <a:pt x="70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p:nvPr/>
          </p:nvSpPr>
          <p:spPr>
            <a:xfrm>
              <a:off x="4688475" y="2049625"/>
              <a:ext cx="575" cy="5325"/>
            </a:xfrm>
            <a:custGeom>
              <a:rect b="b" l="l" r="r" t="t"/>
              <a:pathLst>
                <a:path extrusionOk="0" h="213" w="23">
                  <a:moveTo>
                    <a:pt x="12" y="0"/>
                  </a:moveTo>
                  <a:cubicBezTo>
                    <a:pt x="6" y="0"/>
                    <a:pt x="1" y="7"/>
                    <a:pt x="1" y="20"/>
                  </a:cubicBezTo>
                  <a:lnTo>
                    <a:pt x="1" y="197"/>
                  </a:lnTo>
                  <a:cubicBezTo>
                    <a:pt x="1" y="207"/>
                    <a:pt x="1" y="213"/>
                    <a:pt x="4" y="213"/>
                  </a:cubicBezTo>
                  <a:cubicBezTo>
                    <a:pt x="6" y="213"/>
                    <a:pt x="12" y="207"/>
                    <a:pt x="22" y="197"/>
                  </a:cubicBezTo>
                  <a:lnTo>
                    <a:pt x="22" y="20"/>
                  </a:lnTo>
                  <a:cubicBezTo>
                    <a:pt x="22" y="7"/>
                    <a:pt x="17" y="0"/>
                    <a:pt x="1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p:nvPr/>
          </p:nvSpPr>
          <p:spPr>
            <a:xfrm>
              <a:off x="4672300" y="2058400"/>
              <a:ext cx="25575" cy="38525"/>
            </a:xfrm>
            <a:custGeom>
              <a:rect b="b" l="l" r="r" t="t"/>
              <a:pathLst>
                <a:path extrusionOk="0" h="1541" w="1023">
                  <a:moveTo>
                    <a:pt x="1001" y="1"/>
                  </a:moveTo>
                  <a:cubicBezTo>
                    <a:pt x="846" y="268"/>
                    <a:pt x="691" y="536"/>
                    <a:pt x="514" y="803"/>
                  </a:cubicBezTo>
                  <a:cubicBezTo>
                    <a:pt x="445" y="915"/>
                    <a:pt x="332" y="1028"/>
                    <a:pt x="247" y="1161"/>
                  </a:cubicBezTo>
                  <a:cubicBezTo>
                    <a:pt x="156" y="1274"/>
                    <a:pt x="113" y="1407"/>
                    <a:pt x="22" y="1514"/>
                  </a:cubicBezTo>
                  <a:cubicBezTo>
                    <a:pt x="1" y="1514"/>
                    <a:pt x="22" y="1541"/>
                    <a:pt x="44" y="1541"/>
                  </a:cubicBezTo>
                  <a:cubicBezTo>
                    <a:pt x="113" y="1471"/>
                    <a:pt x="177" y="1380"/>
                    <a:pt x="247" y="1295"/>
                  </a:cubicBezTo>
                  <a:cubicBezTo>
                    <a:pt x="332" y="1161"/>
                    <a:pt x="445" y="1049"/>
                    <a:pt x="557" y="894"/>
                  </a:cubicBezTo>
                  <a:cubicBezTo>
                    <a:pt x="755" y="648"/>
                    <a:pt x="915" y="338"/>
                    <a:pt x="1022" y="22"/>
                  </a:cubicBezTo>
                  <a:cubicBezTo>
                    <a:pt x="1022" y="1"/>
                    <a:pt x="1001" y="1"/>
                    <a:pt x="100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p:nvPr/>
          </p:nvSpPr>
          <p:spPr>
            <a:xfrm>
              <a:off x="4683950" y="2050125"/>
              <a:ext cx="20600" cy="45075"/>
            </a:xfrm>
            <a:custGeom>
              <a:rect b="b" l="l" r="r" t="t"/>
              <a:pathLst>
                <a:path extrusionOk="0" h="1803" w="824">
                  <a:moveTo>
                    <a:pt x="824" y="0"/>
                  </a:moveTo>
                  <a:lnTo>
                    <a:pt x="824" y="0"/>
                  </a:lnTo>
                  <a:cubicBezTo>
                    <a:pt x="604" y="621"/>
                    <a:pt x="380" y="1225"/>
                    <a:pt x="21" y="1781"/>
                  </a:cubicBezTo>
                  <a:cubicBezTo>
                    <a:pt x="0" y="1802"/>
                    <a:pt x="21" y="1802"/>
                    <a:pt x="48" y="1802"/>
                  </a:cubicBezTo>
                  <a:cubicBezTo>
                    <a:pt x="471" y="1289"/>
                    <a:pt x="669" y="642"/>
                    <a:pt x="82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3"/>
            <p:cNvSpPr/>
            <p:nvPr/>
          </p:nvSpPr>
          <p:spPr>
            <a:xfrm>
              <a:off x="4675125" y="2079525"/>
              <a:ext cx="15525" cy="23425"/>
            </a:xfrm>
            <a:custGeom>
              <a:rect b="b" l="l" r="r" t="t"/>
              <a:pathLst>
                <a:path extrusionOk="0" h="937" w="621">
                  <a:moveTo>
                    <a:pt x="599" y="1"/>
                  </a:moveTo>
                  <a:cubicBezTo>
                    <a:pt x="444" y="338"/>
                    <a:pt x="219" y="626"/>
                    <a:pt x="0" y="915"/>
                  </a:cubicBezTo>
                  <a:cubicBezTo>
                    <a:pt x="0" y="937"/>
                    <a:pt x="21" y="937"/>
                    <a:pt x="21" y="937"/>
                  </a:cubicBezTo>
                  <a:cubicBezTo>
                    <a:pt x="267" y="669"/>
                    <a:pt x="465" y="359"/>
                    <a:pt x="620" y="27"/>
                  </a:cubicBezTo>
                  <a:cubicBezTo>
                    <a:pt x="620" y="1"/>
                    <a:pt x="599" y="1"/>
                    <a:pt x="59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3"/>
            <p:cNvSpPr/>
            <p:nvPr/>
          </p:nvSpPr>
          <p:spPr>
            <a:xfrm>
              <a:off x="4664425" y="2092150"/>
              <a:ext cx="5100" cy="6925"/>
            </a:xfrm>
            <a:custGeom>
              <a:rect b="b" l="l" r="r" t="t"/>
              <a:pathLst>
                <a:path extrusionOk="0" h="277" w="204">
                  <a:moveTo>
                    <a:pt x="187" y="0"/>
                  </a:moveTo>
                  <a:cubicBezTo>
                    <a:pt x="184" y="0"/>
                    <a:pt x="182" y="3"/>
                    <a:pt x="182" y="9"/>
                  </a:cubicBezTo>
                  <a:cubicBezTo>
                    <a:pt x="134" y="100"/>
                    <a:pt x="70" y="164"/>
                    <a:pt x="0" y="255"/>
                  </a:cubicBezTo>
                  <a:cubicBezTo>
                    <a:pt x="0" y="276"/>
                    <a:pt x="27" y="276"/>
                    <a:pt x="27" y="276"/>
                  </a:cubicBezTo>
                  <a:cubicBezTo>
                    <a:pt x="91" y="191"/>
                    <a:pt x="161" y="121"/>
                    <a:pt x="203" y="30"/>
                  </a:cubicBezTo>
                  <a:cubicBezTo>
                    <a:pt x="203" y="15"/>
                    <a:pt x="193" y="0"/>
                    <a:pt x="18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3"/>
            <p:cNvSpPr/>
            <p:nvPr/>
          </p:nvSpPr>
          <p:spPr>
            <a:xfrm>
              <a:off x="4705725" y="2013875"/>
              <a:ext cx="13400" cy="49275"/>
            </a:xfrm>
            <a:custGeom>
              <a:rect b="b" l="l" r="r" t="t"/>
              <a:pathLst>
                <a:path extrusionOk="0" h="1971" w="536">
                  <a:moveTo>
                    <a:pt x="247" y="1"/>
                  </a:moveTo>
                  <a:cubicBezTo>
                    <a:pt x="247" y="1"/>
                    <a:pt x="220" y="1"/>
                    <a:pt x="220" y="22"/>
                  </a:cubicBezTo>
                  <a:cubicBezTo>
                    <a:pt x="380" y="669"/>
                    <a:pt x="247" y="1338"/>
                    <a:pt x="1" y="1958"/>
                  </a:cubicBezTo>
                  <a:cubicBezTo>
                    <a:pt x="1" y="1958"/>
                    <a:pt x="10" y="1970"/>
                    <a:pt x="17" y="1970"/>
                  </a:cubicBezTo>
                  <a:cubicBezTo>
                    <a:pt x="20" y="1970"/>
                    <a:pt x="22" y="1967"/>
                    <a:pt x="22" y="1958"/>
                  </a:cubicBezTo>
                  <a:cubicBezTo>
                    <a:pt x="289" y="1338"/>
                    <a:pt x="535" y="669"/>
                    <a:pt x="24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p:cNvSpPr/>
            <p:nvPr/>
          </p:nvSpPr>
          <p:spPr>
            <a:xfrm>
              <a:off x="4711875" y="2001575"/>
              <a:ext cx="12200" cy="34400"/>
            </a:xfrm>
            <a:custGeom>
              <a:rect b="b" l="l" r="r" t="t"/>
              <a:pathLst>
                <a:path extrusionOk="0" h="1376" w="488">
                  <a:moveTo>
                    <a:pt x="43" y="1"/>
                  </a:moveTo>
                  <a:cubicBezTo>
                    <a:pt x="22" y="1"/>
                    <a:pt x="1" y="1"/>
                    <a:pt x="1" y="22"/>
                  </a:cubicBezTo>
                  <a:cubicBezTo>
                    <a:pt x="156" y="472"/>
                    <a:pt x="445" y="873"/>
                    <a:pt x="423" y="1359"/>
                  </a:cubicBezTo>
                  <a:cubicBezTo>
                    <a:pt x="423" y="1370"/>
                    <a:pt x="429" y="1375"/>
                    <a:pt x="434" y="1375"/>
                  </a:cubicBezTo>
                  <a:cubicBezTo>
                    <a:pt x="439" y="1375"/>
                    <a:pt x="445" y="1370"/>
                    <a:pt x="445" y="1359"/>
                  </a:cubicBezTo>
                  <a:cubicBezTo>
                    <a:pt x="487" y="873"/>
                    <a:pt x="268" y="423"/>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p:nvPr/>
          </p:nvSpPr>
          <p:spPr>
            <a:xfrm>
              <a:off x="4715750" y="1997850"/>
              <a:ext cx="3100" cy="5900"/>
            </a:xfrm>
            <a:custGeom>
              <a:rect b="b" l="l" r="r" t="t"/>
              <a:pathLst>
                <a:path extrusionOk="0" h="236" w="124">
                  <a:moveTo>
                    <a:pt x="11" y="0"/>
                  </a:moveTo>
                  <a:cubicBezTo>
                    <a:pt x="6" y="0"/>
                    <a:pt x="1" y="6"/>
                    <a:pt x="1" y="16"/>
                  </a:cubicBezTo>
                  <a:cubicBezTo>
                    <a:pt x="22" y="86"/>
                    <a:pt x="86" y="150"/>
                    <a:pt x="113" y="220"/>
                  </a:cubicBezTo>
                  <a:cubicBezTo>
                    <a:pt x="113" y="129"/>
                    <a:pt x="44" y="86"/>
                    <a:pt x="22" y="16"/>
                  </a:cubicBezTo>
                  <a:cubicBezTo>
                    <a:pt x="22" y="6"/>
                    <a:pt x="17" y="0"/>
                    <a:pt x="11" y="0"/>
                  </a:cubicBezTo>
                  <a:close/>
                  <a:moveTo>
                    <a:pt x="113" y="220"/>
                  </a:moveTo>
                  <a:cubicBezTo>
                    <a:pt x="113" y="230"/>
                    <a:pt x="118" y="236"/>
                    <a:pt x="121" y="236"/>
                  </a:cubicBezTo>
                  <a:cubicBezTo>
                    <a:pt x="124" y="236"/>
                    <a:pt x="124" y="230"/>
                    <a:pt x="113" y="22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3"/>
            <p:cNvSpPr/>
            <p:nvPr/>
          </p:nvSpPr>
          <p:spPr>
            <a:xfrm>
              <a:off x="4699050" y="1942250"/>
              <a:ext cx="33450" cy="55750"/>
            </a:xfrm>
            <a:custGeom>
              <a:rect b="b" l="l" r="r" t="t"/>
              <a:pathLst>
                <a:path extrusionOk="0" h="2230" w="1338">
                  <a:moveTo>
                    <a:pt x="16" y="1"/>
                  </a:moveTo>
                  <a:cubicBezTo>
                    <a:pt x="10" y="1"/>
                    <a:pt x="0" y="10"/>
                    <a:pt x="0" y="10"/>
                  </a:cubicBezTo>
                  <a:cubicBezTo>
                    <a:pt x="155" y="411"/>
                    <a:pt x="380" y="727"/>
                    <a:pt x="621" y="1058"/>
                  </a:cubicBezTo>
                  <a:cubicBezTo>
                    <a:pt x="733" y="1214"/>
                    <a:pt x="867" y="1374"/>
                    <a:pt x="958" y="1550"/>
                  </a:cubicBezTo>
                  <a:cubicBezTo>
                    <a:pt x="1070" y="1775"/>
                    <a:pt x="1134" y="1973"/>
                    <a:pt x="1182" y="2198"/>
                  </a:cubicBezTo>
                  <a:cubicBezTo>
                    <a:pt x="1193" y="2219"/>
                    <a:pt x="1209" y="2230"/>
                    <a:pt x="1222" y="2230"/>
                  </a:cubicBezTo>
                  <a:cubicBezTo>
                    <a:pt x="1236" y="2230"/>
                    <a:pt x="1246" y="2219"/>
                    <a:pt x="1246" y="2198"/>
                  </a:cubicBezTo>
                  <a:cubicBezTo>
                    <a:pt x="1337" y="1818"/>
                    <a:pt x="1091" y="1417"/>
                    <a:pt x="867" y="1128"/>
                  </a:cubicBezTo>
                  <a:cubicBezTo>
                    <a:pt x="599" y="748"/>
                    <a:pt x="246" y="411"/>
                    <a:pt x="22" y="10"/>
                  </a:cubicBezTo>
                  <a:cubicBezTo>
                    <a:pt x="22" y="3"/>
                    <a:pt x="19"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3"/>
            <p:cNvSpPr/>
            <p:nvPr/>
          </p:nvSpPr>
          <p:spPr>
            <a:xfrm>
              <a:off x="4717350" y="1978500"/>
              <a:ext cx="8450" cy="18575"/>
            </a:xfrm>
            <a:custGeom>
              <a:rect b="b" l="l" r="r" t="t"/>
              <a:pathLst>
                <a:path extrusionOk="0" h="743" w="338">
                  <a:moveTo>
                    <a:pt x="18" y="1"/>
                  </a:moveTo>
                  <a:cubicBezTo>
                    <a:pt x="12" y="1"/>
                    <a:pt x="1" y="16"/>
                    <a:pt x="1" y="31"/>
                  </a:cubicBezTo>
                  <a:cubicBezTo>
                    <a:pt x="70" y="277"/>
                    <a:pt x="226" y="480"/>
                    <a:pt x="290" y="726"/>
                  </a:cubicBezTo>
                  <a:cubicBezTo>
                    <a:pt x="290" y="737"/>
                    <a:pt x="302" y="742"/>
                    <a:pt x="314" y="742"/>
                  </a:cubicBezTo>
                  <a:cubicBezTo>
                    <a:pt x="326" y="742"/>
                    <a:pt x="338" y="737"/>
                    <a:pt x="338" y="726"/>
                  </a:cubicBezTo>
                  <a:cubicBezTo>
                    <a:pt x="338" y="459"/>
                    <a:pt x="156" y="234"/>
                    <a:pt x="22" y="10"/>
                  </a:cubicBezTo>
                  <a:cubicBezTo>
                    <a:pt x="22" y="3"/>
                    <a:pt x="21" y="1"/>
                    <a:pt x="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3"/>
            <p:cNvSpPr/>
            <p:nvPr/>
          </p:nvSpPr>
          <p:spPr>
            <a:xfrm>
              <a:off x="4710300" y="1970225"/>
              <a:ext cx="3750" cy="5050"/>
            </a:xfrm>
            <a:custGeom>
              <a:rect b="b" l="l" r="r" t="t"/>
              <a:pathLst>
                <a:path extrusionOk="0" h="202" w="150">
                  <a:moveTo>
                    <a:pt x="19" y="0"/>
                  </a:moveTo>
                  <a:cubicBezTo>
                    <a:pt x="7" y="0"/>
                    <a:pt x="0" y="15"/>
                    <a:pt x="16" y="30"/>
                  </a:cubicBezTo>
                  <a:cubicBezTo>
                    <a:pt x="37" y="73"/>
                    <a:pt x="85" y="143"/>
                    <a:pt x="106" y="185"/>
                  </a:cubicBezTo>
                  <a:cubicBezTo>
                    <a:pt x="117" y="196"/>
                    <a:pt x="128" y="201"/>
                    <a:pt x="136" y="201"/>
                  </a:cubicBezTo>
                  <a:cubicBezTo>
                    <a:pt x="144" y="201"/>
                    <a:pt x="149" y="196"/>
                    <a:pt x="149" y="185"/>
                  </a:cubicBezTo>
                  <a:cubicBezTo>
                    <a:pt x="128" y="121"/>
                    <a:pt x="85" y="52"/>
                    <a:pt x="37" y="9"/>
                  </a:cubicBezTo>
                  <a:cubicBezTo>
                    <a:pt x="31" y="3"/>
                    <a:pt x="24" y="0"/>
                    <a:pt x="1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3"/>
            <p:cNvSpPr/>
            <p:nvPr/>
          </p:nvSpPr>
          <p:spPr>
            <a:xfrm>
              <a:off x="4607600" y="1925675"/>
              <a:ext cx="20750" cy="6825"/>
            </a:xfrm>
            <a:custGeom>
              <a:rect b="b" l="l" r="r" t="t"/>
              <a:pathLst>
                <a:path extrusionOk="0" h="273" w="830">
                  <a:moveTo>
                    <a:pt x="685" y="0"/>
                  </a:moveTo>
                  <a:cubicBezTo>
                    <a:pt x="444" y="0"/>
                    <a:pt x="175" y="60"/>
                    <a:pt x="0" y="229"/>
                  </a:cubicBezTo>
                  <a:cubicBezTo>
                    <a:pt x="0" y="251"/>
                    <a:pt x="0" y="272"/>
                    <a:pt x="49" y="272"/>
                  </a:cubicBezTo>
                  <a:cubicBezTo>
                    <a:pt x="295" y="165"/>
                    <a:pt x="514" y="32"/>
                    <a:pt x="803" y="32"/>
                  </a:cubicBezTo>
                  <a:cubicBezTo>
                    <a:pt x="829" y="32"/>
                    <a:pt x="829" y="5"/>
                    <a:pt x="803" y="5"/>
                  </a:cubicBezTo>
                  <a:cubicBezTo>
                    <a:pt x="765" y="2"/>
                    <a:pt x="725" y="0"/>
                    <a:pt x="68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3"/>
            <p:cNvSpPr/>
            <p:nvPr/>
          </p:nvSpPr>
          <p:spPr>
            <a:xfrm>
              <a:off x="4632725" y="1926450"/>
              <a:ext cx="2300" cy="550"/>
            </a:xfrm>
            <a:custGeom>
              <a:rect b="b" l="l" r="r" t="t"/>
              <a:pathLst>
                <a:path extrusionOk="0" h="22" w="92">
                  <a:moveTo>
                    <a:pt x="22" y="1"/>
                  </a:moveTo>
                  <a:cubicBezTo>
                    <a:pt x="1" y="1"/>
                    <a:pt x="1" y="22"/>
                    <a:pt x="22" y="22"/>
                  </a:cubicBezTo>
                  <a:lnTo>
                    <a:pt x="65" y="22"/>
                  </a:lnTo>
                  <a:cubicBezTo>
                    <a:pt x="92" y="22"/>
                    <a:pt x="92" y="1"/>
                    <a:pt x="6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p:nvPr/>
          </p:nvSpPr>
          <p:spPr>
            <a:xfrm>
              <a:off x="4595050" y="1950875"/>
              <a:ext cx="22600" cy="10325"/>
            </a:xfrm>
            <a:custGeom>
              <a:rect b="b" l="l" r="r" t="t"/>
              <a:pathLst>
                <a:path extrusionOk="0" h="413" w="904">
                  <a:moveTo>
                    <a:pt x="823" y="1"/>
                  </a:moveTo>
                  <a:cubicBezTo>
                    <a:pt x="527" y="1"/>
                    <a:pt x="252" y="233"/>
                    <a:pt x="16" y="382"/>
                  </a:cubicBezTo>
                  <a:cubicBezTo>
                    <a:pt x="1" y="397"/>
                    <a:pt x="7" y="412"/>
                    <a:pt x="20" y="412"/>
                  </a:cubicBezTo>
                  <a:cubicBezTo>
                    <a:pt x="25" y="412"/>
                    <a:pt x="31" y="410"/>
                    <a:pt x="37" y="403"/>
                  </a:cubicBezTo>
                  <a:cubicBezTo>
                    <a:pt x="150" y="334"/>
                    <a:pt x="283" y="270"/>
                    <a:pt x="417" y="200"/>
                  </a:cubicBezTo>
                  <a:cubicBezTo>
                    <a:pt x="572" y="136"/>
                    <a:pt x="727" y="115"/>
                    <a:pt x="882" y="45"/>
                  </a:cubicBezTo>
                  <a:cubicBezTo>
                    <a:pt x="904" y="45"/>
                    <a:pt x="904" y="2"/>
                    <a:pt x="861" y="2"/>
                  </a:cubicBezTo>
                  <a:cubicBezTo>
                    <a:pt x="848" y="1"/>
                    <a:pt x="835" y="1"/>
                    <a:pt x="82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3"/>
            <p:cNvSpPr/>
            <p:nvPr/>
          </p:nvSpPr>
          <p:spPr>
            <a:xfrm>
              <a:off x="4587750" y="1949650"/>
              <a:ext cx="17700" cy="12075"/>
            </a:xfrm>
            <a:custGeom>
              <a:rect b="b" l="l" r="r" t="t"/>
              <a:pathLst>
                <a:path extrusionOk="0" h="483" w="708">
                  <a:moveTo>
                    <a:pt x="698" y="0"/>
                  </a:moveTo>
                  <a:cubicBezTo>
                    <a:pt x="696" y="0"/>
                    <a:pt x="692" y="3"/>
                    <a:pt x="688" y="8"/>
                  </a:cubicBezTo>
                  <a:cubicBezTo>
                    <a:pt x="442" y="73"/>
                    <a:pt x="105" y="185"/>
                    <a:pt x="19" y="452"/>
                  </a:cubicBezTo>
                  <a:cubicBezTo>
                    <a:pt x="0" y="467"/>
                    <a:pt x="19" y="483"/>
                    <a:pt x="31" y="483"/>
                  </a:cubicBezTo>
                  <a:cubicBezTo>
                    <a:pt x="36" y="483"/>
                    <a:pt x="40" y="480"/>
                    <a:pt x="40" y="474"/>
                  </a:cubicBezTo>
                  <a:cubicBezTo>
                    <a:pt x="217" y="276"/>
                    <a:pt x="442" y="115"/>
                    <a:pt x="688" y="30"/>
                  </a:cubicBezTo>
                  <a:cubicBezTo>
                    <a:pt x="704" y="30"/>
                    <a:pt x="708" y="0"/>
                    <a:pt x="69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3"/>
            <p:cNvSpPr/>
            <p:nvPr/>
          </p:nvSpPr>
          <p:spPr>
            <a:xfrm>
              <a:off x="4580850" y="1951775"/>
              <a:ext cx="3375" cy="4775"/>
            </a:xfrm>
            <a:custGeom>
              <a:rect b="b" l="l" r="r" t="t"/>
              <a:pathLst>
                <a:path extrusionOk="0" h="191" w="135">
                  <a:moveTo>
                    <a:pt x="118" y="0"/>
                  </a:moveTo>
                  <a:cubicBezTo>
                    <a:pt x="115" y="0"/>
                    <a:pt x="113" y="3"/>
                    <a:pt x="113" y="9"/>
                  </a:cubicBezTo>
                  <a:cubicBezTo>
                    <a:pt x="70" y="57"/>
                    <a:pt x="28" y="121"/>
                    <a:pt x="1" y="164"/>
                  </a:cubicBezTo>
                  <a:cubicBezTo>
                    <a:pt x="1" y="191"/>
                    <a:pt x="28" y="191"/>
                    <a:pt x="28" y="191"/>
                  </a:cubicBezTo>
                  <a:cubicBezTo>
                    <a:pt x="70" y="143"/>
                    <a:pt x="92" y="79"/>
                    <a:pt x="135" y="30"/>
                  </a:cubicBezTo>
                  <a:cubicBezTo>
                    <a:pt x="135" y="15"/>
                    <a:pt x="124" y="0"/>
                    <a:pt x="11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3"/>
            <p:cNvSpPr/>
            <p:nvPr/>
          </p:nvSpPr>
          <p:spPr>
            <a:xfrm>
              <a:off x="4586475" y="1959000"/>
              <a:ext cx="54575" cy="30000"/>
            </a:xfrm>
            <a:custGeom>
              <a:rect b="b" l="l" r="r" t="t"/>
              <a:pathLst>
                <a:path extrusionOk="0" h="1200" w="2183">
                  <a:moveTo>
                    <a:pt x="2031" y="1"/>
                  </a:moveTo>
                  <a:cubicBezTo>
                    <a:pt x="1899" y="1"/>
                    <a:pt x="1769" y="26"/>
                    <a:pt x="1648" y="78"/>
                  </a:cubicBezTo>
                  <a:cubicBezTo>
                    <a:pt x="1450" y="191"/>
                    <a:pt x="1273" y="367"/>
                    <a:pt x="1049" y="437"/>
                  </a:cubicBezTo>
                  <a:cubicBezTo>
                    <a:pt x="803" y="522"/>
                    <a:pt x="578" y="501"/>
                    <a:pt x="359" y="656"/>
                  </a:cubicBezTo>
                  <a:cubicBezTo>
                    <a:pt x="177" y="790"/>
                    <a:pt x="134" y="993"/>
                    <a:pt x="1" y="1169"/>
                  </a:cubicBezTo>
                  <a:cubicBezTo>
                    <a:pt x="1" y="1184"/>
                    <a:pt x="11" y="1199"/>
                    <a:pt x="25" y="1199"/>
                  </a:cubicBezTo>
                  <a:cubicBezTo>
                    <a:pt x="31" y="1199"/>
                    <a:pt x="37" y="1197"/>
                    <a:pt x="43" y="1191"/>
                  </a:cubicBezTo>
                  <a:cubicBezTo>
                    <a:pt x="204" y="1057"/>
                    <a:pt x="311" y="859"/>
                    <a:pt x="493" y="725"/>
                  </a:cubicBezTo>
                  <a:cubicBezTo>
                    <a:pt x="690" y="613"/>
                    <a:pt x="936" y="613"/>
                    <a:pt x="1140" y="544"/>
                  </a:cubicBezTo>
                  <a:cubicBezTo>
                    <a:pt x="1273" y="501"/>
                    <a:pt x="1380" y="410"/>
                    <a:pt x="1493" y="324"/>
                  </a:cubicBezTo>
                  <a:cubicBezTo>
                    <a:pt x="1696" y="121"/>
                    <a:pt x="1894" y="57"/>
                    <a:pt x="2161" y="36"/>
                  </a:cubicBezTo>
                  <a:cubicBezTo>
                    <a:pt x="2182" y="36"/>
                    <a:pt x="2182" y="9"/>
                    <a:pt x="2161" y="9"/>
                  </a:cubicBezTo>
                  <a:cubicBezTo>
                    <a:pt x="2118" y="4"/>
                    <a:pt x="2074" y="1"/>
                    <a:pt x="203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3"/>
            <p:cNvSpPr/>
            <p:nvPr/>
          </p:nvSpPr>
          <p:spPr>
            <a:xfrm>
              <a:off x="4581050" y="1983950"/>
              <a:ext cx="5975" cy="7850"/>
            </a:xfrm>
            <a:custGeom>
              <a:rect b="b" l="l" r="r" t="t"/>
              <a:pathLst>
                <a:path extrusionOk="0" h="314" w="239">
                  <a:moveTo>
                    <a:pt x="228" y="0"/>
                  </a:moveTo>
                  <a:cubicBezTo>
                    <a:pt x="223" y="0"/>
                    <a:pt x="218" y="5"/>
                    <a:pt x="218" y="16"/>
                  </a:cubicBezTo>
                  <a:cubicBezTo>
                    <a:pt x="218" y="128"/>
                    <a:pt x="84" y="193"/>
                    <a:pt x="20" y="284"/>
                  </a:cubicBezTo>
                  <a:cubicBezTo>
                    <a:pt x="1" y="299"/>
                    <a:pt x="9" y="314"/>
                    <a:pt x="22" y="314"/>
                  </a:cubicBezTo>
                  <a:cubicBezTo>
                    <a:pt x="28" y="314"/>
                    <a:pt x="35" y="311"/>
                    <a:pt x="41" y="305"/>
                  </a:cubicBezTo>
                  <a:cubicBezTo>
                    <a:pt x="127" y="241"/>
                    <a:pt x="239" y="128"/>
                    <a:pt x="239" y="16"/>
                  </a:cubicBezTo>
                  <a:cubicBezTo>
                    <a:pt x="239" y="5"/>
                    <a:pt x="234" y="0"/>
                    <a:pt x="2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3"/>
            <p:cNvSpPr/>
            <p:nvPr/>
          </p:nvSpPr>
          <p:spPr>
            <a:xfrm>
              <a:off x="4573225" y="1985175"/>
              <a:ext cx="10475" cy="13775"/>
            </a:xfrm>
            <a:custGeom>
              <a:rect b="b" l="l" r="r" t="t"/>
              <a:pathLst>
                <a:path extrusionOk="0" h="551" w="419">
                  <a:moveTo>
                    <a:pt x="402" y="0"/>
                  </a:moveTo>
                  <a:cubicBezTo>
                    <a:pt x="399" y="0"/>
                    <a:pt x="397" y="3"/>
                    <a:pt x="397" y="10"/>
                  </a:cubicBezTo>
                  <a:cubicBezTo>
                    <a:pt x="285" y="192"/>
                    <a:pt x="108" y="325"/>
                    <a:pt x="17" y="523"/>
                  </a:cubicBezTo>
                  <a:cubicBezTo>
                    <a:pt x="0" y="523"/>
                    <a:pt x="10" y="551"/>
                    <a:pt x="26" y="551"/>
                  </a:cubicBezTo>
                  <a:cubicBezTo>
                    <a:pt x="30" y="551"/>
                    <a:pt x="34" y="549"/>
                    <a:pt x="39" y="545"/>
                  </a:cubicBezTo>
                  <a:cubicBezTo>
                    <a:pt x="220" y="411"/>
                    <a:pt x="333" y="213"/>
                    <a:pt x="418" y="10"/>
                  </a:cubicBezTo>
                  <a:cubicBezTo>
                    <a:pt x="418" y="10"/>
                    <a:pt x="409" y="0"/>
                    <a:pt x="40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p:nvPr/>
          </p:nvSpPr>
          <p:spPr>
            <a:xfrm>
              <a:off x="4577525" y="1988225"/>
              <a:ext cx="1750" cy="2000"/>
            </a:xfrm>
            <a:custGeom>
              <a:rect b="b" l="l" r="r" t="t"/>
              <a:pathLst>
                <a:path extrusionOk="0" h="80" w="70">
                  <a:moveTo>
                    <a:pt x="48" y="0"/>
                  </a:moveTo>
                  <a:cubicBezTo>
                    <a:pt x="27" y="22"/>
                    <a:pt x="27" y="43"/>
                    <a:pt x="0" y="70"/>
                  </a:cubicBezTo>
                  <a:cubicBezTo>
                    <a:pt x="0" y="70"/>
                    <a:pt x="0" y="79"/>
                    <a:pt x="8" y="79"/>
                  </a:cubicBezTo>
                  <a:cubicBezTo>
                    <a:pt x="12" y="79"/>
                    <a:pt x="18" y="77"/>
                    <a:pt x="27" y="70"/>
                  </a:cubicBezTo>
                  <a:cubicBezTo>
                    <a:pt x="27" y="43"/>
                    <a:pt x="48" y="43"/>
                    <a:pt x="7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p:nvPr/>
          </p:nvSpPr>
          <p:spPr>
            <a:xfrm>
              <a:off x="4661750" y="1899425"/>
              <a:ext cx="31700" cy="51375"/>
            </a:xfrm>
            <a:custGeom>
              <a:rect b="b" l="l" r="r" t="t"/>
              <a:pathLst>
                <a:path extrusionOk="0" h="2055" w="1268">
                  <a:moveTo>
                    <a:pt x="16" y="0"/>
                  </a:moveTo>
                  <a:cubicBezTo>
                    <a:pt x="10" y="0"/>
                    <a:pt x="0" y="12"/>
                    <a:pt x="0" y="12"/>
                  </a:cubicBezTo>
                  <a:cubicBezTo>
                    <a:pt x="268" y="322"/>
                    <a:pt x="220" y="745"/>
                    <a:pt x="423" y="1082"/>
                  </a:cubicBezTo>
                  <a:cubicBezTo>
                    <a:pt x="487" y="1215"/>
                    <a:pt x="642" y="1322"/>
                    <a:pt x="754" y="1413"/>
                  </a:cubicBezTo>
                  <a:cubicBezTo>
                    <a:pt x="979" y="1568"/>
                    <a:pt x="1155" y="1771"/>
                    <a:pt x="1246" y="2039"/>
                  </a:cubicBezTo>
                  <a:cubicBezTo>
                    <a:pt x="1246" y="2050"/>
                    <a:pt x="1252" y="2055"/>
                    <a:pt x="1257" y="2055"/>
                  </a:cubicBezTo>
                  <a:cubicBezTo>
                    <a:pt x="1262" y="2055"/>
                    <a:pt x="1268" y="2050"/>
                    <a:pt x="1268" y="2039"/>
                  </a:cubicBezTo>
                  <a:cubicBezTo>
                    <a:pt x="1246" y="1568"/>
                    <a:pt x="824" y="1392"/>
                    <a:pt x="578" y="1055"/>
                  </a:cubicBezTo>
                  <a:cubicBezTo>
                    <a:pt x="332" y="723"/>
                    <a:pt x="332" y="279"/>
                    <a:pt x="22" y="12"/>
                  </a:cubicBezTo>
                  <a:cubicBezTo>
                    <a:pt x="22" y="3"/>
                    <a:pt x="19" y="0"/>
                    <a:pt x="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3"/>
            <p:cNvSpPr/>
            <p:nvPr/>
          </p:nvSpPr>
          <p:spPr>
            <a:xfrm>
              <a:off x="4675825" y="1913925"/>
              <a:ext cx="18700" cy="29050"/>
            </a:xfrm>
            <a:custGeom>
              <a:rect b="b" l="l" r="r" t="t"/>
              <a:pathLst>
                <a:path extrusionOk="0" h="1162" w="748">
                  <a:moveTo>
                    <a:pt x="10" y="0"/>
                  </a:moveTo>
                  <a:cubicBezTo>
                    <a:pt x="5" y="0"/>
                    <a:pt x="1" y="10"/>
                    <a:pt x="15" y="10"/>
                  </a:cubicBezTo>
                  <a:cubicBezTo>
                    <a:pt x="15" y="2"/>
                    <a:pt x="13" y="0"/>
                    <a:pt x="10" y="0"/>
                  </a:cubicBezTo>
                  <a:close/>
                  <a:moveTo>
                    <a:pt x="15" y="10"/>
                  </a:moveTo>
                  <a:cubicBezTo>
                    <a:pt x="261" y="368"/>
                    <a:pt x="528" y="742"/>
                    <a:pt x="683" y="1143"/>
                  </a:cubicBezTo>
                  <a:cubicBezTo>
                    <a:pt x="692" y="1155"/>
                    <a:pt x="706" y="1161"/>
                    <a:pt x="717" y="1161"/>
                  </a:cubicBezTo>
                  <a:cubicBezTo>
                    <a:pt x="733" y="1161"/>
                    <a:pt x="748" y="1149"/>
                    <a:pt x="748" y="1122"/>
                  </a:cubicBezTo>
                  <a:cubicBezTo>
                    <a:pt x="683" y="678"/>
                    <a:pt x="325" y="320"/>
                    <a:pt x="15" y="1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p:cNvSpPr/>
            <p:nvPr/>
          </p:nvSpPr>
          <p:spPr>
            <a:xfrm>
              <a:off x="4686750" y="1924175"/>
              <a:ext cx="5100" cy="6175"/>
            </a:xfrm>
            <a:custGeom>
              <a:rect b="b" l="l" r="r" t="t"/>
              <a:pathLst>
                <a:path extrusionOk="0" h="247" w="204">
                  <a:moveTo>
                    <a:pt x="43" y="1"/>
                  </a:moveTo>
                  <a:cubicBezTo>
                    <a:pt x="22" y="1"/>
                    <a:pt x="0" y="22"/>
                    <a:pt x="22" y="22"/>
                  </a:cubicBezTo>
                  <a:cubicBezTo>
                    <a:pt x="70" y="92"/>
                    <a:pt x="113" y="156"/>
                    <a:pt x="155" y="247"/>
                  </a:cubicBezTo>
                  <a:cubicBezTo>
                    <a:pt x="177" y="247"/>
                    <a:pt x="204" y="247"/>
                    <a:pt x="204" y="225"/>
                  </a:cubicBezTo>
                  <a:cubicBezTo>
                    <a:pt x="155" y="134"/>
                    <a:pt x="113" y="43"/>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p:nvPr/>
          </p:nvSpPr>
          <p:spPr>
            <a:xfrm>
              <a:off x="4674450" y="1902375"/>
              <a:ext cx="9525" cy="15675"/>
            </a:xfrm>
            <a:custGeom>
              <a:rect b="b" l="l" r="r" t="t"/>
              <a:pathLst>
                <a:path extrusionOk="0" h="627" w="381">
                  <a:moveTo>
                    <a:pt x="27" y="1"/>
                  </a:moveTo>
                  <a:cubicBezTo>
                    <a:pt x="27" y="1"/>
                    <a:pt x="0" y="1"/>
                    <a:pt x="0" y="28"/>
                  </a:cubicBezTo>
                  <a:cubicBezTo>
                    <a:pt x="113" y="226"/>
                    <a:pt x="225" y="429"/>
                    <a:pt x="359" y="627"/>
                  </a:cubicBezTo>
                  <a:cubicBezTo>
                    <a:pt x="359" y="627"/>
                    <a:pt x="380" y="627"/>
                    <a:pt x="380" y="605"/>
                  </a:cubicBezTo>
                  <a:cubicBezTo>
                    <a:pt x="268" y="402"/>
                    <a:pt x="134" y="204"/>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3"/>
            <p:cNvSpPr/>
            <p:nvPr/>
          </p:nvSpPr>
          <p:spPr>
            <a:xfrm>
              <a:off x="4680600" y="1910050"/>
              <a:ext cx="6175" cy="8550"/>
            </a:xfrm>
            <a:custGeom>
              <a:rect b="b" l="l" r="r" t="t"/>
              <a:pathLst>
                <a:path extrusionOk="0" h="342" w="247">
                  <a:moveTo>
                    <a:pt x="16" y="0"/>
                  </a:moveTo>
                  <a:cubicBezTo>
                    <a:pt x="10" y="0"/>
                    <a:pt x="0" y="10"/>
                    <a:pt x="0" y="10"/>
                  </a:cubicBezTo>
                  <a:cubicBezTo>
                    <a:pt x="48" y="143"/>
                    <a:pt x="155" y="229"/>
                    <a:pt x="225" y="341"/>
                  </a:cubicBezTo>
                  <a:cubicBezTo>
                    <a:pt x="225" y="341"/>
                    <a:pt x="246" y="341"/>
                    <a:pt x="225" y="320"/>
                  </a:cubicBezTo>
                  <a:cubicBezTo>
                    <a:pt x="182" y="207"/>
                    <a:pt x="91" y="122"/>
                    <a:pt x="22" y="10"/>
                  </a:cubicBezTo>
                  <a:cubicBezTo>
                    <a:pt x="22" y="2"/>
                    <a:pt x="19" y="0"/>
                    <a:pt x="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3"/>
            <p:cNvSpPr/>
            <p:nvPr/>
          </p:nvSpPr>
          <p:spPr>
            <a:xfrm>
              <a:off x="4675125" y="1917500"/>
              <a:ext cx="10575" cy="15000"/>
            </a:xfrm>
            <a:custGeom>
              <a:rect b="b" l="l" r="r" t="t"/>
              <a:pathLst>
                <a:path extrusionOk="0" h="600" w="423">
                  <a:moveTo>
                    <a:pt x="21" y="0"/>
                  </a:moveTo>
                  <a:cubicBezTo>
                    <a:pt x="0" y="0"/>
                    <a:pt x="0" y="22"/>
                    <a:pt x="0" y="22"/>
                  </a:cubicBezTo>
                  <a:cubicBezTo>
                    <a:pt x="198" y="155"/>
                    <a:pt x="241" y="423"/>
                    <a:pt x="374" y="599"/>
                  </a:cubicBezTo>
                  <a:cubicBezTo>
                    <a:pt x="401" y="599"/>
                    <a:pt x="423" y="599"/>
                    <a:pt x="401" y="578"/>
                  </a:cubicBezTo>
                  <a:cubicBezTo>
                    <a:pt x="310" y="380"/>
                    <a:pt x="219" y="134"/>
                    <a:pt x="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3"/>
            <p:cNvSpPr/>
            <p:nvPr/>
          </p:nvSpPr>
          <p:spPr>
            <a:xfrm>
              <a:off x="4677250" y="1934200"/>
              <a:ext cx="13400" cy="22575"/>
            </a:xfrm>
            <a:custGeom>
              <a:rect b="b" l="l" r="r" t="t"/>
              <a:pathLst>
                <a:path extrusionOk="0" h="903" w="536">
                  <a:moveTo>
                    <a:pt x="22" y="1"/>
                  </a:moveTo>
                  <a:cubicBezTo>
                    <a:pt x="22" y="1"/>
                    <a:pt x="1" y="1"/>
                    <a:pt x="22" y="22"/>
                  </a:cubicBezTo>
                  <a:cubicBezTo>
                    <a:pt x="204" y="311"/>
                    <a:pt x="380" y="557"/>
                    <a:pt x="493" y="894"/>
                  </a:cubicBezTo>
                  <a:cubicBezTo>
                    <a:pt x="493" y="900"/>
                    <a:pt x="496" y="903"/>
                    <a:pt x="501" y="903"/>
                  </a:cubicBezTo>
                  <a:cubicBezTo>
                    <a:pt x="514" y="903"/>
                    <a:pt x="535" y="886"/>
                    <a:pt x="535" y="867"/>
                  </a:cubicBezTo>
                  <a:cubicBezTo>
                    <a:pt x="471" y="536"/>
                    <a:pt x="225" y="290"/>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3"/>
            <p:cNvSpPr/>
            <p:nvPr/>
          </p:nvSpPr>
          <p:spPr>
            <a:xfrm>
              <a:off x="4689550" y="1949550"/>
              <a:ext cx="2825" cy="4975"/>
            </a:xfrm>
            <a:custGeom>
              <a:rect b="b" l="l" r="r" t="t"/>
              <a:pathLst>
                <a:path extrusionOk="0" h="199" w="113">
                  <a:moveTo>
                    <a:pt x="16" y="1"/>
                  </a:moveTo>
                  <a:cubicBezTo>
                    <a:pt x="10" y="1"/>
                    <a:pt x="1" y="12"/>
                    <a:pt x="1" y="12"/>
                  </a:cubicBezTo>
                  <a:cubicBezTo>
                    <a:pt x="43" y="77"/>
                    <a:pt x="65" y="119"/>
                    <a:pt x="92" y="189"/>
                  </a:cubicBezTo>
                  <a:cubicBezTo>
                    <a:pt x="99" y="196"/>
                    <a:pt x="103" y="198"/>
                    <a:pt x="107" y="198"/>
                  </a:cubicBezTo>
                  <a:cubicBezTo>
                    <a:pt x="113" y="198"/>
                    <a:pt x="113" y="189"/>
                    <a:pt x="113" y="189"/>
                  </a:cubicBezTo>
                  <a:cubicBezTo>
                    <a:pt x="92" y="119"/>
                    <a:pt x="65" y="55"/>
                    <a:pt x="22" y="12"/>
                  </a:cubicBezTo>
                  <a:cubicBezTo>
                    <a:pt x="22" y="4"/>
                    <a:pt x="20"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p:nvPr/>
          </p:nvSpPr>
          <p:spPr>
            <a:xfrm>
              <a:off x="4713475" y="1953500"/>
              <a:ext cx="19825" cy="30725"/>
            </a:xfrm>
            <a:custGeom>
              <a:rect b="b" l="l" r="r" t="t"/>
              <a:pathLst>
                <a:path extrusionOk="0" h="1229" w="793">
                  <a:moveTo>
                    <a:pt x="25" y="1"/>
                  </a:moveTo>
                  <a:cubicBezTo>
                    <a:pt x="12" y="1"/>
                    <a:pt x="1" y="16"/>
                    <a:pt x="1" y="31"/>
                  </a:cubicBezTo>
                  <a:cubicBezTo>
                    <a:pt x="156" y="475"/>
                    <a:pt x="605" y="764"/>
                    <a:pt x="760" y="1213"/>
                  </a:cubicBezTo>
                  <a:cubicBezTo>
                    <a:pt x="760" y="1223"/>
                    <a:pt x="771" y="1229"/>
                    <a:pt x="779" y="1229"/>
                  </a:cubicBezTo>
                  <a:cubicBezTo>
                    <a:pt x="787" y="1229"/>
                    <a:pt x="792" y="1223"/>
                    <a:pt x="782" y="1213"/>
                  </a:cubicBezTo>
                  <a:cubicBezTo>
                    <a:pt x="691" y="742"/>
                    <a:pt x="311" y="389"/>
                    <a:pt x="44" y="10"/>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a:off x="4717900" y="1954800"/>
              <a:ext cx="10725" cy="13400"/>
            </a:xfrm>
            <a:custGeom>
              <a:rect b="b" l="l" r="r" t="t"/>
              <a:pathLst>
                <a:path extrusionOk="0" h="536" w="429">
                  <a:moveTo>
                    <a:pt x="27" y="0"/>
                  </a:moveTo>
                  <a:lnTo>
                    <a:pt x="0" y="22"/>
                  </a:lnTo>
                  <a:cubicBezTo>
                    <a:pt x="134" y="177"/>
                    <a:pt x="246" y="380"/>
                    <a:pt x="380" y="535"/>
                  </a:cubicBezTo>
                  <a:cubicBezTo>
                    <a:pt x="401" y="535"/>
                    <a:pt x="428" y="514"/>
                    <a:pt x="401" y="514"/>
                  </a:cubicBezTo>
                  <a:cubicBezTo>
                    <a:pt x="294" y="337"/>
                    <a:pt x="161" y="155"/>
                    <a:pt x="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a:off x="4736875" y="1996150"/>
              <a:ext cx="2850" cy="6525"/>
            </a:xfrm>
            <a:custGeom>
              <a:rect b="b" l="l" r="r" t="t"/>
              <a:pathLst>
                <a:path extrusionOk="0" h="261" w="114">
                  <a:moveTo>
                    <a:pt x="11" y="0"/>
                  </a:moveTo>
                  <a:cubicBezTo>
                    <a:pt x="6" y="0"/>
                    <a:pt x="1" y="7"/>
                    <a:pt x="1" y="20"/>
                  </a:cubicBezTo>
                  <a:cubicBezTo>
                    <a:pt x="44" y="106"/>
                    <a:pt x="70" y="175"/>
                    <a:pt x="92" y="261"/>
                  </a:cubicBezTo>
                  <a:lnTo>
                    <a:pt x="113" y="261"/>
                  </a:lnTo>
                  <a:cubicBezTo>
                    <a:pt x="113" y="154"/>
                    <a:pt x="70" y="84"/>
                    <a:pt x="22" y="20"/>
                  </a:cubicBezTo>
                  <a:cubicBezTo>
                    <a:pt x="22" y="7"/>
                    <a:pt x="17" y="0"/>
                    <a:pt x="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p:cNvSpPr/>
            <p:nvPr/>
          </p:nvSpPr>
          <p:spPr>
            <a:xfrm>
              <a:off x="4731275" y="2002250"/>
              <a:ext cx="5100" cy="20975"/>
            </a:xfrm>
            <a:custGeom>
              <a:rect b="b" l="l" r="r" t="t"/>
              <a:pathLst>
                <a:path extrusionOk="0" h="839" w="204">
                  <a:moveTo>
                    <a:pt x="14" y="1"/>
                  </a:moveTo>
                  <a:cubicBezTo>
                    <a:pt x="7" y="1"/>
                    <a:pt x="0" y="6"/>
                    <a:pt x="0" y="17"/>
                  </a:cubicBezTo>
                  <a:cubicBezTo>
                    <a:pt x="27" y="284"/>
                    <a:pt x="134" y="552"/>
                    <a:pt x="161" y="819"/>
                  </a:cubicBezTo>
                  <a:cubicBezTo>
                    <a:pt x="161" y="832"/>
                    <a:pt x="171" y="839"/>
                    <a:pt x="182" y="839"/>
                  </a:cubicBezTo>
                  <a:cubicBezTo>
                    <a:pt x="193" y="839"/>
                    <a:pt x="203" y="832"/>
                    <a:pt x="203" y="819"/>
                  </a:cubicBezTo>
                  <a:cubicBezTo>
                    <a:pt x="203" y="552"/>
                    <a:pt x="70" y="284"/>
                    <a:pt x="27" y="17"/>
                  </a:cubicBezTo>
                  <a:cubicBezTo>
                    <a:pt x="27" y="6"/>
                    <a:pt x="20"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p:nvPr/>
          </p:nvSpPr>
          <p:spPr>
            <a:xfrm>
              <a:off x="4726325" y="2005775"/>
              <a:ext cx="4975" cy="17625"/>
            </a:xfrm>
            <a:custGeom>
              <a:rect b="b" l="l" r="r" t="t"/>
              <a:pathLst>
                <a:path extrusionOk="0" h="705" w="199">
                  <a:moveTo>
                    <a:pt x="25" y="1"/>
                  </a:moveTo>
                  <a:cubicBezTo>
                    <a:pt x="11" y="1"/>
                    <a:pt x="0" y="17"/>
                    <a:pt x="0" y="36"/>
                  </a:cubicBezTo>
                  <a:cubicBezTo>
                    <a:pt x="113" y="234"/>
                    <a:pt x="134" y="480"/>
                    <a:pt x="177" y="705"/>
                  </a:cubicBezTo>
                  <a:lnTo>
                    <a:pt x="198" y="705"/>
                  </a:lnTo>
                  <a:cubicBezTo>
                    <a:pt x="155" y="459"/>
                    <a:pt x="155" y="234"/>
                    <a:pt x="43" y="9"/>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3"/>
            <p:cNvSpPr/>
            <p:nvPr/>
          </p:nvSpPr>
          <p:spPr>
            <a:xfrm>
              <a:off x="4722175" y="2009500"/>
              <a:ext cx="3625" cy="9050"/>
            </a:xfrm>
            <a:custGeom>
              <a:rect b="b" l="l" r="r" t="t"/>
              <a:pathLst>
                <a:path extrusionOk="0" h="362" w="145">
                  <a:moveTo>
                    <a:pt x="14" y="1"/>
                  </a:moveTo>
                  <a:cubicBezTo>
                    <a:pt x="6" y="1"/>
                    <a:pt x="0" y="8"/>
                    <a:pt x="11" y="21"/>
                  </a:cubicBezTo>
                  <a:cubicBezTo>
                    <a:pt x="33" y="128"/>
                    <a:pt x="75" y="240"/>
                    <a:pt x="123" y="352"/>
                  </a:cubicBezTo>
                  <a:cubicBezTo>
                    <a:pt x="123" y="360"/>
                    <a:pt x="126" y="362"/>
                    <a:pt x="129" y="362"/>
                  </a:cubicBezTo>
                  <a:cubicBezTo>
                    <a:pt x="135" y="362"/>
                    <a:pt x="145" y="352"/>
                    <a:pt x="145" y="352"/>
                  </a:cubicBezTo>
                  <a:cubicBezTo>
                    <a:pt x="123" y="240"/>
                    <a:pt x="75" y="128"/>
                    <a:pt x="33" y="21"/>
                  </a:cubicBezTo>
                  <a:cubicBezTo>
                    <a:pt x="33" y="8"/>
                    <a:pt x="22"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3"/>
            <p:cNvSpPr/>
            <p:nvPr/>
          </p:nvSpPr>
          <p:spPr>
            <a:xfrm>
              <a:off x="4699050" y="1955325"/>
              <a:ext cx="14450" cy="32375"/>
            </a:xfrm>
            <a:custGeom>
              <a:rect b="b" l="l" r="r" t="t"/>
              <a:pathLst>
                <a:path extrusionOk="0" h="1295" w="578">
                  <a:moveTo>
                    <a:pt x="43" y="1"/>
                  </a:moveTo>
                  <a:cubicBezTo>
                    <a:pt x="43" y="1"/>
                    <a:pt x="0" y="1"/>
                    <a:pt x="0" y="22"/>
                  </a:cubicBezTo>
                  <a:cubicBezTo>
                    <a:pt x="86" y="247"/>
                    <a:pt x="134" y="471"/>
                    <a:pt x="246" y="669"/>
                  </a:cubicBezTo>
                  <a:cubicBezTo>
                    <a:pt x="353" y="872"/>
                    <a:pt x="514" y="1027"/>
                    <a:pt x="556" y="1295"/>
                  </a:cubicBezTo>
                  <a:cubicBezTo>
                    <a:pt x="556" y="1295"/>
                    <a:pt x="578" y="1295"/>
                    <a:pt x="578" y="1273"/>
                  </a:cubicBezTo>
                  <a:cubicBezTo>
                    <a:pt x="556" y="1070"/>
                    <a:pt x="466" y="915"/>
                    <a:pt x="353" y="739"/>
                  </a:cubicBezTo>
                  <a:cubicBezTo>
                    <a:pt x="220" y="514"/>
                    <a:pt x="198" y="247"/>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3"/>
            <p:cNvSpPr/>
            <p:nvPr/>
          </p:nvSpPr>
          <p:spPr>
            <a:xfrm>
              <a:off x="4698500" y="1947050"/>
              <a:ext cx="3375" cy="6175"/>
            </a:xfrm>
            <a:custGeom>
              <a:rect b="b" l="l" r="r" t="t"/>
              <a:pathLst>
                <a:path extrusionOk="0" h="247" w="135">
                  <a:moveTo>
                    <a:pt x="22" y="0"/>
                  </a:moveTo>
                  <a:cubicBezTo>
                    <a:pt x="22" y="0"/>
                    <a:pt x="1" y="0"/>
                    <a:pt x="1" y="22"/>
                  </a:cubicBezTo>
                  <a:cubicBezTo>
                    <a:pt x="22" y="86"/>
                    <a:pt x="65" y="177"/>
                    <a:pt x="108" y="246"/>
                  </a:cubicBezTo>
                  <a:cubicBezTo>
                    <a:pt x="108" y="246"/>
                    <a:pt x="135" y="246"/>
                    <a:pt x="135" y="219"/>
                  </a:cubicBezTo>
                  <a:cubicBezTo>
                    <a:pt x="87" y="155"/>
                    <a:pt x="44" y="86"/>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3"/>
            <p:cNvSpPr/>
            <p:nvPr/>
          </p:nvSpPr>
          <p:spPr>
            <a:xfrm>
              <a:off x="4663350" y="1891300"/>
              <a:ext cx="6700" cy="6700"/>
            </a:xfrm>
            <a:custGeom>
              <a:rect b="b" l="l" r="r" t="t"/>
              <a:pathLst>
                <a:path extrusionOk="0" h="268" w="268">
                  <a:moveTo>
                    <a:pt x="22" y="0"/>
                  </a:moveTo>
                  <a:cubicBezTo>
                    <a:pt x="22" y="0"/>
                    <a:pt x="0" y="22"/>
                    <a:pt x="22" y="22"/>
                  </a:cubicBezTo>
                  <a:cubicBezTo>
                    <a:pt x="91" y="112"/>
                    <a:pt x="177" y="177"/>
                    <a:pt x="246" y="268"/>
                  </a:cubicBezTo>
                  <a:cubicBezTo>
                    <a:pt x="268" y="268"/>
                    <a:pt x="268" y="268"/>
                    <a:pt x="268" y="246"/>
                  </a:cubicBezTo>
                  <a:cubicBezTo>
                    <a:pt x="204" y="155"/>
                    <a:pt x="134" y="43"/>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3"/>
            <p:cNvSpPr/>
            <p:nvPr/>
          </p:nvSpPr>
          <p:spPr>
            <a:xfrm>
              <a:off x="4656675" y="1896375"/>
              <a:ext cx="7225" cy="12175"/>
            </a:xfrm>
            <a:custGeom>
              <a:rect b="b" l="l" r="r" t="t"/>
              <a:pathLst>
                <a:path extrusionOk="0" h="487" w="289">
                  <a:moveTo>
                    <a:pt x="22" y="0"/>
                  </a:moveTo>
                  <a:lnTo>
                    <a:pt x="0" y="22"/>
                  </a:lnTo>
                  <a:cubicBezTo>
                    <a:pt x="134" y="155"/>
                    <a:pt x="225" y="289"/>
                    <a:pt x="267" y="487"/>
                  </a:cubicBezTo>
                  <a:cubicBezTo>
                    <a:pt x="267" y="487"/>
                    <a:pt x="289" y="487"/>
                    <a:pt x="289" y="466"/>
                  </a:cubicBezTo>
                  <a:cubicBezTo>
                    <a:pt x="267" y="289"/>
                    <a:pt x="155" y="134"/>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3"/>
            <p:cNvSpPr/>
            <p:nvPr/>
          </p:nvSpPr>
          <p:spPr>
            <a:xfrm>
              <a:off x="4666150" y="1918700"/>
              <a:ext cx="8325" cy="15000"/>
            </a:xfrm>
            <a:custGeom>
              <a:rect b="b" l="l" r="r" t="t"/>
              <a:pathLst>
                <a:path extrusionOk="0" h="600" w="333">
                  <a:moveTo>
                    <a:pt x="11" y="0"/>
                  </a:moveTo>
                  <a:cubicBezTo>
                    <a:pt x="6" y="0"/>
                    <a:pt x="1" y="6"/>
                    <a:pt x="1" y="16"/>
                  </a:cubicBezTo>
                  <a:cubicBezTo>
                    <a:pt x="22" y="220"/>
                    <a:pt x="134" y="444"/>
                    <a:pt x="290" y="599"/>
                  </a:cubicBezTo>
                  <a:cubicBezTo>
                    <a:pt x="290" y="599"/>
                    <a:pt x="332" y="599"/>
                    <a:pt x="311" y="578"/>
                  </a:cubicBezTo>
                  <a:cubicBezTo>
                    <a:pt x="199" y="396"/>
                    <a:pt x="65" y="220"/>
                    <a:pt x="22" y="16"/>
                  </a:cubicBezTo>
                  <a:cubicBezTo>
                    <a:pt x="22" y="6"/>
                    <a:pt x="17" y="0"/>
                    <a:pt x="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3"/>
            <p:cNvSpPr/>
            <p:nvPr/>
          </p:nvSpPr>
          <p:spPr>
            <a:xfrm>
              <a:off x="4659475" y="1917500"/>
              <a:ext cx="4425" cy="7250"/>
            </a:xfrm>
            <a:custGeom>
              <a:rect b="b" l="l" r="r" t="t"/>
              <a:pathLst>
                <a:path extrusionOk="0" h="290" w="177">
                  <a:moveTo>
                    <a:pt x="0" y="0"/>
                  </a:moveTo>
                  <a:lnTo>
                    <a:pt x="0" y="22"/>
                  </a:lnTo>
                  <a:cubicBezTo>
                    <a:pt x="22" y="113"/>
                    <a:pt x="91" y="198"/>
                    <a:pt x="155" y="289"/>
                  </a:cubicBezTo>
                  <a:cubicBezTo>
                    <a:pt x="155" y="289"/>
                    <a:pt x="177" y="289"/>
                    <a:pt x="177" y="268"/>
                  </a:cubicBezTo>
                  <a:cubicBezTo>
                    <a:pt x="113" y="177"/>
                    <a:pt x="43" y="113"/>
                    <a:pt x="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3"/>
            <p:cNvSpPr/>
            <p:nvPr/>
          </p:nvSpPr>
          <p:spPr>
            <a:xfrm>
              <a:off x="4663350" y="1935800"/>
              <a:ext cx="12150" cy="12575"/>
            </a:xfrm>
            <a:custGeom>
              <a:rect b="b" l="l" r="r" t="t"/>
              <a:pathLst>
                <a:path extrusionOk="0" h="503" w="486">
                  <a:moveTo>
                    <a:pt x="22" y="1"/>
                  </a:moveTo>
                  <a:cubicBezTo>
                    <a:pt x="0" y="1"/>
                    <a:pt x="0" y="28"/>
                    <a:pt x="0" y="28"/>
                  </a:cubicBezTo>
                  <a:cubicBezTo>
                    <a:pt x="177" y="161"/>
                    <a:pt x="337" y="316"/>
                    <a:pt x="444" y="493"/>
                  </a:cubicBezTo>
                  <a:cubicBezTo>
                    <a:pt x="453" y="500"/>
                    <a:pt x="462" y="502"/>
                    <a:pt x="468" y="502"/>
                  </a:cubicBezTo>
                  <a:cubicBezTo>
                    <a:pt x="481" y="502"/>
                    <a:pt x="485" y="493"/>
                    <a:pt x="471" y="493"/>
                  </a:cubicBezTo>
                  <a:cubicBezTo>
                    <a:pt x="402" y="268"/>
                    <a:pt x="204" y="135"/>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3"/>
            <p:cNvSpPr/>
            <p:nvPr/>
          </p:nvSpPr>
          <p:spPr>
            <a:xfrm>
              <a:off x="4676725" y="1943175"/>
              <a:ext cx="3900" cy="6700"/>
            </a:xfrm>
            <a:custGeom>
              <a:rect b="b" l="l" r="r" t="t"/>
              <a:pathLst>
                <a:path extrusionOk="0" h="268" w="156">
                  <a:moveTo>
                    <a:pt x="22" y="0"/>
                  </a:moveTo>
                  <a:cubicBezTo>
                    <a:pt x="0" y="0"/>
                    <a:pt x="0" y="21"/>
                    <a:pt x="0" y="21"/>
                  </a:cubicBezTo>
                  <a:cubicBezTo>
                    <a:pt x="70" y="86"/>
                    <a:pt x="91" y="177"/>
                    <a:pt x="113" y="267"/>
                  </a:cubicBezTo>
                  <a:cubicBezTo>
                    <a:pt x="134" y="267"/>
                    <a:pt x="155" y="267"/>
                    <a:pt x="155" y="241"/>
                  </a:cubicBezTo>
                  <a:cubicBezTo>
                    <a:pt x="134" y="155"/>
                    <a:pt x="91" y="64"/>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3"/>
            <p:cNvSpPr/>
            <p:nvPr/>
          </p:nvSpPr>
          <p:spPr>
            <a:xfrm>
              <a:off x="4688625" y="1972350"/>
              <a:ext cx="8700" cy="19100"/>
            </a:xfrm>
            <a:custGeom>
              <a:rect b="b" l="l" r="r" t="t"/>
              <a:pathLst>
                <a:path extrusionOk="0" h="764" w="348">
                  <a:moveTo>
                    <a:pt x="20" y="1"/>
                  </a:moveTo>
                  <a:cubicBezTo>
                    <a:pt x="8" y="1"/>
                    <a:pt x="1" y="17"/>
                    <a:pt x="16" y="36"/>
                  </a:cubicBezTo>
                  <a:cubicBezTo>
                    <a:pt x="193" y="234"/>
                    <a:pt x="214" y="502"/>
                    <a:pt x="326" y="748"/>
                  </a:cubicBezTo>
                  <a:cubicBezTo>
                    <a:pt x="326" y="758"/>
                    <a:pt x="332" y="764"/>
                    <a:pt x="337" y="764"/>
                  </a:cubicBezTo>
                  <a:cubicBezTo>
                    <a:pt x="342" y="764"/>
                    <a:pt x="348" y="758"/>
                    <a:pt x="348" y="748"/>
                  </a:cubicBezTo>
                  <a:cubicBezTo>
                    <a:pt x="284" y="480"/>
                    <a:pt x="214" y="213"/>
                    <a:pt x="38" y="10"/>
                  </a:cubicBezTo>
                  <a:cubicBezTo>
                    <a:pt x="32" y="3"/>
                    <a:pt x="25" y="1"/>
                    <a:pt x="2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
            <p:cNvSpPr/>
            <p:nvPr/>
          </p:nvSpPr>
          <p:spPr>
            <a:xfrm>
              <a:off x="4699050" y="1980750"/>
              <a:ext cx="2825" cy="5525"/>
            </a:xfrm>
            <a:custGeom>
              <a:rect b="b" l="l" r="r" t="t"/>
              <a:pathLst>
                <a:path extrusionOk="0" h="221" w="113">
                  <a:moveTo>
                    <a:pt x="16" y="1"/>
                  </a:moveTo>
                  <a:cubicBezTo>
                    <a:pt x="10" y="1"/>
                    <a:pt x="0" y="10"/>
                    <a:pt x="0" y="10"/>
                  </a:cubicBezTo>
                  <a:cubicBezTo>
                    <a:pt x="22" y="75"/>
                    <a:pt x="65" y="144"/>
                    <a:pt x="86" y="208"/>
                  </a:cubicBezTo>
                  <a:cubicBezTo>
                    <a:pt x="86" y="217"/>
                    <a:pt x="89" y="220"/>
                    <a:pt x="93" y="220"/>
                  </a:cubicBezTo>
                  <a:cubicBezTo>
                    <a:pt x="101" y="220"/>
                    <a:pt x="113" y="208"/>
                    <a:pt x="113" y="208"/>
                  </a:cubicBezTo>
                  <a:cubicBezTo>
                    <a:pt x="113" y="123"/>
                    <a:pt x="65" y="75"/>
                    <a:pt x="22" y="10"/>
                  </a:cubicBezTo>
                  <a:cubicBezTo>
                    <a:pt x="22" y="3"/>
                    <a:pt x="19"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3"/>
            <p:cNvSpPr/>
            <p:nvPr/>
          </p:nvSpPr>
          <p:spPr>
            <a:xfrm>
              <a:off x="4505200" y="1940650"/>
              <a:ext cx="3350" cy="6425"/>
            </a:xfrm>
            <a:custGeom>
              <a:rect b="b" l="l" r="r" t="t"/>
              <a:pathLst>
                <a:path extrusionOk="0" h="257" w="134">
                  <a:moveTo>
                    <a:pt x="16" y="1"/>
                  </a:moveTo>
                  <a:cubicBezTo>
                    <a:pt x="10" y="1"/>
                    <a:pt x="0" y="10"/>
                    <a:pt x="0" y="10"/>
                  </a:cubicBezTo>
                  <a:cubicBezTo>
                    <a:pt x="22" y="53"/>
                    <a:pt x="43" y="74"/>
                    <a:pt x="64" y="122"/>
                  </a:cubicBezTo>
                  <a:cubicBezTo>
                    <a:pt x="86" y="165"/>
                    <a:pt x="86" y="208"/>
                    <a:pt x="112" y="256"/>
                  </a:cubicBezTo>
                  <a:cubicBezTo>
                    <a:pt x="112" y="256"/>
                    <a:pt x="134" y="256"/>
                    <a:pt x="134" y="235"/>
                  </a:cubicBezTo>
                  <a:cubicBezTo>
                    <a:pt x="134" y="165"/>
                    <a:pt x="64" y="74"/>
                    <a:pt x="22" y="10"/>
                  </a:cubicBezTo>
                  <a:cubicBezTo>
                    <a:pt x="22" y="3"/>
                    <a:pt x="19"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3"/>
            <p:cNvSpPr/>
            <p:nvPr/>
          </p:nvSpPr>
          <p:spPr>
            <a:xfrm>
              <a:off x="4520175" y="1750375"/>
              <a:ext cx="144950" cy="174600"/>
            </a:xfrm>
            <a:custGeom>
              <a:rect b="b" l="l" r="r" t="t"/>
              <a:pathLst>
                <a:path extrusionOk="0" h="6984" w="5798">
                  <a:moveTo>
                    <a:pt x="5749" y="1"/>
                  </a:moveTo>
                  <a:cubicBezTo>
                    <a:pt x="4995" y="92"/>
                    <a:pt x="4257" y="289"/>
                    <a:pt x="3546" y="600"/>
                  </a:cubicBezTo>
                  <a:cubicBezTo>
                    <a:pt x="2856" y="915"/>
                    <a:pt x="2139" y="1359"/>
                    <a:pt x="1695" y="1963"/>
                  </a:cubicBezTo>
                  <a:cubicBezTo>
                    <a:pt x="1203" y="2632"/>
                    <a:pt x="1139" y="3434"/>
                    <a:pt x="936" y="4209"/>
                  </a:cubicBezTo>
                  <a:cubicBezTo>
                    <a:pt x="824" y="4637"/>
                    <a:pt x="669" y="5081"/>
                    <a:pt x="535" y="5503"/>
                  </a:cubicBezTo>
                  <a:cubicBezTo>
                    <a:pt x="380" y="5995"/>
                    <a:pt x="225" y="6509"/>
                    <a:pt x="0" y="6974"/>
                  </a:cubicBezTo>
                  <a:cubicBezTo>
                    <a:pt x="0" y="6974"/>
                    <a:pt x="10" y="6984"/>
                    <a:pt x="16" y="6984"/>
                  </a:cubicBezTo>
                  <a:cubicBezTo>
                    <a:pt x="19" y="6984"/>
                    <a:pt x="21" y="6981"/>
                    <a:pt x="21" y="6974"/>
                  </a:cubicBezTo>
                  <a:cubicBezTo>
                    <a:pt x="471" y="6193"/>
                    <a:pt x="738" y="5370"/>
                    <a:pt x="1005" y="4525"/>
                  </a:cubicBezTo>
                  <a:cubicBezTo>
                    <a:pt x="1251" y="3787"/>
                    <a:pt x="1294" y="2963"/>
                    <a:pt x="1695" y="2273"/>
                  </a:cubicBezTo>
                  <a:cubicBezTo>
                    <a:pt x="2075" y="1605"/>
                    <a:pt x="2829" y="1134"/>
                    <a:pt x="3497" y="803"/>
                  </a:cubicBezTo>
                  <a:cubicBezTo>
                    <a:pt x="4214" y="466"/>
                    <a:pt x="4995" y="247"/>
                    <a:pt x="5770" y="65"/>
                  </a:cubicBezTo>
                  <a:cubicBezTo>
                    <a:pt x="5797" y="43"/>
                    <a:pt x="5797" y="1"/>
                    <a:pt x="574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3"/>
            <p:cNvSpPr/>
            <p:nvPr/>
          </p:nvSpPr>
          <p:spPr>
            <a:xfrm>
              <a:off x="4575525" y="1737975"/>
              <a:ext cx="150800" cy="65050"/>
            </a:xfrm>
            <a:custGeom>
              <a:rect b="b" l="l" r="r" t="t"/>
              <a:pathLst>
                <a:path extrusionOk="0" h="2602" w="6032">
                  <a:moveTo>
                    <a:pt x="6004" y="1"/>
                  </a:moveTo>
                  <a:cubicBezTo>
                    <a:pt x="6000" y="1"/>
                    <a:pt x="5995" y="2"/>
                    <a:pt x="5989" y="5"/>
                  </a:cubicBezTo>
                  <a:cubicBezTo>
                    <a:pt x="4872" y="293"/>
                    <a:pt x="3738" y="475"/>
                    <a:pt x="2669" y="855"/>
                  </a:cubicBezTo>
                  <a:cubicBezTo>
                    <a:pt x="1642" y="1208"/>
                    <a:pt x="749" y="1791"/>
                    <a:pt x="16" y="2566"/>
                  </a:cubicBezTo>
                  <a:cubicBezTo>
                    <a:pt x="1" y="2585"/>
                    <a:pt x="7" y="2602"/>
                    <a:pt x="20" y="2602"/>
                  </a:cubicBezTo>
                  <a:cubicBezTo>
                    <a:pt x="25" y="2602"/>
                    <a:pt x="31" y="2599"/>
                    <a:pt x="37" y="2593"/>
                  </a:cubicBezTo>
                  <a:cubicBezTo>
                    <a:pt x="797" y="1855"/>
                    <a:pt x="1775" y="1299"/>
                    <a:pt x="2781" y="941"/>
                  </a:cubicBezTo>
                  <a:cubicBezTo>
                    <a:pt x="3824" y="588"/>
                    <a:pt x="4963" y="475"/>
                    <a:pt x="6011" y="74"/>
                  </a:cubicBezTo>
                  <a:cubicBezTo>
                    <a:pt x="6029" y="56"/>
                    <a:pt x="6032" y="1"/>
                    <a:pt x="600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3"/>
            <p:cNvSpPr/>
            <p:nvPr/>
          </p:nvSpPr>
          <p:spPr>
            <a:xfrm>
              <a:off x="4681125" y="1713625"/>
              <a:ext cx="98700" cy="31175"/>
            </a:xfrm>
            <a:custGeom>
              <a:rect b="b" l="l" r="r" t="t"/>
              <a:pathLst>
                <a:path extrusionOk="0" h="1247" w="3948">
                  <a:moveTo>
                    <a:pt x="3878" y="0"/>
                  </a:moveTo>
                  <a:cubicBezTo>
                    <a:pt x="3236" y="155"/>
                    <a:pt x="2610" y="423"/>
                    <a:pt x="1985" y="647"/>
                  </a:cubicBezTo>
                  <a:cubicBezTo>
                    <a:pt x="1338" y="893"/>
                    <a:pt x="696" y="1091"/>
                    <a:pt x="1" y="1225"/>
                  </a:cubicBezTo>
                  <a:lnTo>
                    <a:pt x="1" y="1246"/>
                  </a:lnTo>
                  <a:cubicBezTo>
                    <a:pt x="669" y="1182"/>
                    <a:pt x="1316" y="1000"/>
                    <a:pt x="1942" y="781"/>
                  </a:cubicBezTo>
                  <a:cubicBezTo>
                    <a:pt x="2610" y="578"/>
                    <a:pt x="3279" y="358"/>
                    <a:pt x="3905" y="64"/>
                  </a:cubicBezTo>
                  <a:cubicBezTo>
                    <a:pt x="3947" y="43"/>
                    <a:pt x="3905" y="0"/>
                    <a:pt x="387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3"/>
            <p:cNvSpPr/>
            <p:nvPr/>
          </p:nvSpPr>
          <p:spPr>
            <a:xfrm>
              <a:off x="4777525" y="1697425"/>
              <a:ext cx="3375" cy="1775"/>
            </a:xfrm>
            <a:custGeom>
              <a:rect b="b" l="l" r="r" t="t"/>
              <a:pathLst>
                <a:path extrusionOk="0" h="71" w="135">
                  <a:moveTo>
                    <a:pt x="113" y="1"/>
                  </a:moveTo>
                  <a:cubicBezTo>
                    <a:pt x="70" y="1"/>
                    <a:pt x="49" y="22"/>
                    <a:pt x="0" y="44"/>
                  </a:cubicBezTo>
                  <a:cubicBezTo>
                    <a:pt x="0" y="44"/>
                    <a:pt x="0" y="70"/>
                    <a:pt x="22" y="70"/>
                  </a:cubicBezTo>
                  <a:cubicBezTo>
                    <a:pt x="49" y="70"/>
                    <a:pt x="91" y="44"/>
                    <a:pt x="113" y="22"/>
                  </a:cubicBezTo>
                  <a:cubicBezTo>
                    <a:pt x="134" y="22"/>
                    <a:pt x="113" y="1"/>
                    <a:pt x="11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3"/>
            <p:cNvSpPr/>
            <p:nvPr/>
          </p:nvSpPr>
          <p:spPr>
            <a:xfrm>
              <a:off x="4769225" y="1701325"/>
              <a:ext cx="2175" cy="1450"/>
            </a:xfrm>
            <a:custGeom>
              <a:rect b="b" l="l" r="r" t="t"/>
              <a:pathLst>
                <a:path extrusionOk="0" h="58" w="87">
                  <a:moveTo>
                    <a:pt x="86" y="0"/>
                  </a:moveTo>
                  <a:cubicBezTo>
                    <a:pt x="44" y="21"/>
                    <a:pt x="22" y="21"/>
                    <a:pt x="1" y="48"/>
                  </a:cubicBezTo>
                  <a:cubicBezTo>
                    <a:pt x="1" y="48"/>
                    <a:pt x="1" y="58"/>
                    <a:pt x="7" y="58"/>
                  </a:cubicBezTo>
                  <a:cubicBezTo>
                    <a:pt x="10" y="58"/>
                    <a:pt x="15" y="55"/>
                    <a:pt x="22" y="48"/>
                  </a:cubicBezTo>
                  <a:cubicBezTo>
                    <a:pt x="44" y="48"/>
                    <a:pt x="65" y="21"/>
                    <a:pt x="86" y="21"/>
                  </a:cubicBezTo>
                  <a:lnTo>
                    <a:pt x="86"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3"/>
            <p:cNvSpPr/>
            <p:nvPr/>
          </p:nvSpPr>
          <p:spPr>
            <a:xfrm>
              <a:off x="4737450" y="1726750"/>
              <a:ext cx="20425" cy="9975"/>
            </a:xfrm>
            <a:custGeom>
              <a:rect b="b" l="l" r="r" t="t"/>
              <a:pathLst>
                <a:path extrusionOk="0" h="399" w="817">
                  <a:moveTo>
                    <a:pt x="805" y="1"/>
                  </a:moveTo>
                  <a:cubicBezTo>
                    <a:pt x="803" y="1"/>
                    <a:pt x="801" y="4"/>
                    <a:pt x="801" y="10"/>
                  </a:cubicBezTo>
                  <a:cubicBezTo>
                    <a:pt x="534" y="101"/>
                    <a:pt x="267" y="234"/>
                    <a:pt x="21" y="368"/>
                  </a:cubicBezTo>
                  <a:cubicBezTo>
                    <a:pt x="5" y="383"/>
                    <a:pt x="1" y="398"/>
                    <a:pt x="7" y="398"/>
                  </a:cubicBezTo>
                  <a:cubicBezTo>
                    <a:pt x="10" y="398"/>
                    <a:pt x="14" y="396"/>
                    <a:pt x="21" y="389"/>
                  </a:cubicBezTo>
                  <a:cubicBezTo>
                    <a:pt x="288" y="277"/>
                    <a:pt x="555" y="165"/>
                    <a:pt x="801" y="31"/>
                  </a:cubicBezTo>
                  <a:cubicBezTo>
                    <a:pt x="816" y="16"/>
                    <a:pt x="810" y="1"/>
                    <a:pt x="80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3"/>
            <p:cNvSpPr/>
            <p:nvPr/>
          </p:nvSpPr>
          <p:spPr>
            <a:xfrm>
              <a:off x="4753600" y="1725250"/>
              <a:ext cx="3900" cy="1750"/>
            </a:xfrm>
            <a:custGeom>
              <a:rect b="b" l="l" r="r" t="t"/>
              <a:pathLst>
                <a:path extrusionOk="0" h="70" w="156">
                  <a:moveTo>
                    <a:pt x="134" y="0"/>
                  </a:moveTo>
                  <a:cubicBezTo>
                    <a:pt x="91" y="27"/>
                    <a:pt x="43" y="27"/>
                    <a:pt x="0" y="48"/>
                  </a:cubicBezTo>
                  <a:cubicBezTo>
                    <a:pt x="0" y="48"/>
                    <a:pt x="0" y="70"/>
                    <a:pt x="22" y="70"/>
                  </a:cubicBezTo>
                  <a:cubicBezTo>
                    <a:pt x="70" y="70"/>
                    <a:pt x="113" y="48"/>
                    <a:pt x="134" y="27"/>
                  </a:cubicBezTo>
                  <a:cubicBezTo>
                    <a:pt x="155" y="0"/>
                    <a:pt x="134" y="0"/>
                    <a:pt x="13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3"/>
            <p:cNvSpPr/>
            <p:nvPr/>
          </p:nvSpPr>
          <p:spPr>
            <a:xfrm>
              <a:off x="4721925" y="1714150"/>
              <a:ext cx="42250" cy="15275"/>
            </a:xfrm>
            <a:custGeom>
              <a:rect b="b" l="l" r="r" t="t"/>
              <a:pathLst>
                <a:path extrusionOk="0" h="611" w="1690">
                  <a:moveTo>
                    <a:pt x="1668" y="0"/>
                  </a:moveTo>
                  <a:cubicBezTo>
                    <a:pt x="1112" y="177"/>
                    <a:pt x="556" y="380"/>
                    <a:pt x="21" y="578"/>
                  </a:cubicBezTo>
                  <a:cubicBezTo>
                    <a:pt x="4" y="578"/>
                    <a:pt x="1" y="610"/>
                    <a:pt x="12" y="610"/>
                  </a:cubicBezTo>
                  <a:cubicBezTo>
                    <a:pt x="14" y="610"/>
                    <a:pt x="17" y="609"/>
                    <a:pt x="21" y="605"/>
                  </a:cubicBezTo>
                  <a:cubicBezTo>
                    <a:pt x="577" y="423"/>
                    <a:pt x="1155" y="268"/>
                    <a:pt x="1690" y="22"/>
                  </a:cubicBezTo>
                  <a:cubicBezTo>
                    <a:pt x="1690" y="22"/>
                    <a:pt x="1690" y="0"/>
                    <a:pt x="166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3"/>
            <p:cNvSpPr/>
            <p:nvPr/>
          </p:nvSpPr>
          <p:spPr>
            <a:xfrm>
              <a:off x="4746375" y="1711350"/>
              <a:ext cx="15675" cy="5625"/>
            </a:xfrm>
            <a:custGeom>
              <a:rect b="b" l="l" r="r" t="t"/>
              <a:pathLst>
                <a:path extrusionOk="0" h="225" w="627">
                  <a:moveTo>
                    <a:pt x="599" y="0"/>
                  </a:moveTo>
                  <a:cubicBezTo>
                    <a:pt x="402" y="70"/>
                    <a:pt x="198" y="112"/>
                    <a:pt x="0" y="203"/>
                  </a:cubicBezTo>
                  <a:cubicBezTo>
                    <a:pt x="0" y="203"/>
                    <a:pt x="0" y="225"/>
                    <a:pt x="22" y="225"/>
                  </a:cubicBezTo>
                  <a:cubicBezTo>
                    <a:pt x="198" y="155"/>
                    <a:pt x="402" y="91"/>
                    <a:pt x="599" y="48"/>
                  </a:cubicBezTo>
                  <a:cubicBezTo>
                    <a:pt x="626" y="48"/>
                    <a:pt x="626" y="0"/>
                    <a:pt x="59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3"/>
            <p:cNvSpPr/>
            <p:nvPr/>
          </p:nvSpPr>
          <p:spPr>
            <a:xfrm>
              <a:off x="4726325" y="1714150"/>
              <a:ext cx="16725" cy="7250"/>
            </a:xfrm>
            <a:custGeom>
              <a:rect b="b" l="l" r="r" t="t"/>
              <a:pathLst>
                <a:path extrusionOk="0" h="290" w="669">
                  <a:moveTo>
                    <a:pt x="647" y="0"/>
                  </a:moveTo>
                  <a:cubicBezTo>
                    <a:pt x="423" y="91"/>
                    <a:pt x="225" y="204"/>
                    <a:pt x="22" y="268"/>
                  </a:cubicBezTo>
                  <a:cubicBezTo>
                    <a:pt x="0" y="268"/>
                    <a:pt x="0" y="289"/>
                    <a:pt x="22" y="289"/>
                  </a:cubicBezTo>
                  <a:cubicBezTo>
                    <a:pt x="246" y="225"/>
                    <a:pt x="444" y="113"/>
                    <a:pt x="647" y="22"/>
                  </a:cubicBezTo>
                  <a:cubicBezTo>
                    <a:pt x="669" y="22"/>
                    <a:pt x="647" y="0"/>
                    <a:pt x="64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3"/>
            <p:cNvSpPr/>
            <p:nvPr/>
          </p:nvSpPr>
          <p:spPr>
            <a:xfrm>
              <a:off x="4788750" y="1633150"/>
              <a:ext cx="32250" cy="84425"/>
            </a:xfrm>
            <a:custGeom>
              <a:rect b="b" l="l" r="r" t="t"/>
              <a:pathLst>
                <a:path extrusionOk="0" h="3377" w="1290">
                  <a:moveTo>
                    <a:pt x="1133" y="1"/>
                  </a:moveTo>
                  <a:cubicBezTo>
                    <a:pt x="1115" y="1"/>
                    <a:pt x="1095" y="4"/>
                    <a:pt x="1070" y="10"/>
                  </a:cubicBezTo>
                  <a:cubicBezTo>
                    <a:pt x="910" y="53"/>
                    <a:pt x="733" y="208"/>
                    <a:pt x="642" y="342"/>
                  </a:cubicBezTo>
                  <a:cubicBezTo>
                    <a:pt x="487" y="567"/>
                    <a:pt x="375" y="791"/>
                    <a:pt x="268" y="1010"/>
                  </a:cubicBezTo>
                  <a:cubicBezTo>
                    <a:pt x="220" y="1123"/>
                    <a:pt x="177" y="1256"/>
                    <a:pt x="134" y="1369"/>
                  </a:cubicBezTo>
                  <a:cubicBezTo>
                    <a:pt x="1" y="1615"/>
                    <a:pt x="43" y="1904"/>
                    <a:pt x="65" y="2171"/>
                  </a:cubicBezTo>
                  <a:cubicBezTo>
                    <a:pt x="65" y="2438"/>
                    <a:pt x="108" y="2727"/>
                    <a:pt x="199" y="2973"/>
                  </a:cubicBezTo>
                  <a:cubicBezTo>
                    <a:pt x="220" y="3107"/>
                    <a:pt x="241" y="3219"/>
                    <a:pt x="332" y="3310"/>
                  </a:cubicBezTo>
                  <a:cubicBezTo>
                    <a:pt x="380" y="3357"/>
                    <a:pt x="430" y="3377"/>
                    <a:pt x="480" y="3377"/>
                  </a:cubicBezTo>
                  <a:cubicBezTo>
                    <a:pt x="570" y="3377"/>
                    <a:pt x="661" y="3313"/>
                    <a:pt x="733" y="3240"/>
                  </a:cubicBezTo>
                  <a:cubicBezTo>
                    <a:pt x="937" y="3043"/>
                    <a:pt x="867" y="2748"/>
                    <a:pt x="846" y="2481"/>
                  </a:cubicBezTo>
                  <a:cubicBezTo>
                    <a:pt x="824" y="2107"/>
                    <a:pt x="846" y="1748"/>
                    <a:pt x="867" y="1369"/>
                  </a:cubicBezTo>
                  <a:cubicBezTo>
                    <a:pt x="867" y="1278"/>
                    <a:pt x="888" y="1192"/>
                    <a:pt x="910" y="1123"/>
                  </a:cubicBezTo>
                  <a:cubicBezTo>
                    <a:pt x="958" y="877"/>
                    <a:pt x="1092" y="700"/>
                    <a:pt x="1177" y="476"/>
                  </a:cubicBezTo>
                  <a:cubicBezTo>
                    <a:pt x="1204" y="342"/>
                    <a:pt x="1204" y="187"/>
                    <a:pt x="1092" y="123"/>
                  </a:cubicBezTo>
                  <a:cubicBezTo>
                    <a:pt x="1118" y="114"/>
                    <a:pt x="1142" y="109"/>
                    <a:pt x="1162" y="109"/>
                  </a:cubicBezTo>
                  <a:cubicBezTo>
                    <a:pt x="1191" y="109"/>
                    <a:pt x="1213" y="119"/>
                    <a:pt x="1225" y="144"/>
                  </a:cubicBezTo>
                  <a:cubicBezTo>
                    <a:pt x="1247" y="165"/>
                    <a:pt x="1268" y="165"/>
                    <a:pt x="1268" y="187"/>
                  </a:cubicBezTo>
                  <a:cubicBezTo>
                    <a:pt x="1289" y="187"/>
                    <a:pt x="1289" y="165"/>
                    <a:pt x="1289" y="144"/>
                  </a:cubicBezTo>
                  <a:cubicBezTo>
                    <a:pt x="1235" y="86"/>
                    <a:pt x="1227" y="1"/>
                    <a:pt x="11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3"/>
            <p:cNvSpPr/>
            <p:nvPr/>
          </p:nvSpPr>
          <p:spPr>
            <a:xfrm>
              <a:off x="4707325" y="1644500"/>
              <a:ext cx="66350" cy="12325"/>
            </a:xfrm>
            <a:custGeom>
              <a:rect b="b" l="l" r="r" t="t"/>
              <a:pathLst>
                <a:path extrusionOk="0" h="493" w="2654">
                  <a:moveTo>
                    <a:pt x="2632" y="0"/>
                  </a:moveTo>
                  <a:cubicBezTo>
                    <a:pt x="1760" y="70"/>
                    <a:pt x="851" y="289"/>
                    <a:pt x="1" y="492"/>
                  </a:cubicBezTo>
                  <a:cubicBezTo>
                    <a:pt x="873" y="337"/>
                    <a:pt x="1760" y="182"/>
                    <a:pt x="2632" y="22"/>
                  </a:cubicBezTo>
                  <a:cubicBezTo>
                    <a:pt x="2653" y="22"/>
                    <a:pt x="2653" y="0"/>
                    <a:pt x="263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3"/>
            <p:cNvSpPr/>
            <p:nvPr/>
          </p:nvSpPr>
          <p:spPr>
            <a:xfrm>
              <a:off x="4661075" y="1656250"/>
              <a:ext cx="103100" cy="22900"/>
            </a:xfrm>
            <a:custGeom>
              <a:rect b="b" l="l" r="r" t="t"/>
              <a:pathLst>
                <a:path extrusionOk="0" h="916" w="4124">
                  <a:moveTo>
                    <a:pt x="4102" y="1"/>
                  </a:moveTo>
                  <a:cubicBezTo>
                    <a:pt x="3391" y="113"/>
                    <a:pt x="2701" y="268"/>
                    <a:pt x="1985" y="381"/>
                  </a:cubicBezTo>
                  <a:cubicBezTo>
                    <a:pt x="1295" y="488"/>
                    <a:pt x="669" y="669"/>
                    <a:pt x="1" y="889"/>
                  </a:cubicBezTo>
                  <a:lnTo>
                    <a:pt x="1" y="915"/>
                  </a:lnTo>
                  <a:cubicBezTo>
                    <a:pt x="669" y="712"/>
                    <a:pt x="1316" y="557"/>
                    <a:pt x="1985" y="423"/>
                  </a:cubicBezTo>
                  <a:cubicBezTo>
                    <a:pt x="2701" y="311"/>
                    <a:pt x="3434" y="247"/>
                    <a:pt x="4102" y="22"/>
                  </a:cubicBezTo>
                  <a:cubicBezTo>
                    <a:pt x="4124" y="22"/>
                    <a:pt x="4124" y="1"/>
                    <a:pt x="410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3"/>
            <p:cNvSpPr/>
            <p:nvPr/>
          </p:nvSpPr>
          <p:spPr>
            <a:xfrm>
              <a:off x="4618300" y="1647300"/>
              <a:ext cx="101350" cy="30650"/>
            </a:xfrm>
            <a:custGeom>
              <a:rect b="b" l="l" r="r" t="t"/>
              <a:pathLst>
                <a:path extrusionOk="0" h="1226" w="4054">
                  <a:moveTo>
                    <a:pt x="4032" y="1"/>
                  </a:moveTo>
                  <a:cubicBezTo>
                    <a:pt x="3295" y="113"/>
                    <a:pt x="2605" y="359"/>
                    <a:pt x="1893" y="535"/>
                  </a:cubicBezTo>
                  <a:cubicBezTo>
                    <a:pt x="1246" y="690"/>
                    <a:pt x="578" y="894"/>
                    <a:pt x="0" y="1225"/>
                  </a:cubicBezTo>
                  <a:cubicBezTo>
                    <a:pt x="599" y="915"/>
                    <a:pt x="1268" y="739"/>
                    <a:pt x="1915" y="578"/>
                  </a:cubicBezTo>
                  <a:cubicBezTo>
                    <a:pt x="2626" y="380"/>
                    <a:pt x="3316" y="177"/>
                    <a:pt x="4032" y="22"/>
                  </a:cubicBezTo>
                  <a:cubicBezTo>
                    <a:pt x="4054" y="22"/>
                    <a:pt x="4032" y="1"/>
                    <a:pt x="403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
            <p:cNvSpPr/>
            <p:nvPr/>
          </p:nvSpPr>
          <p:spPr>
            <a:xfrm>
              <a:off x="4606000" y="1657875"/>
              <a:ext cx="91325" cy="36250"/>
            </a:xfrm>
            <a:custGeom>
              <a:rect b="b" l="l" r="r" t="t"/>
              <a:pathLst>
                <a:path extrusionOk="0" h="1450" w="3653">
                  <a:moveTo>
                    <a:pt x="3631" y="0"/>
                  </a:moveTo>
                  <a:cubicBezTo>
                    <a:pt x="2498" y="155"/>
                    <a:pt x="1514" y="872"/>
                    <a:pt x="401" y="1160"/>
                  </a:cubicBezTo>
                  <a:cubicBezTo>
                    <a:pt x="556" y="1139"/>
                    <a:pt x="690" y="1091"/>
                    <a:pt x="824" y="1048"/>
                  </a:cubicBezTo>
                  <a:lnTo>
                    <a:pt x="824" y="1048"/>
                  </a:lnTo>
                  <a:cubicBezTo>
                    <a:pt x="556" y="1182"/>
                    <a:pt x="289" y="1316"/>
                    <a:pt x="22" y="1428"/>
                  </a:cubicBezTo>
                  <a:cubicBezTo>
                    <a:pt x="0" y="1449"/>
                    <a:pt x="22" y="1449"/>
                    <a:pt x="22" y="1449"/>
                  </a:cubicBezTo>
                  <a:cubicBezTo>
                    <a:pt x="359" y="1294"/>
                    <a:pt x="669" y="1160"/>
                    <a:pt x="1000" y="1027"/>
                  </a:cubicBezTo>
                  <a:lnTo>
                    <a:pt x="1000" y="1005"/>
                  </a:lnTo>
                  <a:cubicBezTo>
                    <a:pt x="1893" y="717"/>
                    <a:pt x="2717" y="225"/>
                    <a:pt x="3653" y="21"/>
                  </a:cubicBezTo>
                  <a:cubicBezTo>
                    <a:pt x="3653" y="21"/>
                    <a:pt x="3653" y="0"/>
                    <a:pt x="363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
            <p:cNvSpPr/>
            <p:nvPr/>
          </p:nvSpPr>
          <p:spPr>
            <a:xfrm>
              <a:off x="4664425" y="1670475"/>
              <a:ext cx="16150" cy="5325"/>
            </a:xfrm>
            <a:custGeom>
              <a:rect b="b" l="l" r="r" t="t"/>
              <a:pathLst>
                <a:path extrusionOk="0" h="213" w="646">
                  <a:moveTo>
                    <a:pt x="639" y="1"/>
                  </a:moveTo>
                  <a:cubicBezTo>
                    <a:pt x="637" y="1"/>
                    <a:pt x="632" y="3"/>
                    <a:pt x="626" y="9"/>
                  </a:cubicBezTo>
                  <a:cubicBezTo>
                    <a:pt x="401" y="31"/>
                    <a:pt x="203" y="122"/>
                    <a:pt x="0" y="186"/>
                  </a:cubicBezTo>
                  <a:cubicBezTo>
                    <a:pt x="0" y="186"/>
                    <a:pt x="0" y="213"/>
                    <a:pt x="27" y="213"/>
                  </a:cubicBezTo>
                  <a:cubicBezTo>
                    <a:pt x="225" y="143"/>
                    <a:pt x="428" y="79"/>
                    <a:pt x="626" y="31"/>
                  </a:cubicBezTo>
                  <a:cubicBezTo>
                    <a:pt x="641" y="16"/>
                    <a:pt x="646" y="1"/>
                    <a:pt x="63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3"/>
            <p:cNvSpPr/>
            <p:nvPr/>
          </p:nvSpPr>
          <p:spPr>
            <a:xfrm>
              <a:off x="4682325" y="1656650"/>
              <a:ext cx="94675" cy="24625"/>
            </a:xfrm>
            <a:custGeom>
              <a:rect b="b" l="l" r="r" t="t"/>
              <a:pathLst>
                <a:path extrusionOk="0" h="985" w="3787">
                  <a:moveTo>
                    <a:pt x="3776" y="0"/>
                  </a:moveTo>
                  <a:cubicBezTo>
                    <a:pt x="3773" y="0"/>
                    <a:pt x="3770" y="2"/>
                    <a:pt x="3766" y="6"/>
                  </a:cubicBezTo>
                  <a:cubicBezTo>
                    <a:pt x="3477" y="97"/>
                    <a:pt x="3210" y="231"/>
                    <a:pt x="2921" y="338"/>
                  </a:cubicBezTo>
                  <a:cubicBezTo>
                    <a:pt x="2605" y="450"/>
                    <a:pt x="2274" y="520"/>
                    <a:pt x="1937" y="562"/>
                  </a:cubicBezTo>
                  <a:cubicBezTo>
                    <a:pt x="1268" y="653"/>
                    <a:pt x="621" y="739"/>
                    <a:pt x="1" y="964"/>
                  </a:cubicBezTo>
                  <a:cubicBezTo>
                    <a:pt x="1" y="985"/>
                    <a:pt x="1" y="985"/>
                    <a:pt x="22" y="985"/>
                  </a:cubicBezTo>
                  <a:cubicBezTo>
                    <a:pt x="648" y="766"/>
                    <a:pt x="1290" y="696"/>
                    <a:pt x="1937" y="605"/>
                  </a:cubicBezTo>
                  <a:cubicBezTo>
                    <a:pt x="2584" y="520"/>
                    <a:pt x="3188" y="295"/>
                    <a:pt x="3766" y="28"/>
                  </a:cubicBezTo>
                  <a:cubicBezTo>
                    <a:pt x="3783" y="28"/>
                    <a:pt x="3786" y="0"/>
                    <a:pt x="377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3"/>
            <p:cNvSpPr/>
            <p:nvPr/>
          </p:nvSpPr>
          <p:spPr>
            <a:xfrm>
              <a:off x="4645575" y="1639850"/>
              <a:ext cx="52900" cy="19775"/>
            </a:xfrm>
            <a:custGeom>
              <a:rect b="b" l="l" r="r" t="t"/>
              <a:pathLst>
                <a:path extrusionOk="0" h="791" w="2116">
                  <a:moveTo>
                    <a:pt x="2108" y="1"/>
                  </a:moveTo>
                  <a:cubicBezTo>
                    <a:pt x="2105" y="1"/>
                    <a:pt x="2099" y="4"/>
                    <a:pt x="2091" y="10"/>
                  </a:cubicBezTo>
                  <a:cubicBezTo>
                    <a:pt x="1380" y="165"/>
                    <a:pt x="690" y="454"/>
                    <a:pt x="22" y="742"/>
                  </a:cubicBezTo>
                  <a:cubicBezTo>
                    <a:pt x="0" y="769"/>
                    <a:pt x="22" y="791"/>
                    <a:pt x="22" y="791"/>
                  </a:cubicBezTo>
                  <a:cubicBezTo>
                    <a:pt x="711" y="475"/>
                    <a:pt x="1380" y="234"/>
                    <a:pt x="2091" y="31"/>
                  </a:cubicBezTo>
                  <a:cubicBezTo>
                    <a:pt x="2110" y="16"/>
                    <a:pt x="2116" y="1"/>
                    <a:pt x="210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3"/>
            <p:cNvSpPr/>
            <p:nvPr/>
          </p:nvSpPr>
          <p:spPr>
            <a:xfrm>
              <a:off x="4668975" y="1639550"/>
              <a:ext cx="22875" cy="7775"/>
            </a:xfrm>
            <a:custGeom>
              <a:rect b="b" l="l" r="r" t="t"/>
              <a:pathLst>
                <a:path extrusionOk="0" h="311" w="915">
                  <a:moveTo>
                    <a:pt x="888" y="0"/>
                  </a:moveTo>
                  <a:cubicBezTo>
                    <a:pt x="599" y="113"/>
                    <a:pt x="310" y="177"/>
                    <a:pt x="21" y="289"/>
                  </a:cubicBezTo>
                  <a:cubicBezTo>
                    <a:pt x="0" y="311"/>
                    <a:pt x="0" y="311"/>
                    <a:pt x="21" y="311"/>
                  </a:cubicBezTo>
                  <a:cubicBezTo>
                    <a:pt x="310" y="220"/>
                    <a:pt x="599" y="134"/>
                    <a:pt x="888" y="22"/>
                  </a:cubicBezTo>
                  <a:cubicBezTo>
                    <a:pt x="915" y="22"/>
                    <a:pt x="915" y="0"/>
                    <a:pt x="88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3"/>
            <p:cNvSpPr/>
            <p:nvPr/>
          </p:nvSpPr>
          <p:spPr>
            <a:xfrm>
              <a:off x="4597575" y="1675775"/>
              <a:ext cx="38000" cy="18875"/>
            </a:xfrm>
            <a:custGeom>
              <a:rect b="b" l="l" r="r" t="t"/>
              <a:pathLst>
                <a:path extrusionOk="0" h="755" w="1520">
                  <a:moveTo>
                    <a:pt x="1498" y="1"/>
                  </a:moveTo>
                  <a:cubicBezTo>
                    <a:pt x="984" y="156"/>
                    <a:pt x="450" y="375"/>
                    <a:pt x="27" y="733"/>
                  </a:cubicBezTo>
                  <a:cubicBezTo>
                    <a:pt x="0" y="733"/>
                    <a:pt x="27" y="755"/>
                    <a:pt x="27" y="755"/>
                  </a:cubicBezTo>
                  <a:cubicBezTo>
                    <a:pt x="471" y="402"/>
                    <a:pt x="1006" y="220"/>
                    <a:pt x="1519" y="22"/>
                  </a:cubicBezTo>
                  <a:cubicBezTo>
                    <a:pt x="1519" y="22"/>
                    <a:pt x="1519" y="1"/>
                    <a:pt x="149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3"/>
            <p:cNvSpPr/>
            <p:nvPr/>
          </p:nvSpPr>
          <p:spPr>
            <a:xfrm>
              <a:off x="4632200" y="1670700"/>
              <a:ext cx="14475" cy="4425"/>
            </a:xfrm>
            <a:custGeom>
              <a:rect b="b" l="l" r="r" t="t"/>
              <a:pathLst>
                <a:path extrusionOk="0" h="177" w="579">
                  <a:moveTo>
                    <a:pt x="578" y="0"/>
                  </a:moveTo>
                  <a:cubicBezTo>
                    <a:pt x="380" y="22"/>
                    <a:pt x="198" y="91"/>
                    <a:pt x="22" y="156"/>
                  </a:cubicBezTo>
                  <a:cubicBezTo>
                    <a:pt x="0" y="156"/>
                    <a:pt x="0" y="177"/>
                    <a:pt x="22" y="177"/>
                  </a:cubicBezTo>
                  <a:cubicBezTo>
                    <a:pt x="198" y="113"/>
                    <a:pt x="380" y="70"/>
                    <a:pt x="578" y="22"/>
                  </a:cubicBezTo>
                  <a:lnTo>
                    <a:pt x="578"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3"/>
            <p:cNvSpPr/>
            <p:nvPr/>
          </p:nvSpPr>
          <p:spPr>
            <a:xfrm>
              <a:off x="4597575" y="1667350"/>
              <a:ext cx="38525" cy="19550"/>
            </a:xfrm>
            <a:custGeom>
              <a:rect b="b" l="l" r="r" t="t"/>
              <a:pathLst>
                <a:path extrusionOk="0" h="782" w="1541">
                  <a:moveTo>
                    <a:pt x="1519" y="1"/>
                  </a:moveTo>
                  <a:cubicBezTo>
                    <a:pt x="984" y="177"/>
                    <a:pt x="471" y="445"/>
                    <a:pt x="0" y="760"/>
                  </a:cubicBezTo>
                  <a:cubicBezTo>
                    <a:pt x="0" y="781"/>
                    <a:pt x="0" y="781"/>
                    <a:pt x="27" y="781"/>
                  </a:cubicBezTo>
                  <a:cubicBezTo>
                    <a:pt x="492" y="493"/>
                    <a:pt x="1006" y="247"/>
                    <a:pt x="1541" y="22"/>
                  </a:cubicBezTo>
                  <a:cubicBezTo>
                    <a:pt x="1541" y="22"/>
                    <a:pt x="1541" y="1"/>
                    <a:pt x="15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3"/>
            <p:cNvSpPr/>
            <p:nvPr/>
          </p:nvSpPr>
          <p:spPr>
            <a:xfrm>
              <a:off x="4635000" y="1663475"/>
              <a:ext cx="10600" cy="3375"/>
            </a:xfrm>
            <a:custGeom>
              <a:rect b="b" l="l" r="r" t="t"/>
              <a:pathLst>
                <a:path extrusionOk="0" h="135" w="424">
                  <a:moveTo>
                    <a:pt x="423" y="1"/>
                  </a:moveTo>
                  <a:cubicBezTo>
                    <a:pt x="268" y="1"/>
                    <a:pt x="156" y="43"/>
                    <a:pt x="22" y="113"/>
                  </a:cubicBezTo>
                  <a:cubicBezTo>
                    <a:pt x="1" y="113"/>
                    <a:pt x="1" y="134"/>
                    <a:pt x="22" y="134"/>
                  </a:cubicBezTo>
                  <a:cubicBezTo>
                    <a:pt x="156" y="92"/>
                    <a:pt x="290" y="22"/>
                    <a:pt x="42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3"/>
            <p:cNvSpPr/>
            <p:nvPr/>
          </p:nvSpPr>
          <p:spPr>
            <a:xfrm>
              <a:off x="4637150" y="1647825"/>
              <a:ext cx="26225" cy="14600"/>
            </a:xfrm>
            <a:custGeom>
              <a:rect b="b" l="l" r="r" t="t"/>
              <a:pathLst>
                <a:path extrusionOk="0" h="584" w="1049">
                  <a:moveTo>
                    <a:pt x="1027" y="1"/>
                  </a:moveTo>
                  <a:cubicBezTo>
                    <a:pt x="669" y="135"/>
                    <a:pt x="359" y="381"/>
                    <a:pt x="0" y="557"/>
                  </a:cubicBezTo>
                  <a:lnTo>
                    <a:pt x="0" y="584"/>
                  </a:lnTo>
                  <a:cubicBezTo>
                    <a:pt x="380" y="423"/>
                    <a:pt x="690" y="204"/>
                    <a:pt x="1048" y="49"/>
                  </a:cubicBezTo>
                  <a:cubicBezTo>
                    <a:pt x="1048" y="22"/>
                    <a:pt x="1048" y="1"/>
                    <a:pt x="10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3"/>
            <p:cNvSpPr/>
            <p:nvPr/>
          </p:nvSpPr>
          <p:spPr>
            <a:xfrm>
              <a:off x="4652350" y="1645025"/>
              <a:ext cx="14375" cy="6325"/>
            </a:xfrm>
            <a:custGeom>
              <a:rect b="b" l="l" r="r" t="t"/>
              <a:pathLst>
                <a:path extrusionOk="0" h="253" w="575">
                  <a:moveTo>
                    <a:pt x="553" y="1"/>
                  </a:moveTo>
                  <a:cubicBezTo>
                    <a:pt x="350" y="49"/>
                    <a:pt x="195" y="161"/>
                    <a:pt x="18" y="225"/>
                  </a:cubicBezTo>
                  <a:cubicBezTo>
                    <a:pt x="1" y="225"/>
                    <a:pt x="11" y="253"/>
                    <a:pt x="16" y="253"/>
                  </a:cubicBezTo>
                  <a:cubicBezTo>
                    <a:pt x="17" y="253"/>
                    <a:pt x="18" y="251"/>
                    <a:pt x="18" y="247"/>
                  </a:cubicBezTo>
                  <a:cubicBezTo>
                    <a:pt x="195" y="182"/>
                    <a:pt x="376" y="92"/>
                    <a:pt x="553" y="27"/>
                  </a:cubicBezTo>
                  <a:cubicBezTo>
                    <a:pt x="574" y="27"/>
                    <a:pt x="553" y="1"/>
                    <a:pt x="55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3"/>
            <p:cNvSpPr/>
            <p:nvPr/>
          </p:nvSpPr>
          <p:spPr>
            <a:xfrm>
              <a:off x="4664425" y="1642350"/>
              <a:ext cx="49075" cy="16075"/>
            </a:xfrm>
            <a:custGeom>
              <a:rect b="b" l="l" r="r" t="t"/>
              <a:pathLst>
                <a:path extrusionOk="0" h="643" w="1963">
                  <a:moveTo>
                    <a:pt x="1941" y="1"/>
                  </a:moveTo>
                  <a:cubicBezTo>
                    <a:pt x="1562" y="108"/>
                    <a:pt x="1182" y="220"/>
                    <a:pt x="802" y="311"/>
                  </a:cubicBezTo>
                  <a:cubicBezTo>
                    <a:pt x="535" y="375"/>
                    <a:pt x="246" y="445"/>
                    <a:pt x="0" y="621"/>
                  </a:cubicBezTo>
                  <a:cubicBezTo>
                    <a:pt x="0" y="642"/>
                    <a:pt x="27" y="642"/>
                    <a:pt x="27" y="642"/>
                  </a:cubicBezTo>
                  <a:cubicBezTo>
                    <a:pt x="268" y="466"/>
                    <a:pt x="583" y="402"/>
                    <a:pt x="893" y="332"/>
                  </a:cubicBezTo>
                  <a:cubicBezTo>
                    <a:pt x="1252" y="268"/>
                    <a:pt x="1605" y="177"/>
                    <a:pt x="1941" y="43"/>
                  </a:cubicBezTo>
                  <a:cubicBezTo>
                    <a:pt x="1963" y="22"/>
                    <a:pt x="1963" y="1"/>
                    <a:pt x="194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3"/>
            <p:cNvSpPr/>
            <p:nvPr/>
          </p:nvSpPr>
          <p:spPr>
            <a:xfrm>
              <a:off x="4705200" y="1640400"/>
              <a:ext cx="8300" cy="1975"/>
            </a:xfrm>
            <a:custGeom>
              <a:rect b="b" l="l" r="r" t="t"/>
              <a:pathLst>
                <a:path extrusionOk="0" h="79" w="332">
                  <a:moveTo>
                    <a:pt x="324" y="0"/>
                  </a:moveTo>
                  <a:cubicBezTo>
                    <a:pt x="321" y="0"/>
                    <a:pt x="317" y="3"/>
                    <a:pt x="310" y="9"/>
                  </a:cubicBezTo>
                  <a:cubicBezTo>
                    <a:pt x="220" y="9"/>
                    <a:pt x="107" y="31"/>
                    <a:pt x="22" y="52"/>
                  </a:cubicBezTo>
                  <a:cubicBezTo>
                    <a:pt x="0" y="52"/>
                    <a:pt x="22" y="79"/>
                    <a:pt x="22" y="79"/>
                  </a:cubicBezTo>
                  <a:cubicBezTo>
                    <a:pt x="134" y="52"/>
                    <a:pt x="220" y="52"/>
                    <a:pt x="332" y="31"/>
                  </a:cubicBezTo>
                  <a:cubicBezTo>
                    <a:pt x="332" y="15"/>
                    <a:pt x="332" y="0"/>
                    <a:pt x="32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3"/>
            <p:cNvSpPr/>
            <p:nvPr/>
          </p:nvSpPr>
          <p:spPr>
            <a:xfrm>
              <a:off x="4718575" y="1633925"/>
              <a:ext cx="30100" cy="6725"/>
            </a:xfrm>
            <a:custGeom>
              <a:rect b="b" l="l" r="r" t="t"/>
              <a:pathLst>
                <a:path extrusionOk="0" h="269" w="1204">
                  <a:moveTo>
                    <a:pt x="1177" y="1"/>
                  </a:moveTo>
                  <a:cubicBezTo>
                    <a:pt x="979" y="44"/>
                    <a:pt x="754" y="70"/>
                    <a:pt x="556" y="113"/>
                  </a:cubicBezTo>
                  <a:cubicBezTo>
                    <a:pt x="353" y="134"/>
                    <a:pt x="177" y="156"/>
                    <a:pt x="0" y="247"/>
                  </a:cubicBezTo>
                  <a:lnTo>
                    <a:pt x="0" y="268"/>
                  </a:lnTo>
                  <a:cubicBezTo>
                    <a:pt x="353" y="113"/>
                    <a:pt x="802" y="134"/>
                    <a:pt x="1203" y="44"/>
                  </a:cubicBezTo>
                  <a:cubicBezTo>
                    <a:pt x="1203" y="22"/>
                    <a:pt x="1203" y="1"/>
                    <a:pt x="117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3"/>
            <p:cNvSpPr/>
            <p:nvPr/>
          </p:nvSpPr>
          <p:spPr>
            <a:xfrm>
              <a:off x="4715225" y="1620575"/>
              <a:ext cx="31175" cy="12850"/>
            </a:xfrm>
            <a:custGeom>
              <a:rect b="b" l="l" r="r" t="t"/>
              <a:pathLst>
                <a:path extrusionOk="0" h="514" w="1247">
                  <a:moveTo>
                    <a:pt x="1204" y="0"/>
                  </a:moveTo>
                  <a:cubicBezTo>
                    <a:pt x="803" y="177"/>
                    <a:pt x="423" y="380"/>
                    <a:pt x="0" y="513"/>
                  </a:cubicBezTo>
                  <a:cubicBezTo>
                    <a:pt x="423" y="423"/>
                    <a:pt x="845" y="267"/>
                    <a:pt x="1225" y="21"/>
                  </a:cubicBezTo>
                  <a:cubicBezTo>
                    <a:pt x="1246" y="21"/>
                    <a:pt x="1225" y="0"/>
                    <a:pt x="120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
            <p:cNvSpPr/>
            <p:nvPr/>
          </p:nvSpPr>
          <p:spPr>
            <a:xfrm>
              <a:off x="4743025" y="1618950"/>
              <a:ext cx="9000" cy="4975"/>
            </a:xfrm>
            <a:custGeom>
              <a:rect b="b" l="l" r="r" t="t"/>
              <a:pathLst>
                <a:path extrusionOk="0" h="199" w="360">
                  <a:moveTo>
                    <a:pt x="359" y="1"/>
                  </a:moveTo>
                  <a:lnTo>
                    <a:pt x="359" y="1"/>
                  </a:lnTo>
                  <a:cubicBezTo>
                    <a:pt x="247" y="44"/>
                    <a:pt x="134" y="108"/>
                    <a:pt x="22" y="177"/>
                  </a:cubicBezTo>
                  <a:cubicBezTo>
                    <a:pt x="1" y="177"/>
                    <a:pt x="22" y="199"/>
                    <a:pt x="22" y="199"/>
                  </a:cubicBezTo>
                  <a:cubicBezTo>
                    <a:pt x="134" y="135"/>
                    <a:pt x="247" y="65"/>
                    <a:pt x="35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3"/>
            <p:cNvSpPr/>
            <p:nvPr/>
          </p:nvSpPr>
          <p:spPr>
            <a:xfrm>
              <a:off x="4447825" y="1706925"/>
              <a:ext cx="95225" cy="11475"/>
            </a:xfrm>
            <a:custGeom>
              <a:rect b="b" l="l" r="r" t="t"/>
              <a:pathLst>
                <a:path extrusionOk="0" h="459" w="3809">
                  <a:moveTo>
                    <a:pt x="3766" y="1"/>
                  </a:moveTo>
                  <a:cubicBezTo>
                    <a:pt x="3140" y="134"/>
                    <a:pt x="2514" y="289"/>
                    <a:pt x="1873" y="359"/>
                  </a:cubicBezTo>
                  <a:cubicBezTo>
                    <a:pt x="1579" y="402"/>
                    <a:pt x="1268" y="402"/>
                    <a:pt x="958" y="402"/>
                  </a:cubicBezTo>
                  <a:cubicBezTo>
                    <a:pt x="669" y="380"/>
                    <a:pt x="311" y="402"/>
                    <a:pt x="22" y="332"/>
                  </a:cubicBezTo>
                  <a:cubicBezTo>
                    <a:pt x="22" y="332"/>
                    <a:pt x="1" y="359"/>
                    <a:pt x="22" y="359"/>
                  </a:cubicBezTo>
                  <a:cubicBezTo>
                    <a:pt x="290" y="423"/>
                    <a:pt x="600" y="423"/>
                    <a:pt x="867" y="445"/>
                  </a:cubicBezTo>
                  <a:cubicBezTo>
                    <a:pt x="1007" y="453"/>
                    <a:pt x="1145" y="459"/>
                    <a:pt x="1284" y="459"/>
                  </a:cubicBezTo>
                  <a:cubicBezTo>
                    <a:pt x="1480" y="459"/>
                    <a:pt x="1675" y="448"/>
                    <a:pt x="1873" y="423"/>
                  </a:cubicBezTo>
                  <a:cubicBezTo>
                    <a:pt x="2514" y="380"/>
                    <a:pt x="3161" y="225"/>
                    <a:pt x="3787" y="43"/>
                  </a:cubicBezTo>
                  <a:cubicBezTo>
                    <a:pt x="3809" y="43"/>
                    <a:pt x="3787" y="1"/>
                    <a:pt x="376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3"/>
            <p:cNvSpPr/>
            <p:nvPr/>
          </p:nvSpPr>
          <p:spPr>
            <a:xfrm>
              <a:off x="4538625" y="1704125"/>
              <a:ext cx="28900" cy="8450"/>
            </a:xfrm>
            <a:custGeom>
              <a:rect b="b" l="l" r="r" t="t"/>
              <a:pathLst>
                <a:path extrusionOk="0" h="338" w="1156">
                  <a:moveTo>
                    <a:pt x="1155" y="0"/>
                  </a:moveTo>
                  <a:cubicBezTo>
                    <a:pt x="781" y="155"/>
                    <a:pt x="380" y="204"/>
                    <a:pt x="0" y="311"/>
                  </a:cubicBezTo>
                  <a:cubicBezTo>
                    <a:pt x="0" y="337"/>
                    <a:pt x="0" y="337"/>
                    <a:pt x="21" y="337"/>
                  </a:cubicBezTo>
                  <a:cubicBezTo>
                    <a:pt x="401" y="246"/>
                    <a:pt x="802" y="177"/>
                    <a:pt x="115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3"/>
            <p:cNvSpPr/>
            <p:nvPr/>
          </p:nvSpPr>
          <p:spPr>
            <a:xfrm>
              <a:off x="4515750" y="1700775"/>
              <a:ext cx="36800" cy="8975"/>
            </a:xfrm>
            <a:custGeom>
              <a:rect b="b" l="l" r="r" t="t"/>
              <a:pathLst>
                <a:path extrusionOk="0" h="359" w="1472">
                  <a:moveTo>
                    <a:pt x="1450" y="1"/>
                  </a:moveTo>
                  <a:cubicBezTo>
                    <a:pt x="958" y="43"/>
                    <a:pt x="493" y="204"/>
                    <a:pt x="22" y="338"/>
                  </a:cubicBezTo>
                  <a:cubicBezTo>
                    <a:pt x="1" y="338"/>
                    <a:pt x="22" y="359"/>
                    <a:pt x="43" y="359"/>
                  </a:cubicBezTo>
                  <a:cubicBezTo>
                    <a:pt x="514" y="247"/>
                    <a:pt x="979" y="156"/>
                    <a:pt x="1450" y="43"/>
                  </a:cubicBezTo>
                  <a:cubicBezTo>
                    <a:pt x="1471" y="22"/>
                    <a:pt x="1471" y="1"/>
                    <a:pt x="14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3"/>
            <p:cNvSpPr/>
            <p:nvPr/>
          </p:nvSpPr>
          <p:spPr>
            <a:xfrm>
              <a:off x="4558675" y="1700250"/>
              <a:ext cx="4425" cy="800"/>
            </a:xfrm>
            <a:custGeom>
              <a:rect b="b" l="l" r="r" t="t"/>
              <a:pathLst>
                <a:path extrusionOk="0" h="32" w="177">
                  <a:moveTo>
                    <a:pt x="22" y="0"/>
                  </a:moveTo>
                  <a:cubicBezTo>
                    <a:pt x="22" y="0"/>
                    <a:pt x="0" y="22"/>
                    <a:pt x="22" y="22"/>
                  </a:cubicBezTo>
                  <a:cubicBezTo>
                    <a:pt x="36" y="29"/>
                    <a:pt x="51" y="31"/>
                    <a:pt x="66" y="31"/>
                  </a:cubicBezTo>
                  <a:cubicBezTo>
                    <a:pt x="96" y="31"/>
                    <a:pt x="127" y="22"/>
                    <a:pt x="155" y="22"/>
                  </a:cubicBezTo>
                  <a:cubicBezTo>
                    <a:pt x="177" y="22"/>
                    <a:pt x="155" y="0"/>
                    <a:pt x="15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3"/>
            <p:cNvSpPr/>
            <p:nvPr/>
          </p:nvSpPr>
          <p:spPr>
            <a:xfrm>
              <a:off x="4337700" y="1843200"/>
              <a:ext cx="77800" cy="72275"/>
            </a:xfrm>
            <a:custGeom>
              <a:rect b="b" l="l" r="r" t="t"/>
              <a:pathLst>
                <a:path extrusionOk="0" h="2891" w="3112">
                  <a:moveTo>
                    <a:pt x="3087" y="1"/>
                  </a:moveTo>
                  <a:cubicBezTo>
                    <a:pt x="3082" y="1"/>
                    <a:pt x="3075" y="3"/>
                    <a:pt x="3069" y="10"/>
                  </a:cubicBezTo>
                  <a:cubicBezTo>
                    <a:pt x="2641" y="678"/>
                    <a:pt x="2176" y="1234"/>
                    <a:pt x="1529" y="1678"/>
                  </a:cubicBezTo>
                  <a:cubicBezTo>
                    <a:pt x="1064" y="2015"/>
                    <a:pt x="304" y="2347"/>
                    <a:pt x="15" y="2860"/>
                  </a:cubicBezTo>
                  <a:cubicBezTo>
                    <a:pt x="0" y="2875"/>
                    <a:pt x="17" y="2890"/>
                    <a:pt x="36" y="2890"/>
                  </a:cubicBezTo>
                  <a:cubicBezTo>
                    <a:pt x="44" y="2890"/>
                    <a:pt x="52" y="2888"/>
                    <a:pt x="58" y="2881"/>
                  </a:cubicBezTo>
                  <a:cubicBezTo>
                    <a:pt x="235" y="2593"/>
                    <a:pt x="636" y="2368"/>
                    <a:pt x="903" y="2192"/>
                  </a:cubicBezTo>
                  <a:cubicBezTo>
                    <a:pt x="1219" y="1994"/>
                    <a:pt x="1529" y="1812"/>
                    <a:pt x="1796" y="1593"/>
                  </a:cubicBezTo>
                  <a:cubicBezTo>
                    <a:pt x="2352" y="1165"/>
                    <a:pt x="2802" y="657"/>
                    <a:pt x="3112" y="31"/>
                  </a:cubicBezTo>
                  <a:cubicBezTo>
                    <a:pt x="3112" y="16"/>
                    <a:pt x="3101" y="1"/>
                    <a:pt x="308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3"/>
            <p:cNvSpPr/>
            <p:nvPr/>
          </p:nvSpPr>
          <p:spPr>
            <a:xfrm>
              <a:off x="4413750" y="1830050"/>
              <a:ext cx="7900" cy="24725"/>
            </a:xfrm>
            <a:custGeom>
              <a:rect b="b" l="l" r="r" t="t"/>
              <a:pathLst>
                <a:path extrusionOk="0" h="989" w="316">
                  <a:moveTo>
                    <a:pt x="246" y="1"/>
                  </a:moveTo>
                  <a:cubicBezTo>
                    <a:pt x="246" y="354"/>
                    <a:pt x="161" y="648"/>
                    <a:pt x="0" y="958"/>
                  </a:cubicBezTo>
                  <a:cubicBezTo>
                    <a:pt x="0" y="973"/>
                    <a:pt x="14" y="988"/>
                    <a:pt x="29" y="988"/>
                  </a:cubicBezTo>
                  <a:cubicBezTo>
                    <a:pt x="35" y="988"/>
                    <a:pt x="42" y="986"/>
                    <a:pt x="48" y="980"/>
                  </a:cubicBezTo>
                  <a:cubicBezTo>
                    <a:pt x="246" y="691"/>
                    <a:pt x="316" y="354"/>
                    <a:pt x="26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3"/>
            <p:cNvSpPr/>
            <p:nvPr/>
          </p:nvSpPr>
          <p:spPr>
            <a:xfrm>
              <a:off x="4361625" y="1862050"/>
              <a:ext cx="50350" cy="44200"/>
            </a:xfrm>
            <a:custGeom>
              <a:rect b="b" l="l" r="r" t="t"/>
              <a:pathLst>
                <a:path extrusionOk="0" h="1768" w="2014">
                  <a:moveTo>
                    <a:pt x="1998" y="0"/>
                  </a:moveTo>
                  <a:cubicBezTo>
                    <a:pt x="1993" y="0"/>
                    <a:pt x="1985" y="3"/>
                    <a:pt x="1978" y="10"/>
                  </a:cubicBezTo>
                  <a:cubicBezTo>
                    <a:pt x="1465" y="769"/>
                    <a:pt x="593" y="1036"/>
                    <a:pt x="16" y="1705"/>
                  </a:cubicBezTo>
                  <a:cubicBezTo>
                    <a:pt x="1" y="1735"/>
                    <a:pt x="17" y="1768"/>
                    <a:pt x="36" y="1768"/>
                  </a:cubicBezTo>
                  <a:cubicBezTo>
                    <a:pt x="44" y="1768"/>
                    <a:pt x="52" y="1762"/>
                    <a:pt x="59" y="1748"/>
                  </a:cubicBezTo>
                  <a:cubicBezTo>
                    <a:pt x="727" y="1170"/>
                    <a:pt x="1577" y="839"/>
                    <a:pt x="2000" y="10"/>
                  </a:cubicBezTo>
                  <a:cubicBezTo>
                    <a:pt x="2014" y="10"/>
                    <a:pt x="2009" y="0"/>
                    <a:pt x="199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3"/>
            <p:cNvSpPr/>
            <p:nvPr/>
          </p:nvSpPr>
          <p:spPr>
            <a:xfrm>
              <a:off x="4690625" y="1750175"/>
              <a:ext cx="117400" cy="49825"/>
            </a:xfrm>
            <a:custGeom>
              <a:rect b="b" l="l" r="r" t="t"/>
              <a:pathLst>
                <a:path extrusionOk="0" h="1993" w="4696">
                  <a:moveTo>
                    <a:pt x="4657" y="0"/>
                  </a:moveTo>
                  <a:cubicBezTo>
                    <a:pt x="4650" y="0"/>
                    <a:pt x="4643" y="3"/>
                    <a:pt x="4637" y="9"/>
                  </a:cubicBezTo>
                  <a:cubicBezTo>
                    <a:pt x="4327" y="233"/>
                    <a:pt x="3947" y="388"/>
                    <a:pt x="3589" y="501"/>
                  </a:cubicBezTo>
                  <a:cubicBezTo>
                    <a:pt x="3209" y="608"/>
                    <a:pt x="2829" y="741"/>
                    <a:pt x="2428" y="832"/>
                  </a:cubicBezTo>
                  <a:cubicBezTo>
                    <a:pt x="1984" y="923"/>
                    <a:pt x="1541" y="987"/>
                    <a:pt x="1139" y="1212"/>
                  </a:cubicBezTo>
                  <a:cubicBezTo>
                    <a:pt x="738" y="1410"/>
                    <a:pt x="380" y="1704"/>
                    <a:pt x="0" y="1971"/>
                  </a:cubicBezTo>
                  <a:cubicBezTo>
                    <a:pt x="0" y="1971"/>
                    <a:pt x="0" y="1993"/>
                    <a:pt x="22" y="1993"/>
                  </a:cubicBezTo>
                  <a:cubicBezTo>
                    <a:pt x="402" y="1725"/>
                    <a:pt x="760" y="1458"/>
                    <a:pt x="1161" y="1255"/>
                  </a:cubicBezTo>
                  <a:cubicBezTo>
                    <a:pt x="1626" y="1035"/>
                    <a:pt x="2118" y="966"/>
                    <a:pt x="2632" y="875"/>
                  </a:cubicBezTo>
                  <a:cubicBezTo>
                    <a:pt x="3011" y="811"/>
                    <a:pt x="3391" y="699"/>
                    <a:pt x="3744" y="586"/>
                  </a:cubicBezTo>
                  <a:cubicBezTo>
                    <a:pt x="4102" y="474"/>
                    <a:pt x="4434" y="319"/>
                    <a:pt x="4680" y="51"/>
                  </a:cubicBezTo>
                  <a:cubicBezTo>
                    <a:pt x="4695" y="20"/>
                    <a:pt x="4677" y="0"/>
                    <a:pt x="465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3"/>
            <p:cNvSpPr/>
            <p:nvPr/>
          </p:nvSpPr>
          <p:spPr>
            <a:xfrm>
              <a:off x="4669125" y="1768700"/>
              <a:ext cx="64975" cy="38200"/>
            </a:xfrm>
            <a:custGeom>
              <a:rect b="b" l="l" r="r" t="t"/>
              <a:pathLst>
                <a:path extrusionOk="0" h="1528" w="2599">
                  <a:moveTo>
                    <a:pt x="2556" y="0"/>
                  </a:moveTo>
                  <a:cubicBezTo>
                    <a:pt x="1577" y="182"/>
                    <a:pt x="684" y="802"/>
                    <a:pt x="15" y="1498"/>
                  </a:cubicBezTo>
                  <a:cubicBezTo>
                    <a:pt x="0" y="1513"/>
                    <a:pt x="7" y="1528"/>
                    <a:pt x="19" y="1528"/>
                  </a:cubicBezTo>
                  <a:cubicBezTo>
                    <a:pt x="24" y="1528"/>
                    <a:pt x="31" y="1525"/>
                    <a:pt x="37" y="1519"/>
                  </a:cubicBezTo>
                  <a:cubicBezTo>
                    <a:pt x="395" y="1182"/>
                    <a:pt x="775" y="872"/>
                    <a:pt x="1219" y="647"/>
                  </a:cubicBezTo>
                  <a:cubicBezTo>
                    <a:pt x="1641" y="401"/>
                    <a:pt x="2112" y="246"/>
                    <a:pt x="2556" y="48"/>
                  </a:cubicBezTo>
                  <a:cubicBezTo>
                    <a:pt x="2598" y="48"/>
                    <a:pt x="2577" y="0"/>
                    <a:pt x="255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3"/>
            <p:cNvSpPr/>
            <p:nvPr/>
          </p:nvSpPr>
          <p:spPr>
            <a:xfrm>
              <a:off x="4745300" y="1763750"/>
              <a:ext cx="7775" cy="1100"/>
            </a:xfrm>
            <a:custGeom>
              <a:rect b="b" l="l" r="r" t="t"/>
              <a:pathLst>
                <a:path extrusionOk="0" h="44" w="311">
                  <a:moveTo>
                    <a:pt x="289" y="0"/>
                  </a:moveTo>
                  <a:cubicBezTo>
                    <a:pt x="199" y="0"/>
                    <a:pt x="108" y="0"/>
                    <a:pt x="22" y="22"/>
                  </a:cubicBezTo>
                  <a:cubicBezTo>
                    <a:pt x="1" y="22"/>
                    <a:pt x="1" y="43"/>
                    <a:pt x="22" y="43"/>
                  </a:cubicBezTo>
                  <a:lnTo>
                    <a:pt x="289" y="43"/>
                  </a:lnTo>
                  <a:cubicBezTo>
                    <a:pt x="311" y="43"/>
                    <a:pt x="311" y="0"/>
                    <a:pt x="28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3"/>
            <p:cNvSpPr/>
            <p:nvPr/>
          </p:nvSpPr>
          <p:spPr>
            <a:xfrm>
              <a:off x="4666150" y="1759150"/>
              <a:ext cx="71075" cy="34400"/>
            </a:xfrm>
            <a:custGeom>
              <a:rect b="b" l="l" r="r" t="t"/>
              <a:pathLst>
                <a:path extrusionOk="0" h="1376" w="2843">
                  <a:moveTo>
                    <a:pt x="2821" y="0"/>
                  </a:moveTo>
                  <a:cubicBezTo>
                    <a:pt x="2817" y="0"/>
                    <a:pt x="2813" y="2"/>
                    <a:pt x="2808" y="8"/>
                  </a:cubicBezTo>
                  <a:cubicBezTo>
                    <a:pt x="1782" y="184"/>
                    <a:pt x="824" y="741"/>
                    <a:pt x="1" y="1345"/>
                  </a:cubicBezTo>
                  <a:cubicBezTo>
                    <a:pt x="1" y="1360"/>
                    <a:pt x="1" y="1375"/>
                    <a:pt x="8" y="1375"/>
                  </a:cubicBezTo>
                  <a:cubicBezTo>
                    <a:pt x="11" y="1375"/>
                    <a:pt x="16" y="1373"/>
                    <a:pt x="22" y="1366"/>
                  </a:cubicBezTo>
                  <a:cubicBezTo>
                    <a:pt x="867" y="762"/>
                    <a:pt x="1851" y="430"/>
                    <a:pt x="2808" y="51"/>
                  </a:cubicBezTo>
                  <a:cubicBezTo>
                    <a:pt x="2842" y="34"/>
                    <a:pt x="2836" y="0"/>
                    <a:pt x="28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3"/>
            <p:cNvSpPr/>
            <p:nvPr/>
          </p:nvSpPr>
          <p:spPr>
            <a:xfrm>
              <a:off x="4746375" y="1745775"/>
              <a:ext cx="45600" cy="14650"/>
            </a:xfrm>
            <a:custGeom>
              <a:rect b="b" l="l" r="r" t="t"/>
              <a:pathLst>
                <a:path extrusionOk="0" h="586" w="1824">
                  <a:moveTo>
                    <a:pt x="1795" y="0"/>
                  </a:moveTo>
                  <a:cubicBezTo>
                    <a:pt x="1790" y="0"/>
                    <a:pt x="1786" y="3"/>
                    <a:pt x="1781" y="8"/>
                  </a:cubicBezTo>
                  <a:cubicBezTo>
                    <a:pt x="1204" y="227"/>
                    <a:pt x="599" y="361"/>
                    <a:pt x="22" y="564"/>
                  </a:cubicBezTo>
                  <a:cubicBezTo>
                    <a:pt x="0" y="564"/>
                    <a:pt x="0" y="586"/>
                    <a:pt x="22" y="586"/>
                  </a:cubicBezTo>
                  <a:cubicBezTo>
                    <a:pt x="626" y="431"/>
                    <a:pt x="1246" y="340"/>
                    <a:pt x="1803" y="51"/>
                  </a:cubicBezTo>
                  <a:cubicBezTo>
                    <a:pt x="1824" y="34"/>
                    <a:pt x="1811" y="0"/>
                    <a:pt x="179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3"/>
            <p:cNvSpPr/>
            <p:nvPr/>
          </p:nvSpPr>
          <p:spPr>
            <a:xfrm>
              <a:off x="4799850" y="1735950"/>
              <a:ext cx="7775" cy="5175"/>
            </a:xfrm>
            <a:custGeom>
              <a:rect b="b" l="l" r="r" t="t"/>
              <a:pathLst>
                <a:path extrusionOk="0" h="207" w="311">
                  <a:moveTo>
                    <a:pt x="289" y="0"/>
                  </a:moveTo>
                  <a:cubicBezTo>
                    <a:pt x="177" y="43"/>
                    <a:pt x="113" y="107"/>
                    <a:pt x="1" y="177"/>
                  </a:cubicBezTo>
                  <a:cubicBezTo>
                    <a:pt x="1" y="192"/>
                    <a:pt x="1" y="207"/>
                    <a:pt x="8" y="207"/>
                  </a:cubicBezTo>
                  <a:cubicBezTo>
                    <a:pt x="11" y="207"/>
                    <a:pt x="16" y="204"/>
                    <a:pt x="22" y="198"/>
                  </a:cubicBezTo>
                  <a:cubicBezTo>
                    <a:pt x="113" y="155"/>
                    <a:pt x="198" y="64"/>
                    <a:pt x="311" y="21"/>
                  </a:cubicBezTo>
                  <a:cubicBezTo>
                    <a:pt x="311" y="21"/>
                    <a:pt x="311" y="0"/>
                    <a:pt x="28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3"/>
            <p:cNvSpPr/>
            <p:nvPr/>
          </p:nvSpPr>
          <p:spPr>
            <a:xfrm>
              <a:off x="4715225" y="1804925"/>
              <a:ext cx="40125" cy="75300"/>
            </a:xfrm>
            <a:custGeom>
              <a:rect b="b" l="l" r="r" t="t"/>
              <a:pathLst>
                <a:path extrusionOk="0" h="3012" w="1605">
                  <a:moveTo>
                    <a:pt x="1557" y="1"/>
                  </a:moveTo>
                  <a:cubicBezTo>
                    <a:pt x="1070" y="204"/>
                    <a:pt x="642" y="557"/>
                    <a:pt x="375" y="1027"/>
                  </a:cubicBezTo>
                  <a:cubicBezTo>
                    <a:pt x="43" y="1626"/>
                    <a:pt x="0" y="2343"/>
                    <a:pt x="43" y="3011"/>
                  </a:cubicBezTo>
                  <a:cubicBezTo>
                    <a:pt x="43" y="2364"/>
                    <a:pt x="220" y="1674"/>
                    <a:pt x="508" y="1118"/>
                  </a:cubicBezTo>
                  <a:cubicBezTo>
                    <a:pt x="754" y="648"/>
                    <a:pt x="1177" y="359"/>
                    <a:pt x="1578" y="49"/>
                  </a:cubicBezTo>
                  <a:cubicBezTo>
                    <a:pt x="1605" y="22"/>
                    <a:pt x="1578" y="1"/>
                    <a:pt x="155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3"/>
            <p:cNvSpPr/>
            <p:nvPr/>
          </p:nvSpPr>
          <p:spPr>
            <a:xfrm>
              <a:off x="4739700" y="1809250"/>
              <a:ext cx="63525" cy="34750"/>
            </a:xfrm>
            <a:custGeom>
              <a:rect b="b" l="l" r="r" t="t"/>
              <a:pathLst>
                <a:path extrusionOk="0" h="1390" w="2541">
                  <a:moveTo>
                    <a:pt x="1623" y="1"/>
                  </a:moveTo>
                  <a:cubicBezTo>
                    <a:pt x="1437" y="1"/>
                    <a:pt x="1248" y="40"/>
                    <a:pt x="1070" y="116"/>
                  </a:cubicBezTo>
                  <a:cubicBezTo>
                    <a:pt x="535" y="362"/>
                    <a:pt x="198" y="833"/>
                    <a:pt x="0" y="1368"/>
                  </a:cubicBezTo>
                  <a:cubicBezTo>
                    <a:pt x="0" y="1389"/>
                    <a:pt x="21" y="1389"/>
                    <a:pt x="21" y="1389"/>
                  </a:cubicBezTo>
                  <a:cubicBezTo>
                    <a:pt x="267" y="945"/>
                    <a:pt x="492" y="517"/>
                    <a:pt x="957" y="277"/>
                  </a:cubicBezTo>
                  <a:cubicBezTo>
                    <a:pt x="1163" y="160"/>
                    <a:pt x="1415" y="94"/>
                    <a:pt x="1664" y="94"/>
                  </a:cubicBezTo>
                  <a:cubicBezTo>
                    <a:pt x="1986" y="94"/>
                    <a:pt x="2305" y="203"/>
                    <a:pt x="2519" y="453"/>
                  </a:cubicBezTo>
                  <a:cubicBezTo>
                    <a:pt x="2519" y="453"/>
                    <a:pt x="2540" y="453"/>
                    <a:pt x="2540" y="432"/>
                  </a:cubicBezTo>
                  <a:cubicBezTo>
                    <a:pt x="2307" y="139"/>
                    <a:pt x="1971" y="1"/>
                    <a:pt x="162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3"/>
            <p:cNvSpPr/>
            <p:nvPr/>
          </p:nvSpPr>
          <p:spPr>
            <a:xfrm>
              <a:off x="4746375" y="1809475"/>
              <a:ext cx="21150" cy="12175"/>
            </a:xfrm>
            <a:custGeom>
              <a:rect b="b" l="l" r="r" t="t"/>
              <a:pathLst>
                <a:path extrusionOk="0" h="487" w="846">
                  <a:moveTo>
                    <a:pt x="824" y="0"/>
                  </a:moveTo>
                  <a:cubicBezTo>
                    <a:pt x="514" y="22"/>
                    <a:pt x="198" y="220"/>
                    <a:pt x="0" y="466"/>
                  </a:cubicBezTo>
                  <a:cubicBezTo>
                    <a:pt x="0" y="487"/>
                    <a:pt x="22" y="487"/>
                    <a:pt x="22" y="487"/>
                  </a:cubicBezTo>
                  <a:cubicBezTo>
                    <a:pt x="225" y="241"/>
                    <a:pt x="514" y="107"/>
                    <a:pt x="824" y="43"/>
                  </a:cubicBezTo>
                  <a:cubicBezTo>
                    <a:pt x="845" y="22"/>
                    <a:pt x="845" y="0"/>
                    <a:pt x="82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3"/>
            <p:cNvSpPr/>
            <p:nvPr/>
          </p:nvSpPr>
          <p:spPr>
            <a:xfrm>
              <a:off x="4766950" y="1803850"/>
              <a:ext cx="7800" cy="2850"/>
            </a:xfrm>
            <a:custGeom>
              <a:rect b="b" l="l" r="r" t="t"/>
              <a:pathLst>
                <a:path extrusionOk="0" h="114" w="312">
                  <a:moveTo>
                    <a:pt x="290" y="1"/>
                  </a:moveTo>
                  <a:cubicBezTo>
                    <a:pt x="204" y="1"/>
                    <a:pt x="113" y="22"/>
                    <a:pt x="22" y="92"/>
                  </a:cubicBezTo>
                  <a:cubicBezTo>
                    <a:pt x="1" y="92"/>
                    <a:pt x="22" y="113"/>
                    <a:pt x="22" y="113"/>
                  </a:cubicBezTo>
                  <a:cubicBezTo>
                    <a:pt x="113" y="65"/>
                    <a:pt x="204" y="44"/>
                    <a:pt x="290" y="44"/>
                  </a:cubicBezTo>
                  <a:cubicBezTo>
                    <a:pt x="311" y="44"/>
                    <a:pt x="311" y="1"/>
                    <a:pt x="29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3"/>
            <p:cNvSpPr/>
            <p:nvPr/>
          </p:nvSpPr>
          <p:spPr>
            <a:xfrm>
              <a:off x="4746900" y="1916425"/>
              <a:ext cx="5125" cy="29175"/>
            </a:xfrm>
            <a:custGeom>
              <a:rect b="b" l="l" r="r" t="t"/>
              <a:pathLst>
                <a:path extrusionOk="0" h="1167" w="205">
                  <a:moveTo>
                    <a:pt x="1" y="1"/>
                  </a:moveTo>
                  <a:cubicBezTo>
                    <a:pt x="156" y="353"/>
                    <a:pt x="44" y="776"/>
                    <a:pt x="92" y="1134"/>
                  </a:cubicBezTo>
                  <a:cubicBezTo>
                    <a:pt x="92" y="1156"/>
                    <a:pt x="102" y="1166"/>
                    <a:pt x="113" y="1166"/>
                  </a:cubicBezTo>
                  <a:cubicBezTo>
                    <a:pt x="124" y="1166"/>
                    <a:pt x="135" y="1156"/>
                    <a:pt x="135" y="1134"/>
                  </a:cubicBezTo>
                  <a:cubicBezTo>
                    <a:pt x="177" y="776"/>
                    <a:pt x="204" y="33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3"/>
            <p:cNvSpPr/>
            <p:nvPr/>
          </p:nvSpPr>
          <p:spPr>
            <a:xfrm>
              <a:off x="4722975" y="1879525"/>
              <a:ext cx="10050" cy="58050"/>
            </a:xfrm>
            <a:custGeom>
              <a:rect b="b" l="l" r="r" t="t"/>
              <a:pathLst>
                <a:path extrusionOk="0" h="2322" w="402">
                  <a:moveTo>
                    <a:pt x="130" y="0"/>
                  </a:moveTo>
                  <a:cubicBezTo>
                    <a:pt x="120" y="0"/>
                    <a:pt x="113" y="7"/>
                    <a:pt x="113" y="27"/>
                  </a:cubicBezTo>
                  <a:cubicBezTo>
                    <a:pt x="1" y="781"/>
                    <a:pt x="43" y="1610"/>
                    <a:pt x="359" y="2321"/>
                  </a:cubicBezTo>
                  <a:cubicBezTo>
                    <a:pt x="359" y="2321"/>
                    <a:pt x="402" y="2321"/>
                    <a:pt x="380" y="2300"/>
                  </a:cubicBezTo>
                  <a:cubicBezTo>
                    <a:pt x="113" y="1562"/>
                    <a:pt x="268" y="781"/>
                    <a:pt x="177" y="27"/>
                  </a:cubicBezTo>
                  <a:cubicBezTo>
                    <a:pt x="164" y="15"/>
                    <a:pt x="145" y="0"/>
                    <a:pt x="13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3"/>
            <p:cNvSpPr/>
            <p:nvPr/>
          </p:nvSpPr>
          <p:spPr>
            <a:xfrm>
              <a:off x="4727925" y="1861525"/>
              <a:ext cx="2825" cy="8350"/>
            </a:xfrm>
            <a:custGeom>
              <a:rect b="b" l="l" r="r" t="t"/>
              <a:pathLst>
                <a:path extrusionOk="0" h="334" w="113">
                  <a:moveTo>
                    <a:pt x="79" y="0"/>
                  </a:moveTo>
                  <a:cubicBezTo>
                    <a:pt x="74" y="0"/>
                    <a:pt x="70" y="3"/>
                    <a:pt x="70" y="9"/>
                  </a:cubicBezTo>
                  <a:cubicBezTo>
                    <a:pt x="27" y="100"/>
                    <a:pt x="0" y="213"/>
                    <a:pt x="0" y="325"/>
                  </a:cubicBezTo>
                  <a:cubicBezTo>
                    <a:pt x="0" y="331"/>
                    <a:pt x="4" y="334"/>
                    <a:pt x="10" y="334"/>
                  </a:cubicBezTo>
                  <a:cubicBezTo>
                    <a:pt x="24" y="334"/>
                    <a:pt x="49" y="317"/>
                    <a:pt x="49" y="298"/>
                  </a:cubicBezTo>
                  <a:cubicBezTo>
                    <a:pt x="27" y="213"/>
                    <a:pt x="70" y="122"/>
                    <a:pt x="113" y="31"/>
                  </a:cubicBezTo>
                  <a:cubicBezTo>
                    <a:pt x="113" y="16"/>
                    <a:pt x="91" y="0"/>
                    <a:pt x="7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3"/>
            <p:cNvSpPr/>
            <p:nvPr/>
          </p:nvSpPr>
          <p:spPr>
            <a:xfrm>
              <a:off x="4732475" y="1930325"/>
              <a:ext cx="3900" cy="17625"/>
            </a:xfrm>
            <a:custGeom>
              <a:rect b="b" l="l" r="r" t="t"/>
              <a:pathLst>
                <a:path extrusionOk="0" h="705" w="156">
                  <a:moveTo>
                    <a:pt x="22" y="1"/>
                  </a:moveTo>
                  <a:cubicBezTo>
                    <a:pt x="0" y="220"/>
                    <a:pt x="64" y="445"/>
                    <a:pt x="64" y="669"/>
                  </a:cubicBezTo>
                  <a:cubicBezTo>
                    <a:pt x="64" y="694"/>
                    <a:pt x="81" y="705"/>
                    <a:pt x="95" y="705"/>
                  </a:cubicBezTo>
                  <a:cubicBezTo>
                    <a:pt x="104" y="705"/>
                    <a:pt x="113" y="699"/>
                    <a:pt x="113" y="691"/>
                  </a:cubicBezTo>
                  <a:cubicBezTo>
                    <a:pt x="155" y="445"/>
                    <a:pt x="64" y="247"/>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3"/>
            <p:cNvSpPr/>
            <p:nvPr/>
          </p:nvSpPr>
          <p:spPr>
            <a:xfrm>
              <a:off x="4714025" y="1904400"/>
              <a:ext cx="3900" cy="18950"/>
            </a:xfrm>
            <a:custGeom>
              <a:rect b="b" l="l" r="r" t="t"/>
              <a:pathLst>
                <a:path extrusionOk="0" h="758" w="156">
                  <a:moveTo>
                    <a:pt x="80" y="0"/>
                  </a:moveTo>
                  <a:cubicBezTo>
                    <a:pt x="64" y="0"/>
                    <a:pt x="48" y="11"/>
                    <a:pt x="48" y="32"/>
                  </a:cubicBezTo>
                  <a:cubicBezTo>
                    <a:pt x="0" y="257"/>
                    <a:pt x="70" y="503"/>
                    <a:pt x="113" y="749"/>
                  </a:cubicBezTo>
                  <a:cubicBezTo>
                    <a:pt x="113" y="755"/>
                    <a:pt x="116" y="758"/>
                    <a:pt x="121" y="758"/>
                  </a:cubicBezTo>
                  <a:cubicBezTo>
                    <a:pt x="134" y="758"/>
                    <a:pt x="155" y="741"/>
                    <a:pt x="155" y="722"/>
                  </a:cubicBezTo>
                  <a:cubicBezTo>
                    <a:pt x="134" y="503"/>
                    <a:pt x="155" y="257"/>
                    <a:pt x="113" y="32"/>
                  </a:cubicBezTo>
                  <a:cubicBezTo>
                    <a:pt x="113" y="11"/>
                    <a:pt x="97" y="0"/>
                    <a:pt x="8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3"/>
            <p:cNvSpPr/>
            <p:nvPr/>
          </p:nvSpPr>
          <p:spPr>
            <a:xfrm>
              <a:off x="4717350" y="1894225"/>
              <a:ext cx="1775" cy="8700"/>
            </a:xfrm>
            <a:custGeom>
              <a:rect b="b" l="l" r="r" t="t"/>
              <a:pathLst>
                <a:path extrusionOk="0" h="348" w="71">
                  <a:moveTo>
                    <a:pt x="46" y="1"/>
                  </a:moveTo>
                  <a:cubicBezTo>
                    <a:pt x="34" y="1"/>
                    <a:pt x="22" y="6"/>
                    <a:pt x="22" y="17"/>
                  </a:cubicBezTo>
                  <a:cubicBezTo>
                    <a:pt x="22" y="129"/>
                    <a:pt x="22" y="220"/>
                    <a:pt x="1" y="327"/>
                  </a:cubicBezTo>
                  <a:cubicBezTo>
                    <a:pt x="1" y="340"/>
                    <a:pt x="6" y="347"/>
                    <a:pt x="15" y="347"/>
                  </a:cubicBezTo>
                  <a:cubicBezTo>
                    <a:pt x="24" y="347"/>
                    <a:pt x="36" y="340"/>
                    <a:pt x="49" y="327"/>
                  </a:cubicBezTo>
                  <a:cubicBezTo>
                    <a:pt x="70" y="220"/>
                    <a:pt x="70" y="129"/>
                    <a:pt x="70" y="17"/>
                  </a:cubicBezTo>
                  <a:cubicBezTo>
                    <a:pt x="70" y="6"/>
                    <a:pt x="58" y="1"/>
                    <a:pt x="4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3"/>
            <p:cNvSpPr/>
            <p:nvPr/>
          </p:nvSpPr>
          <p:spPr>
            <a:xfrm>
              <a:off x="4812150" y="1805450"/>
              <a:ext cx="25" cy="25"/>
            </a:xfrm>
            <a:custGeom>
              <a:rect b="b" l="l" r="r" t="t"/>
              <a:pathLst>
                <a:path extrusionOk="0" h="1" w="1">
                  <a:moveTo>
                    <a:pt x="1" y="1"/>
                  </a:move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3"/>
            <p:cNvSpPr/>
            <p:nvPr/>
          </p:nvSpPr>
          <p:spPr>
            <a:xfrm>
              <a:off x="4811475" y="1805450"/>
              <a:ext cx="25" cy="25"/>
            </a:xfrm>
            <a:custGeom>
              <a:rect b="b" l="l" r="r" t="t"/>
              <a:pathLst>
                <a:path extrusionOk="0" h="1" w="1">
                  <a:moveTo>
                    <a:pt x="1" y="1"/>
                  </a:move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3"/>
            <p:cNvSpPr/>
            <p:nvPr/>
          </p:nvSpPr>
          <p:spPr>
            <a:xfrm>
              <a:off x="4833800" y="1807200"/>
              <a:ext cx="17825" cy="23650"/>
            </a:xfrm>
            <a:custGeom>
              <a:rect b="b" l="l" r="r" t="t"/>
              <a:pathLst>
                <a:path extrusionOk="0" h="946" w="713">
                  <a:moveTo>
                    <a:pt x="22" y="0"/>
                  </a:moveTo>
                  <a:cubicBezTo>
                    <a:pt x="22" y="0"/>
                    <a:pt x="1" y="0"/>
                    <a:pt x="1" y="22"/>
                  </a:cubicBezTo>
                  <a:cubicBezTo>
                    <a:pt x="177" y="359"/>
                    <a:pt x="445" y="648"/>
                    <a:pt x="691" y="936"/>
                  </a:cubicBezTo>
                  <a:cubicBezTo>
                    <a:pt x="691" y="943"/>
                    <a:pt x="693" y="946"/>
                    <a:pt x="696" y="946"/>
                  </a:cubicBezTo>
                  <a:cubicBezTo>
                    <a:pt x="703" y="946"/>
                    <a:pt x="712" y="936"/>
                    <a:pt x="712" y="936"/>
                  </a:cubicBezTo>
                  <a:cubicBezTo>
                    <a:pt x="493" y="626"/>
                    <a:pt x="247" y="332"/>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3"/>
            <p:cNvSpPr/>
            <p:nvPr/>
          </p:nvSpPr>
          <p:spPr>
            <a:xfrm>
              <a:off x="4812675" y="1790275"/>
              <a:ext cx="24500" cy="17700"/>
            </a:xfrm>
            <a:custGeom>
              <a:rect b="b" l="l" r="r" t="t"/>
              <a:pathLst>
                <a:path extrusionOk="0" h="708" w="980">
                  <a:moveTo>
                    <a:pt x="25" y="0"/>
                  </a:moveTo>
                  <a:cubicBezTo>
                    <a:pt x="12" y="0"/>
                    <a:pt x="1" y="15"/>
                    <a:pt x="1" y="30"/>
                  </a:cubicBezTo>
                  <a:cubicBezTo>
                    <a:pt x="268" y="319"/>
                    <a:pt x="669" y="453"/>
                    <a:pt x="958" y="699"/>
                  </a:cubicBezTo>
                  <a:cubicBezTo>
                    <a:pt x="958" y="705"/>
                    <a:pt x="960" y="708"/>
                    <a:pt x="963" y="708"/>
                  </a:cubicBezTo>
                  <a:cubicBezTo>
                    <a:pt x="969" y="708"/>
                    <a:pt x="980" y="693"/>
                    <a:pt x="980" y="677"/>
                  </a:cubicBezTo>
                  <a:cubicBezTo>
                    <a:pt x="691" y="410"/>
                    <a:pt x="332" y="255"/>
                    <a:pt x="44" y="9"/>
                  </a:cubicBezTo>
                  <a:cubicBezTo>
                    <a:pt x="37" y="3"/>
                    <a:pt x="31" y="0"/>
                    <a:pt x="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3"/>
            <p:cNvSpPr/>
            <p:nvPr/>
          </p:nvSpPr>
          <p:spPr>
            <a:xfrm>
              <a:off x="4745400" y="1787075"/>
              <a:ext cx="57825" cy="7325"/>
            </a:xfrm>
            <a:custGeom>
              <a:rect b="b" l="l" r="r" t="t"/>
              <a:pathLst>
                <a:path extrusionOk="0" h="293" w="2313">
                  <a:moveTo>
                    <a:pt x="1036" y="1"/>
                  </a:moveTo>
                  <a:cubicBezTo>
                    <a:pt x="688" y="1"/>
                    <a:pt x="342" y="105"/>
                    <a:pt x="18" y="228"/>
                  </a:cubicBezTo>
                  <a:cubicBezTo>
                    <a:pt x="1" y="245"/>
                    <a:pt x="11" y="276"/>
                    <a:pt x="27" y="276"/>
                  </a:cubicBezTo>
                  <a:cubicBezTo>
                    <a:pt x="31" y="276"/>
                    <a:pt x="35" y="275"/>
                    <a:pt x="39" y="271"/>
                  </a:cubicBezTo>
                  <a:cubicBezTo>
                    <a:pt x="365" y="156"/>
                    <a:pt x="691" y="89"/>
                    <a:pt x="1030" y="89"/>
                  </a:cubicBezTo>
                  <a:cubicBezTo>
                    <a:pt x="1086" y="89"/>
                    <a:pt x="1143" y="90"/>
                    <a:pt x="1200" y="94"/>
                  </a:cubicBezTo>
                  <a:cubicBezTo>
                    <a:pt x="1398" y="94"/>
                    <a:pt x="1601" y="116"/>
                    <a:pt x="1799" y="180"/>
                  </a:cubicBezTo>
                  <a:cubicBezTo>
                    <a:pt x="1954" y="228"/>
                    <a:pt x="2109" y="292"/>
                    <a:pt x="2291" y="292"/>
                  </a:cubicBezTo>
                  <a:cubicBezTo>
                    <a:pt x="2291" y="292"/>
                    <a:pt x="2312" y="271"/>
                    <a:pt x="2291" y="271"/>
                  </a:cubicBezTo>
                  <a:cubicBezTo>
                    <a:pt x="2088" y="249"/>
                    <a:pt x="1933" y="137"/>
                    <a:pt x="1735" y="94"/>
                  </a:cubicBezTo>
                  <a:cubicBezTo>
                    <a:pt x="1553" y="25"/>
                    <a:pt x="1334" y="3"/>
                    <a:pt x="1130" y="3"/>
                  </a:cubicBezTo>
                  <a:cubicBezTo>
                    <a:pt x="1099" y="2"/>
                    <a:pt x="1067" y="1"/>
                    <a:pt x="103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3"/>
            <p:cNvSpPr/>
            <p:nvPr/>
          </p:nvSpPr>
          <p:spPr>
            <a:xfrm>
              <a:off x="4707325" y="1801450"/>
              <a:ext cx="39050" cy="29175"/>
            </a:xfrm>
            <a:custGeom>
              <a:rect b="b" l="l" r="r" t="t"/>
              <a:pathLst>
                <a:path extrusionOk="0" h="1167" w="1562">
                  <a:moveTo>
                    <a:pt x="1539" y="0"/>
                  </a:moveTo>
                  <a:cubicBezTo>
                    <a:pt x="1534" y="0"/>
                    <a:pt x="1528" y="2"/>
                    <a:pt x="1520" y="6"/>
                  </a:cubicBezTo>
                  <a:cubicBezTo>
                    <a:pt x="1226" y="118"/>
                    <a:pt x="937" y="295"/>
                    <a:pt x="691" y="476"/>
                  </a:cubicBezTo>
                  <a:cubicBezTo>
                    <a:pt x="423" y="674"/>
                    <a:pt x="247" y="942"/>
                    <a:pt x="1" y="1145"/>
                  </a:cubicBezTo>
                  <a:cubicBezTo>
                    <a:pt x="1" y="1145"/>
                    <a:pt x="1" y="1166"/>
                    <a:pt x="22" y="1166"/>
                  </a:cubicBezTo>
                  <a:cubicBezTo>
                    <a:pt x="268" y="1011"/>
                    <a:pt x="423" y="765"/>
                    <a:pt x="648" y="589"/>
                  </a:cubicBezTo>
                  <a:cubicBezTo>
                    <a:pt x="937" y="386"/>
                    <a:pt x="1252" y="209"/>
                    <a:pt x="1541" y="54"/>
                  </a:cubicBezTo>
                  <a:cubicBezTo>
                    <a:pt x="1558" y="32"/>
                    <a:pt x="1562" y="0"/>
                    <a:pt x="153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3"/>
            <p:cNvSpPr/>
            <p:nvPr/>
          </p:nvSpPr>
          <p:spPr>
            <a:xfrm>
              <a:off x="4748650" y="1795425"/>
              <a:ext cx="10575" cy="5650"/>
            </a:xfrm>
            <a:custGeom>
              <a:rect b="b" l="l" r="r" t="t"/>
              <a:pathLst>
                <a:path extrusionOk="0" h="226" w="423">
                  <a:moveTo>
                    <a:pt x="401" y="1"/>
                  </a:moveTo>
                  <a:cubicBezTo>
                    <a:pt x="241" y="28"/>
                    <a:pt x="134" y="113"/>
                    <a:pt x="0" y="204"/>
                  </a:cubicBezTo>
                  <a:cubicBezTo>
                    <a:pt x="0" y="204"/>
                    <a:pt x="0" y="225"/>
                    <a:pt x="22" y="225"/>
                  </a:cubicBezTo>
                  <a:cubicBezTo>
                    <a:pt x="155" y="161"/>
                    <a:pt x="268" y="49"/>
                    <a:pt x="401" y="49"/>
                  </a:cubicBezTo>
                  <a:cubicBezTo>
                    <a:pt x="423" y="49"/>
                    <a:pt x="423" y="1"/>
                    <a:pt x="40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3"/>
            <p:cNvSpPr/>
            <p:nvPr/>
          </p:nvSpPr>
          <p:spPr>
            <a:xfrm>
              <a:off x="4699750" y="1787675"/>
              <a:ext cx="48250" cy="33700"/>
            </a:xfrm>
            <a:custGeom>
              <a:rect b="b" l="l" r="r" t="t"/>
              <a:pathLst>
                <a:path extrusionOk="0" h="1348" w="1930">
                  <a:moveTo>
                    <a:pt x="1865" y="1"/>
                  </a:moveTo>
                  <a:cubicBezTo>
                    <a:pt x="1154" y="156"/>
                    <a:pt x="304" y="626"/>
                    <a:pt x="15" y="1338"/>
                  </a:cubicBezTo>
                  <a:cubicBezTo>
                    <a:pt x="1" y="1338"/>
                    <a:pt x="15" y="1347"/>
                    <a:pt x="26" y="1347"/>
                  </a:cubicBezTo>
                  <a:cubicBezTo>
                    <a:pt x="32" y="1347"/>
                    <a:pt x="37" y="1345"/>
                    <a:pt x="37" y="1338"/>
                  </a:cubicBezTo>
                  <a:cubicBezTo>
                    <a:pt x="395" y="669"/>
                    <a:pt x="1240" y="359"/>
                    <a:pt x="1887" y="70"/>
                  </a:cubicBezTo>
                  <a:cubicBezTo>
                    <a:pt x="1930" y="43"/>
                    <a:pt x="1887" y="1"/>
                    <a:pt x="186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3"/>
            <p:cNvSpPr/>
            <p:nvPr/>
          </p:nvSpPr>
          <p:spPr>
            <a:xfrm>
              <a:off x="4753050" y="1779925"/>
              <a:ext cx="16200" cy="4425"/>
            </a:xfrm>
            <a:custGeom>
              <a:rect b="b" l="l" r="r" t="t"/>
              <a:pathLst>
                <a:path extrusionOk="0" h="177" w="648">
                  <a:moveTo>
                    <a:pt x="626" y="0"/>
                  </a:moveTo>
                  <a:cubicBezTo>
                    <a:pt x="423" y="43"/>
                    <a:pt x="225" y="86"/>
                    <a:pt x="22" y="134"/>
                  </a:cubicBezTo>
                  <a:cubicBezTo>
                    <a:pt x="1" y="156"/>
                    <a:pt x="22" y="177"/>
                    <a:pt x="44" y="177"/>
                  </a:cubicBezTo>
                  <a:cubicBezTo>
                    <a:pt x="247" y="134"/>
                    <a:pt x="423" y="86"/>
                    <a:pt x="626" y="43"/>
                  </a:cubicBezTo>
                  <a:cubicBezTo>
                    <a:pt x="648" y="22"/>
                    <a:pt x="648" y="0"/>
                    <a:pt x="62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3"/>
            <p:cNvSpPr/>
            <p:nvPr/>
          </p:nvSpPr>
          <p:spPr>
            <a:xfrm>
              <a:off x="4724575" y="1782075"/>
              <a:ext cx="24100" cy="8975"/>
            </a:xfrm>
            <a:custGeom>
              <a:rect b="b" l="l" r="r" t="t"/>
              <a:pathLst>
                <a:path extrusionOk="0" h="359" w="964">
                  <a:moveTo>
                    <a:pt x="937" y="0"/>
                  </a:moveTo>
                  <a:cubicBezTo>
                    <a:pt x="605" y="48"/>
                    <a:pt x="268" y="160"/>
                    <a:pt x="1" y="337"/>
                  </a:cubicBezTo>
                  <a:lnTo>
                    <a:pt x="1" y="358"/>
                  </a:lnTo>
                  <a:cubicBezTo>
                    <a:pt x="295" y="182"/>
                    <a:pt x="605" y="112"/>
                    <a:pt x="937" y="48"/>
                  </a:cubicBezTo>
                  <a:cubicBezTo>
                    <a:pt x="963" y="48"/>
                    <a:pt x="963" y="0"/>
                    <a:pt x="93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3"/>
            <p:cNvSpPr/>
            <p:nvPr/>
          </p:nvSpPr>
          <p:spPr>
            <a:xfrm>
              <a:off x="4846650" y="1744450"/>
              <a:ext cx="15650" cy="2075"/>
            </a:xfrm>
            <a:custGeom>
              <a:rect b="b" l="l" r="r" t="t"/>
              <a:pathLst>
                <a:path extrusionOk="0" h="83" w="626">
                  <a:moveTo>
                    <a:pt x="366" y="1"/>
                  </a:moveTo>
                  <a:cubicBezTo>
                    <a:pt x="246" y="1"/>
                    <a:pt x="129" y="21"/>
                    <a:pt x="22" y="34"/>
                  </a:cubicBezTo>
                  <a:cubicBezTo>
                    <a:pt x="0" y="34"/>
                    <a:pt x="0" y="83"/>
                    <a:pt x="22" y="83"/>
                  </a:cubicBezTo>
                  <a:cubicBezTo>
                    <a:pt x="161" y="68"/>
                    <a:pt x="288" y="41"/>
                    <a:pt x="419" y="41"/>
                  </a:cubicBezTo>
                  <a:cubicBezTo>
                    <a:pt x="478" y="41"/>
                    <a:pt x="537" y="46"/>
                    <a:pt x="599" y="61"/>
                  </a:cubicBezTo>
                  <a:cubicBezTo>
                    <a:pt x="626" y="61"/>
                    <a:pt x="626" y="34"/>
                    <a:pt x="599" y="34"/>
                  </a:cubicBezTo>
                  <a:cubicBezTo>
                    <a:pt x="522" y="9"/>
                    <a:pt x="443" y="1"/>
                    <a:pt x="36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3"/>
            <p:cNvSpPr/>
            <p:nvPr/>
          </p:nvSpPr>
          <p:spPr>
            <a:xfrm>
              <a:off x="4867225" y="1774625"/>
              <a:ext cx="10050" cy="1450"/>
            </a:xfrm>
            <a:custGeom>
              <a:rect b="b" l="l" r="r" t="t"/>
              <a:pathLst>
                <a:path extrusionOk="0" h="58" w="402">
                  <a:moveTo>
                    <a:pt x="277" y="0"/>
                  </a:moveTo>
                  <a:cubicBezTo>
                    <a:pt x="192" y="0"/>
                    <a:pt x="102" y="16"/>
                    <a:pt x="22" y="31"/>
                  </a:cubicBezTo>
                  <a:cubicBezTo>
                    <a:pt x="1" y="31"/>
                    <a:pt x="1" y="57"/>
                    <a:pt x="22" y="57"/>
                  </a:cubicBezTo>
                  <a:lnTo>
                    <a:pt x="380" y="57"/>
                  </a:lnTo>
                  <a:cubicBezTo>
                    <a:pt x="402" y="31"/>
                    <a:pt x="402" y="9"/>
                    <a:pt x="380" y="9"/>
                  </a:cubicBezTo>
                  <a:cubicBezTo>
                    <a:pt x="348" y="3"/>
                    <a:pt x="313" y="0"/>
                    <a:pt x="27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3"/>
            <p:cNvSpPr/>
            <p:nvPr/>
          </p:nvSpPr>
          <p:spPr>
            <a:xfrm>
              <a:off x="4832750" y="1781000"/>
              <a:ext cx="33975" cy="3975"/>
            </a:xfrm>
            <a:custGeom>
              <a:rect b="b" l="l" r="r" t="t"/>
              <a:pathLst>
                <a:path extrusionOk="0" h="159" w="1359">
                  <a:moveTo>
                    <a:pt x="21" y="0"/>
                  </a:moveTo>
                  <a:cubicBezTo>
                    <a:pt x="0" y="0"/>
                    <a:pt x="0" y="22"/>
                    <a:pt x="21" y="22"/>
                  </a:cubicBezTo>
                  <a:cubicBezTo>
                    <a:pt x="399" y="84"/>
                    <a:pt x="793" y="159"/>
                    <a:pt x="1194" y="159"/>
                  </a:cubicBezTo>
                  <a:cubicBezTo>
                    <a:pt x="1241" y="159"/>
                    <a:pt x="1289" y="158"/>
                    <a:pt x="1337" y="155"/>
                  </a:cubicBezTo>
                  <a:cubicBezTo>
                    <a:pt x="1358" y="134"/>
                    <a:pt x="1358" y="134"/>
                    <a:pt x="1337" y="113"/>
                  </a:cubicBezTo>
                  <a:lnTo>
                    <a:pt x="1337" y="91"/>
                  </a:lnTo>
                  <a:lnTo>
                    <a:pt x="1246" y="91"/>
                  </a:lnTo>
                  <a:cubicBezTo>
                    <a:pt x="845" y="43"/>
                    <a:pt x="423" y="22"/>
                    <a:pt x="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3"/>
            <p:cNvSpPr/>
            <p:nvPr/>
          </p:nvSpPr>
          <p:spPr>
            <a:xfrm>
              <a:off x="4785950" y="1781725"/>
              <a:ext cx="16200" cy="1725"/>
            </a:xfrm>
            <a:custGeom>
              <a:rect b="b" l="l" r="r" t="t"/>
              <a:pathLst>
                <a:path extrusionOk="0" h="69" w="648">
                  <a:moveTo>
                    <a:pt x="258" y="0"/>
                  </a:moveTo>
                  <a:cubicBezTo>
                    <a:pt x="173" y="0"/>
                    <a:pt x="88" y="6"/>
                    <a:pt x="0" y="14"/>
                  </a:cubicBezTo>
                  <a:lnTo>
                    <a:pt x="0" y="41"/>
                  </a:lnTo>
                  <a:cubicBezTo>
                    <a:pt x="116" y="41"/>
                    <a:pt x="227" y="33"/>
                    <a:pt x="335" y="33"/>
                  </a:cubicBezTo>
                  <a:cubicBezTo>
                    <a:pt x="432" y="33"/>
                    <a:pt x="527" y="39"/>
                    <a:pt x="621" y="62"/>
                  </a:cubicBezTo>
                  <a:cubicBezTo>
                    <a:pt x="626" y="66"/>
                    <a:pt x="630" y="68"/>
                    <a:pt x="634" y="68"/>
                  </a:cubicBezTo>
                  <a:cubicBezTo>
                    <a:pt x="647" y="68"/>
                    <a:pt x="647" y="41"/>
                    <a:pt x="647" y="41"/>
                  </a:cubicBezTo>
                  <a:cubicBezTo>
                    <a:pt x="513" y="12"/>
                    <a:pt x="386" y="0"/>
                    <a:pt x="25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3"/>
            <p:cNvSpPr/>
            <p:nvPr/>
          </p:nvSpPr>
          <p:spPr>
            <a:xfrm>
              <a:off x="4785950" y="1779200"/>
              <a:ext cx="15000" cy="1275"/>
            </a:xfrm>
            <a:custGeom>
              <a:rect b="b" l="l" r="r" t="t"/>
              <a:pathLst>
                <a:path extrusionOk="0" h="51" w="600">
                  <a:moveTo>
                    <a:pt x="304" y="1"/>
                  </a:moveTo>
                  <a:cubicBezTo>
                    <a:pt x="204" y="1"/>
                    <a:pt x="104" y="8"/>
                    <a:pt x="0" y="8"/>
                  </a:cubicBezTo>
                  <a:lnTo>
                    <a:pt x="0" y="29"/>
                  </a:lnTo>
                  <a:cubicBezTo>
                    <a:pt x="198" y="29"/>
                    <a:pt x="380" y="29"/>
                    <a:pt x="578" y="51"/>
                  </a:cubicBezTo>
                  <a:cubicBezTo>
                    <a:pt x="599" y="51"/>
                    <a:pt x="599" y="29"/>
                    <a:pt x="578" y="29"/>
                  </a:cubicBezTo>
                  <a:cubicBezTo>
                    <a:pt x="484" y="7"/>
                    <a:pt x="394" y="1"/>
                    <a:pt x="30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3"/>
            <p:cNvSpPr/>
            <p:nvPr/>
          </p:nvSpPr>
          <p:spPr>
            <a:xfrm>
              <a:off x="4188900" y="1330850"/>
              <a:ext cx="31025" cy="15900"/>
            </a:xfrm>
            <a:custGeom>
              <a:rect b="b" l="l" r="r" t="t"/>
              <a:pathLst>
                <a:path extrusionOk="0" h="636" w="1241">
                  <a:moveTo>
                    <a:pt x="1219" y="1"/>
                  </a:moveTo>
                  <a:cubicBezTo>
                    <a:pt x="796" y="91"/>
                    <a:pt x="261" y="247"/>
                    <a:pt x="15" y="605"/>
                  </a:cubicBezTo>
                  <a:cubicBezTo>
                    <a:pt x="0" y="620"/>
                    <a:pt x="7" y="635"/>
                    <a:pt x="19" y="635"/>
                  </a:cubicBezTo>
                  <a:cubicBezTo>
                    <a:pt x="24" y="635"/>
                    <a:pt x="31" y="633"/>
                    <a:pt x="37" y="626"/>
                  </a:cubicBezTo>
                  <a:cubicBezTo>
                    <a:pt x="304" y="268"/>
                    <a:pt x="818" y="182"/>
                    <a:pt x="1219" y="49"/>
                  </a:cubicBezTo>
                  <a:cubicBezTo>
                    <a:pt x="1240" y="27"/>
                    <a:pt x="1240" y="1"/>
                    <a:pt x="12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3"/>
            <p:cNvSpPr/>
            <p:nvPr/>
          </p:nvSpPr>
          <p:spPr>
            <a:xfrm>
              <a:off x="4207725" y="1335700"/>
              <a:ext cx="8675" cy="5200"/>
            </a:xfrm>
            <a:custGeom>
              <a:rect b="b" l="l" r="r" t="t"/>
              <a:pathLst>
                <a:path extrusionOk="0" h="208" w="347">
                  <a:moveTo>
                    <a:pt x="337" y="0"/>
                  </a:moveTo>
                  <a:lnTo>
                    <a:pt x="337" y="0"/>
                  </a:lnTo>
                  <a:cubicBezTo>
                    <a:pt x="334" y="0"/>
                    <a:pt x="332" y="3"/>
                    <a:pt x="332" y="10"/>
                  </a:cubicBezTo>
                  <a:cubicBezTo>
                    <a:pt x="346" y="10"/>
                    <a:pt x="342" y="0"/>
                    <a:pt x="337" y="0"/>
                  </a:cubicBezTo>
                  <a:close/>
                  <a:moveTo>
                    <a:pt x="332" y="10"/>
                  </a:moveTo>
                  <a:lnTo>
                    <a:pt x="332" y="10"/>
                  </a:lnTo>
                  <a:cubicBezTo>
                    <a:pt x="220" y="53"/>
                    <a:pt x="113" y="122"/>
                    <a:pt x="0" y="186"/>
                  </a:cubicBezTo>
                  <a:lnTo>
                    <a:pt x="0" y="208"/>
                  </a:lnTo>
                  <a:cubicBezTo>
                    <a:pt x="113" y="143"/>
                    <a:pt x="220" y="74"/>
                    <a:pt x="332" y="1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3"/>
            <p:cNvSpPr/>
            <p:nvPr/>
          </p:nvSpPr>
          <p:spPr>
            <a:xfrm>
              <a:off x="4189925" y="1343150"/>
              <a:ext cx="34000" cy="15275"/>
            </a:xfrm>
            <a:custGeom>
              <a:rect b="b" l="l" r="r" t="t"/>
              <a:pathLst>
                <a:path extrusionOk="0" h="611" w="1360">
                  <a:moveTo>
                    <a:pt x="1333" y="1"/>
                  </a:moveTo>
                  <a:cubicBezTo>
                    <a:pt x="868" y="113"/>
                    <a:pt x="424" y="289"/>
                    <a:pt x="23" y="578"/>
                  </a:cubicBezTo>
                  <a:cubicBezTo>
                    <a:pt x="1" y="578"/>
                    <a:pt x="15" y="610"/>
                    <a:pt x="32" y="610"/>
                  </a:cubicBezTo>
                  <a:cubicBezTo>
                    <a:pt x="36" y="610"/>
                    <a:pt x="40" y="609"/>
                    <a:pt x="44" y="605"/>
                  </a:cubicBezTo>
                  <a:cubicBezTo>
                    <a:pt x="445" y="359"/>
                    <a:pt x="889" y="204"/>
                    <a:pt x="1333" y="43"/>
                  </a:cubicBezTo>
                  <a:cubicBezTo>
                    <a:pt x="1360" y="43"/>
                    <a:pt x="1360" y="1"/>
                    <a:pt x="13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3"/>
            <p:cNvSpPr/>
            <p:nvPr/>
          </p:nvSpPr>
          <p:spPr>
            <a:xfrm>
              <a:off x="4193150" y="1345425"/>
              <a:ext cx="35725" cy="15725"/>
            </a:xfrm>
            <a:custGeom>
              <a:rect b="b" l="l" r="r" t="t"/>
              <a:pathLst>
                <a:path extrusionOk="0" h="629" w="1429">
                  <a:moveTo>
                    <a:pt x="1386" y="0"/>
                  </a:moveTo>
                  <a:cubicBezTo>
                    <a:pt x="1161" y="113"/>
                    <a:pt x="936" y="177"/>
                    <a:pt x="696" y="289"/>
                  </a:cubicBezTo>
                  <a:cubicBezTo>
                    <a:pt x="583" y="332"/>
                    <a:pt x="471" y="380"/>
                    <a:pt x="359" y="444"/>
                  </a:cubicBezTo>
                  <a:cubicBezTo>
                    <a:pt x="259" y="506"/>
                    <a:pt x="180" y="581"/>
                    <a:pt x="68" y="581"/>
                  </a:cubicBezTo>
                  <a:cubicBezTo>
                    <a:pt x="55" y="581"/>
                    <a:pt x="42" y="580"/>
                    <a:pt x="27" y="578"/>
                  </a:cubicBezTo>
                  <a:cubicBezTo>
                    <a:pt x="1" y="578"/>
                    <a:pt x="1" y="621"/>
                    <a:pt x="27" y="621"/>
                  </a:cubicBezTo>
                  <a:cubicBezTo>
                    <a:pt x="50" y="626"/>
                    <a:pt x="72" y="629"/>
                    <a:pt x="94" y="629"/>
                  </a:cubicBezTo>
                  <a:cubicBezTo>
                    <a:pt x="265" y="629"/>
                    <a:pt x="422" y="477"/>
                    <a:pt x="583" y="402"/>
                  </a:cubicBezTo>
                  <a:cubicBezTo>
                    <a:pt x="851" y="289"/>
                    <a:pt x="1140" y="198"/>
                    <a:pt x="1407" y="65"/>
                  </a:cubicBezTo>
                  <a:cubicBezTo>
                    <a:pt x="1428" y="43"/>
                    <a:pt x="1407" y="0"/>
                    <a:pt x="138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3"/>
            <p:cNvSpPr/>
            <p:nvPr/>
          </p:nvSpPr>
          <p:spPr>
            <a:xfrm>
              <a:off x="4194900" y="1351375"/>
              <a:ext cx="31600" cy="15200"/>
            </a:xfrm>
            <a:custGeom>
              <a:rect b="b" l="l" r="r" t="t"/>
              <a:pathLst>
                <a:path extrusionOk="0" h="608" w="1264">
                  <a:moveTo>
                    <a:pt x="1238" y="1"/>
                  </a:moveTo>
                  <a:cubicBezTo>
                    <a:pt x="1234" y="1"/>
                    <a:pt x="1229" y="3"/>
                    <a:pt x="1225" y="8"/>
                  </a:cubicBezTo>
                  <a:cubicBezTo>
                    <a:pt x="824" y="185"/>
                    <a:pt x="423" y="410"/>
                    <a:pt x="21" y="565"/>
                  </a:cubicBezTo>
                  <a:cubicBezTo>
                    <a:pt x="0" y="586"/>
                    <a:pt x="0" y="607"/>
                    <a:pt x="21" y="607"/>
                  </a:cubicBezTo>
                  <a:cubicBezTo>
                    <a:pt x="465" y="495"/>
                    <a:pt x="845" y="249"/>
                    <a:pt x="1246" y="51"/>
                  </a:cubicBezTo>
                  <a:cubicBezTo>
                    <a:pt x="1263" y="34"/>
                    <a:pt x="1253" y="1"/>
                    <a:pt x="123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3"/>
            <p:cNvSpPr/>
            <p:nvPr/>
          </p:nvSpPr>
          <p:spPr>
            <a:xfrm>
              <a:off x="4200500" y="1356525"/>
              <a:ext cx="47900" cy="20075"/>
            </a:xfrm>
            <a:custGeom>
              <a:rect b="b" l="l" r="r" t="t"/>
              <a:pathLst>
                <a:path extrusionOk="0" h="803" w="1916">
                  <a:moveTo>
                    <a:pt x="1872" y="0"/>
                  </a:moveTo>
                  <a:cubicBezTo>
                    <a:pt x="1535" y="43"/>
                    <a:pt x="1204" y="177"/>
                    <a:pt x="910" y="310"/>
                  </a:cubicBezTo>
                  <a:cubicBezTo>
                    <a:pt x="600" y="423"/>
                    <a:pt x="289" y="578"/>
                    <a:pt x="22" y="760"/>
                  </a:cubicBezTo>
                  <a:cubicBezTo>
                    <a:pt x="1" y="781"/>
                    <a:pt x="22" y="802"/>
                    <a:pt x="43" y="802"/>
                  </a:cubicBezTo>
                  <a:cubicBezTo>
                    <a:pt x="332" y="605"/>
                    <a:pt x="669" y="471"/>
                    <a:pt x="1001" y="359"/>
                  </a:cubicBezTo>
                  <a:cubicBezTo>
                    <a:pt x="1289" y="268"/>
                    <a:pt x="1626" y="204"/>
                    <a:pt x="1894" y="70"/>
                  </a:cubicBezTo>
                  <a:cubicBezTo>
                    <a:pt x="1915" y="43"/>
                    <a:pt x="1915" y="0"/>
                    <a:pt x="187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3"/>
            <p:cNvSpPr/>
            <p:nvPr/>
          </p:nvSpPr>
          <p:spPr>
            <a:xfrm>
              <a:off x="4202225" y="1369350"/>
              <a:ext cx="35600" cy="16900"/>
            </a:xfrm>
            <a:custGeom>
              <a:rect b="b" l="l" r="r" t="t"/>
              <a:pathLst>
                <a:path extrusionOk="0" h="676" w="1424">
                  <a:moveTo>
                    <a:pt x="1354" y="1"/>
                  </a:moveTo>
                  <a:cubicBezTo>
                    <a:pt x="910" y="199"/>
                    <a:pt x="440" y="380"/>
                    <a:pt x="17" y="648"/>
                  </a:cubicBezTo>
                  <a:cubicBezTo>
                    <a:pt x="0" y="648"/>
                    <a:pt x="10" y="675"/>
                    <a:pt x="26" y="675"/>
                  </a:cubicBezTo>
                  <a:cubicBezTo>
                    <a:pt x="30" y="675"/>
                    <a:pt x="34" y="673"/>
                    <a:pt x="39" y="669"/>
                  </a:cubicBezTo>
                  <a:cubicBezTo>
                    <a:pt x="488" y="445"/>
                    <a:pt x="953" y="268"/>
                    <a:pt x="1376" y="43"/>
                  </a:cubicBezTo>
                  <a:cubicBezTo>
                    <a:pt x="1424" y="43"/>
                    <a:pt x="1402" y="1"/>
                    <a:pt x="135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3"/>
            <p:cNvSpPr/>
            <p:nvPr/>
          </p:nvSpPr>
          <p:spPr>
            <a:xfrm>
              <a:off x="4212675" y="1374300"/>
              <a:ext cx="28500" cy="17550"/>
            </a:xfrm>
            <a:custGeom>
              <a:rect b="b" l="l" r="r" t="t"/>
              <a:pathLst>
                <a:path extrusionOk="0" h="702" w="1140">
                  <a:moveTo>
                    <a:pt x="1118" y="1"/>
                  </a:moveTo>
                  <a:cubicBezTo>
                    <a:pt x="738" y="225"/>
                    <a:pt x="337" y="402"/>
                    <a:pt x="0" y="669"/>
                  </a:cubicBezTo>
                  <a:cubicBezTo>
                    <a:pt x="0" y="669"/>
                    <a:pt x="0" y="701"/>
                    <a:pt x="12" y="701"/>
                  </a:cubicBezTo>
                  <a:cubicBezTo>
                    <a:pt x="15" y="701"/>
                    <a:pt x="18" y="700"/>
                    <a:pt x="22" y="696"/>
                  </a:cubicBezTo>
                  <a:cubicBezTo>
                    <a:pt x="380" y="450"/>
                    <a:pt x="760" y="247"/>
                    <a:pt x="1118" y="49"/>
                  </a:cubicBezTo>
                  <a:cubicBezTo>
                    <a:pt x="1139" y="27"/>
                    <a:pt x="1139" y="1"/>
                    <a:pt x="11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3"/>
            <p:cNvSpPr/>
            <p:nvPr/>
          </p:nvSpPr>
          <p:spPr>
            <a:xfrm>
              <a:off x="4210525" y="1380300"/>
              <a:ext cx="34500" cy="17425"/>
            </a:xfrm>
            <a:custGeom>
              <a:rect b="b" l="l" r="r" t="t"/>
              <a:pathLst>
                <a:path extrusionOk="0" h="697" w="1380">
                  <a:moveTo>
                    <a:pt x="1358" y="1"/>
                  </a:moveTo>
                  <a:cubicBezTo>
                    <a:pt x="1352" y="1"/>
                    <a:pt x="1346" y="3"/>
                    <a:pt x="1338" y="7"/>
                  </a:cubicBezTo>
                  <a:cubicBezTo>
                    <a:pt x="1113" y="76"/>
                    <a:pt x="867" y="188"/>
                    <a:pt x="642" y="322"/>
                  </a:cubicBezTo>
                  <a:cubicBezTo>
                    <a:pt x="445" y="408"/>
                    <a:pt x="220" y="632"/>
                    <a:pt x="22" y="675"/>
                  </a:cubicBezTo>
                  <a:cubicBezTo>
                    <a:pt x="1" y="675"/>
                    <a:pt x="1" y="696"/>
                    <a:pt x="22" y="696"/>
                  </a:cubicBezTo>
                  <a:cubicBezTo>
                    <a:pt x="177" y="696"/>
                    <a:pt x="311" y="563"/>
                    <a:pt x="466" y="477"/>
                  </a:cubicBezTo>
                  <a:cubicBezTo>
                    <a:pt x="733" y="295"/>
                    <a:pt x="1044" y="162"/>
                    <a:pt x="1359" y="55"/>
                  </a:cubicBezTo>
                  <a:cubicBezTo>
                    <a:pt x="1376" y="33"/>
                    <a:pt x="1380" y="1"/>
                    <a:pt x="135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3"/>
            <p:cNvSpPr/>
            <p:nvPr/>
          </p:nvSpPr>
          <p:spPr>
            <a:xfrm>
              <a:off x="4212225" y="1384325"/>
              <a:ext cx="37225" cy="17550"/>
            </a:xfrm>
            <a:custGeom>
              <a:rect b="b" l="l" r="r" t="t"/>
              <a:pathLst>
                <a:path extrusionOk="0" h="702" w="1489">
                  <a:moveTo>
                    <a:pt x="1468" y="1"/>
                  </a:moveTo>
                  <a:cubicBezTo>
                    <a:pt x="954" y="204"/>
                    <a:pt x="441" y="359"/>
                    <a:pt x="18" y="669"/>
                  </a:cubicBezTo>
                  <a:cubicBezTo>
                    <a:pt x="1" y="669"/>
                    <a:pt x="12" y="701"/>
                    <a:pt x="17" y="701"/>
                  </a:cubicBezTo>
                  <a:cubicBezTo>
                    <a:pt x="18" y="701"/>
                    <a:pt x="18" y="700"/>
                    <a:pt x="18" y="696"/>
                  </a:cubicBezTo>
                  <a:cubicBezTo>
                    <a:pt x="489" y="428"/>
                    <a:pt x="1002" y="268"/>
                    <a:pt x="1468" y="49"/>
                  </a:cubicBezTo>
                  <a:cubicBezTo>
                    <a:pt x="1489" y="27"/>
                    <a:pt x="1489" y="1"/>
                    <a:pt x="146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3"/>
            <p:cNvSpPr/>
            <p:nvPr/>
          </p:nvSpPr>
          <p:spPr>
            <a:xfrm>
              <a:off x="4215475" y="1392225"/>
              <a:ext cx="43475" cy="16200"/>
            </a:xfrm>
            <a:custGeom>
              <a:rect b="b" l="l" r="r" t="t"/>
              <a:pathLst>
                <a:path extrusionOk="0" h="648" w="1739">
                  <a:moveTo>
                    <a:pt x="1674" y="0"/>
                  </a:moveTo>
                  <a:cubicBezTo>
                    <a:pt x="1113" y="155"/>
                    <a:pt x="535" y="310"/>
                    <a:pt x="22" y="599"/>
                  </a:cubicBezTo>
                  <a:cubicBezTo>
                    <a:pt x="1" y="620"/>
                    <a:pt x="22" y="647"/>
                    <a:pt x="43" y="647"/>
                  </a:cubicBezTo>
                  <a:cubicBezTo>
                    <a:pt x="578" y="401"/>
                    <a:pt x="1161" y="289"/>
                    <a:pt x="1696" y="64"/>
                  </a:cubicBezTo>
                  <a:cubicBezTo>
                    <a:pt x="1739" y="43"/>
                    <a:pt x="1717" y="0"/>
                    <a:pt x="167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3"/>
            <p:cNvSpPr/>
            <p:nvPr/>
          </p:nvSpPr>
          <p:spPr>
            <a:xfrm>
              <a:off x="4205600" y="1680200"/>
              <a:ext cx="13250" cy="29775"/>
            </a:xfrm>
            <a:custGeom>
              <a:rect b="b" l="l" r="r" t="t"/>
              <a:pathLst>
                <a:path extrusionOk="0" h="1191" w="530">
                  <a:moveTo>
                    <a:pt x="487" y="0"/>
                  </a:moveTo>
                  <a:cubicBezTo>
                    <a:pt x="219" y="332"/>
                    <a:pt x="85" y="733"/>
                    <a:pt x="16" y="1161"/>
                  </a:cubicBezTo>
                  <a:cubicBezTo>
                    <a:pt x="1" y="1176"/>
                    <a:pt x="18" y="1191"/>
                    <a:pt x="38" y="1191"/>
                  </a:cubicBezTo>
                  <a:cubicBezTo>
                    <a:pt x="47" y="1191"/>
                    <a:pt x="56" y="1188"/>
                    <a:pt x="64" y="1182"/>
                  </a:cubicBezTo>
                  <a:cubicBezTo>
                    <a:pt x="150" y="781"/>
                    <a:pt x="262" y="380"/>
                    <a:pt x="508" y="22"/>
                  </a:cubicBezTo>
                  <a:cubicBezTo>
                    <a:pt x="529" y="22"/>
                    <a:pt x="487" y="0"/>
                    <a:pt x="48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3"/>
            <p:cNvSpPr/>
            <p:nvPr/>
          </p:nvSpPr>
          <p:spPr>
            <a:xfrm>
              <a:off x="4203175" y="1694400"/>
              <a:ext cx="4925" cy="12800"/>
            </a:xfrm>
            <a:custGeom>
              <a:rect b="b" l="l" r="r" t="t"/>
              <a:pathLst>
                <a:path extrusionOk="0" h="512" w="197">
                  <a:moveTo>
                    <a:pt x="171" y="0"/>
                  </a:moveTo>
                  <a:cubicBezTo>
                    <a:pt x="166" y="0"/>
                    <a:pt x="161" y="3"/>
                    <a:pt x="161" y="10"/>
                  </a:cubicBezTo>
                  <a:cubicBezTo>
                    <a:pt x="92" y="165"/>
                    <a:pt x="49" y="325"/>
                    <a:pt x="1" y="502"/>
                  </a:cubicBezTo>
                  <a:cubicBezTo>
                    <a:pt x="1" y="502"/>
                    <a:pt x="13" y="511"/>
                    <a:pt x="20" y="511"/>
                  </a:cubicBezTo>
                  <a:cubicBezTo>
                    <a:pt x="24" y="511"/>
                    <a:pt x="27" y="509"/>
                    <a:pt x="27" y="502"/>
                  </a:cubicBezTo>
                  <a:cubicBezTo>
                    <a:pt x="92" y="347"/>
                    <a:pt x="113" y="165"/>
                    <a:pt x="182" y="10"/>
                  </a:cubicBezTo>
                  <a:cubicBezTo>
                    <a:pt x="197" y="10"/>
                    <a:pt x="182" y="0"/>
                    <a:pt x="17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3"/>
            <p:cNvSpPr/>
            <p:nvPr/>
          </p:nvSpPr>
          <p:spPr>
            <a:xfrm>
              <a:off x="4134725" y="1551925"/>
              <a:ext cx="86275" cy="124825"/>
            </a:xfrm>
            <a:custGeom>
              <a:rect b="b" l="l" r="r" t="t"/>
              <a:pathLst>
                <a:path extrusionOk="0" h="4993" w="3451">
                  <a:moveTo>
                    <a:pt x="3412" y="0"/>
                  </a:moveTo>
                  <a:cubicBezTo>
                    <a:pt x="3405" y="0"/>
                    <a:pt x="3396" y="2"/>
                    <a:pt x="3386" y="8"/>
                  </a:cubicBezTo>
                  <a:cubicBezTo>
                    <a:pt x="2498" y="516"/>
                    <a:pt x="1781" y="1318"/>
                    <a:pt x="1161" y="2120"/>
                  </a:cubicBezTo>
                  <a:cubicBezTo>
                    <a:pt x="824" y="2570"/>
                    <a:pt x="600" y="3056"/>
                    <a:pt x="402" y="3570"/>
                  </a:cubicBezTo>
                  <a:cubicBezTo>
                    <a:pt x="311" y="3816"/>
                    <a:pt x="247" y="4062"/>
                    <a:pt x="156" y="4308"/>
                  </a:cubicBezTo>
                  <a:cubicBezTo>
                    <a:pt x="92" y="4527"/>
                    <a:pt x="22" y="4751"/>
                    <a:pt x="1" y="4976"/>
                  </a:cubicBezTo>
                  <a:cubicBezTo>
                    <a:pt x="1" y="4987"/>
                    <a:pt x="6" y="4992"/>
                    <a:pt x="11" y="4992"/>
                  </a:cubicBezTo>
                  <a:cubicBezTo>
                    <a:pt x="17" y="4992"/>
                    <a:pt x="22" y="4987"/>
                    <a:pt x="22" y="4976"/>
                  </a:cubicBezTo>
                  <a:cubicBezTo>
                    <a:pt x="43" y="4730"/>
                    <a:pt x="156" y="4505"/>
                    <a:pt x="247" y="4286"/>
                  </a:cubicBezTo>
                  <a:cubicBezTo>
                    <a:pt x="359" y="4062"/>
                    <a:pt x="423" y="3837"/>
                    <a:pt x="514" y="3591"/>
                  </a:cubicBezTo>
                  <a:cubicBezTo>
                    <a:pt x="733" y="3083"/>
                    <a:pt x="958" y="2591"/>
                    <a:pt x="1316" y="2147"/>
                  </a:cubicBezTo>
                  <a:cubicBezTo>
                    <a:pt x="1626" y="1767"/>
                    <a:pt x="1936" y="1388"/>
                    <a:pt x="2295" y="1051"/>
                  </a:cubicBezTo>
                  <a:cubicBezTo>
                    <a:pt x="2653" y="698"/>
                    <a:pt x="3054" y="382"/>
                    <a:pt x="3434" y="51"/>
                  </a:cubicBezTo>
                  <a:cubicBezTo>
                    <a:pt x="3451" y="34"/>
                    <a:pt x="3441" y="0"/>
                    <a:pt x="341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3"/>
            <p:cNvSpPr/>
            <p:nvPr/>
          </p:nvSpPr>
          <p:spPr>
            <a:xfrm>
              <a:off x="4191550" y="1553575"/>
              <a:ext cx="36150" cy="31600"/>
            </a:xfrm>
            <a:custGeom>
              <a:rect b="b" l="l" r="r" t="t"/>
              <a:pathLst>
                <a:path extrusionOk="0" h="1264" w="1446">
                  <a:moveTo>
                    <a:pt x="1416" y="0"/>
                  </a:moveTo>
                  <a:cubicBezTo>
                    <a:pt x="1412" y="0"/>
                    <a:pt x="1407" y="2"/>
                    <a:pt x="1401" y="6"/>
                  </a:cubicBezTo>
                  <a:cubicBezTo>
                    <a:pt x="893" y="364"/>
                    <a:pt x="401" y="766"/>
                    <a:pt x="0" y="1231"/>
                  </a:cubicBezTo>
                  <a:cubicBezTo>
                    <a:pt x="0" y="1246"/>
                    <a:pt x="0" y="1263"/>
                    <a:pt x="8" y="1263"/>
                  </a:cubicBezTo>
                  <a:cubicBezTo>
                    <a:pt x="11" y="1263"/>
                    <a:pt x="15" y="1260"/>
                    <a:pt x="22" y="1252"/>
                  </a:cubicBezTo>
                  <a:cubicBezTo>
                    <a:pt x="466" y="830"/>
                    <a:pt x="958" y="450"/>
                    <a:pt x="1428" y="49"/>
                  </a:cubicBezTo>
                  <a:cubicBezTo>
                    <a:pt x="1446" y="32"/>
                    <a:pt x="1435" y="0"/>
                    <a:pt x="14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3"/>
            <p:cNvSpPr/>
            <p:nvPr/>
          </p:nvSpPr>
          <p:spPr>
            <a:xfrm>
              <a:off x="4178725" y="1581925"/>
              <a:ext cx="23250" cy="21125"/>
            </a:xfrm>
            <a:custGeom>
              <a:rect b="b" l="l" r="r" t="t"/>
              <a:pathLst>
                <a:path extrusionOk="0" h="845" w="930">
                  <a:moveTo>
                    <a:pt x="911" y="0"/>
                  </a:moveTo>
                  <a:cubicBezTo>
                    <a:pt x="906" y="0"/>
                    <a:pt x="899" y="3"/>
                    <a:pt x="893" y="11"/>
                  </a:cubicBezTo>
                  <a:cubicBezTo>
                    <a:pt x="578" y="279"/>
                    <a:pt x="246" y="498"/>
                    <a:pt x="0" y="835"/>
                  </a:cubicBezTo>
                  <a:cubicBezTo>
                    <a:pt x="0" y="835"/>
                    <a:pt x="10" y="844"/>
                    <a:pt x="16" y="844"/>
                  </a:cubicBezTo>
                  <a:cubicBezTo>
                    <a:pt x="19" y="844"/>
                    <a:pt x="21" y="842"/>
                    <a:pt x="21" y="835"/>
                  </a:cubicBezTo>
                  <a:cubicBezTo>
                    <a:pt x="289" y="519"/>
                    <a:pt x="626" y="300"/>
                    <a:pt x="914" y="33"/>
                  </a:cubicBezTo>
                  <a:cubicBezTo>
                    <a:pt x="929" y="18"/>
                    <a:pt x="923" y="0"/>
                    <a:pt x="9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3"/>
            <p:cNvSpPr/>
            <p:nvPr/>
          </p:nvSpPr>
          <p:spPr>
            <a:xfrm>
              <a:off x="4185025" y="1583650"/>
              <a:ext cx="20350" cy="17100"/>
            </a:xfrm>
            <a:custGeom>
              <a:rect b="b" l="l" r="r" t="t"/>
              <a:pathLst>
                <a:path extrusionOk="0" h="684" w="814">
                  <a:moveTo>
                    <a:pt x="787" y="1"/>
                  </a:moveTo>
                  <a:cubicBezTo>
                    <a:pt x="783" y="1"/>
                    <a:pt x="779" y="2"/>
                    <a:pt x="775" y="6"/>
                  </a:cubicBezTo>
                  <a:cubicBezTo>
                    <a:pt x="507" y="210"/>
                    <a:pt x="240" y="407"/>
                    <a:pt x="15" y="653"/>
                  </a:cubicBezTo>
                  <a:cubicBezTo>
                    <a:pt x="0" y="669"/>
                    <a:pt x="7" y="684"/>
                    <a:pt x="12" y="684"/>
                  </a:cubicBezTo>
                  <a:cubicBezTo>
                    <a:pt x="14" y="684"/>
                    <a:pt x="15" y="681"/>
                    <a:pt x="15" y="675"/>
                  </a:cubicBezTo>
                  <a:cubicBezTo>
                    <a:pt x="261" y="429"/>
                    <a:pt x="550" y="252"/>
                    <a:pt x="796" y="49"/>
                  </a:cubicBezTo>
                  <a:cubicBezTo>
                    <a:pt x="813" y="32"/>
                    <a:pt x="803" y="1"/>
                    <a:pt x="78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3"/>
            <p:cNvSpPr/>
            <p:nvPr/>
          </p:nvSpPr>
          <p:spPr>
            <a:xfrm>
              <a:off x="4155325" y="1616250"/>
              <a:ext cx="32750" cy="56050"/>
            </a:xfrm>
            <a:custGeom>
              <a:rect b="b" l="l" r="r" t="t"/>
              <a:pathLst>
                <a:path extrusionOk="0" h="2242" w="1310">
                  <a:moveTo>
                    <a:pt x="1264" y="0"/>
                  </a:moveTo>
                  <a:cubicBezTo>
                    <a:pt x="1253" y="0"/>
                    <a:pt x="1239" y="5"/>
                    <a:pt x="1225" y="18"/>
                  </a:cubicBezTo>
                  <a:cubicBezTo>
                    <a:pt x="669" y="617"/>
                    <a:pt x="70" y="1355"/>
                    <a:pt x="0" y="2221"/>
                  </a:cubicBezTo>
                  <a:cubicBezTo>
                    <a:pt x="0" y="2235"/>
                    <a:pt x="6" y="2241"/>
                    <a:pt x="11" y="2241"/>
                  </a:cubicBezTo>
                  <a:cubicBezTo>
                    <a:pt x="16" y="2241"/>
                    <a:pt x="22" y="2235"/>
                    <a:pt x="22" y="2221"/>
                  </a:cubicBezTo>
                  <a:cubicBezTo>
                    <a:pt x="177" y="1355"/>
                    <a:pt x="802" y="729"/>
                    <a:pt x="1294" y="61"/>
                  </a:cubicBezTo>
                  <a:cubicBezTo>
                    <a:pt x="1309" y="30"/>
                    <a:pt x="1292" y="0"/>
                    <a:pt x="126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3"/>
            <p:cNvSpPr/>
            <p:nvPr/>
          </p:nvSpPr>
          <p:spPr>
            <a:xfrm>
              <a:off x="4172575" y="1622825"/>
              <a:ext cx="15650" cy="25025"/>
            </a:xfrm>
            <a:custGeom>
              <a:rect b="b" l="l" r="r" t="t"/>
              <a:pathLst>
                <a:path extrusionOk="0" h="1001" w="626">
                  <a:moveTo>
                    <a:pt x="583" y="1"/>
                  </a:moveTo>
                  <a:cubicBezTo>
                    <a:pt x="337" y="290"/>
                    <a:pt x="155" y="621"/>
                    <a:pt x="0" y="980"/>
                  </a:cubicBezTo>
                  <a:cubicBezTo>
                    <a:pt x="0" y="1001"/>
                    <a:pt x="21" y="1001"/>
                    <a:pt x="21" y="1001"/>
                  </a:cubicBezTo>
                  <a:cubicBezTo>
                    <a:pt x="203" y="669"/>
                    <a:pt x="358" y="311"/>
                    <a:pt x="626" y="22"/>
                  </a:cubicBezTo>
                  <a:cubicBezTo>
                    <a:pt x="626" y="22"/>
                    <a:pt x="604" y="1"/>
                    <a:pt x="58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3"/>
            <p:cNvSpPr/>
            <p:nvPr/>
          </p:nvSpPr>
          <p:spPr>
            <a:xfrm>
              <a:off x="4155850" y="1617525"/>
              <a:ext cx="19550" cy="32825"/>
            </a:xfrm>
            <a:custGeom>
              <a:rect b="b" l="l" r="r" t="t"/>
              <a:pathLst>
                <a:path extrusionOk="0" h="1313" w="782">
                  <a:moveTo>
                    <a:pt x="757" y="1"/>
                  </a:moveTo>
                  <a:cubicBezTo>
                    <a:pt x="751" y="1"/>
                    <a:pt x="745" y="3"/>
                    <a:pt x="739" y="10"/>
                  </a:cubicBezTo>
                  <a:cubicBezTo>
                    <a:pt x="423" y="389"/>
                    <a:pt x="204" y="833"/>
                    <a:pt x="1" y="1282"/>
                  </a:cubicBezTo>
                  <a:cubicBezTo>
                    <a:pt x="1" y="1298"/>
                    <a:pt x="11" y="1313"/>
                    <a:pt x="27" y="1313"/>
                  </a:cubicBezTo>
                  <a:cubicBezTo>
                    <a:pt x="33" y="1313"/>
                    <a:pt x="41" y="1310"/>
                    <a:pt x="49" y="1304"/>
                  </a:cubicBezTo>
                  <a:cubicBezTo>
                    <a:pt x="247" y="860"/>
                    <a:pt x="493" y="432"/>
                    <a:pt x="781" y="31"/>
                  </a:cubicBezTo>
                  <a:cubicBezTo>
                    <a:pt x="781" y="16"/>
                    <a:pt x="771" y="1"/>
                    <a:pt x="75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3"/>
            <p:cNvSpPr/>
            <p:nvPr/>
          </p:nvSpPr>
          <p:spPr>
            <a:xfrm>
              <a:off x="4158125" y="1609250"/>
              <a:ext cx="18800" cy="25250"/>
            </a:xfrm>
            <a:custGeom>
              <a:rect b="b" l="l" r="r" t="t"/>
              <a:pathLst>
                <a:path extrusionOk="0" h="1010" w="752">
                  <a:moveTo>
                    <a:pt x="730" y="0"/>
                  </a:moveTo>
                  <a:cubicBezTo>
                    <a:pt x="725" y="0"/>
                    <a:pt x="718" y="3"/>
                    <a:pt x="712" y="9"/>
                  </a:cubicBezTo>
                  <a:cubicBezTo>
                    <a:pt x="444" y="319"/>
                    <a:pt x="177" y="630"/>
                    <a:pt x="0" y="988"/>
                  </a:cubicBezTo>
                  <a:cubicBezTo>
                    <a:pt x="0" y="1009"/>
                    <a:pt x="22" y="1009"/>
                    <a:pt x="22" y="1009"/>
                  </a:cubicBezTo>
                  <a:cubicBezTo>
                    <a:pt x="225" y="656"/>
                    <a:pt x="492" y="341"/>
                    <a:pt x="733" y="31"/>
                  </a:cubicBezTo>
                  <a:cubicBezTo>
                    <a:pt x="752" y="15"/>
                    <a:pt x="744" y="0"/>
                    <a:pt x="73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3"/>
            <p:cNvSpPr/>
            <p:nvPr/>
          </p:nvSpPr>
          <p:spPr>
            <a:xfrm>
              <a:off x="4166050" y="1602775"/>
              <a:ext cx="11625" cy="12475"/>
            </a:xfrm>
            <a:custGeom>
              <a:rect b="b" l="l" r="r" t="t"/>
              <a:pathLst>
                <a:path extrusionOk="0" h="499" w="465">
                  <a:moveTo>
                    <a:pt x="443" y="1"/>
                  </a:moveTo>
                  <a:cubicBezTo>
                    <a:pt x="282" y="156"/>
                    <a:pt x="127" y="311"/>
                    <a:pt x="15" y="466"/>
                  </a:cubicBezTo>
                  <a:cubicBezTo>
                    <a:pt x="0" y="481"/>
                    <a:pt x="6" y="499"/>
                    <a:pt x="20" y="499"/>
                  </a:cubicBezTo>
                  <a:cubicBezTo>
                    <a:pt x="26" y="499"/>
                    <a:pt x="34" y="495"/>
                    <a:pt x="42" y="487"/>
                  </a:cubicBezTo>
                  <a:cubicBezTo>
                    <a:pt x="149" y="311"/>
                    <a:pt x="309" y="177"/>
                    <a:pt x="464" y="22"/>
                  </a:cubicBezTo>
                  <a:cubicBezTo>
                    <a:pt x="464" y="1"/>
                    <a:pt x="464" y="1"/>
                    <a:pt x="4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3"/>
            <p:cNvSpPr/>
            <p:nvPr/>
          </p:nvSpPr>
          <p:spPr>
            <a:xfrm>
              <a:off x="4180600" y="1539050"/>
              <a:ext cx="50400" cy="38850"/>
            </a:xfrm>
            <a:custGeom>
              <a:rect b="b" l="l" r="r" t="t"/>
              <a:pathLst>
                <a:path extrusionOk="0" h="1554" w="2016">
                  <a:moveTo>
                    <a:pt x="1994" y="1"/>
                  </a:moveTo>
                  <a:cubicBezTo>
                    <a:pt x="1988" y="1"/>
                    <a:pt x="1981" y="3"/>
                    <a:pt x="1973" y="10"/>
                  </a:cubicBezTo>
                  <a:cubicBezTo>
                    <a:pt x="1241" y="389"/>
                    <a:pt x="593" y="945"/>
                    <a:pt x="16" y="1523"/>
                  </a:cubicBezTo>
                  <a:cubicBezTo>
                    <a:pt x="1" y="1538"/>
                    <a:pt x="7" y="1553"/>
                    <a:pt x="20" y="1553"/>
                  </a:cubicBezTo>
                  <a:cubicBezTo>
                    <a:pt x="25" y="1553"/>
                    <a:pt x="31" y="1551"/>
                    <a:pt x="37" y="1544"/>
                  </a:cubicBezTo>
                  <a:cubicBezTo>
                    <a:pt x="636" y="967"/>
                    <a:pt x="1283" y="475"/>
                    <a:pt x="2000" y="31"/>
                  </a:cubicBezTo>
                  <a:cubicBezTo>
                    <a:pt x="2015" y="16"/>
                    <a:pt x="2009" y="1"/>
                    <a:pt x="199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3"/>
            <p:cNvSpPr/>
            <p:nvPr/>
          </p:nvSpPr>
          <p:spPr>
            <a:xfrm>
              <a:off x="4227250" y="1537850"/>
              <a:ext cx="14425" cy="7600"/>
            </a:xfrm>
            <a:custGeom>
              <a:rect b="b" l="l" r="r" t="t"/>
              <a:pathLst>
                <a:path extrusionOk="0" h="304" w="577">
                  <a:moveTo>
                    <a:pt x="569" y="1"/>
                  </a:moveTo>
                  <a:lnTo>
                    <a:pt x="569" y="1"/>
                  </a:lnTo>
                  <a:cubicBezTo>
                    <a:pt x="567" y="1"/>
                    <a:pt x="563" y="3"/>
                    <a:pt x="556" y="9"/>
                  </a:cubicBezTo>
                  <a:cubicBezTo>
                    <a:pt x="375" y="100"/>
                    <a:pt x="198" y="191"/>
                    <a:pt x="22" y="277"/>
                  </a:cubicBezTo>
                  <a:cubicBezTo>
                    <a:pt x="0" y="277"/>
                    <a:pt x="22" y="304"/>
                    <a:pt x="22" y="304"/>
                  </a:cubicBezTo>
                  <a:cubicBezTo>
                    <a:pt x="198" y="213"/>
                    <a:pt x="401" y="143"/>
                    <a:pt x="556" y="36"/>
                  </a:cubicBezTo>
                  <a:cubicBezTo>
                    <a:pt x="572" y="17"/>
                    <a:pt x="576" y="1"/>
                    <a:pt x="56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3"/>
            <p:cNvSpPr/>
            <p:nvPr/>
          </p:nvSpPr>
          <p:spPr>
            <a:xfrm>
              <a:off x="4245550" y="1522425"/>
              <a:ext cx="21700" cy="25700"/>
            </a:xfrm>
            <a:custGeom>
              <a:rect b="b" l="l" r="r" t="t"/>
              <a:pathLst>
                <a:path extrusionOk="0" h="1028" w="868">
                  <a:moveTo>
                    <a:pt x="818" y="0"/>
                  </a:moveTo>
                  <a:cubicBezTo>
                    <a:pt x="813" y="0"/>
                    <a:pt x="807" y="2"/>
                    <a:pt x="803" y="6"/>
                  </a:cubicBezTo>
                  <a:cubicBezTo>
                    <a:pt x="445" y="204"/>
                    <a:pt x="177" y="626"/>
                    <a:pt x="1" y="1006"/>
                  </a:cubicBezTo>
                  <a:cubicBezTo>
                    <a:pt x="1" y="1028"/>
                    <a:pt x="22" y="1028"/>
                    <a:pt x="22" y="1028"/>
                  </a:cubicBezTo>
                  <a:cubicBezTo>
                    <a:pt x="247" y="626"/>
                    <a:pt x="536" y="359"/>
                    <a:pt x="846" y="28"/>
                  </a:cubicBezTo>
                  <a:cubicBezTo>
                    <a:pt x="867" y="28"/>
                    <a:pt x="841" y="0"/>
                    <a:pt x="81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3"/>
            <p:cNvSpPr/>
            <p:nvPr/>
          </p:nvSpPr>
          <p:spPr>
            <a:xfrm>
              <a:off x="4272450" y="1515650"/>
              <a:ext cx="1600" cy="1325"/>
            </a:xfrm>
            <a:custGeom>
              <a:rect b="b" l="l" r="r" t="t"/>
              <a:pathLst>
                <a:path extrusionOk="0" h="53" w="64">
                  <a:moveTo>
                    <a:pt x="19" y="1"/>
                  </a:moveTo>
                  <a:cubicBezTo>
                    <a:pt x="7" y="1"/>
                    <a:pt x="1" y="16"/>
                    <a:pt x="16" y="31"/>
                  </a:cubicBezTo>
                  <a:cubicBezTo>
                    <a:pt x="16" y="53"/>
                    <a:pt x="16" y="53"/>
                    <a:pt x="37" y="53"/>
                  </a:cubicBezTo>
                  <a:lnTo>
                    <a:pt x="64" y="53"/>
                  </a:lnTo>
                  <a:lnTo>
                    <a:pt x="64" y="31"/>
                  </a:lnTo>
                  <a:lnTo>
                    <a:pt x="37" y="10"/>
                  </a:lnTo>
                  <a:cubicBezTo>
                    <a:pt x="31" y="4"/>
                    <a:pt x="25" y="1"/>
                    <a:pt x="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3"/>
            <p:cNvSpPr/>
            <p:nvPr/>
          </p:nvSpPr>
          <p:spPr>
            <a:xfrm>
              <a:off x="4389275" y="1333725"/>
              <a:ext cx="43375" cy="5175"/>
            </a:xfrm>
            <a:custGeom>
              <a:rect b="b" l="l" r="r" t="t"/>
              <a:pathLst>
                <a:path extrusionOk="0" h="207" w="1735">
                  <a:moveTo>
                    <a:pt x="1051" y="1"/>
                  </a:moveTo>
                  <a:cubicBezTo>
                    <a:pt x="708" y="1"/>
                    <a:pt x="356" y="84"/>
                    <a:pt x="22" y="110"/>
                  </a:cubicBezTo>
                  <a:cubicBezTo>
                    <a:pt x="1" y="110"/>
                    <a:pt x="1" y="153"/>
                    <a:pt x="22" y="153"/>
                  </a:cubicBezTo>
                  <a:cubicBezTo>
                    <a:pt x="139" y="167"/>
                    <a:pt x="253" y="172"/>
                    <a:pt x="365" y="172"/>
                  </a:cubicBezTo>
                  <a:cubicBezTo>
                    <a:pt x="629" y="172"/>
                    <a:pt x="882" y="145"/>
                    <a:pt x="1138" y="145"/>
                  </a:cubicBezTo>
                  <a:cubicBezTo>
                    <a:pt x="1314" y="145"/>
                    <a:pt x="1492" y="158"/>
                    <a:pt x="1675" y="201"/>
                  </a:cubicBezTo>
                  <a:cubicBezTo>
                    <a:pt x="1683" y="205"/>
                    <a:pt x="1690" y="207"/>
                    <a:pt x="1696" y="207"/>
                  </a:cubicBezTo>
                  <a:cubicBezTo>
                    <a:pt x="1724" y="207"/>
                    <a:pt x="1735" y="175"/>
                    <a:pt x="1717" y="153"/>
                  </a:cubicBezTo>
                  <a:cubicBezTo>
                    <a:pt x="1504" y="38"/>
                    <a:pt x="1279" y="1"/>
                    <a:pt x="105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3"/>
            <p:cNvSpPr/>
            <p:nvPr/>
          </p:nvSpPr>
          <p:spPr>
            <a:xfrm>
              <a:off x="4391025" y="1340525"/>
              <a:ext cx="32225" cy="2650"/>
            </a:xfrm>
            <a:custGeom>
              <a:rect b="b" l="l" r="r" t="t"/>
              <a:pathLst>
                <a:path extrusionOk="0" h="106" w="1289">
                  <a:moveTo>
                    <a:pt x="539" y="0"/>
                  </a:moveTo>
                  <a:cubicBezTo>
                    <a:pt x="368" y="0"/>
                    <a:pt x="195" y="17"/>
                    <a:pt x="22" y="63"/>
                  </a:cubicBezTo>
                  <a:cubicBezTo>
                    <a:pt x="0" y="63"/>
                    <a:pt x="0" y="106"/>
                    <a:pt x="43" y="106"/>
                  </a:cubicBezTo>
                  <a:cubicBezTo>
                    <a:pt x="244" y="84"/>
                    <a:pt x="449" y="79"/>
                    <a:pt x="655" y="79"/>
                  </a:cubicBezTo>
                  <a:cubicBezTo>
                    <a:pt x="861" y="79"/>
                    <a:pt x="1067" y="84"/>
                    <a:pt x="1268" y="84"/>
                  </a:cubicBezTo>
                  <a:cubicBezTo>
                    <a:pt x="1272" y="88"/>
                    <a:pt x="1275" y="90"/>
                    <a:pt x="1278" y="90"/>
                  </a:cubicBezTo>
                  <a:cubicBezTo>
                    <a:pt x="1288" y="90"/>
                    <a:pt x="1285" y="63"/>
                    <a:pt x="1268" y="63"/>
                  </a:cubicBezTo>
                  <a:cubicBezTo>
                    <a:pt x="1031" y="34"/>
                    <a:pt x="787" y="0"/>
                    <a:pt x="53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3"/>
            <p:cNvSpPr/>
            <p:nvPr/>
          </p:nvSpPr>
          <p:spPr>
            <a:xfrm>
              <a:off x="4387000" y="1347850"/>
              <a:ext cx="38000" cy="2550"/>
            </a:xfrm>
            <a:custGeom>
              <a:rect b="b" l="l" r="r" t="t"/>
              <a:pathLst>
                <a:path extrusionOk="0" h="102" w="1520">
                  <a:moveTo>
                    <a:pt x="920" y="1"/>
                  </a:moveTo>
                  <a:cubicBezTo>
                    <a:pt x="625" y="1"/>
                    <a:pt x="325" y="24"/>
                    <a:pt x="28" y="37"/>
                  </a:cubicBezTo>
                  <a:cubicBezTo>
                    <a:pt x="1" y="37"/>
                    <a:pt x="1" y="80"/>
                    <a:pt x="28" y="80"/>
                  </a:cubicBezTo>
                  <a:cubicBezTo>
                    <a:pt x="271" y="91"/>
                    <a:pt x="510" y="91"/>
                    <a:pt x="749" y="91"/>
                  </a:cubicBezTo>
                  <a:cubicBezTo>
                    <a:pt x="989" y="91"/>
                    <a:pt x="1228" y="91"/>
                    <a:pt x="1471" y="101"/>
                  </a:cubicBezTo>
                  <a:cubicBezTo>
                    <a:pt x="1520" y="101"/>
                    <a:pt x="1520" y="37"/>
                    <a:pt x="1471" y="37"/>
                  </a:cubicBezTo>
                  <a:cubicBezTo>
                    <a:pt x="1291" y="10"/>
                    <a:pt x="1107" y="1"/>
                    <a:pt x="92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3"/>
            <p:cNvSpPr/>
            <p:nvPr/>
          </p:nvSpPr>
          <p:spPr>
            <a:xfrm>
              <a:off x="4388200" y="1357350"/>
              <a:ext cx="34525" cy="3075"/>
            </a:xfrm>
            <a:custGeom>
              <a:rect b="b" l="l" r="r" t="t"/>
              <a:pathLst>
                <a:path extrusionOk="0" h="123" w="1381">
                  <a:moveTo>
                    <a:pt x="816" y="0"/>
                  </a:moveTo>
                  <a:cubicBezTo>
                    <a:pt x="616" y="0"/>
                    <a:pt x="417" y="15"/>
                    <a:pt x="223" y="15"/>
                  </a:cubicBezTo>
                  <a:cubicBezTo>
                    <a:pt x="163" y="15"/>
                    <a:pt x="103" y="14"/>
                    <a:pt x="44" y="10"/>
                  </a:cubicBezTo>
                  <a:cubicBezTo>
                    <a:pt x="22" y="10"/>
                    <a:pt x="1" y="58"/>
                    <a:pt x="44" y="58"/>
                  </a:cubicBezTo>
                  <a:cubicBezTo>
                    <a:pt x="255" y="101"/>
                    <a:pt x="473" y="106"/>
                    <a:pt x="691" y="106"/>
                  </a:cubicBezTo>
                  <a:cubicBezTo>
                    <a:pt x="763" y="106"/>
                    <a:pt x="836" y="106"/>
                    <a:pt x="908" y="106"/>
                  </a:cubicBezTo>
                  <a:cubicBezTo>
                    <a:pt x="1053" y="106"/>
                    <a:pt x="1197" y="108"/>
                    <a:pt x="1338" y="122"/>
                  </a:cubicBezTo>
                  <a:cubicBezTo>
                    <a:pt x="1381" y="122"/>
                    <a:pt x="1381" y="80"/>
                    <a:pt x="1359" y="58"/>
                  </a:cubicBezTo>
                  <a:cubicBezTo>
                    <a:pt x="1178" y="12"/>
                    <a:pt x="997" y="0"/>
                    <a:pt x="8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3"/>
            <p:cNvSpPr/>
            <p:nvPr/>
          </p:nvSpPr>
          <p:spPr>
            <a:xfrm>
              <a:off x="4383675" y="1364850"/>
              <a:ext cx="37450" cy="4525"/>
            </a:xfrm>
            <a:custGeom>
              <a:rect b="b" l="l" r="r" t="t"/>
              <a:pathLst>
                <a:path extrusionOk="0" h="181" w="1498">
                  <a:moveTo>
                    <a:pt x="539" y="0"/>
                  </a:moveTo>
                  <a:cubicBezTo>
                    <a:pt x="369" y="0"/>
                    <a:pt x="197" y="15"/>
                    <a:pt x="27" y="47"/>
                  </a:cubicBezTo>
                  <a:cubicBezTo>
                    <a:pt x="0" y="47"/>
                    <a:pt x="0" y="111"/>
                    <a:pt x="48" y="111"/>
                  </a:cubicBezTo>
                  <a:cubicBezTo>
                    <a:pt x="221" y="87"/>
                    <a:pt x="394" y="75"/>
                    <a:pt x="567" y="75"/>
                  </a:cubicBezTo>
                  <a:cubicBezTo>
                    <a:pt x="862" y="75"/>
                    <a:pt x="1157" y="110"/>
                    <a:pt x="1449" y="181"/>
                  </a:cubicBezTo>
                  <a:cubicBezTo>
                    <a:pt x="1471" y="181"/>
                    <a:pt x="1497" y="138"/>
                    <a:pt x="1471" y="138"/>
                  </a:cubicBezTo>
                  <a:cubicBezTo>
                    <a:pt x="1169" y="51"/>
                    <a:pt x="855" y="0"/>
                    <a:pt x="53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3"/>
            <p:cNvSpPr/>
            <p:nvPr/>
          </p:nvSpPr>
          <p:spPr>
            <a:xfrm>
              <a:off x="4382600" y="1378125"/>
              <a:ext cx="33975" cy="4725"/>
            </a:xfrm>
            <a:custGeom>
              <a:rect b="b" l="l" r="r" t="t"/>
              <a:pathLst>
                <a:path extrusionOk="0" h="189" w="1359">
                  <a:moveTo>
                    <a:pt x="265" y="1"/>
                  </a:moveTo>
                  <a:cubicBezTo>
                    <a:pt x="184" y="1"/>
                    <a:pt x="103" y="3"/>
                    <a:pt x="22" y="8"/>
                  </a:cubicBezTo>
                  <a:cubicBezTo>
                    <a:pt x="0" y="29"/>
                    <a:pt x="0" y="51"/>
                    <a:pt x="22" y="72"/>
                  </a:cubicBezTo>
                  <a:cubicBezTo>
                    <a:pt x="471" y="94"/>
                    <a:pt x="893" y="142"/>
                    <a:pt x="1316" y="184"/>
                  </a:cubicBezTo>
                  <a:cubicBezTo>
                    <a:pt x="1322" y="188"/>
                    <a:pt x="1327" y="189"/>
                    <a:pt x="1332" y="189"/>
                  </a:cubicBezTo>
                  <a:cubicBezTo>
                    <a:pt x="1358" y="189"/>
                    <a:pt x="1356" y="142"/>
                    <a:pt x="1337" y="142"/>
                  </a:cubicBezTo>
                  <a:cubicBezTo>
                    <a:pt x="991" y="50"/>
                    <a:pt x="631" y="1"/>
                    <a:pt x="26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3"/>
            <p:cNvSpPr/>
            <p:nvPr/>
          </p:nvSpPr>
          <p:spPr>
            <a:xfrm>
              <a:off x="4395425" y="1375500"/>
              <a:ext cx="14900" cy="2975"/>
            </a:xfrm>
            <a:custGeom>
              <a:rect b="b" l="l" r="r" t="t"/>
              <a:pathLst>
                <a:path extrusionOk="0" h="119" w="596">
                  <a:moveTo>
                    <a:pt x="22" y="1"/>
                  </a:moveTo>
                  <a:cubicBezTo>
                    <a:pt x="1" y="1"/>
                    <a:pt x="1" y="22"/>
                    <a:pt x="22" y="22"/>
                  </a:cubicBezTo>
                  <a:cubicBezTo>
                    <a:pt x="199" y="43"/>
                    <a:pt x="380" y="65"/>
                    <a:pt x="557" y="113"/>
                  </a:cubicBezTo>
                  <a:cubicBezTo>
                    <a:pt x="561" y="117"/>
                    <a:pt x="565" y="118"/>
                    <a:pt x="568" y="118"/>
                  </a:cubicBezTo>
                  <a:cubicBezTo>
                    <a:pt x="585" y="118"/>
                    <a:pt x="596" y="86"/>
                    <a:pt x="578" y="86"/>
                  </a:cubicBezTo>
                  <a:cubicBezTo>
                    <a:pt x="402" y="1"/>
                    <a:pt x="225"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3"/>
            <p:cNvSpPr/>
            <p:nvPr/>
          </p:nvSpPr>
          <p:spPr>
            <a:xfrm>
              <a:off x="4407725" y="1374300"/>
              <a:ext cx="7250" cy="1775"/>
            </a:xfrm>
            <a:custGeom>
              <a:rect b="b" l="l" r="r" t="t"/>
              <a:pathLst>
                <a:path extrusionOk="0" h="71" w="290">
                  <a:moveTo>
                    <a:pt x="22" y="1"/>
                  </a:moveTo>
                  <a:cubicBezTo>
                    <a:pt x="1" y="1"/>
                    <a:pt x="1" y="27"/>
                    <a:pt x="22" y="49"/>
                  </a:cubicBezTo>
                  <a:cubicBezTo>
                    <a:pt x="108" y="49"/>
                    <a:pt x="177" y="49"/>
                    <a:pt x="268" y="70"/>
                  </a:cubicBezTo>
                  <a:cubicBezTo>
                    <a:pt x="289" y="70"/>
                    <a:pt x="289" y="49"/>
                    <a:pt x="268" y="49"/>
                  </a:cubicBezTo>
                  <a:cubicBezTo>
                    <a:pt x="199" y="27"/>
                    <a:pt x="108" y="27"/>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3"/>
            <p:cNvSpPr/>
            <p:nvPr/>
          </p:nvSpPr>
          <p:spPr>
            <a:xfrm>
              <a:off x="4382600" y="1390475"/>
              <a:ext cx="35650" cy="9100"/>
            </a:xfrm>
            <a:custGeom>
              <a:rect b="b" l="l" r="r" t="t"/>
              <a:pathLst>
                <a:path extrusionOk="0" h="364" w="1426">
                  <a:moveTo>
                    <a:pt x="43" y="1"/>
                  </a:moveTo>
                  <a:cubicBezTo>
                    <a:pt x="22" y="1"/>
                    <a:pt x="0" y="49"/>
                    <a:pt x="22" y="49"/>
                  </a:cubicBezTo>
                  <a:cubicBezTo>
                    <a:pt x="177" y="134"/>
                    <a:pt x="359" y="113"/>
                    <a:pt x="514" y="134"/>
                  </a:cubicBezTo>
                  <a:cubicBezTo>
                    <a:pt x="802" y="182"/>
                    <a:pt x="1091" y="247"/>
                    <a:pt x="1359" y="359"/>
                  </a:cubicBezTo>
                  <a:cubicBezTo>
                    <a:pt x="1365" y="362"/>
                    <a:pt x="1371" y="363"/>
                    <a:pt x="1377" y="363"/>
                  </a:cubicBezTo>
                  <a:cubicBezTo>
                    <a:pt x="1412" y="363"/>
                    <a:pt x="1425" y="312"/>
                    <a:pt x="1407" y="289"/>
                  </a:cubicBezTo>
                  <a:cubicBezTo>
                    <a:pt x="1182" y="156"/>
                    <a:pt x="958" y="113"/>
                    <a:pt x="712" y="70"/>
                  </a:cubicBezTo>
                  <a:cubicBezTo>
                    <a:pt x="492" y="49"/>
                    <a:pt x="268" y="49"/>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3"/>
            <p:cNvSpPr/>
            <p:nvPr/>
          </p:nvSpPr>
          <p:spPr>
            <a:xfrm>
              <a:off x="4404925" y="1391025"/>
              <a:ext cx="12850" cy="3350"/>
            </a:xfrm>
            <a:custGeom>
              <a:rect b="b" l="l" r="r" t="t"/>
              <a:pathLst>
                <a:path extrusionOk="0" h="134" w="514">
                  <a:moveTo>
                    <a:pt x="22" y="0"/>
                  </a:moveTo>
                  <a:cubicBezTo>
                    <a:pt x="0" y="0"/>
                    <a:pt x="0" y="48"/>
                    <a:pt x="22" y="48"/>
                  </a:cubicBezTo>
                  <a:cubicBezTo>
                    <a:pt x="177" y="70"/>
                    <a:pt x="332" y="70"/>
                    <a:pt x="487" y="134"/>
                  </a:cubicBezTo>
                  <a:cubicBezTo>
                    <a:pt x="514" y="134"/>
                    <a:pt x="514" y="134"/>
                    <a:pt x="487" y="112"/>
                  </a:cubicBezTo>
                  <a:cubicBezTo>
                    <a:pt x="353" y="27"/>
                    <a:pt x="198" y="0"/>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3"/>
            <p:cNvSpPr/>
            <p:nvPr/>
          </p:nvSpPr>
          <p:spPr>
            <a:xfrm>
              <a:off x="4375375" y="1410525"/>
              <a:ext cx="36075" cy="6825"/>
            </a:xfrm>
            <a:custGeom>
              <a:rect b="b" l="l" r="r" t="t"/>
              <a:pathLst>
                <a:path extrusionOk="0" h="273" w="1443">
                  <a:moveTo>
                    <a:pt x="22" y="1"/>
                  </a:moveTo>
                  <a:cubicBezTo>
                    <a:pt x="1" y="1"/>
                    <a:pt x="1" y="49"/>
                    <a:pt x="22" y="49"/>
                  </a:cubicBezTo>
                  <a:cubicBezTo>
                    <a:pt x="493" y="113"/>
                    <a:pt x="936" y="183"/>
                    <a:pt x="1380" y="268"/>
                  </a:cubicBezTo>
                  <a:cubicBezTo>
                    <a:pt x="1387" y="271"/>
                    <a:pt x="1393" y="273"/>
                    <a:pt x="1399" y="273"/>
                  </a:cubicBezTo>
                  <a:cubicBezTo>
                    <a:pt x="1433" y="273"/>
                    <a:pt x="1443" y="225"/>
                    <a:pt x="1402" y="225"/>
                  </a:cubicBezTo>
                  <a:cubicBezTo>
                    <a:pt x="958" y="70"/>
                    <a:pt x="493" y="2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3"/>
            <p:cNvSpPr/>
            <p:nvPr/>
          </p:nvSpPr>
          <p:spPr>
            <a:xfrm>
              <a:off x="4383675" y="1406650"/>
              <a:ext cx="16725" cy="4450"/>
            </a:xfrm>
            <a:custGeom>
              <a:rect b="b" l="l" r="r" t="t"/>
              <a:pathLst>
                <a:path extrusionOk="0" h="178" w="669">
                  <a:moveTo>
                    <a:pt x="27" y="1"/>
                  </a:moveTo>
                  <a:cubicBezTo>
                    <a:pt x="0" y="1"/>
                    <a:pt x="0" y="43"/>
                    <a:pt x="27" y="43"/>
                  </a:cubicBezTo>
                  <a:cubicBezTo>
                    <a:pt x="246" y="70"/>
                    <a:pt x="428" y="113"/>
                    <a:pt x="626" y="177"/>
                  </a:cubicBezTo>
                  <a:cubicBezTo>
                    <a:pt x="647" y="177"/>
                    <a:pt x="669" y="134"/>
                    <a:pt x="647" y="134"/>
                  </a:cubicBezTo>
                  <a:cubicBezTo>
                    <a:pt x="449" y="70"/>
                    <a:pt x="246" y="22"/>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3"/>
            <p:cNvSpPr/>
            <p:nvPr/>
          </p:nvSpPr>
          <p:spPr>
            <a:xfrm>
              <a:off x="4391050" y="1404850"/>
              <a:ext cx="10025" cy="2375"/>
            </a:xfrm>
            <a:custGeom>
              <a:rect b="b" l="l" r="r" t="t"/>
              <a:pathLst>
                <a:path extrusionOk="0" h="95" w="401">
                  <a:moveTo>
                    <a:pt x="10" y="0"/>
                  </a:moveTo>
                  <a:lnTo>
                    <a:pt x="10" y="0"/>
                  </a:lnTo>
                  <a:cubicBezTo>
                    <a:pt x="0" y="0"/>
                    <a:pt x="4" y="30"/>
                    <a:pt x="21" y="30"/>
                  </a:cubicBezTo>
                  <a:cubicBezTo>
                    <a:pt x="133" y="51"/>
                    <a:pt x="240" y="51"/>
                    <a:pt x="352" y="94"/>
                  </a:cubicBezTo>
                  <a:cubicBezTo>
                    <a:pt x="374" y="94"/>
                    <a:pt x="400" y="73"/>
                    <a:pt x="374" y="73"/>
                  </a:cubicBezTo>
                  <a:cubicBezTo>
                    <a:pt x="267" y="30"/>
                    <a:pt x="154" y="9"/>
                    <a:pt x="21" y="9"/>
                  </a:cubicBezTo>
                  <a:cubicBezTo>
                    <a:pt x="16" y="3"/>
                    <a:pt x="12" y="0"/>
                    <a:pt x="1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3"/>
            <p:cNvSpPr/>
            <p:nvPr/>
          </p:nvSpPr>
          <p:spPr>
            <a:xfrm>
              <a:off x="4373625" y="1435675"/>
              <a:ext cx="41350" cy="11125"/>
            </a:xfrm>
            <a:custGeom>
              <a:rect b="b" l="l" r="r" t="t"/>
              <a:pathLst>
                <a:path extrusionOk="0" h="445" w="1654">
                  <a:moveTo>
                    <a:pt x="28" y="0"/>
                  </a:moveTo>
                  <a:cubicBezTo>
                    <a:pt x="1" y="0"/>
                    <a:pt x="1" y="43"/>
                    <a:pt x="28" y="43"/>
                  </a:cubicBezTo>
                  <a:cubicBezTo>
                    <a:pt x="563" y="134"/>
                    <a:pt x="1049" y="332"/>
                    <a:pt x="1584" y="444"/>
                  </a:cubicBezTo>
                  <a:cubicBezTo>
                    <a:pt x="1632" y="444"/>
                    <a:pt x="1653" y="401"/>
                    <a:pt x="1605" y="380"/>
                  </a:cubicBezTo>
                  <a:cubicBezTo>
                    <a:pt x="1140" y="134"/>
                    <a:pt x="563" y="22"/>
                    <a:pt x="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3"/>
            <p:cNvSpPr/>
            <p:nvPr/>
          </p:nvSpPr>
          <p:spPr>
            <a:xfrm>
              <a:off x="4381000" y="1432325"/>
              <a:ext cx="19400" cy="4975"/>
            </a:xfrm>
            <a:custGeom>
              <a:rect b="b" l="l" r="r" t="t"/>
              <a:pathLst>
                <a:path extrusionOk="0" h="199" w="776">
                  <a:moveTo>
                    <a:pt x="22" y="0"/>
                  </a:moveTo>
                  <a:cubicBezTo>
                    <a:pt x="0" y="0"/>
                    <a:pt x="0" y="43"/>
                    <a:pt x="22" y="43"/>
                  </a:cubicBezTo>
                  <a:cubicBezTo>
                    <a:pt x="268" y="65"/>
                    <a:pt x="487" y="134"/>
                    <a:pt x="733" y="198"/>
                  </a:cubicBezTo>
                  <a:cubicBezTo>
                    <a:pt x="754" y="198"/>
                    <a:pt x="776" y="177"/>
                    <a:pt x="754" y="156"/>
                  </a:cubicBezTo>
                  <a:cubicBezTo>
                    <a:pt x="508" y="65"/>
                    <a:pt x="268" y="22"/>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3"/>
            <p:cNvSpPr/>
            <p:nvPr/>
          </p:nvSpPr>
          <p:spPr>
            <a:xfrm>
              <a:off x="4383675" y="1427775"/>
              <a:ext cx="12850" cy="2825"/>
            </a:xfrm>
            <a:custGeom>
              <a:rect b="b" l="l" r="r" t="t"/>
              <a:pathLst>
                <a:path extrusionOk="0" h="113" w="514">
                  <a:moveTo>
                    <a:pt x="27" y="1"/>
                  </a:moveTo>
                  <a:cubicBezTo>
                    <a:pt x="27" y="1"/>
                    <a:pt x="0" y="49"/>
                    <a:pt x="27" y="49"/>
                  </a:cubicBezTo>
                  <a:cubicBezTo>
                    <a:pt x="182" y="70"/>
                    <a:pt x="337" y="92"/>
                    <a:pt x="492" y="113"/>
                  </a:cubicBezTo>
                  <a:cubicBezTo>
                    <a:pt x="513" y="113"/>
                    <a:pt x="513" y="92"/>
                    <a:pt x="513" y="92"/>
                  </a:cubicBezTo>
                  <a:cubicBezTo>
                    <a:pt x="358" y="49"/>
                    <a:pt x="203" y="49"/>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3"/>
            <p:cNvSpPr/>
            <p:nvPr/>
          </p:nvSpPr>
          <p:spPr>
            <a:xfrm>
              <a:off x="4384875" y="1423200"/>
              <a:ext cx="32225" cy="8750"/>
            </a:xfrm>
            <a:custGeom>
              <a:rect b="b" l="l" r="r" t="t"/>
              <a:pathLst>
                <a:path extrusionOk="0" h="350" w="1289">
                  <a:moveTo>
                    <a:pt x="158" y="1"/>
                  </a:moveTo>
                  <a:cubicBezTo>
                    <a:pt x="113" y="1"/>
                    <a:pt x="67" y="3"/>
                    <a:pt x="22" y="7"/>
                  </a:cubicBezTo>
                  <a:cubicBezTo>
                    <a:pt x="0" y="7"/>
                    <a:pt x="0" y="50"/>
                    <a:pt x="22" y="50"/>
                  </a:cubicBezTo>
                  <a:cubicBezTo>
                    <a:pt x="42" y="49"/>
                    <a:pt x="63" y="48"/>
                    <a:pt x="84" y="48"/>
                  </a:cubicBezTo>
                  <a:cubicBezTo>
                    <a:pt x="486" y="48"/>
                    <a:pt x="886" y="237"/>
                    <a:pt x="1268" y="344"/>
                  </a:cubicBezTo>
                  <a:cubicBezTo>
                    <a:pt x="1271" y="348"/>
                    <a:pt x="1275" y="350"/>
                    <a:pt x="1277" y="350"/>
                  </a:cubicBezTo>
                  <a:cubicBezTo>
                    <a:pt x="1289" y="350"/>
                    <a:pt x="1289" y="317"/>
                    <a:pt x="1289" y="317"/>
                  </a:cubicBezTo>
                  <a:cubicBezTo>
                    <a:pt x="929" y="159"/>
                    <a:pt x="552" y="1"/>
                    <a:pt x="15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3"/>
            <p:cNvSpPr/>
            <p:nvPr/>
          </p:nvSpPr>
          <p:spPr>
            <a:xfrm>
              <a:off x="4367625" y="1456250"/>
              <a:ext cx="33975" cy="4975"/>
            </a:xfrm>
            <a:custGeom>
              <a:rect b="b" l="l" r="r" t="t"/>
              <a:pathLst>
                <a:path extrusionOk="0" h="199" w="1359">
                  <a:moveTo>
                    <a:pt x="22" y="1"/>
                  </a:moveTo>
                  <a:cubicBezTo>
                    <a:pt x="0" y="1"/>
                    <a:pt x="0" y="65"/>
                    <a:pt x="22" y="65"/>
                  </a:cubicBezTo>
                  <a:cubicBezTo>
                    <a:pt x="444" y="92"/>
                    <a:pt x="888" y="156"/>
                    <a:pt x="1311" y="199"/>
                  </a:cubicBezTo>
                  <a:cubicBezTo>
                    <a:pt x="1359" y="199"/>
                    <a:pt x="1359" y="134"/>
                    <a:pt x="1311" y="134"/>
                  </a:cubicBezTo>
                  <a:cubicBezTo>
                    <a:pt x="888" y="43"/>
                    <a:pt x="466" y="2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3"/>
            <p:cNvSpPr/>
            <p:nvPr/>
          </p:nvSpPr>
          <p:spPr>
            <a:xfrm>
              <a:off x="4380325" y="1451850"/>
              <a:ext cx="18475" cy="3350"/>
            </a:xfrm>
            <a:custGeom>
              <a:rect b="b" l="l" r="r" t="t"/>
              <a:pathLst>
                <a:path extrusionOk="0" h="134" w="739">
                  <a:moveTo>
                    <a:pt x="27" y="0"/>
                  </a:moveTo>
                  <a:cubicBezTo>
                    <a:pt x="0" y="0"/>
                    <a:pt x="0" y="43"/>
                    <a:pt x="27" y="43"/>
                  </a:cubicBezTo>
                  <a:cubicBezTo>
                    <a:pt x="246" y="43"/>
                    <a:pt x="471" y="86"/>
                    <a:pt x="696" y="134"/>
                  </a:cubicBezTo>
                  <a:cubicBezTo>
                    <a:pt x="738" y="134"/>
                    <a:pt x="738" y="86"/>
                    <a:pt x="717" y="64"/>
                  </a:cubicBezTo>
                  <a:cubicBezTo>
                    <a:pt x="492" y="22"/>
                    <a:pt x="268" y="0"/>
                    <a:pt x="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3"/>
            <p:cNvSpPr/>
            <p:nvPr/>
          </p:nvSpPr>
          <p:spPr>
            <a:xfrm>
              <a:off x="4391025" y="1447825"/>
              <a:ext cx="6025" cy="1925"/>
            </a:xfrm>
            <a:custGeom>
              <a:rect b="b" l="l" r="r" t="t"/>
              <a:pathLst>
                <a:path extrusionOk="0" h="77" w="241">
                  <a:moveTo>
                    <a:pt x="43" y="1"/>
                  </a:moveTo>
                  <a:cubicBezTo>
                    <a:pt x="22" y="1"/>
                    <a:pt x="0" y="49"/>
                    <a:pt x="22" y="49"/>
                  </a:cubicBezTo>
                  <a:cubicBezTo>
                    <a:pt x="86" y="70"/>
                    <a:pt x="155" y="70"/>
                    <a:pt x="219" y="70"/>
                  </a:cubicBezTo>
                  <a:cubicBezTo>
                    <a:pt x="224" y="75"/>
                    <a:pt x="227" y="76"/>
                    <a:pt x="230" y="76"/>
                  </a:cubicBezTo>
                  <a:cubicBezTo>
                    <a:pt x="241" y="76"/>
                    <a:pt x="241" y="49"/>
                    <a:pt x="241" y="49"/>
                  </a:cubicBezTo>
                  <a:cubicBezTo>
                    <a:pt x="177" y="49"/>
                    <a:pt x="107" y="28"/>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3"/>
            <p:cNvSpPr/>
            <p:nvPr/>
          </p:nvSpPr>
          <p:spPr>
            <a:xfrm>
              <a:off x="4363600" y="1472400"/>
              <a:ext cx="39450" cy="11250"/>
            </a:xfrm>
            <a:custGeom>
              <a:rect b="b" l="l" r="r" t="t"/>
              <a:pathLst>
                <a:path extrusionOk="0" h="450" w="1578">
                  <a:moveTo>
                    <a:pt x="303" y="0"/>
                  </a:moveTo>
                  <a:cubicBezTo>
                    <a:pt x="193" y="0"/>
                    <a:pt x="93" y="22"/>
                    <a:pt x="28" y="87"/>
                  </a:cubicBezTo>
                  <a:cubicBezTo>
                    <a:pt x="1" y="114"/>
                    <a:pt x="28" y="135"/>
                    <a:pt x="49" y="135"/>
                  </a:cubicBezTo>
                  <a:cubicBezTo>
                    <a:pt x="126" y="122"/>
                    <a:pt x="201" y="116"/>
                    <a:pt x="276" y="116"/>
                  </a:cubicBezTo>
                  <a:cubicBezTo>
                    <a:pt x="702" y="116"/>
                    <a:pt x="1101" y="314"/>
                    <a:pt x="1520" y="446"/>
                  </a:cubicBezTo>
                  <a:cubicBezTo>
                    <a:pt x="1523" y="449"/>
                    <a:pt x="1526" y="450"/>
                    <a:pt x="1530" y="450"/>
                  </a:cubicBezTo>
                  <a:cubicBezTo>
                    <a:pt x="1551" y="450"/>
                    <a:pt x="1578" y="400"/>
                    <a:pt x="1541" y="381"/>
                  </a:cubicBezTo>
                  <a:cubicBezTo>
                    <a:pt x="1295" y="221"/>
                    <a:pt x="1006" y="135"/>
                    <a:pt x="739" y="66"/>
                  </a:cubicBezTo>
                  <a:cubicBezTo>
                    <a:pt x="621" y="41"/>
                    <a:pt x="454" y="0"/>
                    <a:pt x="30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3"/>
            <p:cNvSpPr/>
            <p:nvPr/>
          </p:nvSpPr>
          <p:spPr>
            <a:xfrm>
              <a:off x="4377650" y="1469625"/>
              <a:ext cx="15000" cy="5650"/>
            </a:xfrm>
            <a:custGeom>
              <a:rect b="b" l="l" r="r" t="t"/>
              <a:pathLst>
                <a:path extrusionOk="0" h="226" w="600">
                  <a:moveTo>
                    <a:pt x="22" y="0"/>
                  </a:moveTo>
                  <a:cubicBezTo>
                    <a:pt x="0" y="0"/>
                    <a:pt x="0" y="43"/>
                    <a:pt x="22" y="43"/>
                  </a:cubicBezTo>
                  <a:cubicBezTo>
                    <a:pt x="198" y="91"/>
                    <a:pt x="375" y="156"/>
                    <a:pt x="578" y="225"/>
                  </a:cubicBezTo>
                  <a:cubicBezTo>
                    <a:pt x="599" y="225"/>
                    <a:pt x="599" y="198"/>
                    <a:pt x="578" y="177"/>
                  </a:cubicBezTo>
                  <a:cubicBezTo>
                    <a:pt x="402" y="113"/>
                    <a:pt x="220" y="43"/>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3"/>
            <p:cNvSpPr/>
            <p:nvPr/>
          </p:nvSpPr>
          <p:spPr>
            <a:xfrm>
              <a:off x="4388750" y="1468550"/>
              <a:ext cx="11650" cy="3375"/>
            </a:xfrm>
            <a:custGeom>
              <a:rect b="b" l="l" r="r" t="t"/>
              <a:pathLst>
                <a:path extrusionOk="0" h="135" w="466">
                  <a:moveTo>
                    <a:pt x="22" y="1"/>
                  </a:moveTo>
                  <a:cubicBezTo>
                    <a:pt x="0" y="1"/>
                    <a:pt x="0" y="65"/>
                    <a:pt x="22" y="65"/>
                  </a:cubicBezTo>
                  <a:cubicBezTo>
                    <a:pt x="155" y="65"/>
                    <a:pt x="289" y="86"/>
                    <a:pt x="423" y="134"/>
                  </a:cubicBezTo>
                  <a:cubicBezTo>
                    <a:pt x="444" y="134"/>
                    <a:pt x="466" y="108"/>
                    <a:pt x="444" y="86"/>
                  </a:cubicBezTo>
                  <a:cubicBezTo>
                    <a:pt x="310" y="22"/>
                    <a:pt x="177" y="2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3"/>
            <p:cNvSpPr/>
            <p:nvPr/>
          </p:nvSpPr>
          <p:spPr>
            <a:xfrm>
              <a:off x="4366950" y="1488325"/>
              <a:ext cx="31300" cy="7600"/>
            </a:xfrm>
            <a:custGeom>
              <a:rect b="b" l="l" r="r" t="t"/>
              <a:pathLst>
                <a:path extrusionOk="0" h="304" w="1252">
                  <a:moveTo>
                    <a:pt x="228" y="0"/>
                  </a:moveTo>
                  <a:cubicBezTo>
                    <a:pt x="166" y="0"/>
                    <a:pt x="106" y="4"/>
                    <a:pt x="49" y="12"/>
                  </a:cubicBezTo>
                  <a:cubicBezTo>
                    <a:pt x="1" y="33"/>
                    <a:pt x="1" y="97"/>
                    <a:pt x="49" y="97"/>
                  </a:cubicBezTo>
                  <a:cubicBezTo>
                    <a:pt x="428" y="119"/>
                    <a:pt x="803" y="231"/>
                    <a:pt x="1182" y="301"/>
                  </a:cubicBezTo>
                  <a:cubicBezTo>
                    <a:pt x="1190" y="303"/>
                    <a:pt x="1196" y="304"/>
                    <a:pt x="1202" y="304"/>
                  </a:cubicBezTo>
                  <a:cubicBezTo>
                    <a:pt x="1251" y="304"/>
                    <a:pt x="1247" y="229"/>
                    <a:pt x="1204" y="210"/>
                  </a:cubicBezTo>
                  <a:cubicBezTo>
                    <a:pt x="926" y="98"/>
                    <a:pt x="550" y="0"/>
                    <a:pt x="2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3"/>
            <p:cNvSpPr/>
            <p:nvPr/>
          </p:nvSpPr>
          <p:spPr>
            <a:xfrm>
              <a:off x="4370300" y="1485800"/>
              <a:ext cx="24075" cy="3900"/>
            </a:xfrm>
            <a:custGeom>
              <a:rect b="b" l="l" r="r" t="t"/>
              <a:pathLst>
                <a:path extrusionOk="0" h="156" w="963">
                  <a:moveTo>
                    <a:pt x="27" y="1"/>
                  </a:moveTo>
                  <a:cubicBezTo>
                    <a:pt x="0" y="1"/>
                    <a:pt x="0" y="22"/>
                    <a:pt x="27" y="22"/>
                  </a:cubicBezTo>
                  <a:cubicBezTo>
                    <a:pt x="316" y="65"/>
                    <a:pt x="626" y="113"/>
                    <a:pt x="915" y="156"/>
                  </a:cubicBezTo>
                  <a:cubicBezTo>
                    <a:pt x="936" y="156"/>
                    <a:pt x="963" y="134"/>
                    <a:pt x="936" y="113"/>
                  </a:cubicBezTo>
                  <a:cubicBezTo>
                    <a:pt x="626" y="65"/>
                    <a:pt x="316" y="22"/>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3"/>
            <p:cNvSpPr/>
            <p:nvPr/>
          </p:nvSpPr>
          <p:spPr>
            <a:xfrm>
              <a:off x="4362550" y="1499700"/>
              <a:ext cx="32900" cy="3375"/>
            </a:xfrm>
            <a:custGeom>
              <a:rect b="b" l="l" r="r" t="t"/>
              <a:pathLst>
                <a:path extrusionOk="0" h="135" w="1316">
                  <a:moveTo>
                    <a:pt x="22" y="1"/>
                  </a:moveTo>
                  <a:cubicBezTo>
                    <a:pt x="22" y="1"/>
                    <a:pt x="0" y="22"/>
                    <a:pt x="22" y="22"/>
                  </a:cubicBezTo>
                  <a:cubicBezTo>
                    <a:pt x="85" y="55"/>
                    <a:pt x="153" y="62"/>
                    <a:pt x="222" y="62"/>
                  </a:cubicBezTo>
                  <a:cubicBezTo>
                    <a:pt x="266" y="62"/>
                    <a:pt x="311" y="59"/>
                    <a:pt x="354" y="59"/>
                  </a:cubicBezTo>
                  <a:cubicBezTo>
                    <a:pt x="385" y="59"/>
                    <a:pt x="415" y="60"/>
                    <a:pt x="444" y="65"/>
                  </a:cubicBezTo>
                  <a:cubicBezTo>
                    <a:pt x="738" y="92"/>
                    <a:pt x="1006" y="113"/>
                    <a:pt x="1273" y="134"/>
                  </a:cubicBezTo>
                  <a:cubicBezTo>
                    <a:pt x="1294" y="134"/>
                    <a:pt x="1316" y="92"/>
                    <a:pt x="1273" y="65"/>
                  </a:cubicBezTo>
                  <a:cubicBezTo>
                    <a:pt x="1048" y="43"/>
                    <a:pt x="845" y="22"/>
                    <a:pt x="626" y="1"/>
                  </a:cubicBezTo>
                  <a:cubicBezTo>
                    <a:pt x="490" y="1"/>
                    <a:pt x="348" y="20"/>
                    <a:pt x="214" y="20"/>
                  </a:cubicBezTo>
                  <a:cubicBezTo>
                    <a:pt x="147" y="20"/>
                    <a:pt x="82" y="15"/>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3"/>
            <p:cNvSpPr/>
            <p:nvPr/>
          </p:nvSpPr>
          <p:spPr>
            <a:xfrm>
              <a:off x="4371500" y="1502525"/>
              <a:ext cx="4425" cy="775"/>
            </a:xfrm>
            <a:custGeom>
              <a:rect b="b" l="l" r="r" t="t"/>
              <a:pathLst>
                <a:path extrusionOk="0" h="31" w="177">
                  <a:moveTo>
                    <a:pt x="22" y="0"/>
                  </a:moveTo>
                  <a:cubicBezTo>
                    <a:pt x="0" y="0"/>
                    <a:pt x="0" y="21"/>
                    <a:pt x="22" y="21"/>
                  </a:cubicBezTo>
                  <a:cubicBezTo>
                    <a:pt x="50" y="21"/>
                    <a:pt x="81" y="31"/>
                    <a:pt x="111" y="31"/>
                  </a:cubicBezTo>
                  <a:cubicBezTo>
                    <a:pt x="126" y="31"/>
                    <a:pt x="141" y="29"/>
                    <a:pt x="156" y="21"/>
                  </a:cubicBezTo>
                  <a:cubicBezTo>
                    <a:pt x="177" y="21"/>
                    <a:pt x="177" y="21"/>
                    <a:pt x="15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3"/>
            <p:cNvSpPr/>
            <p:nvPr/>
          </p:nvSpPr>
          <p:spPr>
            <a:xfrm>
              <a:off x="4373625" y="1504125"/>
              <a:ext cx="27975" cy="3350"/>
            </a:xfrm>
            <a:custGeom>
              <a:rect b="b" l="l" r="r" t="t"/>
              <a:pathLst>
                <a:path extrusionOk="0" h="134" w="1119">
                  <a:moveTo>
                    <a:pt x="49" y="0"/>
                  </a:moveTo>
                  <a:cubicBezTo>
                    <a:pt x="28" y="0"/>
                    <a:pt x="1" y="48"/>
                    <a:pt x="28" y="48"/>
                  </a:cubicBezTo>
                  <a:cubicBezTo>
                    <a:pt x="381" y="134"/>
                    <a:pt x="718" y="134"/>
                    <a:pt x="1071" y="134"/>
                  </a:cubicBezTo>
                  <a:cubicBezTo>
                    <a:pt x="1119" y="134"/>
                    <a:pt x="1119" y="91"/>
                    <a:pt x="1071" y="91"/>
                  </a:cubicBezTo>
                  <a:cubicBezTo>
                    <a:pt x="739" y="48"/>
                    <a:pt x="381" y="48"/>
                    <a:pt x="4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3"/>
            <p:cNvSpPr/>
            <p:nvPr/>
          </p:nvSpPr>
          <p:spPr>
            <a:xfrm>
              <a:off x="4357600" y="1519525"/>
              <a:ext cx="30100" cy="5200"/>
            </a:xfrm>
            <a:custGeom>
              <a:rect b="b" l="l" r="r" t="t"/>
              <a:pathLst>
                <a:path extrusionOk="0" h="208" w="1204">
                  <a:moveTo>
                    <a:pt x="71" y="0"/>
                  </a:moveTo>
                  <a:cubicBezTo>
                    <a:pt x="53" y="0"/>
                    <a:pt x="36" y="3"/>
                    <a:pt x="22" y="10"/>
                  </a:cubicBezTo>
                  <a:cubicBezTo>
                    <a:pt x="0" y="31"/>
                    <a:pt x="0" y="53"/>
                    <a:pt x="22" y="53"/>
                  </a:cubicBezTo>
                  <a:cubicBezTo>
                    <a:pt x="86" y="122"/>
                    <a:pt x="310" y="101"/>
                    <a:pt x="401" y="122"/>
                  </a:cubicBezTo>
                  <a:cubicBezTo>
                    <a:pt x="669" y="122"/>
                    <a:pt x="909" y="144"/>
                    <a:pt x="1134" y="208"/>
                  </a:cubicBezTo>
                  <a:cubicBezTo>
                    <a:pt x="1177" y="208"/>
                    <a:pt x="1204" y="165"/>
                    <a:pt x="1177" y="144"/>
                  </a:cubicBezTo>
                  <a:cubicBezTo>
                    <a:pt x="979" y="53"/>
                    <a:pt x="776" y="31"/>
                    <a:pt x="556" y="10"/>
                  </a:cubicBezTo>
                  <a:lnTo>
                    <a:pt x="177" y="10"/>
                  </a:lnTo>
                  <a:cubicBezTo>
                    <a:pt x="148" y="10"/>
                    <a:pt x="108" y="0"/>
                    <a:pt x="7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3"/>
            <p:cNvSpPr/>
            <p:nvPr/>
          </p:nvSpPr>
          <p:spPr>
            <a:xfrm>
              <a:off x="4366425" y="1526900"/>
              <a:ext cx="23425" cy="5175"/>
            </a:xfrm>
            <a:custGeom>
              <a:rect b="b" l="l" r="r" t="t"/>
              <a:pathLst>
                <a:path extrusionOk="0" h="207" w="937">
                  <a:moveTo>
                    <a:pt x="135" y="0"/>
                  </a:moveTo>
                  <a:cubicBezTo>
                    <a:pt x="106" y="0"/>
                    <a:pt x="77" y="1"/>
                    <a:pt x="48" y="4"/>
                  </a:cubicBezTo>
                  <a:cubicBezTo>
                    <a:pt x="0" y="4"/>
                    <a:pt x="0" y="46"/>
                    <a:pt x="48" y="46"/>
                  </a:cubicBezTo>
                  <a:cubicBezTo>
                    <a:pt x="337" y="73"/>
                    <a:pt x="605" y="116"/>
                    <a:pt x="893" y="207"/>
                  </a:cubicBezTo>
                  <a:cubicBezTo>
                    <a:pt x="915" y="207"/>
                    <a:pt x="936" y="159"/>
                    <a:pt x="893" y="159"/>
                  </a:cubicBezTo>
                  <a:cubicBezTo>
                    <a:pt x="653" y="82"/>
                    <a:pt x="395" y="0"/>
                    <a:pt x="13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3"/>
            <p:cNvSpPr/>
            <p:nvPr/>
          </p:nvSpPr>
          <p:spPr>
            <a:xfrm>
              <a:off x="4367625" y="1536225"/>
              <a:ext cx="11125" cy="1350"/>
            </a:xfrm>
            <a:custGeom>
              <a:rect b="b" l="l" r="r" t="t"/>
              <a:pathLst>
                <a:path extrusionOk="0" h="54" w="445">
                  <a:moveTo>
                    <a:pt x="290" y="1"/>
                  </a:moveTo>
                  <a:cubicBezTo>
                    <a:pt x="202" y="1"/>
                    <a:pt x="118" y="10"/>
                    <a:pt x="43" y="10"/>
                  </a:cubicBezTo>
                  <a:cubicBezTo>
                    <a:pt x="0" y="32"/>
                    <a:pt x="0" y="53"/>
                    <a:pt x="43" y="53"/>
                  </a:cubicBezTo>
                  <a:cubicBezTo>
                    <a:pt x="155" y="53"/>
                    <a:pt x="289" y="32"/>
                    <a:pt x="423" y="32"/>
                  </a:cubicBezTo>
                  <a:cubicBezTo>
                    <a:pt x="444" y="32"/>
                    <a:pt x="444" y="10"/>
                    <a:pt x="423" y="10"/>
                  </a:cubicBezTo>
                  <a:cubicBezTo>
                    <a:pt x="378" y="3"/>
                    <a:pt x="334" y="1"/>
                    <a:pt x="29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3"/>
            <p:cNvSpPr/>
            <p:nvPr/>
          </p:nvSpPr>
          <p:spPr>
            <a:xfrm>
              <a:off x="4652525" y="1400650"/>
              <a:ext cx="5225" cy="25825"/>
            </a:xfrm>
            <a:custGeom>
              <a:rect b="b" l="l" r="r" t="t"/>
              <a:pathLst>
                <a:path extrusionOk="0" h="1033" w="209">
                  <a:moveTo>
                    <a:pt x="166" y="0"/>
                  </a:moveTo>
                  <a:cubicBezTo>
                    <a:pt x="155" y="0"/>
                    <a:pt x="145" y="5"/>
                    <a:pt x="145" y="16"/>
                  </a:cubicBezTo>
                  <a:cubicBezTo>
                    <a:pt x="102" y="353"/>
                    <a:pt x="54" y="663"/>
                    <a:pt x="11" y="1000"/>
                  </a:cubicBezTo>
                  <a:cubicBezTo>
                    <a:pt x="0" y="1021"/>
                    <a:pt x="11" y="1032"/>
                    <a:pt x="27" y="1032"/>
                  </a:cubicBezTo>
                  <a:cubicBezTo>
                    <a:pt x="43" y="1032"/>
                    <a:pt x="65" y="1021"/>
                    <a:pt x="75" y="1000"/>
                  </a:cubicBezTo>
                  <a:cubicBezTo>
                    <a:pt x="209" y="685"/>
                    <a:pt x="209" y="353"/>
                    <a:pt x="188" y="16"/>
                  </a:cubicBezTo>
                  <a:cubicBezTo>
                    <a:pt x="188" y="5"/>
                    <a:pt x="177" y="0"/>
                    <a:pt x="16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3"/>
            <p:cNvSpPr/>
            <p:nvPr/>
          </p:nvSpPr>
          <p:spPr>
            <a:xfrm>
              <a:off x="4645025" y="1405175"/>
              <a:ext cx="6725" cy="21775"/>
            </a:xfrm>
            <a:custGeom>
              <a:rect b="b" l="l" r="r" t="t"/>
              <a:pathLst>
                <a:path extrusionOk="0" h="871" w="269">
                  <a:moveTo>
                    <a:pt x="244" y="1"/>
                  </a:moveTo>
                  <a:cubicBezTo>
                    <a:pt x="232" y="1"/>
                    <a:pt x="220" y="6"/>
                    <a:pt x="220" y="17"/>
                  </a:cubicBezTo>
                  <a:cubicBezTo>
                    <a:pt x="156" y="284"/>
                    <a:pt x="108" y="573"/>
                    <a:pt x="1" y="840"/>
                  </a:cubicBezTo>
                  <a:cubicBezTo>
                    <a:pt x="1" y="856"/>
                    <a:pt x="22" y="871"/>
                    <a:pt x="35" y="871"/>
                  </a:cubicBezTo>
                  <a:cubicBezTo>
                    <a:pt x="40" y="871"/>
                    <a:pt x="44" y="868"/>
                    <a:pt x="44" y="862"/>
                  </a:cubicBezTo>
                  <a:cubicBezTo>
                    <a:pt x="199" y="594"/>
                    <a:pt x="220" y="306"/>
                    <a:pt x="268" y="17"/>
                  </a:cubicBezTo>
                  <a:cubicBezTo>
                    <a:pt x="268" y="6"/>
                    <a:pt x="256" y="1"/>
                    <a:pt x="2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3"/>
            <p:cNvSpPr/>
            <p:nvPr/>
          </p:nvSpPr>
          <p:spPr>
            <a:xfrm>
              <a:off x="4628325" y="1404550"/>
              <a:ext cx="7250" cy="22950"/>
            </a:xfrm>
            <a:custGeom>
              <a:rect b="b" l="l" r="r" t="t"/>
              <a:pathLst>
                <a:path extrusionOk="0" h="918" w="290">
                  <a:moveTo>
                    <a:pt x="220" y="0"/>
                  </a:moveTo>
                  <a:cubicBezTo>
                    <a:pt x="209" y="0"/>
                    <a:pt x="198" y="7"/>
                    <a:pt x="198" y="21"/>
                  </a:cubicBezTo>
                  <a:cubicBezTo>
                    <a:pt x="220" y="331"/>
                    <a:pt x="86" y="598"/>
                    <a:pt x="0" y="887"/>
                  </a:cubicBezTo>
                  <a:cubicBezTo>
                    <a:pt x="0" y="902"/>
                    <a:pt x="22" y="917"/>
                    <a:pt x="34" y="917"/>
                  </a:cubicBezTo>
                  <a:cubicBezTo>
                    <a:pt x="40" y="917"/>
                    <a:pt x="43" y="915"/>
                    <a:pt x="43" y="908"/>
                  </a:cubicBezTo>
                  <a:cubicBezTo>
                    <a:pt x="177" y="641"/>
                    <a:pt x="289" y="331"/>
                    <a:pt x="241" y="21"/>
                  </a:cubicBezTo>
                  <a:cubicBezTo>
                    <a:pt x="241" y="7"/>
                    <a:pt x="230" y="0"/>
                    <a:pt x="22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3"/>
            <p:cNvSpPr/>
            <p:nvPr/>
          </p:nvSpPr>
          <p:spPr>
            <a:xfrm>
              <a:off x="4624300" y="1396225"/>
              <a:ext cx="2850" cy="12600"/>
            </a:xfrm>
            <a:custGeom>
              <a:rect b="b" l="l" r="r" t="t"/>
              <a:pathLst>
                <a:path extrusionOk="0" h="504" w="114">
                  <a:moveTo>
                    <a:pt x="92" y="1"/>
                  </a:moveTo>
                  <a:cubicBezTo>
                    <a:pt x="81" y="1"/>
                    <a:pt x="70" y="6"/>
                    <a:pt x="70" y="17"/>
                  </a:cubicBezTo>
                  <a:cubicBezTo>
                    <a:pt x="49" y="172"/>
                    <a:pt x="28" y="327"/>
                    <a:pt x="1" y="487"/>
                  </a:cubicBezTo>
                  <a:cubicBezTo>
                    <a:pt x="1" y="498"/>
                    <a:pt x="8" y="503"/>
                    <a:pt x="14" y="503"/>
                  </a:cubicBezTo>
                  <a:cubicBezTo>
                    <a:pt x="21" y="503"/>
                    <a:pt x="28" y="498"/>
                    <a:pt x="28" y="487"/>
                  </a:cubicBezTo>
                  <a:cubicBezTo>
                    <a:pt x="92" y="327"/>
                    <a:pt x="92" y="172"/>
                    <a:pt x="113" y="17"/>
                  </a:cubicBezTo>
                  <a:cubicBezTo>
                    <a:pt x="113" y="6"/>
                    <a:pt x="103" y="1"/>
                    <a:pt x="9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3"/>
            <p:cNvSpPr/>
            <p:nvPr/>
          </p:nvSpPr>
          <p:spPr>
            <a:xfrm>
              <a:off x="4609350" y="1390200"/>
              <a:ext cx="3350" cy="15100"/>
            </a:xfrm>
            <a:custGeom>
              <a:rect b="b" l="l" r="r" t="t"/>
              <a:pathLst>
                <a:path extrusionOk="0" h="604" w="134">
                  <a:moveTo>
                    <a:pt x="78" y="1"/>
                  </a:moveTo>
                  <a:cubicBezTo>
                    <a:pt x="60" y="1"/>
                    <a:pt x="43" y="12"/>
                    <a:pt x="43" y="33"/>
                  </a:cubicBezTo>
                  <a:cubicBezTo>
                    <a:pt x="21" y="215"/>
                    <a:pt x="64" y="391"/>
                    <a:pt x="0" y="568"/>
                  </a:cubicBezTo>
                  <a:cubicBezTo>
                    <a:pt x="0" y="587"/>
                    <a:pt x="11" y="603"/>
                    <a:pt x="25" y="603"/>
                  </a:cubicBezTo>
                  <a:cubicBezTo>
                    <a:pt x="31" y="603"/>
                    <a:pt x="37" y="601"/>
                    <a:pt x="43" y="595"/>
                  </a:cubicBezTo>
                  <a:cubicBezTo>
                    <a:pt x="134" y="413"/>
                    <a:pt x="134" y="215"/>
                    <a:pt x="112" y="33"/>
                  </a:cubicBezTo>
                  <a:cubicBezTo>
                    <a:pt x="112" y="12"/>
                    <a:pt x="95" y="1"/>
                    <a:pt x="7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3"/>
            <p:cNvSpPr/>
            <p:nvPr/>
          </p:nvSpPr>
          <p:spPr>
            <a:xfrm>
              <a:off x="4609500" y="1401850"/>
              <a:ext cx="6550" cy="18950"/>
            </a:xfrm>
            <a:custGeom>
              <a:rect b="b" l="l" r="r" t="t"/>
              <a:pathLst>
                <a:path extrusionOk="0" h="758" w="262">
                  <a:moveTo>
                    <a:pt x="216" y="0"/>
                  </a:moveTo>
                  <a:cubicBezTo>
                    <a:pt x="204" y="0"/>
                    <a:pt x="192" y="6"/>
                    <a:pt x="192" y="16"/>
                  </a:cubicBezTo>
                  <a:cubicBezTo>
                    <a:pt x="128" y="262"/>
                    <a:pt x="170" y="503"/>
                    <a:pt x="15" y="727"/>
                  </a:cubicBezTo>
                  <a:cubicBezTo>
                    <a:pt x="0" y="743"/>
                    <a:pt x="17" y="758"/>
                    <a:pt x="36" y="758"/>
                  </a:cubicBezTo>
                  <a:cubicBezTo>
                    <a:pt x="44" y="758"/>
                    <a:pt x="52" y="755"/>
                    <a:pt x="58" y="749"/>
                  </a:cubicBezTo>
                  <a:cubicBezTo>
                    <a:pt x="261" y="572"/>
                    <a:pt x="219" y="284"/>
                    <a:pt x="240" y="16"/>
                  </a:cubicBezTo>
                  <a:cubicBezTo>
                    <a:pt x="240" y="6"/>
                    <a:pt x="228" y="0"/>
                    <a:pt x="2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3"/>
            <p:cNvSpPr/>
            <p:nvPr/>
          </p:nvSpPr>
          <p:spPr>
            <a:xfrm>
              <a:off x="4580850" y="1403975"/>
              <a:ext cx="2300" cy="7425"/>
            </a:xfrm>
            <a:custGeom>
              <a:rect b="b" l="l" r="r" t="t"/>
              <a:pathLst>
                <a:path extrusionOk="0" h="297" w="92">
                  <a:moveTo>
                    <a:pt x="14" y="1"/>
                  </a:moveTo>
                  <a:cubicBezTo>
                    <a:pt x="8" y="1"/>
                    <a:pt x="1" y="6"/>
                    <a:pt x="1" y="17"/>
                  </a:cubicBezTo>
                  <a:cubicBezTo>
                    <a:pt x="1" y="108"/>
                    <a:pt x="1" y="220"/>
                    <a:pt x="49" y="284"/>
                  </a:cubicBezTo>
                  <a:cubicBezTo>
                    <a:pt x="56" y="293"/>
                    <a:pt x="63" y="296"/>
                    <a:pt x="70" y="296"/>
                  </a:cubicBezTo>
                  <a:cubicBezTo>
                    <a:pt x="82" y="296"/>
                    <a:pt x="92" y="284"/>
                    <a:pt x="92" y="284"/>
                  </a:cubicBezTo>
                  <a:cubicBezTo>
                    <a:pt x="49" y="199"/>
                    <a:pt x="49" y="108"/>
                    <a:pt x="28" y="17"/>
                  </a:cubicBezTo>
                  <a:cubicBezTo>
                    <a:pt x="28" y="6"/>
                    <a:pt x="21"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3"/>
            <p:cNvSpPr/>
            <p:nvPr/>
          </p:nvSpPr>
          <p:spPr>
            <a:xfrm>
              <a:off x="4572575" y="1400800"/>
              <a:ext cx="5625" cy="20825"/>
            </a:xfrm>
            <a:custGeom>
              <a:rect b="b" l="l" r="r" t="t"/>
              <a:pathLst>
                <a:path extrusionOk="0" h="833" w="225">
                  <a:moveTo>
                    <a:pt x="22" y="1"/>
                  </a:moveTo>
                  <a:cubicBezTo>
                    <a:pt x="11" y="1"/>
                    <a:pt x="0" y="13"/>
                    <a:pt x="0" y="37"/>
                  </a:cubicBezTo>
                  <a:cubicBezTo>
                    <a:pt x="0" y="304"/>
                    <a:pt x="155" y="545"/>
                    <a:pt x="155" y="812"/>
                  </a:cubicBezTo>
                  <a:cubicBezTo>
                    <a:pt x="155" y="826"/>
                    <a:pt x="166" y="832"/>
                    <a:pt x="177" y="832"/>
                  </a:cubicBezTo>
                  <a:cubicBezTo>
                    <a:pt x="188" y="832"/>
                    <a:pt x="198" y="826"/>
                    <a:pt x="198" y="812"/>
                  </a:cubicBezTo>
                  <a:cubicBezTo>
                    <a:pt x="225" y="545"/>
                    <a:pt x="43" y="304"/>
                    <a:pt x="43" y="37"/>
                  </a:cubicBezTo>
                  <a:cubicBezTo>
                    <a:pt x="43" y="13"/>
                    <a:pt x="32"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3"/>
            <p:cNvSpPr/>
            <p:nvPr/>
          </p:nvSpPr>
          <p:spPr>
            <a:xfrm>
              <a:off x="4515225" y="1398900"/>
              <a:ext cx="11650" cy="11350"/>
            </a:xfrm>
            <a:custGeom>
              <a:rect b="b" l="l" r="r" t="t"/>
              <a:pathLst>
                <a:path extrusionOk="0" h="454" w="466">
                  <a:moveTo>
                    <a:pt x="43" y="1"/>
                  </a:moveTo>
                  <a:cubicBezTo>
                    <a:pt x="22" y="1"/>
                    <a:pt x="0" y="22"/>
                    <a:pt x="22" y="43"/>
                  </a:cubicBezTo>
                  <a:cubicBezTo>
                    <a:pt x="43" y="134"/>
                    <a:pt x="134" y="177"/>
                    <a:pt x="198" y="247"/>
                  </a:cubicBezTo>
                  <a:cubicBezTo>
                    <a:pt x="268" y="311"/>
                    <a:pt x="353" y="380"/>
                    <a:pt x="423" y="444"/>
                  </a:cubicBezTo>
                  <a:cubicBezTo>
                    <a:pt x="429" y="451"/>
                    <a:pt x="435" y="453"/>
                    <a:pt x="441" y="453"/>
                  </a:cubicBezTo>
                  <a:cubicBezTo>
                    <a:pt x="455" y="453"/>
                    <a:pt x="465" y="438"/>
                    <a:pt x="465" y="423"/>
                  </a:cubicBezTo>
                  <a:cubicBezTo>
                    <a:pt x="380" y="353"/>
                    <a:pt x="310" y="268"/>
                    <a:pt x="246" y="198"/>
                  </a:cubicBezTo>
                  <a:cubicBezTo>
                    <a:pt x="198" y="134"/>
                    <a:pt x="134" y="22"/>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3"/>
            <p:cNvSpPr/>
            <p:nvPr/>
          </p:nvSpPr>
          <p:spPr>
            <a:xfrm>
              <a:off x="4528050" y="1425425"/>
              <a:ext cx="7250" cy="9950"/>
            </a:xfrm>
            <a:custGeom>
              <a:rect b="b" l="l" r="r" t="t"/>
              <a:pathLst>
                <a:path extrusionOk="0" h="398" w="290">
                  <a:moveTo>
                    <a:pt x="25" y="0"/>
                  </a:moveTo>
                  <a:cubicBezTo>
                    <a:pt x="11" y="0"/>
                    <a:pt x="1" y="15"/>
                    <a:pt x="1" y="30"/>
                  </a:cubicBezTo>
                  <a:cubicBezTo>
                    <a:pt x="1" y="95"/>
                    <a:pt x="43" y="143"/>
                    <a:pt x="86" y="207"/>
                  </a:cubicBezTo>
                  <a:cubicBezTo>
                    <a:pt x="134" y="276"/>
                    <a:pt x="177" y="319"/>
                    <a:pt x="241" y="389"/>
                  </a:cubicBezTo>
                  <a:cubicBezTo>
                    <a:pt x="241" y="395"/>
                    <a:pt x="245" y="397"/>
                    <a:pt x="251" y="397"/>
                  </a:cubicBezTo>
                  <a:cubicBezTo>
                    <a:pt x="265" y="397"/>
                    <a:pt x="289" y="381"/>
                    <a:pt x="289" y="362"/>
                  </a:cubicBezTo>
                  <a:cubicBezTo>
                    <a:pt x="241" y="298"/>
                    <a:pt x="198" y="255"/>
                    <a:pt x="156" y="186"/>
                  </a:cubicBezTo>
                  <a:cubicBezTo>
                    <a:pt x="108" y="143"/>
                    <a:pt x="65" y="73"/>
                    <a:pt x="43" y="9"/>
                  </a:cubicBezTo>
                  <a:cubicBezTo>
                    <a:pt x="37" y="3"/>
                    <a:pt x="31" y="0"/>
                    <a:pt x="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3"/>
            <p:cNvSpPr/>
            <p:nvPr/>
          </p:nvSpPr>
          <p:spPr>
            <a:xfrm>
              <a:off x="4501850" y="1411450"/>
              <a:ext cx="16575" cy="16625"/>
            </a:xfrm>
            <a:custGeom>
              <a:rect b="b" l="l" r="r" t="t"/>
              <a:pathLst>
                <a:path extrusionOk="0" h="665" w="663">
                  <a:moveTo>
                    <a:pt x="34" y="1"/>
                  </a:moveTo>
                  <a:cubicBezTo>
                    <a:pt x="21" y="1"/>
                    <a:pt x="0" y="18"/>
                    <a:pt x="0" y="33"/>
                  </a:cubicBezTo>
                  <a:cubicBezTo>
                    <a:pt x="22" y="167"/>
                    <a:pt x="134" y="253"/>
                    <a:pt x="246" y="322"/>
                  </a:cubicBezTo>
                  <a:cubicBezTo>
                    <a:pt x="380" y="413"/>
                    <a:pt x="535" y="499"/>
                    <a:pt x="599" y="654"/>
                  </a:cubicBezTo>
                  <a:cubicBezTo>
                    <a:pt x="606" y="662"/>
                    <a:pt x="615" y="665"/>
                    <a:pt x="623" y="665"/>
                  </a:cubicBezTo>
                  <a:cubicBezTo>
                    <a:pt x="643" y="665"/>
                    <a:pt x="663" y="647"/>
                    <a:pt x="648" y="632"/>
                  </a:cubicBezTo>
                  <a:cubicBezTo>
                    <a:pt x="599" y="499"/>
                    <a:pt x="514" y="386"/>
                    <a:pt x="402" y="301"/>
                  </a:cubicBezTo>
                  <a:cubicBezTo>
                    <a:pt x="289" y="210"/>
                    <a:pt x="177" y="76"/>
                    <a:pt x="43" y="12"/>
                  </a:cubicBezTo>
                  <a:cubicBezTo>
                    <a:pt x="43" y="4"/>
                    <a:pt x="39" y="1"/>
                    <a:pt x="3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3"/>
            <p:cNvSpPr/>
            <p:nvPr/>
          </p:nvSpPr>
          <p:spPr>
            <a:xfrm>
              <a:off x="4508525" y="1426175"/>
              <a:ext cx="9900" cy="8600"/>
            </a:xfrm>
            <a:custGeom>
              <a:rect b="b" l="l" r="r" t="t"/>
              <a:pathLst>
                <a:path extrusionOk="0" h="344" w="396">
                  <a:moveTo>
                    <a:pt x="44" y="0"/>
                  </a:moveTo>
                  <a:cubicBezTo>
                    <a:pt x="22" y="0"/>
                    <a:pt x="1" y="22"/>
                    <a:pt x="22" y="43"/>
                  </a:cubicBezTo>
                  <a:cubicBezTo>
                    <a:pt x="156" y="113"/>
                    <a:pt x="247" y="225"/>
                    <a:pt x="354" y="332"/>
                  </a:cubicBezTo>
                  <a:cubicBezTo>
                    <a:pt x="354" y="340"/>
                    <a:pt x="358" y="343"/>
                    <a:pt x="364" y="343"/>
                  </a:cubicBezTo>
                  <a:cubicBezTo>
                    <a:pt x="376" y="343"/>
                    <a:pt x="396" y="326"/>
                    <a:pt x="381" y="311"/>
                  </a:cubicBezTo>
                  <a:cubicBezTo>
                    <a:pt x="311" y="177"/>
                    <a:pt x="199" y="43"/>
                    <a:pt x="4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3"/>
            <p:cNvSpPr/>
            <p:nvPr/>
          </p:nvSpPr>
          <p:spPr>
            <a:xfrm>
              <a:off x="4500875" y="1428825"/>
              <a:ext cx="12475" cy="12625"/>
            </a:xfrm>
            <a:custGeom>
              <a:rect b="b" l="l" r="r" t="t"/>
              <a:pathLst>
                <a:path extrusionOk="0" h="505" w="499">
                  <a:moveTo>
                    <a:pt x="38" y="1"/>
                  </a:moveTo>
                  <a:cubicBezTo>
                    <a:pt x="11" y="1"/>
                    <a:pt x="1" y="32"/>
                    <a:pt x="39" y="50"/>
                  </a:cubicBezTo>
                  <a:cubicBezTo>
                    <a:pt x="195" y="162"/>
                    <a:pt x="307" y="360"/>
                    <a:pt x="441" y="493"/>
                  </a:cubicBezTo>
                  <a:cubicBezTo>
                    <a:pt x="447" y="501"/>
                    <a:pt x="455" y="505"/>
                    <a:pt x="463" y="505"/>
                  </a:cubicBezTo>
                  <a:cubicBezTo>
                    <a:pt x="482" y="505"/>
                    <a:pt x="498" y="487"/>
                    <a:pt x="483" y="472"/>
                  </a:cubicBezTo>
                  <a:cubicBezTo>
                    <a:pt x="371" y="296"/>
                    <a:pt x="237" y="92"/>
                    <a:pt x="61" y="7"/>
                  </a:cubicBezTo>
                  <a:cubicBezTo>
                    <a:pt x="53" y="3"/>
                    <a:pt x="45" y="1"/>
                    <a:pt x="3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3"/>
            <p:cNvSpPr/>
            <p:nvPr/>
          </p:nvSpPr>
          <p:spPr>
            <a:xfrm>
              <a:off x="4488475" y="1424400"/>
              <a:ext cx="20950" cy="21350"/>
            </a:xfrm>
            <a:custGeom>
              <a:rect b="b" l="l" r="r" t="t"/>
              <a:pathLst>
                <a:path extrusionOk="0" h="854" w="838">
                  <a:moveTo>
                    <a:pt x="72" y="0"/>
                  </a:moveTo>
                  <a:cubicBezTo>
                    <a:pt x="63" y="0"/>
                    <a:pt x="53" y="1"/>
                    <a:pt x="43" y="2"/>
                  </a:cubicBezTo>
                  <a:cubicBezTo>
                    <a:pt x="1" y="2"/>
                    <a:pt x="1" y="50"/>
                    <a:pt x="43" y="50"/>
                  </a:cubicBezTo>
                  <a:cubicBezTo>
                    <a:pt x="220" y="50"/>
                    <a:pt x="380" y="269"/>
                    <a:pt x="487" y="403"/>
                  </a:cubicBezTo>
                  <a:cubicBezTo>
                    <a:pt x="578" y="537"/>
                    <a:pt x="669" y="697"/>
                    <a:pt x="781" y="831"/>
                  </a:cubicBezTo>
                  <a:cubicBezTo>
                    <a:pt x="789" y="847"/>
                    <a:pt x="800" y="854"/>
                    <a:pt x="810" y="854"/>
                  </a:cubicBezTo>
                  <a:cubicBezTo>
                    <a:pt x="826" y="854"/>
                    <a:pt x="838" y="834"/>
                    <a:pt x="824" y="804"/>
                  </a:cubicBezTo>
                  <a:cubicBezTo>
                    <a:pt x="712" y="628"/>
                    <a:pt x="621" y="451"/>
                    <a:pt x="487" y="296"/>
                  </a:cubicBezTo>
                  <a:cubicBezTo>
                    <a:pt x="386" y="170"/>
                    <a:pt x="237" y="0"/>
                    <a:pt x="7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3"/>
            <p:cNvSpPr/>
            <p:nvPr/>
          </p:nvSpPr>
          <p:spPr>
            <a:xfrm>
              <a:off x="4575075" y="1382100"/>
              <a:ext cx="8075" cy="17700"/>
            </a:xfrm>
            <a:custGeom>
              <a:rect b="b" l="l" r="r" t="t"/>
              <a:pathLst>
                <a:path extrusionOk="0" h="708" w="323">
                  <a:moveTo>
                    <a:pt x="32" y="1"/>
                  </a:moveTo>
                  <a:cubicBezTo>
                    <a:pt x="17" y="1"/>
                    <a:pt x="0" y="13"/>
                    <a:pt x="13" y="25"/>
                  </a:cubicBezTo>
                  <a:cubicBezTo>
                    <a:pt x="55" y="271"/>
                    <a:pt x="168" y="491"/>
                    <a:pt x="280" y="694"/>
                  </a:cubicBezTo>
                  <a:cubicBezTo>
                    <a:pt x="289" y="703"/>
                    <a:pt x="298" y="708"/>
                    <a:pt x="305" y="708"/>
                  </a:cubicBezTo>
                  <a:cubicBezTo>
                    <a:pt x="316" y="708"/>
                    <a:pt x="323" y="698"/>
                    <a:pt x="323" y="673"/>
                  </a:cubicBezTo>
                  <a:cubicBezTo>
                    <a:pt x="232" y="448"/>
                    <a:pt x="146" y="250"/>
                    <a:pt x="55" y="25"/>
                  </a:cubicBezTo>
                  <a:cubicBezTo>
                    <a:pt x="55" y="7"/>
                    <a:pt x="44" y="1"/>
                    <a:pt x="3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3"/>
            <p:cNvSpPr/>
            <p:nvPr/>
          </p:nvSpPr>
          <p:spPr>
            <a:xfrm>
              <a:off x="4570825" y="1386600"/>
              <a:ext cx="5125" cy="10450"/>
            </a:xfrm>
            <a:custGeom>
              <a:rect b="b" l="l" r="r" t="t"/>
              <a:pathLst>
                <a:path extrusionOk="0" h="418" w="205">
                  <a:moveTo>
                    <a:pt x="49" y="1"/>
                  </a:moveTo>
                  <a:cubicBezTo>
                    <a:pt x="28" y="1"/>
                    <a:pt x="1" y="22"/>
                    <a:pt x="28" y="43"/>
                  </a:cubicBezTo>
                  <a:cubicBezTo>
                    <a:pt x="135" y="113"/>
                    <a:pt x="135" y="289"/>
                    <a:pt x="161" y="402"/>
                  </a:cubicBezTo>
                  <a:cubicBezTo>
                    <a:pt x="161" y="412"/>
                    <a:pt x="172" y="418"/>
                    <a:pt x="183" y="418"/>
                  </a:cubicBezTo>
                  <a:cubicBezTo>
                    <a:pt x="193" y="418"/>
                    <a:pt x="204" y="412"/>
                    <a:pt x="204" y="402"/>
                  </a:cubicBezTo>
                  <a:cubicBezTo>
                    <a:pt x="183" y="268"/>
                    <a:pt x="183" y="70"/>
                    <a:pt x="4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3"/>
            <p:cNvSpPr/>
            <p:nvPr/>
          </p:nvSpPr>
          <p:spPr>
            <a:xfrm>
              <a:off x="4465075" y="1446225"/>
              <a:ext cx="21050" cy="10200"/>
            </a:xfrm>
            <a:custGeom>
              <a:rect b="b" l="l" r="r" t="t"/>
              <a:pathLst>
                <a:path extrusionOk="0" h="408" w="842">
                  <a:moveTo>
                    <a:pt x="44" y="1"/>
                  </a:moveTo>
                  <a:cubicBezTo>
                    <a:pt x="1" y="1"/>
                    <a:pt x="1" y="43"/>
                    <a:pt x="22" y="43"/>
                  </a:cubicBezTo>
                  <a:cubicBezTo>
                    <a:pt x="290" y="156"/>
                    <a:pt x="557" y="268"/>
                    <a:pt x="803" y="402"/>
                  </a:cubicBezTo>
                  <a:cubicBezTo>
                    <a:pt x="807" y="406"/>
                    <a:pt x="812" y="408"/>
                    <a:pt x="815" y="408"/>
                  </a:cubicBezTo>
                  <a:cubicBezTo>
                    <a:pt x="831" y="408"/>
                    <a:pt x="841" y="380"/>
                    <a:pt x="824" y="380"/>
                  </a:cubicBezTo>
                  <a:cubicBezTo>
                    <a:pt x="578" y="225"/>
                    <a:pt x="311" y="65"/>
                    <a:pt x="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3"/>
            <p:cNvSpPr/>
            <p:nvPr/>
          </p:nvSpPr>
          <p:spPr>
            <a:xfrm>
              <a:off x="4470025" y="1460425"/>
              <a:ext cx="25625" cy="19900"/>
            </a:xfrm>
            <a:custGeom>
              <a:rect b="b" l="l" r="r" t="t"/>
              <a:pathLst>
                <a:path extrusionOk="0" h="796" w="1025">
                  <a:moveTo>
                    <a:pt x="89" y="1"/>
                  </a:moveTo>
                  <a:cubicBezTo>
                    <a:pt x="68" y="1"/>
                    <a:pt x="46" y="4"/>
                    <a:pt x="22" y="10"/>
                  </a:cubicBezTo>
                  <a:cubicBezTo>
                    <a:pt x="1" y="10"/>
                    <a:pt x="1" y="32"/>
                    <a:pt x="22" y="32"/>
                  </a:cubicBezTo>
                  <a:cubicBezTo>
                    <a:pt x="156" y="32"/>
                    <a:pt x="204" y="144"/>
                    <a:pt x="268" y="213"/>
                  </a:cubicBezTo>
                  <a:cubicBezTo>
                    <a:pt x="338" y="278"/>
                    <a:pt x="423" y="347"/>
                    <a:pt x="493" y="411"/>
                  </a:cubicBezTo>
                  <a:cubicBezTo>
                    <a:pt x="648" y="545"/>
                    <a:pt x="803" y="657"/>
                    <a:pt x="958" y="791"/>
                  </a:cubicBezTo>
                  <a:cubicBezTo>
                    <a:pt x="962" y="794"/>
                    <a:pt x="966" y="795"/>
                    <a:pt x="970" y="795"/>
                  </a:cubicBezTo>
                  <a:cubicBezTo>
                    <a:pt x="995" y="795"/>
                    <a:pt x="1024" y="745"/>
                    <a:pt x="1006" y="727"/>
                  </a:cubicBezTo>
                  <a:cubicBezTo>
                    <a:pt x="803" y="524"/>
                    <a:pt x="557" y="368"/>
                    <a:pt x="359" y="192"/>
                  </a:cubicBezTo>
                  <a:cubicBezTo>
                    <a:pt x="282" y="96"/>
                    <a:pt x="208" y="1"/>
                    <a:pt x="8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3"/>
            <p:cNvSpPr/>
            <p:nvPr/>
          </p:nvSpPr>
          <p:spPr>
            <a:xfrm>
              <a:off x="4479525" y="1462400"/>
              <a:ext cx="13400" cy="10275"/>
            </a:xfrm>
            <a:custGeom>
              <a:rect b="b" l="l" r="r" t="t"/>
              <a:pathLst>
                <a:path extrusionOk="0" h="411" w="536">
                  <a:moveTo>
                    <a:pt x="22" y="1"/>
                  </a:moveTo>
                  <a:cubicBezTo>
                    <a:pt x="22" y="1"/>
                    <a:pt x="0" y="22"/>
                    <a:pt x="22" y="43"/>
                  </a:cubicBezTo>
                  <a:cubicBezTo>
                    <a:pt x="225" y="86"/>
                    <a:pt x="337" y="268"/>
                    <a:pt x="492" y="402"/>
                  </a:cubicBezTo>
                  <a:cubicBezTo>
                    <a:pt x="499" y="408"/>
                    <a:pt x="505" y="411"/>
                    <a:pt x="511" y="411"/>
                  </a:cubicBezTo>
                  <a:cubicBezTo>
                    <a:pt x="524" y="411"/>
                    <a:pt x="535" y="396"/>
                    <a:pt x="535" y="380"/>
                  </a:cubicBezTo>
                  <a:cubicBezTo>
                    <a:pt x="471" y="289"/>
                    <a:pt x="380" y="199"/>
                    <a:pt x="289" y="134"/>
                  </a:cubicBezTo>
                  <a:cubicBezTo>
                    <a:pt x="225" y="65"/>
                    <a:pt x="134"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3"/>
            <p:cNvSpPr/>
            <p:nvPr/>
          </p:nvSpPr>
          <p:spPr>
            <a:xfrm>
              <a:off x="4461200" y="1483525"/>
              <a:ext cx="18200" cy="15900"/>
            </a:xfrm>
            <a:custGeom>
              <a:rect b="b" l="l" r="r" t="t"/>
              <a:pathLst>
                <a:path extrusionOk="0" h="636" w="728">
                  <a:moveTo>
                    <a:pt x="44" y="1"/>
                  </a:moveTo>
                  <a:cubicBezTo>
                    <a:pt x="44" y="1"/>
                    <a:pt x="1" y="22"/>
                    <a:pt x="22" y="22"/>
                  </a:cubicBezTo>
                  <a:cubicBezTo>
                    <a:pt x="241" y="225"/>
                    <a:pt x="445" y="444"/>
                    <a:pt x="669" y="626"/>
                  </a:cubicBezTo>
                  <a:cubicBezTo>
                    <a:pt x="675" y="633"/>
                    <a:pt x="684" y="635"/>
                    <a:pt x="691" y="635"/>
                  </a:cubicBezTo>
                  <a:cubicBezTo>
                    <a:pt x="710" y="635"/>
                    <a:pt x="727" y="620"/>
                    <a:pt x="712" y="605"/>
                  </a:cubicBezTo>
                  <a:cubicBezTo>
                    <a:pt x="487" y="402"/>
                    <a:pt x="268" y="204"/>
                    <a:pt x="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3"/>
            <p:cNvSpPr/>
            <p:nvPr/>
          </p:nvSpPr>
          <p:spPr>
            <a:xfrm>
              <a:off x="4447175" y="1496150"/>
              <a:ext cx="7375" cy="5175"/>
            </a:xfrm>
            <a:custGeom>
              <a:rect b="b" l="l" r="r" t="t"/>
              <a:pathLst>
                <a:path extrusionOk="0" h="207" w="295">
                  <a:moveTo>
                    <a:pt x="29" y="0"/>
                  </a:moveTo>
                  <a:cubicBezTo>
                    <a:pt x="14" y="0"/>
                    <a:pt x="0" y="15"/>
                    <a:pt x="0" y="30"/>
                  </a:cubicBezTo>
                  <a:cubicBezTo>
                    <a:pt x="70" y="100"/>
                    <a:pt x="161" y="207"/>
                    <a:pt x="268" y="207"/>
                  </a:cubicBezTo>
                  <a:cubicBezTo>
                    <a:pt x="294" y="207"/>
                    <a:pt x="294" y="164"/>
                    <a:pt x="268" y="164"/>
                  </a:cubicBezTo>
                  <a:cubicBezTo>
                    <a:pt x="225" y="164"/>
                    <a:pt x="182" y="121"/>
                    <a:pt x="161" y="100"/>
                  </a:cubicBezTo>
                  <a:cubicBezTo>
                    <a:pt x="113" y="52"/>
                    <a:pt x="70" y="30"/>
                    <a:pt x="48" y="9"/>
                  </a:cubicBezTo>
                  <a:cubicBezTo>
                    <a:pt x="42" y="3"/>
                    <a:pt x="35" y="0"/>
                    <a:pt x="2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3"/>
            <p:cNvSpPr/>
            <p:nvPr/>
          </p:nvSpPr>
          <p:spPr>
            <a:xfrm>
              <a:off x="4440675" y="1498950"/>
              <a:ext cx="11600" cy="8225"/>
            </a:xfrm>
            <a:custGeom>
              <a:rect b="b" l="l" r="r" t="t"/>
              <a:pathLst>
                <a:path extrusionOk="0" h="329" w="464">
                  <a:moveTo>
                    <a:pt x="22" y="0"/>
                  </a:moveTo>
                  <a:cubicBezTo>
                    <a:pt x="9" y="0"/>
                    <a:pt x="1" y="16"/>
                    <a:pt x="20" y="31"/>
                  </a:cubicBezTo>
                  <a:cubicBezTo>
                    <a:pt x="127" y="164"/>
                    <a:pt x="308" y="207"/>
                    <a:pt x="421" y="319"/>
                  </a:cubicBezTo>
                  <a:cubicBezTo>
                    <a:pt x="427" y="326"/>
                    <a:pt x="433" y="328"/>
                    <a:pt x="439" y="328"/>
                  </a:cubicBezTo>
                  <a:cubicBezTo>
                    <a:pt x="453" y="328"/>
                    <a:pt x="463" y="313"/>
                    <a:pt x="463" y="298"/>
                  </a:cubicBezTo>
                  <a:cubicBezTo>
                    <a:pt x="330" y="164"/>
                    <a:pt x="175" y="122"/>
                    <a:pt x="41" y="9"/>
                  </a:cubicBezTo>
                  <a:cubicBezTo>
                    <a:pt x="35" y="3"/>
                    <a:pt x="28" y="0"/>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3"/>
            <p:cNvSpPr/>
            <p:nvPr/>
          </p:nvSpPr>
          <p:spPr>
            <a:xfrm>
              <a:off x="4428850" y="1529250"/>
              <a:ext cx="10050" cy="5500"/>
            </a:xfrm>
            <a:custGeom>
              <a:rect b="b" l="l" r="r" t="t"/>
              <a:pathLst>
                <a:path extrusionOk="0" h="220" w="402">
                  <a:moveTo>
                    <a:pt x="43" y="1"/>
                  </a:moveTo>
                  <a:cubicBezTo>
                    <a:pt x="22" y="1"/>
                    <a:pt x="1" y="22"/>
                    <a:pt x="22" y="22"/>
                  </a:cubicBezTo>
                  <a:cubicBezTo>
                    <a:pt x="134" y="113"/>
                    <a:pt x="247" y="156"/>
                    <a:pt x="380" y="220"/>
                  </a:cubicBezTo>
                  <a:cubicBezTo>
                    <a:pt x="380" y="220"/>
                    <a:pt x="402" y="198"/>
                    <a:pt x="380" y="198"/>
                  </a:cubicBezTo>
                  <a:cubicBezTo>
                    <a:pt x="268" y="134"/>
                    <a:pt x="156" y="65"/>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3"/>
            <p:cNvSpPr/>
            <p:nvPr/>
          </p:nvSpPr>
          <p:spPr>
            <a:xfrm>
              <a:off x="4498650" y="1592350"/>
              <a:ext cx="9375" cy="65225"/>
            </a:xfrm>
            <a:custGeom>
              <a:rect b="b" l="l" r="r" t="t"/>
              <a:pathLst>
                <a:path extrusionOk="0" h="2609" w="375">
                  <a:moveTo>
                    <a:pt x="316" y="1"/>
                  </a:moveTo>
                  <a:cubicBezTo>
                    <a:pt x="310" y="1"/>
                    <a:pt x="305" y="6"/>
                    <a:pt x="305" y="17"/>
                  </a:cubicBezTo>
                  <a:cubicBezTo>
                    <a:pt x="326" y="461"/>
                    <a:pt x="262" y="904"/>
                    <a:pt x="214" y="1354"/>
                  </a:cubicBezTo>
                  <a:cubicBezTo>
                    <a:pt x="171" y="1755"/>
                    <a:pt x="150" y="2156"/>
                    <a:pt x="16" y="2557"/>
                  </a:cubicBezTo>
                  <a:cubicBezTo>
                    <a:pt x="0" y="2588"/>
                    <a:pt x="31" y="2608"/>
                    <a:pt x="56" y="2608"/>
                  </a:cubicBezTo>
                  <a:cubicBezTo>
                    <a:pt x="66" y="2608"/>
                    <a:pt x="75" y="2605"/>
                    <a:pt x="80" y="2600"/>
                  </a:cubicBezTo>
                  <a:cubicBezTo>
                    <a:pt x="284" y="2268"/>
                    <a:pt x="284" y="1867"/>
                    <a:pt x="305" y="1487"/>
                  </a:cubicBezTo>
                  <a:cubicBezTo>
                    <a:pt x="348" y="995"/>
                    <a:pt x="374" y="503"/>
                    <a:pt x="326" y="17"/>
                  </a:cubicBezTo>
                  <a:cubicBezTo>
                    <a:pt x="326" y="6"/>
                    <a:pt x="321" y="1"/>
                    <a:pt x="3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3"/>
            <p:cNvSpPr/>
            <p:nvPr/>
          </p:nvSpPr>
          <p:spPr>
            <a:xfrm>
              <a:off x="4510150" y="1610000"/>
              <a:ext cx="2825" cy="19950"/>
            </a:xfrm>
            <a:custGeom>
              <a:rect b="b" l="l" r="r" t="t"/>
              <a:pathLst>
                <a:path extrusionOk="0" h="798" w="113">
                  <a:moveTo>
                    <a:pt x="48" y="1"/>
                  </a:moveTo>
                  <a:cubicBezTo>
                    <a:pt x="48" y="1"/>
                    <a:pt x="0" y="1"/>
                    <a:pt x="21" y="22"/>
                  </a:cubicBezTo>
                  <a:cubicBezTo>
                    <a:pt x="48" y="268"/>
                    <a:pt x="48" y="514"/>
                    <a:pt x="48" y="781"/>
                  </a:cubicBezTo>
                  <a:cubicBezTo>
                    <a:pt x="48" y="792"/>
                    <a:pt x="53" y="797"/>
                    <a:pt x="59" y="797"/>
                  </a:cubicBezTo>
                  <a:cubicBezTo>
                    <a:pt x="64" y="797"/>
                    <a:pt x="70" y="792"/>
                    <a:pt x="70" y="781"/>
                  </a:cubicBezTo>
                  <a:cubicBezTo>
                    <a:pt x="112" y="535"/>
                    <a:pt x="91" y="268"/>
                    <a:pt x="4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3"/>
            <p:cNvSpPr/>
            <p:nvPr/>
          </p:nvSpPr>
          <p:spPr>
            <a:xfrm>
              <a:off x="4514025" y="1622975"/>
              <a:ext cx="1225" cy="8050"/>
            </a:xfrm>
            <a:custGeom>
              <a:rect b="b" l="l" r="r" t="t"/>
              <a:pathLst>
                <a:path extrusionOk="0" h="322" w="49">
                  <a:moveTo>
                    <a:pt x="24" y="0"/>
                  </a:moveTo>
                  <a:cubicBezTo>
                    <a:pt x="12" y="0"/>
                    <a:pt x="0" y="6"/>
                    <a:pt x="0" y="16"/>
                  </a:cubicBezTo>
                  <a:lnTo>
                    <a:pt x="0" y="305"/>
                  </a:lnTo>
                  <a:cubicBezTo>
                    <a:pt x="0" y="316"/>
                    <a:pt x="7" y="321"/>
                    <a:pt x="13" y="321"/>
                  </a:cubicBezTo>
                  <a:cubicBezTo>
                    <a:pt x="20" y="321"/>
                    <a:pt x="27" y="316"/>
                    <a:pt x="27" y="305"/>
                  </a:cubicBezTo>
                  <a:cubicBezTo>
                    <a:pt x="48" y="214"/>
                    <a:pt x="48" y="129"/>
                    <a:pt x="48" y="16"/>
                  </a:cubicBezTo>
                  <a:cubicBezTo>
                    <a:pt x="48" y="6"/>
                    <a:pt x="36" y="0"/>
                    <a:pt x="2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3"/>
            <p:cNvSpPr/>
            <p:nvPr/>
          </p:nvSpPr>
          <p:spPr>
            <a:xfrm>
              <a:off x="4579800" y="1621425"/>
              <a:ext cx="26750" cy="24300"/>
            </a:xfrm>
            <a:custGeom>
              <a:rect b="b" l="l" r="r" t="t"/>
              <a:pathLst>
                <a:path extrusionOk="0" h="972" w="1070">
                  <a:moveTo>
                    <a:pt x="1045" y="0"/>
                  </a:moveTo>
                  <a:cubicBezTo>
                    <a:pt x="1039" y="0"/>
                    <a:pt x="1033" y="3"/>
                    <a:pt x="1027" y="9"/>
                  </a:cubicBezTo>
                  <a:cubicBezTo>
                    <a:pt x="872" y="191"/>
                    <a:pt x="738" y="346"/>
                    <a:pt x="535" y="501"/>
                  </a:cubicBezTo>
                  <a:cubicBezTo>
                    <a:pt x="358" y="634"/>
                    <a:pt x="177" y="768"/>
                    <a:pt x="22" y="945"/>
                  </a:cubicBezTo>
                  <a:cubicBezTo>
                    <a:pt x="0" y="945"/>
                    <a:pt x="22" y="971"/>
                    <a:pt x="43" y="971"/>
                  </a:cubicBezTo>
                  <a:cubicBezTo>
                    <a:pt x="358" y="677"/>
                    <a:pt x="915" y="458"/>
                    <a:pt x="1070" y="36"/>
                  </a:cubicBezTo>
                  <a:cubicBezTo>
                    <a:pt x="1070" y="16"/>
                    <a:pt x="1059" y="0"/>
                    <a:pt x="104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3"/>
            <p:cNvSpPr/>
            <p:nvPr/>
          </p:nvSpPr>
          <p:spPr>
            <a:xfrm>
              <a:off x="4587000" y="1619800"/>
              <a:ext cx="13250" cy="13300"/>
            </a:xfrm>
            <a:custGeom>
              <a:rect b="b" l="l" r="r" t="t"/>
              <a:pathLst>
                <a:path extrusionOk="0" h="532" w="530">
                  <a:moveTo>
                    <a:pt x="511" y="1"/>
                  </a:moveTo>
                  <a:cubicBezTo>
                    <a:pt x="505" y="1"/>
                    <a:pt x="499" y="3"/>
                    <a:pt x="493" y="10"/>
                  </a:cubicBezTo>
                  <a:cubicBezTo>
                    <a:pt x="338" y="165"/>
                    <a:pt x="156" y="320"/>
                    <a:pt x="1" y="502"/>
                  </a:cubicBezTo>
                  <a:cubicBezTo>
                    <a:pt x="1" y="517"/>
                    <a:pt x="12" y="532"/>
                    <a:pt x="27" y="532"/>
                  </a:cubicBezTo>
                  <a:cubicBezTo>
                    <a:pt x="34" y="532"/>
                    <a:pt x="41" y="529"/>
                    <a:pt x="49" y="523"/>
                  </a:cubicBezTo>
                  <a:cubicBezTo>
                    <a:pt x="226" y="389"/>
                    <a:pt x="359" y="208"/>
                    <a:pt x="514" y="31"/>
                  </a:cubicBezTo>
                  <a:cubicBezTo>
                    <a:pt x="529" y="16"/>
                    <a:pt x="523" y="1"/>
                    <a:pt x="5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3"/>
            <p:cNvSpPr/>
            <p:nvPr/>
          </p:nvSpPr>
          <p:spPr>
            <a:xfrm>
              <a:off x="4526850" y="1601575"/>
              <a:ext cx="30100" cy="64200"/>
            </a:xfrm>
            <a:custGeom>
              <a:rect b="b" l="l" r="r" t="t"/>
              <a:pathLst>
                <a:path extrusionOk="0" h="2568" w="1204">
                  <a:moveTo>
                    <a:pt x="1171" y="0"/>
                  </a:moveTo>
                  <a:cubicBezTo>
                    <a:pt x="1160" y="0"/>
                    <a:pt x="1148" y="8"/>
                    <a:pt x="1140" y="27"/>
                  </a:cubicBezTo>
                  <a:cubicBezTo>
                    <a:pt x="915" y="380"/>
                    <a:pt x="824" y="830"/>
                    <a:pt x="690" y="1231"/>
                  </a:cubicBezTo>
                  <a:cubicBezTo>
                    <a:pt x="514" y="1696"/>
                    <a:pt x="337" y="2140"/>
                    <a:pt x="22" y="2541"/>
                  </a:cubicBezTo>
                  <a:cubicBezTo>
                    <a:pt x="0" y="2568"/>
                    <a:pt x="22" y="2568"/>
                    <a:pt x="49" y="2568"/>
                  </a:cubicBezTo>
                  <a:cubicBezTo>
                    <a:pt x="337" y="2231"/>
                    <a:pt x="535" y="1851"/>
                    <a:pt x="717" y="1471"/>
                  </a:cubicBezTo>
                  <a:cubicBezTo>
                    <a:pt x="915" y="1006"/>
                    <a:pt x="1091" y="535"/>
                    <a:pt x="1204" y="49"/>
                  </a:cubicBezTo>
                  <a:cubicBezTo>
                    <a:pt x="1204" y="20"/>
                    <a:pt x="1188" y="0"/>
                    <a:pt x="117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3"/>
            <p:cNvSpPr/>
            <p:nvPr/>
          </p:nvSpPr>
          <p:spPr>
            <a:xfrm>
              <a:off x="4547450" y="1594500"/>
              <a:ext cx="6700" cy="18025"/>
            </a:xfrm>
            <a:custGeom>
              <a:rect b="b" l="l" r="r" t="t"/>
              <a:pathLst>
                <a:path extrusionOk="0" h="721" w="268">
                  <a:moveTo>
                    <a:pt x="257" y="0"/>
                  </a:moveTo>
                  <a:cubicBezTo>
                    <a:pt x="251" y="0"/>
                    <a:pt x="246" y="6"/>
                    <a:pt x="246" y="16"/>
                  </a:cubicBezTo>
                  <a:cubicBezTo>
                    <a:pt x="203" y="241"/>
                    <a:pt x="91" y="465"/>
                    <a:pt x="0" y="685"/>
                  </a:cubicBezTo>
                  <a:cubicBezTo>
                    <a:pt x="0" y="704"/>
                    <a:pt x="14" y="720"/>
                    <a:pt x="21" y="720"/>
                  </a:cubicBezTo>
                  <a:cubicBezTo>
                    <a:pt x="25" y="720"/>
                    <a:pt x="27" y="718"/>
                    <a:pt x="27" y="711"/>
                  </a:cubicBezTo>
                  <a:cubicBezTo>
                    <a:pt x="160" y="487"/>
                    <a:pt x="246" y="262"/>
                    <a:pt x="267" y="16"/>
                  </a:cubicBezTo>
                  <a:cubicBezTo>
                    <a:pt x="267" y="6"/>
                    <a:pt x="262" y="0"/>
                    <a:pt x="25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3"/>
            <p:cNvSpPr/>
            <p:nvPr/>
          </p:nvSpPr>
          <p:spPr>
            <a:xfrm>
              <a:off x="4574900" y="1661525"/>
              <a:ext cx="26525" cy="13900"/>
            </a:xfrm>
            <a:custGeom>
              <a:rect b="b" l="l" r="r" t="t"/>
              <a:pathLst>
                <a:path extrusionOk="0" h="556" w="1061">
                  <a:moveTo>
                    <a:pt x="1038" y="0"/>
                  </a:moveTo>
                  <a:cubicBezTo>
                    <a:pt x="1032" y="0"/>
                    <a:pt x="1026" y="3"/>
                    <a:pt x="1020" y="9"/>
                  </a:cubicBezTo>
                  <a:cubicBezTo>
                    <a:pt x="710" y="191"/>
                    <a:pt x="373" y="389"/>
                    <a:pt x="20" y="523"/>
                  </a:cubicBezTo>
                  <a:cubicBezTo>
                    <a:pt x="5" y="537"/>
                    <a:pt x="0" y="555"/>
                    <a:pt x="6" y="555"/>
                  </a:cubicBezTo>
                  <a:cubicBezTo>
                    <a:pt x="9" y="555"/>
                    <a:pt x="13" y="552"/>
                    <a:pt x="20" y="544"/>
                  </a:cubicBezTo>
                  <a:cubicBezTo>
                    <a:pt x="373" y="437"/>
                    <a:pt x="731" y="234"/>
                    <a:pt x="1041" y="36"/>
                  </a:cubicBezTo>
                  <a:cubicBezTo>
                    <a:pt x="1060" y="17"/>
                    <a:pt x="1052" y="0"/>
                    <a:pt x="103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3"/>
            <p:cNvSpPr/>
            <p:nvPr/>
          </p:nvSpPr>
          <p:spPr>
            <a:xfrm>
              <a:off x="4585950" y="1652925"/>
              <a:ext cx="22875" cy="12475"/>
            </a:xfrm>
            <a:custGeom>
              <a:rect b="b" l="l" r="r" t="t"/>
              <a:pathLst>
                <a:path extrusionOk="0" h="499" w="915">
                  <a:moveTo>
                    <a:pt x="866" y="0"/>
                  </a:moveTo>
                  <a:cubicBezTo>
                    <a:pt x="599" y="177"/>
                    <a:pt x="289" y="332"/>
                    <a:pt x="0" y="465"/>
                  </a:cubicBezTo>
                  <a:cubicBezTo>
                    <a:pt x="0" y="480"/>
                    <a:pt x="0" y="498"/>
                    <a:pt x="8" y="498"/>
                  </a:cubicBezTo>
                  <a:cubicBezTo>
                    <a:pt x="11" y="498"/>
                    <a:pt x="15" y="495"/>
                    <a:pt x="22" y="487"/>
                  </a:cubicBezTo>
                  <a:cubicBezTo>
                    <a:pt x="332" y="380"/>
                    <a:pt x="626" y="219"/>
                    <a:pt x="893" y="22"/>
                  </a:cubicBezTo>
                  <a:cubicBezTo>
                    <a:pt x="915" y="22"/>
                    <a:pt x="893" y="0"/>
                    <a:pt x="86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3"/>
            <p:cNvSpPr/>
            <p:nvPr/>
          </p:nvSpPr>
          <p:spPr>
            <a:xfrm>
              <a:off x="4589400" y="1652100"/>
              <a:ext cx="16625" cy="9275"/>
            </a:xfrm>
            <a:custGeom>
              <a:rect b="b" l="l" r="r" t="t"/>
              <a:pathLst>
                <a:path extrusionOk="0" h="371" w="665">
                  <a:moveTo>
                    <a:pt x="657" y="1"/>
                  </a:moveTo>
                  <a:cubicBezTo>
                    <a:pt x="654" y="1"/>
                    <a:pt x="649" y="4"/>
                    <a:pt x="643" y="12"/>
                  </a:cubicBezTo>
                  <a:cubicBezTo>
                    <a:pt x="440" y="119"/>
                    <a:pt x="242" y="252"/>
                    <a:pt x="17" y="343"/>
                  </a:cubicBezTo>
                  <a:cubicBezTo>
                    <a:pt x="0" y="343"/>
                    <a:pt x="10" y="371"/>
                    <a:pt x="15" y="371"/>
                  </a:cubicBezTo>
                  <a:cubicBezTo>
                    <a:pt x="16" y="371"/>
                    <a:pt x="17" y="369"/>
                    <a:pt x="17" y="365"/>
                  </a:cubicBezTo>
                  <a:cubicBezTo>
                    <a:pt x="242" y="279"/>
                    <a:pt x="461" y="167"/>
                    <a:pt x="664" y="33"/>
                  </a:cubicBezTo>
                  <a:cubicBezTo>
                    <a:pt x="664" y="18"/>
                    <a:pt x="664" y="1"/>
                    <a:pt x="65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3"/>
            <p:cNvSpPr/>
            <p:nvPr/>
          </p:nvSpPr>
          <p:spPr>
            <a:xfrm>
              <a:off x="4592100" y="1646225"/>
              <a:ext cx="18875" cy="10600"/>
            </a:xfrm>
            <a:custGeom>
              <a:rect b="b" l="l" r="r" t="t"/>
              <a:pathLst>
                <a:path extrusionOk="0" h="424" w="755">
                  <a:moveTo>
                    <a:pt x="733" y="1"/>
                  </a:moveTo>
                  <a:cubicBezTo>
                    <a:pt x="487" y="134"/>
                    <a:pt x="246" y="247"/>
                    <a:pt x="0" y="402"/>
                  </a:cubicBezTo>
                  <a:cubicBezTo>
                    <a:pt x="0" y="402"/>
                    <a:pt x="0" y="423"/>
                    <a:pt x="22" y="423"/>
                  </a:cubicBezTo>
                  <a:cubicBezTo>
                    <a:pt x="268" y="268"/>
                    <a:pt x="514" y="156"/>
                    <a:pt x="733" y="22"/>
                  </a:cubicBezTo>
                  <a:cubicBezTo>
                    <a:pt x="754" y="22"/>
                    <a:pt x="733" y="1"/>
                    <a:pt x="7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3"/>
            <p:cNvSpPr/>
            <p:nvPr/>
          </p:nvSpPr>
          <p:spPr>
            <a:xfrm>
              <a:off x="4531400" y="1626850"/>
              <a:ext cx="9375" cy="27375"/>
            </a:xfrm>
            <a:custGeom>
              <a:rect b="b" l="l" r="r" t="t"/>
              <a:pathLst>
                <a:path extrusionOk="0" h="1095" w="375">
                  <a:moveTo>
                    <a:pt x="364" y="0"/>
                  </a:moveTo>
                  <a:cubicBezTo>
                    <a:pt x="359" y="0"/>
                    <a:pt x="353" y="6"/>
                    <a:pt x="353" y="16"/>
                  </a:cubicBezTo>
                  <a:cubicBezTo>
                    <a:pt x="241" y="375"/>
                    <a:pt x="177" y="728"/>
                    <a:pt x="0" y="1065"/>
                  </a:cubicBezTo>
                  <a:cubicBezTo>
                    <a:pt x="0" y="1080"/>
                    <a:pt x="11" y="1095"/>
                    <a:pt x="25" y="1095"/>
                  </a:cubicBezTo>
                  <a:cubicBezTo>
                    <a:pt x="31" y="1095"/>
                    <a:pt x="37" y="1092"/>
                    <a:pt x="43" y="1086"/>
                  </a:cubicBezTo>
                  <a:cubicBezTo>
                    <a:pt x="220" y="754"/>
                    <a:pt x="268" y="375"/>
                    <a:pt x="375" y="16"/>
                  </a:cubicBezTo>
                  <a:cubicBezTo>
                    <a:pt x="375" y="6"/>
                    <a:pt x="369" y="0"/>
                    <a:pt x="36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3"/>
            <p:cNvSpPr/>
            <p:nvPr/>
          </p:nvSpPr>
          <p:spPr>
            <a:xfrm>
              <a:off x="4529650" y="1635675"/>
              <a:ext cx="5100" cy="12175"/>
            </a:xfrm>
            <a:custGeom>
              <a:rect b="b" l="l" r="r" t="t"/>
              <a:pathLst>
                <a:path extrusionOk="0" h="487" w="204">
                  <a:moveTo>
                    <a:pt x="177" y="0"/>
                  </a:moveTo>
                  <a:cubicBezTo>
                    <a:pt x="156" y="177"/>
                    <a:pt x="70" y="332"/>
                    <a:pt x="1" y="466"/>
                  </a:cubicBezTo>
                  <a:cubicBezTo>
                    <a:pt x="1" y="487"/>
                    <a:pt x="22" y="487"/>
                    <a:pt x="22" y="487"/>
                  </a:cubicBezTo>
                  <a:cubicBezTo>
                    <a:pt x="113" y="332"/>
                    <a:pt x="177" y="177"/>
                    <a:pt x="20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3"/>
            <p:cNvSpPr/>
            <p:nvPr/>
          </p:nvSpPr>
          <p:spPr>
            <a:xfrm>
              <a:off x="4517350" y="1576350"/>
              <a:ext cx="2850" cy="27925"/>
            </a:xfrm>
            <a:custGeom>
              <a:rect b="b" l="l" r="r" t="t"/>
              <a:pathLst>
                <a:path extrusionOk="0" h="1117" w="114">
                  <a:moveTo>
                    <a:pt x="21" y="0"/>
                  </a:moveTo>
                  <a:cubicBezTo>
                    <a:pt x="13" y="0"/>
                    <a:pt x="1" y="10"/>
                    <a:pt x="1" y="10"/>
                  </a:cubicBezTo>
                  <a:cubicBezTo>
                    <a:pt x="70" y="389"/>
                    <a:pt x="28" y="742"/>
                    <a:pt x="1" y="1101"/>
                  </a:cubicBezTo>
                  <a:cubicBezTo>
                    <a:pt x="1" y="1111"/>
                    <a:pt x="7" y="1117"/>
                    <a:pt x="17" y="1117"/>
                  </a:cubicBezTo>
                  <a:cubicBezTo>
                    <a:pt x="26" y="1117"/>
                    <a:pt x="38" y="1111"/>
                    <a:pt x="49" y="1101"/>
                  </a:cubicBezTo>
                  <a:cubicBezTo>
                    <a:pt x="70" y="742"/>
                    <a:pt x="113" y="368"/>
                    <a:pt x="28" y="10"/>
                  </a:cubicBezTo>
                  <a:cubicBezTo>
                    <a:pt x="28" y="3"/>
                    <a:pt x="25" y="0"/>
                    <a:pt x="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3"/>
            <p:cNvSpPr/>
            <p:nvPr/>
          </p:nvSpPr>
          <p:spPr>
            <a:xfrm>
              <a:off x="4516300" y="1581125"/>
              <a:ext cx="1075" cy="15525"/>
            </a:xfrm>
            <a:custGeom>
              <a:rect b="b" l="l" r="r" t="t"/>
              <a:pathLst>
                <a:path extrusionOk="0" h="621" w="43">
                  <a:moveTo>
                    <a:pt x="11" y="0"/>
                  </a:moveTo>
                  <a:cubicBezTo>
                    <a:pt x="5" y="0"/>
                    <a:pt x="0" y="6"/>
                    <a:pt x="0" y="17"/>
                  </a:cubicBezTo>
                  <a:cubicBezTo>
                    <a:pt x="21" y="220"/>
                    <a:pt x="21" y="418"/>
                    <a:pt x="21" y="621"/>
                  </a:cubicBezTo>
                  <a:lnTo>
                    <a:pt x="43" y="621"/>
                  </a:lnTo>
                  <a:cubicBezTo>
                    <a:pt x="43" y="418"/>
                    <a:pt x="43" y="220"/>
                    <a:pt x="21" y="17"/>
                  </a:cubicBezTo>
                  <a:cubicBezTo>
                    <a:pt x="21" y="6"/>
                    <a:pt x="16" y="0"/>
                    <a:pt x="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3"/>
            <p:cNvSpPr/>
            <p:nvPr/>
          </p:nvSpPr>
          <p:spPr>
            <a:xfrm>
              <a:off x="4512400" y="1581000"/>
              <a:ext cx="1100" cy="12850"/>
            </a:xfrm>
            <a:custGeom>
              <a:rect b="b" l="l" r="r" t="t"/>
              <a:pathLst>
                <a:path extrusionOk="0" h="514" w="44">
                  <a:moveTo>
                    <a:pt x="1" y="0"/>
                  </a:moveTo>
                  <a:cubicBezTo>
                    <a:pt x="1" y="182"/>
                    <a:pt x="1" y="337"/>
                    <a:pt x="22" y="513"/>
                  </a:cubicBezTo>
                  <a:cubicBezTo>
                    <a:pt x="22" y="513"/>
                    <a:pt x="44" y="513"/>
                    <a:pt x="44" y="492"/>
                  </a:cubicBezTo>
                  <a:cubicBezTo>
                    <a:pt x="22" y="337"/>
                    <a:pt x="22" y="182"/>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3"/>
            <p:cNvSpPr/>
            <p:nvPr/>
          </p:nvSpPr>
          <p:spPr>
            <a:xfrm>
              <a:off x="4466700" y="1640750"/>
              <a:ext cx="2275" cy="13800"/>
            </a:xfrm>
            <a:custGeom>
              <a:rect b="b" l="l" r="r" t="t"/>
              <a:pathLst>
                <a:path extrusionOk="0" h="552" w="91">
                  <a:moveTo>
                    <a:pt x="11" y="1"/>
                  </a:moveTo>
                  <a:cubicBezTo>
                    <a:pt x="5" y="1"/>
                    <a:pt x="0" y="6"/>
                    <a:pt x="0" y="17"/>
                  </a:cubicBezTo>
                  <a:cubicBezTo>
                    <a:pt x="21" y="198"/>
                    <a:pt x="48" y="375"/>
                    <a:pt x="70" y="551"/>
                  </a:cubicBezTo>
                  <a:lnTo>
                    <a:pt x="91" y="551"/>
                  </a:lnTo>
                  <a:cubicBezTo>
                    <a:pt x="70" y="375"/>
                    <a:pt x="48" y="198"/>
                    <a:pt x="21" y="17"/>
                  </a:cubicBezTo>
                  <a:cubicBezTo>
                    <a:pt x="21" y="6"/>
                    <a:pt x="16" y="1"/>
                    <a:pt x="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3"/>
            <p:cNvSpPr/>
            <p:nvPr/>
          </p:nvSpPr>
          <p:spPr>
            <a:xfrm>
              <a:off x="4445575" y="1557375"/>
              <a:ext cx="18325" cy="56925"/>
            </a:xfrm>
            <a:custGeom>
              <a:rect b="b" l="l" r="r" t="t"/>
              <a:pathLst>
                <a:path extrusionOk="0" h="2277" w="733">
                  <a:moveTo>
                    <a:pt x="8" y="0"/>
                  </a:moveTo>
                  <a:cubicBezTo>
                    <a:pt x="0" y="0"/>
                    <a:pt x="0" y="16"/>
                    <a:pt x="0" y="31"/>
                  </a:cubicBezTo>
                  <a:cubicBezTo>
                    <a:pt x="134" y="122"/>
                    <a:pt x="155" y="298"/>
                    <a:pt x="198" y="432"/>
                  </a:cubicBezTo>
                  <a:cubicBezTo>
                    <a:pt x="246" y="592"/>
                    <a:pt x="310" y="747"/>
                    <a:pt x="380" y="902"/>
                  </a:cubicBezTo>
                  <a:cubicBezTo>
                    <a:pt x="535" y="1346"/>
                    <a:pt x="626" y="1795"/>
                    <a:pt x="690" y="2261"/>
                  </a:cubicBezTo>
                  <a:cubicBezTo>
                    <a:pt x="690" y="2271"/>
                    <a:pt x="701" y="2277"/>
                    <a:pt x="711" y="2277"/>
                  </a:cubicBezTo>
                  <a:cubicBezTo>
                    <a:pt x="722" y="2277"/>
                    <a:pt x="733" y="2271"/>
                    <a:pt x="733" y="2261"/>
                  </a:cubicBezTo>
                  <a:cubicBezTo>
                    <a:pt x="711" y="1747"/>
                    <a:pt x="599" y="1282"/>
                    <a:pt x="401" y="811"/>
                  </a:cubicBezTo>
                  <a:cubicBezTo>
                    <a:pt x="332" y="635"/>
                    <a:pt x="267" y="458"/>
                    <a:pt x="198" y="277"/>
                  </a:cubicBezTo>
                  <a:cubicBezTo>
                    <a:pt x="155" y="164"/>
                    <a:pt x="112" y="57"/>
                    <a:pt x="21" y="9"/>
                  </a:cubicBezTo>
                  <a:cubicBezTo>
                    <a:pt x="15" y="3"/>
                    <a:pt x="11" y="0"/>
                    <a:pt x="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3"/>
            <p:cNvSpPr/>
            <p:nvPr/>
          </p:nvSpPr>
          <p:spPr>
            <a:xfrm>
              <a:off x="4449450" y="1587800"/>
              <a:ext cx="8975" cy="29525"/>
            </a:xfrm>
            <a:custGeom>
              <a:rect b="b" l="l" r="r" t="t"/>
              <a:pathLst>
                <a:path extrusionOk="0" h="1181" w="359">
                  <a:moveTo>
                    <a:pt x="14" y="1"/>
                  </a:moveTo>
                  <a:cubicBezTo>
                    <a:pt x="5" y="1"/>
                    <a:pt x="0" y="6"/>
                    <a:pt x="0" y="17"/>
                  </a:cubicBezTo>
                  <a:cubicBezTo>
                    <a:pt x="112" y="397"/>
                    <a:pt x="246" y="776"/>
                    <a:pt x="310" y="1156"/>
                  </a:cubicBezTo>
                  <a:cubicBezTo>
                    <a:pt x="322" y="1174"/>
                    <a:pt x="332" y="1181"/>
                    <a:pt x="340" y="1181"/>
                  </a:cubicBezTo>
                  <a:cubicBezTo>
                    <a:pt x="351" y="1181"/>
                    <a:pt x="358" y="1168"/>
                    <a:pt x="358" y="1156"/>
                  </a:cubicBezTo>
                  <a:cubicBezTo>
                    <a:pt x="289" y="755"/>
                    <a:pt x="155" y="397"/>
                    <a:pt x="43" y="17"/>
                  </a:cubicBezTo>
                  <a:cubicBezTo>
                    <a:pt x="32" y="6"/>
                    <a:pt x="22"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3"/>
            <p:cNvSpPr/>
            <p:nvPr/>
          </p:nvSpPr>
          <p:spPr>
            <a:xfrm>
              <a:off x="4388200" y="1601575"/>
              <a:ext cx="42950" cy="64725"/>
            </a:xfrm>
            <a:custGeom>
              <a:rect b="b" l="l" r="r" t="t"/>
              <a:pathLst>
                <a:path extrusionOk="0" h="2589" w="1718">
                  <a:moveTo>
                    <a:pt x="22" y="1"/>
                  </a:moveTo>
                  <a:cubicBezTo>
                    <a:pt x="1" y="1"/>
                    <a:pt x="1" y="1"/>
                    <a:pt x="1" y="27"/>
                  </a:cubicBezTo>
                  <a:cubicBezTo>
                    <a:pt x="311" y="535"/>
                    <a:pt x="621" y="1070"/>
                    <a:pt x="915" y="1605"/>
                  </a:cubicBezTo>
                  <a:cubicBezTo>
                    <a:pt x="1022" y="1830"/>
                    <a:pt x="1135" y="2033"/>
                    <a:pt x="1290" y="2231"/>
                  </a:cubicBezTo>
                  <a:cubicBezTo>
                    <a:pt x="1381" y="2364"/>
                    <a:pt x="1493" y="2541"/>
                    <a:pt x="1648" y="2589"/>
                  </a:cubicBezTo>
                  <a:cubicBezTo>
                    <a:pt x="1691" y="2589"/>
                    <a:pt x="1718" y="2568"/>
                    <a:pt x="1691" y="2541"/>
                  </a:cubicBezTo>
                  <a:cubicBezTo>
                    <a:pt x="1584" y="2364"/>
                    <a:pt x="1423" y="2231"/>
                    <a:pt x="1316" y="2076"/>
                  </a:cubicBezTo>
                  <a:cubicBezTo>
                    <a:pt x="1183" y="1899"/>
                    <a:pt x="1070" y="1696"/>
                    <a:pt x="958" y="1519"/>
                  </a:cubicBezTo>
                  <a:cubicBezTo>
                    <a:pt x="669" y="1006"/>
                    <a:pt x="332" y="514"/>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3"/>
            <p:cNvSpPr/>
            <p:nvPr/>
          </p:nvSpPr>
          <p:spPr>
            <a:xfrm>
              <a:off x="4409325" y="1629275"/>
              <a:ext cx="12600" cy="16850"/>
            </a:xfrm>
            <a:custGeom>
              <a:rect b="b" l="l" r="r" t="t"/>
              <a:pathLst>
                <a:path extrusionOk="0" h="674" w="504">
                  <a:moveTo>
                    <a:pt x="17" y="1"/>
                  </a:moveTo>
                  <a:cubicBezTo>
                    <a:pt x="10" y="1"/>
                    <a:pt x="1" y="10"/>
                    <a:pt x="1" y="10"/>
                  </a:cubicBezTo>
                  <a:cubicBezTo>
                    <a:pt x="135" y="256"/>
                    <a:pt x="311" y="454"/>
                    <a:pt x="471" y="657"/>
                  </a:cubicBezTo>
                  <a:cubicBezTo>
                    <a:pt x="482" y="668"/>
                    <a:pt x="493" y="673"/>
                    <a:pt x="498" y="673"/>
                  </a:cubicBezTo>
                  <a:cubicBezTo>
                    <a:pt x="504" y="673"/>
                    <a:pt x="504" y="668"/>
                    <a:pt x="493" y="657"/>
                  </a:cubicBezTo>
                  <a:cubicBezTo>
                    <a:pt x="381" y="411"/>
                    <a:pt x="177" y="208"/>
                    <a:pt x="22" y="10"/>
                  </a:cubicBezTo>
                  <a:cubicBezTo>
                    <a:pt x="22" y="3"/>
                    <a:pt x="20" y="1"/>
                    <a:pt x="1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3"/>
            <p:cNvSpPr/>
            <p:nvPr/>
          </p:nvSpPr>
          <p:spPr>
            <a:xfrm>
              <a:off x="4421625" y="1638125"/>
              <a:ext cx="8850" cy="16100"/>
            </a:xfrm>
            <a:custGeom>
              <a:rect b="b" l="l" r="r" t="t"/>
              <a:pathLst>
                <a:path extrusionOk="0" h="644" w="354">
                  <a:moveTo>
                    <a:pt x="26" y="1"/>
                  </a:moveTo>
                  <a:cubicBezTo>
                    <a:pt x="12" y="1"/>
                    <a:pt x="1" y="17"/>
                    <a:pt x="1" y="36"/>
                  </a:cubicBezTo>
                  <a:cubicBezTo>
                    <a:pt x="22" y="255"/>
                    <a:pt x="199" y="458"/>
                    <a:pt x="311" y="635"/>
                  </a:cubicBezTo>
                  <a:cubicBezTo>
                    <a:pt x="317" y="641"/>
                    <a:pt x="324" y="644"/>
                    <a:pt x="329" y="644"/>
                  </a:cubicBezTo>
                  <a:cubicBezTo>
                    <a:pt x="343" y="644"/>
                    <a:pt x="354" y="629"/>
                    <a:pt x="354" y="614"/>
                  </a:cubicBezTo>
                  <a:cubicBezTo>
                    <a:pt x="290" y="410"/>
                    <a:pt x="65" y="255"/>
                    <a:pt x="44" y="9"/>
                  </a:cubicBezTo>
                  <a:cubicBezTo>
                    <a:pt x="37" y="3"/>
                    <a:pt x="31" y="1"/>
                    <a:pt x="2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3"/>
            <p:cNvSpPr/>
            <p:nvPr/>
          </p:nvSpPr>
          <p:spPr>
            <a:xfrm>
              <a:off x="4404925" y="1574300"/>
              <a:ext cx="36775" cy="70475"/>
            </a:xfrm>
            <a:custGeom>
              <a:rect b="b" l="l" r="r" t="t"/>
              <a:pathLst>
                <a:path extrusionOk="0" h="2819" w="1471">
                  <a:moveTo>
                    <a:pt x="22" y="1"/>
                  </a:moveTo>
                  <a:cubicBezTo>
                    <a:pt x="22" y="1"/>
                    <a:pt x="0" y="22"/>
                    <a:pt x="22" y="22"/>
                  </a:cubicBezTo>
                  <a:cubicBezTo>
                    <a:pt x="380" y="338"/>
                    <a:pt x="535" y="824"/>
                    <a:pt x="733" y="1252"/>
                  </a:cubicBezTo>
                  <a:cubicBezTo>
                    <a:pt x="979" y="1760"/>
                    <a:pt x="1268" y="2252"/>
                    <a:pt x="1423" y="2787"/>
                  </a:cubicBezTo>
                  <a:cubicBezTo>
                    <a:pt x="1423" y="2808"/>
                    <a:pt x="1435" y="2819"/>
                    <a:pt x="1447" y="2819"/>
                  </a:cubicBezTo>
                  <a:cubicBezTo>
                    <a:pt x="1459" y="2819"/>
                    <a:pt x="1471" y="2808"/>
                    <a:pt x="1471" y="2787"/>
                  </a:cubicBezTo>
                  <a:cubicBezTo>
                    <a:pt x="1423" y="2209"/>
                    <a:pt x="1091" y="1696"/>
                    <a:pt x="824" y="1183"/>
                  </a:cubicBezTo>
                  <a:cubicBezTo>
                    <a:pt x="599" y="781"/>
                    <a:pt x="423" y="290"/>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3"/>
            <p:cNvSpPr/>
            <p:nvPr/>
          </p:nvSpPr>
          <p:spPr>
            <a:xfrm>
              <a:off x="4441675" y="1626300"/>
              <a:ext cx="5525" cy="12950"/>
            </a:xfrm>
            <a:custGeom>
              <a:rect b="b" l="l" r="r" t="t"/>
              <a:pathLst>
                <a:path extrusionOk="0" h="518" w="221">
                  <a:moveTo>
                    <a:pt x="22" y="1"/>
                  </a:moveTo>
                  <a:cubicBezTo>
                    <a:pt x="12" y="1"/>
                    <a:pt x="1" y="6"/>
                    <a:pt x="1" y="17"/>
                  </a:cubicBezTo>
                  <a:cubicBezTo>
                    <a:pt x="22" y="194"/>
                    <a:pt x="113" y="349"/>
                    <a:pt x="177" y="509"/>
                  </a:cubicBezTo>
                  <a:cubicBezTo>
                    <a:pt x="184" y="515"/>
                    <a:pt x="190" y="518"/>
                    <a:pt x="195" y="518"/>
                  </a:cubicBezTo>
                  <a:cubicBezTo>
                    <a:pt x="209" y="518"/>
                    <a:pt x="220" y="501"/>
                    <a:pt x="220" y="482"/>
                  </a:cubicBezTo>
                  <a:cubicBezTo>
                    <a:pt x="177" y="327"/>
                    <a:pt x="65" y="194"/>
                    <a:pt x="44" y="17"/>
                  </a:cubicBezTo>
                  <a:cubicBezTo>
                    <a:pt x="44" y="6"/>
                    <a:pt x="33"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3"/>
            <p:cNvSpPr/>
            <p:nvPr/>
          </p:nvSpPr>
          <p:spPr>
            <a:xfrm>
              <a:off x="4374300" y="1563525"/>
              <a:ext cx="18350" cy="18525"/>
            </a:xfrm>
            <a:custGeom>
              <a:rect b="b" l="l" r="r" t="t"/>
              <a:pathLst>
                <a:path extrusionOk="0" h="741" w="734">
                  <a:moveTo>
                    <a:pt x="25" y="0"/>
                  </a:moveTo>
                  <a:cubicBezTo>
                    <a:pt x="11" y="0"/>
                    <a:pt x="1" y="16"/>
                    <a:pt x="1" y="31"/>
                  </a:cubicBezTo>
                  <a:cubicBezTo>
                    <a:pt x="65" y="164"/>
                    <a:pt x="199" y="234"/>
                    <a:pt x="311" y="319"/>
                  </a:cubicBezTo>
                  <a:cubicBezTo>
                    <a:pt x="445" y="410"/>
                    <a:pt x="669" y="544"/>
                    <a:pt x="691" y="721"/>
                  </a:cubicBezTo>
                  <a:cubicBezTo>
                    <a:pt x="691" y="734"/>
                    <a:pt x="696" y="741"/>
                    <a:pt x="701" y="741"/>
                  </a:cubicBezTo>
                  <a:cubicBezTo>
                    <a:pt x="707" y="741"/>
                    <a:pt x="712" y="734"/>
                    <a:pt x="712" y="721"/>
                  </a:cubicBezTo>
                  <a:cubicBezTo>
                    <a:pt x="733" y="587"/>
                    <a:pt x="578" y="453"/>
                    <a:pt x="487" y="368"/>
                  </a:cubicBezTo>
                  <a:cubicBezTo>
                    <a:pt x="332" y="255"/>
                    <a:pt x="177" y="143"/>
                    <a:pt x="44" y="9"/>
                  </a:cubicBezTo>
                  <a:cubicBezTo>
                    <a:pt x="37" y="3"/>
                    <a:pt x="31" y="0"/>
                    <a:pt x="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3"/>
            <p:cNvSpPr/>
            <p:nvPr/>
          </p:nvSpPr>
          <p:spPr>
            <a:xfrm>
              <a:off x="4383125" y="1561250"/>
              <a:ext cx="6175" cy="5850"/>
            </a:xfrm>
            <a:custGeom>
              <a:rect b="b" l="l" r="r" t="t"/>
              <a:pathLst>
                <a:path extrusionOk="0" h="234" w="247">
                  <a:moveTo>
                    <a:pt x="18" y="1"/>
                  </a:moveTo>
                  <a:cubicBezTo>
                    <a:pt x="12" y="1"/>
                    <a:pt x="1" y="17"/>
                    <a:pt x="1" y="36"/>
                  </a:cubicBezTo>
                  <a:cubicBezTo>
                    <a:pt x="49" y="122"/>
                    <a:pt x="113" y="191"/>
                    <a:pt x="204" y="234"/>
                  </a:cubicBezTo>
                  <a:cubicBezTo>
                    <a:pt x="225" y="234"/>
                    <a:pt x="247" y="213"/>
                    <a:pt x="225" y="191"/>
                  </a:cubicBezTo>
                  <a:cubicBezTo>
                    <a:pt x="134" y="170"/>
                    <a:pt x="92" y="100"/>
                    <a:pt x="22" y="9"/>
                  </a:cubicBezTo>
                  <a:cubicBezTo>
                    <a:pt x="22" y="3"/>
                    <a:pt x="20" y="1"/>
                    <a:pt x="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3"/>
            <p:cNvSpPr/>
            <p:nvPr/>
          </p:nvSpPr>
          <p:spPr>
            <a:xfrm>
              <a:off x="4359725" y="1599225"/>
              <a:ext cx="12325" cy="20700"/>
            </a:xfrm>
            <a:custGeom>
              <a:rect b="b" l="l" r="r" t="t"/>
              <a:pathLst>
                <a:path extrusionOk="0" h="828" w="493">
                  <a:moveTo>
                    <a:pt x="27" y="0"/>
                  </a:moveTo>
                  <a:cubicBezTo>
                    <a:pt x="12" y="0"/>
                    <a:pt x="1" y="15"/>
                    <a:pt x="1" y="30"/>
                  </a:cubicBezTo>
                  <a:cubicBezTo>
                    <a:pt x="204" y="255"/>
                    <a:pt x="423" y="496"/>
                    <a:pt x="471" y="811"/>
                  </a:cubicBezTo>
                  <a:cubicBezTo>
                    <a:pt x="471" y="822"/>
                    <a:pt x="477" y="827"/>
                    <a:pt x="482" y="827"/>
                  </a:cubicBezTo>
                  <a:cubicBezTo>
                    <a:pt x="487" y="827"/>
                    <a:pt x="493" y="822"/>
                    <a:pt x="493" y="811"/>
                  </a:cubicBezTo>
                  <a:cubicBezTo>
                    <a:pt x="471" y="496"/>
                    <a:pt x="268" y="228"/>
                    <a:pt x="49" y="9"/>
                  </a:cubicBezTo>
                  <a:cubicBezTo>
                    <a:pt x="41" y="3"/>
                    <a:pt x="34" y="0"/>
                    <a:pt x="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3"/>
            <p:cNvSpPr/>
            <p:nvPr/>
          </p:nvSpPr>
          <p:spPr>
            <a:xfrm>
              <a:off x="4426575" y="1765125"/>
              <a:ext cx="20625" cy="59075"/>
            </a:xfrm>
            <a:custGeom>
              <a:rect b="b" l="l" r="r" t="t"/>
              <a:pathLst>
                <a:path extrusionOk="0" h="2363" w="825">
                  <a:moveTo>
                    <a:pt x="18" y="1"/>
                  </a:moveTo>
                  <a:cubicBezTo>
                    <a:pt x="12" y="1"/>
                    <a:pt x="1" y="17"/>
                    <a:pt x="1" y="36"/>
                  </a:cubicBezTo>
                  <a:cubicBezTo>
                    <a:pt x="268" y="812"/>
                    <a:pt x="669" y="1507"/>
                    <a:pt x="760" y="2331"/>
                  </a:cubicBezTo>
                  <a:cubicBezTo>
                    <a:pt x="760" y="2352"/>
                    <a:pt x="776" y="2363"/>
                    <a:pt x="792" y="2363"/>
                  </a:cubicBezTo>
                  <a:cubicBezTo>
                    <a:pt x="808" y="2363"/>
                    <a:pt x="824" y="2352"/>
                    <a:pt x="824" y="2331"/>
                  </a:cubicBezTo>
                  <a:cubicBezTo>
                    <a:pt x="824" y="1507"/>
                    <a:pt x="338" y="769"/>
                    <a:pt x="22" y="10"/>
                  </a:cubicBezTo>
                  <a:cubicBezTo>
                    <a:pt x="22" y="3"/>
                    <a:pt x="20" y="1"/>
                    <a:pt x="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3"/>
            <p:cNvSpPr/>
            <p:nvPr/>
          </p:nvSpPr>
          <p:spPr>
            <a:xfrm>
              <a:off x="4446100" y="1786200"/>
              <a:ext cx="7250" cy="25825"/>
            </a:xfrm>
            <a:custGeom>
              <a:rect b="b" l="l" r="r" t="t"/>
              <a:pathLst>
                <a:path extrusionOk="0" h="1033" w="290">
                  <a:moveTo>
                    <a:pt x="11" y="1"/>
                  </a:moveTo>
                  <a:cubicBezTo>
                    <a:pt x="6" y="1"/>
                    <a:pt x="0" y="6"/>
                    <a:pt x="0" y="17"/>
                  </a:cubicBezTo>
                  <a:cubicBezTo>
                    <a:pt x="43" y="348"/>
                    <a:pt x="225" y="685"/>
                    <a:pt x="268" y="1017"/>
                  </a:cubicBezTo>
                  <a:cubicBezTo>
                    <a:pt x="268" y="1028"/>
                    <a:pt x="273" y="1033"/>
                    <a:pt x="279" y="1033"/>
                  </a:cubicBezTo>
                  <a:cubicBezTo>
                    <a:pt x="284" y="1033"/>
                    <a:pt x="289" y="1028"/>
                    <a:pt x="289" y="1017"/>
                  </a:cubicBezTo>
                  <a:cubicBezTo>
                    <a:pt x="268" y="664"/>
                    <a:pt x="91" y="348"/>
                    <a:pt x="22" y="17"/>
                  </a:cubicBezTo>
                  <a:cubicBezTo>
                    <a:pt x="22" y="6"/>
                    <a:pt x="16" y="1"/>
                    <a:pt x="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3"/>
            <p:cNvSpPr/>
            <p:nvPr/>
          </p:nvSpPr>
          <p:spPr>
            <a:xfrm>
              <a:off x="4456825" y="1789725"/>
              <a:ext cx="4075" cy="20175"/>
            </a:xfrm>
            <a:custGeom>
              <a:rect b="b" l="l" r="r" t="t"/>
              <a:pathLst>
                <a:path extrusionOk="0" h="807" w="163">
                  <a:moveTo>
                    <a:pt x="33" y="1"/>
                  </a:moveTo>
                  <a:cubicBezTo>
                    <a:pt x="20" y="1"/>
                    <a:pt x="0" y="16"/>
                    <a:pt x="15" y="31"/>
                  </a:cubicBezTo>
                  <a:cubicBezTo>
                    <a:pt x="85" y="277"/>
                    <a:pt x="106" y="544"/>
                    <a:pt x="128" y="790"/>
                  </a:cubicBezTo>
                  <a:cubicBezTo>
                    <a:pt x="128" y="801"/>
                    <a:pt x="140" y="806"/>
                    <a:pt x="148" y="806"/>
                  </a:cubicBezTo>
                  <a:cubicBezTo>
                    <a:pt x="157" y="806"/>
                    <a:pt x="162" y="801"/>
                    <a:pt x="149" y="790"/>
                  </a:cubicBezTo>
                  <a:cubicBezTo>
                    <a:pt x="128" y="523"/>
                    <a:pt x="128" y="256"/>
                    <a:pt x="42" y="10"/>
                  </a:cubicBezTo>
                  <a:cubicBezTo>
                    <a:pt x="42" y="3"/>
                    <a:pt x="38" y="1"/>
                    <a:pt x="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3"/>
            <p:cNvSpPr/>
            <p:nvPr/>
          </p:nvSpPr>
          <p:spPr>
            <a:xfrm>
              <a:off x="4330175" y="1918875"/>
              <a:ext cx="33300" cy="33675"/>
            </a:xfrm>
            <a:custGeom>
              <a:rect b="b" l="l" r="r" t="t"/>
              <a:pathLst>
                <a:path extrusionOk="0" h="1347" w="1332">
                  <a:moveTo>
                    <a:pt x="1295" y="1"/>
                  </a:moveTo>
                  <a:cubicBezTo>
                    <a:pt x="1288" y="1"/>
                    <a:pt x="1280" y="3"/>
                    <a:pt x="1274" y="9"/>
                  </a:cubicBezTo>
                  <a:cubicBezTo>
                    <a:pt x="803" y="389"/>
                    <a:pt x="316" y="790"/>
                    <a:pt x="28" y="1325"/>
                  </a:cubicBezTo>
                  <a:cubicBezTo>
                    <a:pt x="1" y="1346"/>
                    <a:pt x="49" y="1346"/>
                    <a:pt x="71" y="1346"/>
                  </a:cubicBezTo>
                  <a:cubicBezTo>
                    <a:pt x="402" y="838"/>
                    <a:pt x="851" y="437"/>
                    <a:pt x="1317" y="36"/>
                  </a:cubicBezTo>
                  <a:cubicBezTo>
                    <a:pt x="1332" y="17"/>
                    <a:pt x="1314" y="1"/>
                    <a:pt x="129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3"/>
            <p:cNvSpPr/>
            <p:nvPr/>
          </p:nvSpPr>
          <p:spPr>
            <a:xfrm>
              <a:off x="4353775" y="1918875"/>
              <a:ext cx="12675" cy="15050"/>
            </a:xfrm>
            <a:custGeom>
              <a:rect b="b" l="l" r="r" t="t"/>
              <a:pathLst>
                <a:path extrusionOk="0" h="602" w="507">
                  <a:moveTo>
                    <a:pt x="498" y="1"/>
                  </a:moveTo>
                  <a:cubicBezTo>
                    <a:pt x="495" y="1"/>
                    <a:pt x="491" y="3"/>
                    <a:pt x="485" y="9"/>
                  </a:cubicBezTo>
                  <a:cubicBezTo>
                    <a:pt x="287" y="170"/>
                    <a:pt x="153" y="368"/>
                    <a:pt x="20" y="571"/>
                  </a:cubicBezTo>
                  <a:cubicBezTo>
                    <a:pt x="1" y="586"/>
                    <a:pt x="8" y="601"/>
                    <a:pt x="22" y="601"/>
                  </a:cubicBezTo>
                  <a:cubicBezTo>
                    <a:pt x="28" y="601"/>
                    <a:pt x="35" y="599"/>
                    <a:pt x="41" y="592"/>
                  </a:cubicBezTo>
                  <a:cubicBezTo>
                    <a:pt x="175" y="389"/>
                    <a:pt x="308" y="191"/>
                    <a:pt x="506" y="36"/>
                  </a:cubicBezTo>
                  <a:cubicBezTo>
                    <a:pt x="506" y="17"/>
                    <a:pt x="506" y="1"/>
                    <a:pt x="49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3"/>
            <p:cNvSpPr/>
            <p:nvPr/>
          </p:nvSpPr>
          <p:spPr>
            <a:xfrm>
              <a:off x="4346900" y="1916125"/>
              <a:ext cx="8450" cy="10875"/>
            </a:xfrm>
            <a:custGeom>
              <a:rect b="b" l="l" r="r" t="t"/>
              <a:pathLst>
                <a:path extrusionOk="0" h="435" w="338">
                  <a:moveTo>
                    <a:pt x="322" y="1"/>
                  </a:moveTo>
                  <a:cubicBezTo>
                    <a:pt x="318" y="1"/>
                    <a:pt x="316" y="4"/>
                    <a:pt x="316" y="13"/>
                  </a:cubicBezTo>
                  <a:cubicBezTo>
                    <a:pt x="225" y="146"/>
                    <a:pt x="113" y="280"/>
                    <a:pt x="27" y="414"/>
                  </a:cubicBezTo>
                  <a:cubicBezTo>
                    <a:pt x="0" y="435"/>
                    <a:pt x="27" y="435"/>
                    <a:pt x="27" y="435"/>
                  </a:cubicBezTo>
                  <a:cubicBezTo>
                    <a:pt x="134" y="280"/>
                    <a:pt x="246" y="168"/>
                    <a:pt x="337" y="13"/>
                  </a:cubicBezTo>
                  <a:cubicBezTo>
                    <a:pt x="337" y="13"/>
                    <a:pt x="328" y="1"/>
                    <a:pt x="3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3"/>
            <p:cNvSpPr/>
            <p:nvPr/>
          </p:nvSpPr>
          <p:spPr>
            <a:xfrm>
              <a:off x="4256925" y="1691575"/>
              <a:ext cx="65900" cy="52375"/>
            </a:xfrm>
            <a:custGeom>
              <a:rect b="b" l="l" r="r" t="t"/>
              <a:pathLst>
                <a:path extrusionOk="0" h="2095" w="2636">
                  <a:moveTo>
                    <a:pt x="130" y="1"/>
                  </a:moveTo>
                  <a:cubicBezTo>
                    <a:pt x="57" y="1"/>
                    <a:pt x="0" y="90"/>
                    <a:pt x="59" y="144"/>
                  </a:cubicBezTo>
                  <a:cubicBezTo>
                    <a:pt x="284" y="326"/>
                    <a:pt x="482" y="524"/>
                    <a:pt x="658" y="748"/>
                  </a:cubicBezTo>
                  <a:cubicBezTo>
                    <a:pt x="861" y="946"/>
                    <a:pt x="1086" y="1128"/>
                    <a:pt x="1284" y="1305"/>
                  </a:cubicBezTo>
                  <a:cubicBezTo>
                    <a:pt x="1487" y="1481"/>
                    <a:pt x="1685" y="1641"/>
                    <a:pt x="1931" y="1775"/>
                  </a:cubicBezTo>
                  <a:cubicBezTo>
                    <a:pt x="2156" y="1909"/>
                    <a:pt x="2423" y="1909"/>
                    <a:pt x="2599" y="2085"/>
                  </a:cubicBezTo>
                  <a:cubicBezTo>
                    <a:pt x="2606" y="2092"/>
                    <a:pt x="2612" y="2094"/>
                    <a:pt x="2617" y="2094"/>
                  </a:cubicBezTo>
                  <a:cubicBezTo>
                    <a:pt x="2630" y="2094"/>
                    <a:pt x="2636" y="2079"/>
                    <a:pt x="2621" y="2064"/>
                  </a:cubicBezTo>
                  <a:cubicBezTo>
                    <a:pt x="2487" y="1882"/>
                    <a:pt x="2263" y="1839"/>
                    <a:pt x="2065" y="1748"/>
                  </a:cubicBezTo>
                  <a:cubicBezTo>
                    <a:pt x="1797" y="1641"/>
                    <a:pt x="1594" y="1417"/>
                    <a:pt x="1396" y="1214"/>
                  </a:cubicBezTo>
                  <a:cubicBezTo>
                    <a:pt x="1172" y="1016"/>
                    <a:pt x="974" y="839"/>
                    <a:pt x="792" y="636"/>
                  </a:cubicBezTo>
                  <a:cubicBezTo>
                    <a:pt x="594" y="411"/>
                    <a:pt x="418" y="171"/>
                    <a:pt x="172" y="10"/>
                  </a:cubicBezTo>
                  <a:cubicBezTo>
                    <a:pt x="158" y="4"/>
                    <a:pt x="144" y="1"/>
                    <a:pt x="13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3"/>
            <p:cNvSpPr/>
            <p:nvPr/>
          </p:nvSpPr>
          <p:spPr>
            <a:xfrm>
              <a:off x="4287400" y="1700250"/>
              <a:ext cx="25" cy="25"/>
            </a:xfrm>
            <a:custGeom>
              <a:rect b="b" l="l" r="r" t="t"/>
              <a:pathLst>
                <a:path extrusionOk="0" h="1" w="1">
                  <a:moveTo>
                    <a:pt x="1" y="0"/>
                  </a:move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3"/>
            <p:cNvSpPr/>
            <p:nvPr/>
          </p:nvSpPr>
          <p:spPr>
            <a:xfrm>
              <a:off x="4296350" y="1712350"/>
              <a:ext cx="22775" cy="14350"/>
            </a:xfrm>
            <a:custGeom>
              <a:rect b="b" l="l" r="r" t="t"/>
              <a:pathLst>
                <a:path extrusionOk="0" h="574" w="911">
                  <a:moveTo>
                    <a:pt x="28" y="0"/>
                  </a:moveTo>
                  <a:cubicBezTo>
                    <a:pt x="10" y="0"/>
                    <a:pt x="0" y="34"/>
                    <a:pt x="17" y="51"/>
                  </a:cubicBezTo>
                  <a:cubicBezTo>
                    <a:pt x="263" y="276"/>
                    <a:pt x="600" y="383"/>
                    <a:pt x="889" y="564"/>
                  </a:cubicBezTo>
                  <a:cubicBezTo>
                    <a:pt x="889" y="571"/>
                    <a:pt x="891" y="573"/>
                    <a:pt x="893" y="573"/>
                  </a:cubicBezTo>
                  <a:cubicBezTo>
                    <a:pt x="899" y="573"/>
                    <a:pt x="910" y="558"/>
                    <a:pt x="910" y="543"/>
                  </a:cubicBezTo>
                  <a:cubicBezTo>
                    <a:pt x="643" y="340"/>
                    <a:pt x="284" y="228"/>
                    <a:pt x="44" y="8"/>
                  </a:cubicBezTo>
                  <a:cubicBezTo>
                    <a:pt x="38" y="3"/>
                    <a:pt x="33" y="0"/>
                    <a:pt x="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3"/>
            <p:cNvSpPr/>
            <p:nvPr/>
          </p:nvSpPr>
          <p:spPr>
            <a:xfrm>
              <a:off x="4317050" y="1720050"/>
              <a:ext cx="9825" cy="8025"/>
            </a:xfrm>
            <a:custGeom>
              <a:rect b="b" l="l" r="r" t="t"/>
              <a:pathLst>
                <a:path extrusionOk="0" h="321" w="393">
                  <a:moveTo>
                    <a:pt x="28" y="1"/>
                  </a:moveTo>
                  <a:cubicBezTo>
                    <a:pt x="16" y="1"/>
                    <a:pt x="0" y="10"/>
                    <a:pt x="18" y="10"/>
                  </a:cubicBezTo>
                  <a:cubicBezTo>
                    <a:pt x="104" y="144"/>
                    <a:pt x="216" y="256"/>
                    <a:pt x="350" y="321"/>
                  </a:cubicBezTo>
                  <a:cubicBezTo>
                    <a:pt x="371" y="321"/>
                    <a:pt x="392" y="299"/>
                    <a:pt x="371" y="299"/>
                  </a:cubicBezTo>
                  <a:cubicBezTo>
                    <a:pt x="237" y="235"/>
                    <a:pt x="125" y="123"/>
                    <a:pt x="39" y="10"/>
                  </a:cubicBezTo>
                  <a:cubicBezTo>
                    <a:pt x="39" y="3"/>
                    <a:pt x="34" y="1"/>
                    <a:pt x="2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3"/>
            <p:cNvSpPr/>
            <p:nvPr/>
          </p:nvSpPr>
          <p:spPr>
            <a:xfrm>
              <a:off x="4291275" y="1798775"/>
              <a:ext cx="19550" cy="2075"/>
            </a:xfrm>
            <a:custGeom>
              <a:rect b="b" l="l" r="r" t="t"/>
              <a:pathLst>
                <a:path extrusionOk="0" h="83" w="782">
                  <a:moveTo>
                    <a:pt x="755" y="1"/>
                  </a:moveTo>
                  <a:cubicBezTo>
                    <a:pt x="610" y="29"/>
                    <a:pt x="464" y="41"/>
                    <a:pt x="317" y="41"/>
                  </a:cubicBezTo>
                  <a:cubicBezTo>
                    <a:pt x="219" y="41"/>
                    <a:pt x="121" y="36"/>
                    <a:pt x="22" y="27"/>
                  </a:cubicBezTo>
                  <a:cubicBezTo>
                    <a:pt x="1" y="27"/>
                    <a:pt x="1" y="70"/>
                    <a:pt x="22" y="70"/>
                  </a:cubicBezTo>
                  <a:cubicBezTo>
                    <a:pt x="112" y="78"/>
                    <a:pt x="205" y="83"/>
                    <a:pt x="299" y="83"/>
                  </a:cubicBezTo>
                  <a:cubicBezTo>
                    <a:pt x="461" y="83"/>
                    <a:pt x="626" y="68"/>
                    <a:pt x="782" y="27"/>
                  </a:cubicBezTo>
                  <a:cubicBezTo>
                    <a:pt x="782" y="27"/>
                    <a:pt x="782" y="1"/>
                    <a:pt x="75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3"/>
            <p:cNvSpPr/>
            <p:nvPr/>
          </p:nvSpPr>
          <p:spPr>
            <a:xfrm>
              <a:off x="4299025" y="1791550"/>
              <a:ext cx="23975" cy="2850"/>
            </a:xfrm>
            <a:custGeom>
              <a:rect b="b" l="l" r="r" t="t"/>
              <a:pathLst>
                <a:path extrusionOk="0" h="114" w="959">
                  <a:moveTo>
                    <a:pt x="915" y="1"/>
                  </a:moveTo>
                  <a:cubicBezTo>
                    <a:pt x="727" y="46"/>
                    <a:pt x="539" y="71"/>
                    <a:pt x="350" y="71"/>
                  </a:cubicBezTo>
                  <a:cubicBezTo>
                    <a:pt x="248" y="71"/>
                    <a:pt x="146" y="64"/>
                    <a:pt x="44" y="49"/>
                  </a:cubicBezTo>
                  <a:cubicBezTo>
                    <a:pt x="22" y="49"/>
                    <a:pt x="1" y="70"/>
                    <a:pt x="44" y="92"/>
                  </a:cubicBezTo>
                  <a:cubicBezTo>
                    <a:pt x="148" y="107"/>
                    <a:pt x="254" y="114"/>
                    <a:pt x="361" y="114"/>
                  </a:cubicBezTo>
                  <a:cubicBezTo>
                    <a:pt x="555" y="114"/>
                    <a:pt x="750" y="90"/>
                    <a:pt x="937" y="49"/>
                  </a:cubicBezTo>
                  <a:cubicBezTo>
                    <a:pt x="958" y="49"/>
                    <a:pt x="958" y="1"/>
                    <a:pt x="91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3"/>
            <p:cNvSpPr/>
            <p:nvPr/>
          </p:nvSpPr>
          <p:spPr>
            <a:xfrm>
              <a:off x="4297975" y="1779850"/>
              <a:ext cx="33450" cy="2900"/>
            </a:xfrm>
            <a:custGeom>
              <a:rect b="b" l="l" r="r" t="t"/>
              <a:pathLst>
                <a:path extrusionOk="0" h="116" w="1338">
                  <a:moveTo>
                    <a:pt x="742" y="0"/>
                  </a:moveTo>
                  <a:cubicBezTo>
                    <a:pt x="499" y="0"/>
                    <a:pt x="260" y="31"/>
                    <a:pt x="22" y="68"/>
                  </a:cubicBezTo>
                  <a:cubicBezTo>
                    <a:pt x="0" y="68"/>
                    <a:pt x="0" y="116"/>
                    <a:pt x="22" y="116"/>
                  </a:cubicBezTo>
                  <a:cubicBezTo>
                    <a:pt x="233" y="81"/>
                    <a:pt x="444" y="64"/>
                    <a:pt x="655" y="64"/>
                  </a:cubicBezTo>
                  <a:cubicBezTo>
                    <a:pt x="867" y="64"/>
                    <a:pt x="1078" y="81"/>
                    <a:pt x="1289" y="116"/>
                  </a:cubicBezTo>
                  <a:cubicBezTo>
                    <a:pt x="1316" y="116"/>
                    <a:pt x="1337" y="68"/>
                    <a:pt x="1316" y="68"/>
                  </a:cubicBezTo>
                  <a:cubicBezTo>
                    <a:pt x="1120" y="19"/>
                    <a:pt x="930" y="0"/>
                    <a:pt x="74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3"/>
            <p:cNvSpPr/>
            <p:nvPr/>
          </p:nvSpPr>
          <p:spPr>
            <a:xfrm>
              <a:off x="4236075" y="1757075"/>
              <a:ext cx="46800" cy="19525"/>
            </a:xfrm>
            <a:custGeom>
              <a:rect b="b" l="l" r="r" t="t"/>
              <a:pathLst>
                <a:path extrusionOk="0" h="781" w="1872">
                  <a:moveTo>
                    <a:pt x="22" y="0"/>
                  </a:moveTo>
                  <a:cubicBezTo>
                    <a:pt x="0" y="0"/>
                    <a:pt x="0" y="21"/>
                    <a:pt x="22" y="43"/>
                  </a:cubicBezTo>
                  <a:cubicBezTo>
                    <a:pt x="717" y="134"/>
                    <a:pt x="1161" y="733"/>
                    <a:pt x="1850" y="781"/>
                  </a:cubicBezTo>
                  <a:cubicBezTo>
                    <a:pt x="1872" y="781"/>
                    <a:pt x="1872" y="733"/>
                    <a:pt x="1850" y="733"/>
                  </a:cubicBezTo>
                  <a:cubicBezTo>
                    <a:pt x="1203" y="626"/>
                    <a:pt x="717" y="21"/>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3"/>
            <p:cNvSpPr/>
            <p:nvPr/>
          </p:nvSpPr>
          <p:spPr>
            <a:xfrm>
              <a:off x="4358275" y="1706700"/>
              <a:ext cx="7100" cy="8000"/>
            </a:xfrm>
            <a:custGeom>
              <a:rect b="b" l="l" r="r" t="t"/>
              <a:pathLst>
                <a:path extrusionOk="0" h="320" w="284">
                  <a:moveTo>
                    <a:pt x="20" y="1"/>
                  </a:moveTo>
                  <a:cubicBezTo>
                    <a:pt x="7" y="1"/>
                    <a:pt x="1" y="16"/>
                    <a:pt x="16" y="31"/>
                  </a:cubicBezTo>
                  <a:cubicBezTo>
                    <a:pt x="107" y="122"/>
                    <a:pt x="171" y="208"/>
                    <a:pt x="241" y="320"/>
                  </a:cubicBezTo>
                  <a:cubicBezTo>
                    <a:pt x="262" y="320"/>
                    <a:pt x="283" y="320"/>
                    <a:pt x="262" y="298"/>
                  </a:cubicBezTo>
                  <a:cubicBezTo>
                    <a:pt x="193" y="186"/>
                    <a:pt x="128" y="101"/>
                    <a:pt x="37" y="10"/>
                  </a:cubicBezTo>
                  <a:cubicBezTo>
                    <a:pt x="31" y="3"/>
                    <a:pt x="25" y="1"/>
                    <a:pt x="2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3"/>
            <p:cNvSpPr/>
            <p:nvPr/>
          </p:nvSpPr>
          <p:spPr>
            <a:xfrm>
              <a:off x="4353050" y="1647825"/>
              <a:ext cx="21075" cy="33675"/>
            </a:xfrm>
            <a:custGeom>
              <a:rect b="b" l="l" r="r" t="t"/>
              <a:pathLst>
                <a:path extrusionOk="0" h="1347" w="843">
                  <a:moveTo>
                    <a:pt x="22" y="1"/>
                  </a:moveTo>
                  <a:cubicBezTo>
                    <a:pt x="22" y="1"/>
                    <a:pt x="0" y="1"/>
                    <a:pt x="0" y="22"/>
                  </a:cubicBezTo>
                  <a:cubicBezTo>
                    <a:pt x="246" y="472"/>
                    <a:pt x="471" y="958"/>
                    <a:pt x="803" y="1338"/>
                  </a:cubicBezTo>
                  <a:cubicBezTo>
                    <a:pt x="809" y="1344"/>
                    <a:pt x="816" y="1347"/>
                    <a:pt x="821" y="1347"/>
                  </a:cubicBezTo>
                  <a:cubicBezTo>
                    <a:pt x="835" y="1347"/>
                    <a:pt x="843" y="1332"/>
                    <a:pt x="824" y="1317"/>
                  </a:cubicBezTo>
                  <a:cubicBezTo>
                    <a:pt x="557" y="894"/>
                    <a:pt x="289" y="47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3"/>
            <p:cNvSpPr/>
            <p:nvPr/>
          </p:nvSpPr>
          <p:spPr>
            <a:xfrm>
              <a:off x="4364825" y="1661200"/>
              <a:ext cx="13750" cy="21525"/>
            </a:xfrm>
            <a:custGeom>
              <a:rect b="b" l="l" r="r" t="t"/>
              <a:pathLst>
                <a:path extrusionOk="0" h="861" w="550">
                  <a:moveTo>
                    <a:pt x="43" y="1"/>
                  </a:moveTo>
                  <a:cubicBezTo>
                    <a:pt x="21" y="1"/>
                    <a:pt x="0" y="1"/>
                    <a:pt x="21" y="22"/>
                  </a:cubicBezTo>
                  <a:cubicBezTo>
                    <a:pt x="198" y="290"/>
                    <a:pt x="353" y="584"/>
                    <a:pt x="513" y="851"/>
                  </a:cubicBezTo>
                  <a:cubicBezTo>
                    <a:pt x="521" y="858"/>
                    <a:pt x="528" y="861"/>
                    <a:pt x="533" y="861"/>
                  </a:cubicBezTo>
                  <a:cubicBezTo>
                    <a:pt x="544" y="861"/>
                    <a:pt x="549" y="851"/>
                    <a:pt x="535" y="851"/>
                  </a:cubicBezTo>
                  <a:cubicBezTo>
                    <a:pt x="401" y="536"/>
                    <a:pt x="219" y="268"/>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3"/>
            <p:cNvSpPr/>
            <p:nvPr/>
          </p:nvSpPr>
          <p:spPr>
            <a:xfrm>
              <a:off x="4344750" y="1632875"/>
              <a:ext cx="12875" cy="11325"/>
            </a:xfrm>
            <a:custGeom>
              <a:rect b="b" l="l" r="r" t="t"/>
              <a:pathLst>
                <a:path extrusionOk="0" h="453" w="515">
                  <a:moveTo>
                    <a:pt x="22" y="0"/>
                  </a:moveTo>
                  <a:cubicBezTo>
                    <a:pt x="22" y="0"/>
                    <a:pt x="1" y="21"/>
                    <a:pt x="22" y="43"/>
                  </a:cubicBezTo>
                  <a:cubicBezTo>
                    <a:pt x="199" y="155"/>
                    <a:pt x="354" y="267"/>
                    <a:pt x="488" y="444"/>
                  </a:cubicBezTo>
                  <a:cubicBezTo>
                    <a:pt x="488" y="450"/>
                    <a:pt x="490" y="453"/>
                    <a:pt x="493" y="453"/>
                  </a:cubicBezTo>
                  <a:cubicBezTo>
                    <a:pt x="501" y="453"/>
                    <a:pt x="514" y="438"/>
                    <a:pt x="514" y="422"/>
                  </a:cubicBezTo>
                  <a:cubicBezTo>
                    <a:pt x="381" y="246"/>
                    <a:pt x="220" y="134"/>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3"/>
            <p:cNvSpPr/>
            <p:nvPr/>
          </p:nvSpPr>
          <p:spPr>
            <a:xfrm>
              <a:off x="4312950" y="1656800"/>
              <a:ext cx="36775" cy="39825"/>
            </a:xfrm>
            <a:custGeom>
              <a:rect b="b" l="l" r="r" t="t"/>
              <a:pathLst>
                <a:path extrusionOk="0" h="1593" w="1471">
                  <a:moveTo>
                    <a:pt x="22" y="0"/>
                  </a:moveTo>
                  <a:lnTo>
                    <a:pt x="0" y="22"/>
                  </a:lnTo>
                  <a:cubicBezTo>
                    <a:pt x="449" y="556"/>
                    <a:pt x="936" y="1091"/>
                    <a:pt x="1428" y="1583"/>
                  </a:cubicBezTo>
                  <a:cubicBezTo>
                    <a:pt x="1434" y="1589"/>
                    <a:pt x="1440" y="1592"/>
                    <a:pt x="1446" y="1592"/>
                  </a:cubicBezTo>
                  <a:cubicBezTo>
                    <a:pt x="1460" y="1592"/>
                    <a:pt x="1471" y="1577"/>
                    <a:pt x="1471" y="1562"/>
                  </a:cubicBezTo>
                  <a:cubicBezTo>
                    <a:pt x="1070" y="979"/>
                    <a:pt x="492" y="535"/>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3"/>
            <p:cNvSpPr/>
            <p:nvPr/>
          </p:nvSpPr>
          <p:spPr>
            <a:xfrm>
              <a:off x="4345975" y="1684925"/>
              <a:ext cx="9750" cy="10550"/>
            </a:xfrm>
            <a:custGeom>
              <a:rect b="b" l="l" r="r" t="t"/>
              <a:pathLst>
                <a:path extrusionOk="0" h="422" w="390">
                  <a:moveTo>
                    <a:pt x="29" y="0"/>
                  </a:moveTo>
                  <a:cubicBezTo>
                    <a:pt x="18" y="0"/>
                    <a:pt x="1" y="17"/>
                    <a:pt x="16" y="36"/>
                  </a:cubicBezTo>
                  <a:cubicBezTo>
                    <a:pt x="128" y="169"/>
                    <a:pt x="241" y="303"/>
                    <a:pt x="353" y="410"/>
                  </a:cubicBezTo>
                  <a:cubicBezTo>
                    <a:pt x="353" y="418"/>
                    <a:pt x="357" y="421"/>
                    <a:pt x="362" y="421"/>
                  </a:cubicBezTo>
                  <a:cubicBezTo>
                    <a:pt x="373" y="421"/>
                    <a:pt x="389" y="404"/>
                    <a:pt x="374" y="389"/>
                  </a:cubicBezTo>
                  <a:cubicBezTo>
                    <a:pt x="283" y="255"/>
                    <a:pt x="171" y="121"/>
                    <a:pt x="37" y="9"/>
                  </a:cubicBezTo>
                  <a:cubicBezTo>
                    <a:pt x="37" y="3"/>
                    <a:pt x="34" y="0"/>
                    <a:pt x="2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3"/>
            <p:cNvSpPr/>
            <p:nvPr/>
          </p:nvSpPr>
          <p:spPr>
            <a:xfrm>
              <a:off x="4352525" y="1683525"/>
              <a:ext cx="8225" cy="11950"/>
            </a:xfrm>
            <a:custGeom>
              <a:rect b="b" l="l" r="r" t="t"/>
              <a:pathLst>
                <a:path extrusionOk="0" h="478" w="329">
                  <a:moveTo>
                    <a:pt x="21" y="1"/>
                  </a:moveTo>
                  <a:cubicBezTo>
                    <a:pt x="21" y="1"/>
                    <a:pt x="0" y="1"/>
                    <a:pt x="0" y="22"/>
                  </a:cubicBezTo>
                  <a:cubicBezTo>
                    <a:pt x="70" y="177"/>
                    <a:pt x="177" y="332"/>
                    <a:pt x="289" y="466"/>
                  </a:cubicBezTo>
                  <a:cubicBezTo>
                    <a:pt x="295" y="474"/>
                    <a:pt x="302" y="477"/>
                    <a:pt x="308" y="477"/>
                  </a:cubicBezTo>
                  <a:cubicBezTo>
                    <a:pt x="321" y="477"/>
                    <a:pt x="329" y="460"/>
                    <a:pt x="310" y="445"/>
                  </a:cubicBezTo>
                  <a:cubicBezTo>
                    <a:pt x="225" y="311"/>
                    <a:pt x="91" y="177"/>
                    <a:pt x="2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3"/>
            <p:cNvSpPr/>
            <p:nvPr/>
          </p:nvSpPr>
          <p:spPr>
            <a:xfrm>
              <a:off x="4247950" y="1855600"/>
              <a:ext cx="27725" cy="10250"/>
            </a:xfrm>
            <a:custGeom>
              <a:rect b="b" l="l" r="r" t="t"/>
              <a:pathLst>
                <a:path extrusionOk="0" h="410" w="1109">
                  <a:moveTo>
                    <a:pt x="1065" y="0"/>
                  </a:moveTo>
                  <a:cubicBezTo>
                    <a:pt x="707" y="113"/>
                    <a:pt x="375" y="225"/>
                    <a:pt x="17" y="359"/>
                  </a:cubicBezTo>
                  <a:cubicBezTo>
                    <a:pt x="0" y="376"/>
                    <a:pt x="10" y="409"/>
                    <a:pt x="26" y="409"/>
                  </a:cubicBezTo>
                  <a:cubicBezTo>
                    <a:pt x="30" y="409"/>
                    <a:pt x="34" y="407"/>
                    <a:pt x="39" y="401"/>
                  </a:cubicBezTo>
                  <a:cubicBezTo>
                    <a:pt x="397" y="316"/>
                    <a:pt x="750" y="182"/>
                    <a:pt x="1087" y="48"/>
                  </a:cubicBezTo>
                  <a:cubicBezTo>
                    <a:pt x="1108" y="27"/>
                    <a:pt x="1087" y="0"/>
                    <a:pt x="106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3"/>
            <p:cNvSpPr/>
            <p:nvPr/>
          </p:nvSpPr>
          <p:spPr>
            <a:xfrm>
              <a:off x="4257975" y="1818200"/>
              <a:ext cx="66600" cy="10225"/>
            </a:xfrm>
            <a:custGeom>
              <a:rect b="b" l="l" r="r" t="t"/>
              <a:pathLst>
                <a:path extrusionOk="0" h="409" w="2664">
                  <a:moveTo>
                    <a:pt x="2618" y="0"/>
                  </a:moveTo>
                  <a:cubicBezTo>
                    <a:pt x="2612" y="0"/>
                    <a:pt x="2606" y="1"/>
                    <a:pt x="2600" y="4"/>
                  </a:cubicBezTo>
                  <a:cubicBezTo>
                    <a:pt x="1972" y="117"/>
                    <a:pt x="1367" y="302"/>
                    <a:pt x="742" y="302"/>
                  </a:cubicBezTo>
                  <a:cubicBezTo>
                    <a:pt x="504" y="302"/>
                    <a:pt x="263" y="275"/>
                    <a:pt x="17" y="208"/>
                  </a:cubicBezTo>
                  <a:cubicBezTo>
                    <a:pt x="17" y="203"/>
                    <a:pt x="16" y="202"/>
                    <a:pt x="15" y="202"/>
                  </a:cubicBezTo>
                  <a:lnTo>
                    <a:pt x="15" y="202"/>
                  </a:lnTo>
                  <a:cubicBezTo>
                    <a:pt x="10" y="202"/>
                    <a:pt x="0" y="229"/>
                    <a:pt x="17" y="229"/>
                  </a:cubicBezTo>
                  <a:cubicBezTo>
                    <a:pt x="320" y="357"/>
                    <a:pt x="632" y="408"/>
                    <a:pt x="946" y="408"/>
                  </a:cubicBezTo>
                  <a:cubicBezTo>
                    <a:pt x="1509" y="408"/>
                    <a:pt x="2079" y="245"/>
                    <a:pt x="2622" y="74"/>
                  </a:cubicBezTo>
                  <a:cubicBezTo>
                    <a:pt x="2663" y="55"/>
                    <a:pt x="2653" y="0"/>
                    <a:pt x="261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3"/>
            <p:cNvSpPr/>
            <p:nvPr/>
          </p:nvSpPr>
          <p:spPr>
            <a:xfrm>
              <a:off x="4297975" y="1810550"/>
              <a:ext cx="27825" cy="3900"/>
            </a:xfrm>
            <a:custGeom>
              <a:rect b="b" l="l" r="r" t="t"/>
              <a:pathLst>
                <a:path extrusionOk="0" h="156" w="1113">
                  <a:moveTo>
                    <a:pt x="1091" y="0"/>
                  </a:moveTo>
                  <a:cubicBezTo>
                    <a:pt x="733" y="0"/>
                    <a:pt x="380" y="91"/>
                    <a:pt x="22" y="112"/>
                  </a:cubicBezTo>
                  <a:cubicBezTo>
                    <a:pt x="0" y="112"/>
                    <a:pt x="0" y="155"/>
                    <a:pt x="22" y="155"/>
                  </a:cubicBezTo>
                  <a:cubicBezTo>
                    <a:pt x="380" y="155"/>
                    <a:pt x="733" y="64"/>
                    <a:pt x="1091" y="43"/>
                  </a:cubicBezTo>
                  <a:cubicBezTo>
                    <a:pt x="1113" y="22"/>
                    <a:pt x="1113" y="0"/>
                    <a:pt x="109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3"/>
            <p:cNvSpPr/>
            <p:nvPr/>
          </p:nvSpPr>
          <p:spPr>
            <a:xfrm>
              <a:off x="4237800" y="1801575"/>
              <a:ext cx="25025" cy="5650"/>
            </a:xfrm>
            <a:custGeom>
              <a:rect b="b" l="l" r="r" t="t"/>
              <a:pathLst>
                <a:path extrusionOk="0" h="226" w="1001">
                  <a:moveTo>
                    <a:pt x="22" y="1"/>
                  </a:moveTo>
                  <a:cubicBezTo>
                    <a:pt x="1" y="1"/>
                    <a:pt x="1" y="22"/>
                    <a:pt x="22" y="22"/>
                  </a:cubicBezTo>
                  <a:cubicBezTo>
                    <a:pt x="311" y="156"/>
                    <a:pt x="648" y="183"/>
                    <a:pt x="979" y="225"/>
                  </a:cubicBezTo>
                  <a:cubicBezTo>
                    <a:pt x="1001" y="225"/>
                    <a:pt x="1001" y="183"/>
                    <a:pt x="979" y="183"/>
                  </a:cubicBezTo>
                  <a:cubicBezTo>
                    <a:pt x="648" y="135"/>
                    <a:pt x="354" y="70"/>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3"/>
            <p:cNvSpPr/>
            <p:nvPr/>
          </p:nvSpPr>
          <p:spPr>
            <a:xfrm>
              <a:off x="4249425" y="1811075"/>
              <a:ext cx="13400" cy="1100"/>
            </a:xfrm>
            <a:custGeom>
              <a:rect b="b" l="l" r="r" t="t"/>
              <a:pathLst>
                <a:path extrusionOk="0" h="44" w="536">
                  <a:moveTo>
                    <a:pt x="22" y="1"/>
                  </a:moveTo>
                  <a:cubicBezTo>
                    <a:pt x="1" y="1"/>
                    <a:pt x="1" y="43"/>
                    <a:pt x="22" y="43"/>
                  </a:cubicBezTo>
                  <a:lnTo>
                    <a:pt x="514" y="43"/>
                  </a:lnTo>
                  <a:cubicBezTo>
                    <a:pt x="536" y="43"/>
                    <a:pt x="536" y="1"/>
                    <a:pt x="5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3"/>
            <p:cNvSpPr/>
            <p:nvPr/>
          </p:nvSpPr>
          <p:spPr>
            <a:xfrm>
              <a:off x="4231650" y="1450100"/>
              <a:ext cx="45075" cy="21825"/>
            </a:xfrm>
            <a:custGeom>
              <a:rect b="b" l="l" r="r" t="t"/>
              <a:pathLst>
                <a:path extrusionOk="0" h="873" w="1803">
                  <a:moveTo>
                    <a:pt x="1782" y="1"/>
                  </a:moveTo>
                  <a:cubicBezTo>
                    <a:pt x="1183" y="225"/>
                    <a:pt x="557" y="493"/>
                    <a:pt x="22" y="846"/>
                  </a:cubicBezTo>
                  <a:cubicBezTo>
                    <a:pt x="1" y="846"/>
                    <a:pt x="22" y="872"/>
                    <a:pt x="43" y="872"/>
                  </a:cubicBezTo>
                  <a:cubicBezTo>
                    <a:pt x="578" y="514"/>
                    <a:pt x="1183" y="289"/>
                    <a:pt x="1782" y="43"/>
                  </a:cubicBezTo>
                  <a:cubicBezTo>
                    <a:pt x="1803" y="22"/>
                    <a:pt x="1803" y="1"/>
                    <a:pt x="178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3"/>
            <p:cNvSpPr/>
            <p:nvPr/>
          </p:nvSpPr>
          <p:spPr>
            <a:xfrm>
              <a:off x="4245175" y="1439925"/>
              <a:ext cx="29400" cy="14900"/>
            </a:xfrm>
            <a:custGeom>
              <a:rect b="b" l="l" r="r" t="t"/>
              <a:pathLst>
                <a:path extrusionOk="0" h="596" w="1176">
                  <a:moveTo>
                    <a:pt x="1165" y="1"/>
                  </a:moveTo>
                  <a:cubicBezTo>
                    <a:pt x="1163" y="1"/>
                    <a:pt x="1159" y="2"/>
                    <a:pt x="1155" y="7"/>
                  </a:cubicBezTo>
                  <a:cubicBezTo>
                    <a:pt x="775" y="210"/>
                    <a:pt x="396" y="365"/>
                    <a:pt x="16" y="563"/>
                  </a:cubicBezTo>
                  <a:cubicBezTo>
                    <a:pt x="1" y="578"/>
                    <a:pt x="7" y="595"/>
                    <a:pt x="19" y="595"/>
                  </a:cubicBezTo>
                  <a:cubicBezTo>
                    <a:pt x="24" y="595"/>
                    <a:pt x="31" y="592"/>
                    <a:pt x="37" y="584"/>
                  </a:cubicBezTo>
                  <a:cubicBezTo>
                    <a:pt x="417" y="408"/>
                    <a:pt x="797" y="253"/>
                    <a:pt x="1155" y="28"/>
                  </a:cubicBezTo>
                  <a:cubicBezTo>
                    <a:pt x="1172" y="28"/>
                    <a:pt x="1175" y="1"/>
                    <a:pt x="116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3"/>
            <p:cNvSpPr/>
            <p:nvPr/>
          </p:nvSpPr>
          <p:spPr>
            <a:xfrm>
              <a:off x="4250650" y="1426550"/>
              <a:ext cx="14975" cy="8225"/>
            </a:xfrm>
            <a:custGeom>
              <a:rect b="b" l="l" r="r" t="t"/>
              <a:pathLst>
                <a:path extrusionOk="0" h="329" w="599">
                  <a:moveTo>
                    <a:pt x="588" y="1"/>
                  </a:moveTo>
                  <a:cubicBezTo>
                    <a:pt x="585" y="1"/>
                    <a:pt x="582" y="3"/>
                    <a:pt x="578" y="7"/>
                  </a:cubicBezTo>
                  <a:cubicBezTo>
                    <a:pt x="353" y="50"/>
                    <a:pt x="155" y="141"/>
                    <a:pt x="0" y="296"/>
                  </a:cubicBezTo>
                  <a:cubicBezTo>
                    <a:pt x="0" y="311"/>
                    <a:pt x="11" y="328"/>
                    <a:pt x="17" y="328"/>
                  </a:cubicBezTo>
                  <a:cubicBezTo>
                    <a:pt x="20" y="328"/>
                    <a:pt x="21" y="325"/>
                    <a:pt x="21" y="317"/>
                  </a:cubicBezTo>
                  <a:cubicBezTo>
                    <a:pt x="177" y="183"/>
                    <a:pt x="374" y="98"/>
                    <a:pt x="578" y="28"/>
                  </a:cubicBezTo>
                  <a:cubicBezTo>
                    <a:pt x="595" y="28"/>
                    <a:pt x="598" y="1"/>
                    <a:pt x="58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3"/>
            <p:cNvSpPr/>
            <p:nvPr/>
          </p:nvSpPr>
          <p:spPr>
            <a:xfrm>
              <a:off x="4304125" y="1545150"/>
              <a:ext cx="12025" cy="9950"/>
            </a:xfrm>
            <a:custGeom>
              <a:rect b="b" l="l" r="r" t="t"/>
              <a:pathLst>
                <a:path extrusionOk="0" h="398" w="481">
                  <a:moveTo>
                    <a:pt x="462" y="0"/>
                  </a:moveTo>
                  <a:cubicBezTo>
                    <a:pt x="457" y="0"/>
                    <a:pt x="450" y="4"/>
                    <a:pt x="444" y="12"/>
                  </a:cubicBezTo>
                  <a:cubicBezTo>
                    <a:pt x="310" y="145"/>
                    <a:pt x="155" y="252"/>
                    <a:pt x="0" y="365"/>
                  </a:cubicBezTo>
                  <a:cubicBezTo>
                    <a:pt x="0" y="380"/>
                    <a:pt x="0" y="397"/>
                    <a:pt x="8" y="397"/>
                  </a:cubicBezTo>
                  <a:cubicBezTo>
                    <a:pt x="11" y="397"/>
                    <a:pt x="15" y="394"/>
                    <a:pt x="22" y="386"/>
                  </a:cubicBezTo>
                  <a:cubicBezTo>
                    <a:pt x="177" y="300"/>
                    <a:pt x="353" y="188"/>
                    <a:pt x="465" y="33"/>
                  </a:cubicBezTo>
                  <a:cubicBezTo>
                    <a:pt x="480" y="18"/>
                    <a:pt x="474" y="0"/>
                    <a:pt x="46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3"/>
            <p:cNvSpPr/>
            <p:nvPr/>
          </p:nvSpPr>
          <p:spPr>
            <a:xfrm>
              <a:off x="4309750" y="1537000"/>
              <a:ext cx="11650" cy="6925"/>
            </a:xfrm>
            <a:custGeom>
              <a:rect b="b" l="l" r="r" t="t"/>
              <a:pathLst>
                <a:path extrusionOk="0" h="277" w="466">
                  <a:moveTo>
                    <a:pt x="444" y="1"/>
                  </a:moveTo>
                  <a:cubicBezTo>
                    <a:pt x="283" y="43"/>
                    <a:pt x="150" y="156"/>
                    <a:pt x="16" y="247"/>
                  </a:cubicBezTo>
                  <a:cubicBezTo>
                    <a:pt x="1" y="262"/>
                    <a:pt x="7" y="277"/>
                    <a:pt x="21" y="277"/>
                  </a:cubicBezTo>
                  <a:cubicBezTo>
                    <a:pt x="27" y="277"/>
                    <a:pt x="35" y="274"/>
                    <a:pt x="43" y="268"/>
                  </a:cubicBezTo>
                  <a:cubicBezTo>
                    <a:pt x="176" y="204"/>
                    <a:pt x="310" y="113"/>
                    <a:pt x="465" y="43"/>
                  </a:cubicBezTo>
                  <a:cubicBezTo>
                    <a:pt x="465" y="22"/>
                    <a:pt x="465" y="1"/>
                    <a:pt x="4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3"/>
            <p:cNvSpPr/>
            <p:nvPr/>
          </p:nvSpPr>
          <p:spPr>
            <a:xfrm>
              <a:off x="4256225" y="1476850"/>
              <a:ext cx="28400" cy="13550"/>
            </a:xfrm>
            <a:custGeom>
              <a:rect b="b" l="l" r="r" t="t"/>
              <a:pathLst>
                <a:path extrusionOk="0" h="542" w="1136">
                  <a:moveTo>
                    <a:pt x="1087" y="0"/>
                  </a:moveTo>
                  <a:cubicBezTo>
                    <a:pt x="713" y="113"/>
                    <a:pt x="376" y="359"/>
                    <a:pt x="18" y="514"/>
                  </a:cubicBezTo>
                  <a:cubicBezTo>
                    <a:pt x="1" y="514"/>
                    <a:pt x="11" y="541"/>
                    <a:pt x="29" y="541"/>
                  </a:cubicBezTo>
                  <a:cubicBezTo>
                    <a:pt x="34" y="541"/>
                    <a:pt x="39" y="539"/>
                    <a:pt x="44" y="535"/>
                  </a:cubicBezTo>
                  <a:cubicBezTo>
                    <a:pt x="397" y="401"/>
                    <a:pt x="777" y="246"/>
                    <a:pt x="1114" y="43"/>
                  </a:cubicBezTo>
                  <a:cubicBezTo>
                    <a:pt x="1135" y="22"/>
                    <a:pt x="1114" y="0"/>
                    <a:pt x="108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3"/>
            <p:cNvSpPr/>
            <p:nvPr/>
          </p:nvSpPr>
          <p:spPr>
            <a:xfrm>
              <a:off x="4257850" y="1458925"/>
              <a:ext cx="23875" cy="14600"/>
            </a:xfrm>
            <a:custGeom>
              <a:rect b="b" l="l" r="r" t="t"/>
              <a:pathLst>
                <a:path extrusionOk="0" h="584" w="955">
                  <a:moveTo>
                    <a:pt x="927" y="0"/>
                  </a:moveTo>
                  <a:cubicBezTo>
                    <a:pt x="923" y="0"/>
                    <a:pt x="919" y="2"/>
                    <a:pt x="915" y="6"/>
                  </a:cubicBezTo>
                  <a:cubicBezTo>
                    <a:pt x="600" y="182"/>
                    <a:pt x="268" y="295"/>
                    <a:pt x="22" y="562"/>
                  </a:cubicBezTo>
                  <a:cubicBezTo>
                    <a:pt x="1" y="562"/>
                    <a:pt x="22" y="584"/>
                    <a:pt x="44" y="584"/>
                  </a:cubicBezTo>
                  <a:cubicBezTo>
                    <a:pt x="290" y="338"/>
                    <a:pt x="648" y="252"/>
                    <a:pt x="937" y="49"/>
                  </a:cubicBezTo>
                  <a:cubicBezTo>
                    <a:pt x="954" y="31"/>
                    <a:pt x="943" y="0"/>
                    <a:pt x="9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3"/>
            <p:cNvSpPr/>
            <p:nvPr/>
          </p:nvSpPr>
          <p:spPr>
            <a:xfrm>
              <a:off x="4073025" y="1386375"/>
              <a:ext cx="9325" cy="19625"/>
            </a:xfrm>
            <a:custGeom>
              <a:rect b="b" l="l" r="r" t="t"/>
              <a:pathLst>
                <a:path extrusionOk="0" h="785" w="373">
                  <a:moveTo>
                    <a:pt x="22" y="1"/>
                  </a:moveTo>
                  <a:cubicBezTo>
                    <a:pt x="8" y="1"/>
                    <a:pt x="0" y="16"/>
                    <a:pt x="19" y="31"/>
                  </a:cubicBezTo>
                  <a:cubicBezTo>
                    <a:pt x="126" y="277"/>
                    <a:pt x="217" y="523"/>
                    <a:pt x="330" y="769"/>
                  </a:cubicBezTo>
                  <a:cubicBezTo>
                    <a:pt x="330" y="780"/>
                    <a:pt x="340" y="785"/>
                    <a:pt x="351" y="785"/>
                  </a:cubicBezTo>
                  <a:cubicBezTo>
                    <a:pt x="362" y="785"/>
                    <a:pt x="372" y="780"/>
                    <a:pt x="372" y="769"/>
                  </a:cubicBezTo>
                  <a:cubicBezTo>
                    <a:pt x="260" y="502"/>
                    <a:pt x="153" y="256"/>
                    <a:pt x="41" y="10"/>
                  </a:cubicBezTo>
                  <a:cubicBezTo>
                    <a:pt x="34" y="3"/>
                    <a:pt x="28"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3"/>
            <p:cNvSpPr/>
            <p:nvPr/>
          </p:nvSpPr>
          <p:spPr>
            <a:xfrm>
              <a:off x="4084050" y="1395325"/>
              <a:ext cx="6175" cy="13500"/>
            </a:xfrm>
            <a:custGeom>
              <a:rect b="b" l="l" r="r" t="t"/>
              <a:pathLst>
                <a:path extrusionOk="0" h="540" w="247">
                  <a:moveTo>
                    <a:pt x="25" y="1"/>
                  </a:moveTo>
                  <a:cubicBezTo>
                    <a:pt x="12" y="1"/>
                    <a:pt x="1" y="16"/>
                    <a:pt x="1" y="31"/>
                  </a:cubicBezTo>
                  <a:cubicBezTo>
                    <a:pt x="86" y="186"/>
                    <a:pt x="156" y="363"/>
                    <a:pt x="220" y="523"/>
                  </a:cubicBezTo>
                  <a:cubicBezTo>
                    <a:pt x="220" y="534"/>
                    <a:pt x="227" y="539"/>
                    <a:pt x="233" y="539"/>
                  </a:cubicBezTo>
                  <a:cubicBezTo>
                    <a:pt x="240" y="539"/>
                    <a:pt x="247" y="534"/>
                    <a:pt x="247" y="523"/>
                  </a:cubicBezTo>
                  <a:cubicBezTo>
                    <a:pt x="199" y="341"/>
                    <a:pt x="135" y="165"/>
                    <a:pt x="44" y="10"/>
                  </a:cubicBezTo>
                  <a:cubicBezTo>
                    <a:pt x="37" y="4"/>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3"/>
            <p:cNvSpPr/>
            <p:nvPr/>
          </p:nvSpPr>
          <p:spPr>
            <a:xfrm>
              <a:off x="4116950" y="1397475"/>
              <a:ext cx="11500" cy="29350"/>
            </a:xfrm>
            <a:custGeom>
              <a:rect b="b" l="l" r="r" t="t"/>
              <a:pathLst>
                <a:path extrusionOk="0" h="1174" w="460">
                  <a:moveTo>
                    <a:pt x="440" y="1"/>
                  </a:moveTo>
                  <a:cubicBezTo>
                    <a:pt x="435" y="1"/>
                    <a:pt x="429" y="3"/>
                    <a:pt x="423" y="9"/>
                  </a:cubicBezTo>
                  <a:cubicBezTo>
                    <a:pt x="65" y="277"/>
                    <a:pt x="0" y="726"/>
                    <a:pt x="43" y="1148"/>
                  </a:cubicBezTo>
                  <a:cubicBezTo>
                    <a:pt x="52" y="1167"/>
                    <a:pt x="65" y="1173"/>
                    <a:pt x="77" y="1173"/>
                  </a:cubicBezTo>
                  <a:cubicBezTo>
                    <a:pt x="93" y="1173"/>
                    <a:pt x="107" y="1161"/>
                    <a:pt x="107" y="1148"/>
                  </a:cubicBezTo>
                  <a:cubicBezTo>
                    <a:pt x="107" y="747"/>
                    <a:pt x="220" y="368"/>
                    <a:pt x="444" y="36"/>
                  </a:cubicBezTo>
                  <a:cubicBezTo>
                    <a:pt x="460" y="17"/>
                    <a:pt x="453" y="1"/>
                    <a:pt x="44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3"/>
            <p:cNvSpPr/>
            <p:nvPr/>
          </p:nvSpPr>
          <p:spPr>
            <a:xfrm>
              <a:off x="4137700" y="1402025"/>
              <a:ext cx="7625" cy="14900"/>
            </a:xfrm>
            <a:custGeom>
              <a:rect b="b" l="l" r="r" t="t"/>
              <a:pathLst>
                <a:path extrusionOk="0" h="596" w="305">
                  <a:moveTo>
                    <a:pt x="280" y="0"/>
                  </a:moveTo>
                  <a:cubicBezTo>
                    <a:pt x="274" y="0"/>
                    <a:pt x="268" y="3"/>
                    <a:pt x="261" y="9"/>
                  </a:cubicBezTo>
                  <a:cubicBezTo>
                    <a:pt x="149" y="186"/>
                    <a:pt x="79" y="389"/>
                    <a:pt x="15" y="565"/>
                  </a:cubicBezTo>
                  <a:cubicBezTo>
                    <a:pt x="0" y="581"/>
                    <a:pt x="6" y="596"/>
                    <a:pt x="19" y="596"/>
                  </a:cubicBezTo>
                  <a:cubicBezTo>
                    <a:pt x="24" y="596"/>
                    <a:pt x="30" y="593"/>
                    <a:pt x="37" y="587"/>
                  </a:cubicBezTo>
                  <a:cubicBezTo>
                    <a:pt x="128" y="410"/>
                    <a:pt x="240" y="207"/>
                    <a:pt x="304" y="31"/>
                  </a:cubicBezTo>
                  <a:cubicBezTo>
                    <a:pt x="304" y="15"/>
                    <a:pt x="293" y="0"/>
                    <a:pt x="28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3"/>
            <p:cNvSpPr/>
            <p:nvPr/>
          </p:nvSpPr>
          <p:spPr>
            <a:xfrm>
              <a:off x="4108525" y="1399725"/>
              <a:ext cx="3375" cy="15200"/>
            </a:xfrm>
            <a:custGeom>
              <a:rect b="b" l="l" r="r" t="t"/>
              <a:pathLst>
                <a:path extrusionOk="0" h="608" w="135">
                  <a:moveTo>
                    <a:pt x="86" y="1"/>
                  </a:moveTo>
                  <a:cubicBezTo>
                    <a:pt x="79" y="1"/>
                    <a:pt x="70" y="10"/>
                    <a:pt x="70" y="10"/>
                  </a:cubicBezTo>
                  <a:cubicBezTo>
                    <a:pt x="91" y="214"/>
                    <a:pt x="22" y="390"/>
                    <a:pt x="0" y="588"/>
                  </a:cubicBezTo>
                  <a:cubicBezTo>
                    <a:pt x="0" y="601"/>
                    <a:pt x="11" y="608"/>
                    <a:pt x="22" y="608"/>
                  </a:cubicBezTo>
                  <a:cubicBezTo>
                    <a:pt x="33" y="608"/>
                    <a:pt x="43" y="601"/>
                    <a:pt x="43" y="588"/>
                  </a:cubicBezTo>
                  <a:cubicBezTo>
                    <a:pt x="70" y="390"/>
                    <a:pt x="134" y="214"/>
                    <a:pt x="91" y="10"/>
                  </a:cubicBezTo>
                  <a:cubicBezTo>
                    <a:pt x="91" y="3"/>
                    <a:pt x="89" y="1"/>
                    <a:pt x="8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3"/>
            <p:cNvSpPr/>
            <p:nvPr/>
          </p:nvSpPr>
          <p:spPr>
            <a:xfrm>
              <a:off x="4168675" y="1407050"/>
              <a:ext cx="13300" cy="16750"/>
            </a:xfrm>
            <a:custGeom>
              <a:rect b="b" l="l" r="r" t="t"/>
              <a:pathLst>
                <a:path extrusionOk="0" h="670" w="532">
                  <a:moveTo>
                    <a:pt x="505" y="0"/>
                  </a:moveTo>
                  <a:cubicBezTo>
                    <a:pt x="501" y="0"/>
                    <a:pt x="497" y="2"/>
                    <a:pt x="493" y="6"/>
                  </a:cubicBezTo>
                  <a:cubicBezTo>
                    <a:pt x="268" y="161"/>
                    <a:pt x="44" y="364"/>
                    <a:pt x="1" y="653"/>
                  </a:cubicBezTo>
                  <a:cubicBezTo>
                    <a:pt x="1" y="664"/>
                    <a:pt x="12" y="669"/>
                    <a:pt x="22" y="669"/>
                  </a:cubicBezTo>
                  <a:cubicBezTo>
                    <a:pt x="33" y="669"/>
                    <a:pt x="44" y="664"/>
                    <a:pt x="44" y="653"/>
                  </a:cubicBezTo>
                  <a:cubicBezTo>
                    <a:pt x="113" y="386"/>
                    <a:pt x="359" y="252"/>
                    <a:pt x="514" y="54"/>
                  </a:cubicBezTo>
                  <a:cubicBezTo>
                    <a:pt x="532" y="33"/>
                    <a:pt x="521" y="0"/>
                    <a:pt x="50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3"/>
            <p:cNvSpPr/>
            <p:nvPr/>
          </p:nvSpPr>
          <p:spPr>
            <a:xfrm>
              <a:off x="4176000" y="1413125"/>
              <a:ext cx="12600" cy="16025"/>
            </a:xfrm>
            <a:custGeom>
              <a:rect b="b" l="l" r="r" t="t"/>
              <a:pathLst>
                <a:path extrusionOk="0" h="641" w="504">
                  <a:moveTo>
                    <a:pt x="485" y="0"/>
                  </a:moveTo>
                  <a:cubicBezTo>
                    <a:pt x="480" y="0"/>
                    <a:pt x="474" y="3"/>
                    <a:pt x="467" y="9"/>
                  </a:cubicBezTo>
                  <a:cubicBezTo>
                    <a:pt x="285" y="186"/>
                    <a:pt x="179" y="410"/>
                    <a:pt x="18" y="587"/>
                  </a:cubicBezTo>
                  <a:cubicBezTo>
                    <a:pt x="1" y="608"/>
                    <a:pt x="12" y="641"/>
                    <a:pt x="31" y="641"/>
                  </a:cubicBezTo>
                  <a:cubicBezTo>
                    <a:pt x="35" y="641"/>
                    <a:pt x="40" y="639"/>
                    <a:pt x="45" y="635"/>
                  </a:cubicBezTo>
                  <a:cubicBezTo>
                    <a:pt x="243" y="453"/>
                    <a:pt x="312" y="212"/>
                    <a:pt x="489" y="30"/>
                  </a:cubicBezTo>
                  <a:cubicBezTo>
                    <a:pt x="504" y="15"/>
                    <a:pt x="498" y="0"/>
                    <a:pt x="48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3"/>
            <p:cNvSpPr/>
            <p:nvPr/>
          </p:nvSpPr>
          <p:spPr>
            <a:xfrm>
              <a:off x="4192625" y="1422825"/>
              <a:ext cx="12850" cy="15000"/>
            </a:xfrm>
            <a:custGeom>
              <a:rect b="b" l="l" r="r" t="t"/>
              <a:pathLst>
                <a:path extrusionOk="0" h="600" w="514">
                  <a:moveTo>
                    <a:pt x="492" y="1"/>
                  </a:moveTo>
                  <a:cubicBezTo>
                    <a:pt x="316" y="177"/>
                    <a:pt x="155" y="380"/>
                    <a:pt x="0" y="578"/>
                  </a:cubicBezTo>
                  <a:lnTo>
                    <a:pt x="22" y="600"/>
                  </a:lnTo>
                  <a:cubicBezTo>
                    <a:pt x="182" y="402"/>
                    <a:pt x="337" y="199"/>
                    <a:pt x="514" y="22"/>
                  </a:cubicBezTo>
                  <a:lnTo>
                    <a:pt x="492" y="1"/>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3"/>
            <p:cNvSpPr/>
            <p:nvPr/>
          </p:nvSpPr>
          <p:spPr>
            <a:xfrm>
              <a:off x="4197700" y="1451975"/>
              <a:ext cx="6175" cy="15100"/>
            </a:xfrm>
            <a:custGeom>
              <a:rect b="b" l="l" r="r" t="t"/>
              <a:pathLst>
                <a:path extrusionOk="0" h="604" w="247">
                  <a:moveTo>
                    <a:pt x="198" y="1"/>
                  </a:moveTo>
                  <a:cubicBezTo>
                    <a:pt x="188" y="1"/>
                    <a:pt x="177" y="6"/>
                    <a:pt x="177" y="17"/>
                  </a:cubicBezTo>
                  <a:cubicBezTo>
                    <a:pt x="155" y="193"/>
                    <a:pt x="65" y="396"/>
                    <a:pt x="0" y="573"/>
                  </a:cubicBezTo>
                  <a:cubicBezTo>
                    <a:pt x="0" y="588"/>
                    <a:pt x="11" y="603"/>
                    <a:pt x="25" y="603"/>
                  </a:cubicBezTo>
                  <a:cubicBezTo>
                    <a:pt x="31" y="603"/>
                    <a:pt x="37" y="600"/>
                    <a:pt x="43" y="594"/>
                  </a:cubicBezTo>
                  <a:cubicBezTo>
                    <a:pt x="155" y="418"/>
                    <a:pt x="246" y="214"/>
                    <a:pt x="220" y="17"/>
                  </a:cubicBezTo>
                  <a:cubicBezTo>
                    <a:pt x="220" y="6"/>
                    <a:pt x="209" y="1"/>
                    <a:pt x="19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3"/>
            <p:cNvSpPr/>
            <p:nvPr/>
          </p:nvSpPr>
          <p:spPr>
            <a:xfrm>
              <a:off x="4410400" y="2442025"/>
              <a:ext cx="2825" cy="3050"/>
            </a:xfrm>
            <a:custGeom>
              <a:rect b="b" l="l" r="r" t="t"/>
              <a:pathLst>
                <a:path extrusionOk="0" h="122" w="113">
                  <a:moveTo>
                    <a:pt x="96" y="0"/>
                  </a:moveTo>
                  <a:cubicBezTo>
                    <a:pt x="93" y="0"/>
                    <a:pt x="92" y="3"/>
                    <a:pt x="92" y="9"/>
                  </a:cubicBezTo>
                  <a:cubicBezTo>
                    <a:pt x="49" y="30"/>
                    <a:pt x="49" y="73"/>
                    <a:pt x="27" y="100"/>
                  </a:cubicBezTo>
                  <a:cubicBezTo>
                    <a:pt x="1" y="121"/>
                    <a:pt x="27" y="121"/>
                    <a:pt x="27" y="121"/>
                  </a:cubicBezTo>
                  <a:cubicBezTo>
                    <a:pt x="70" y="100"/>
                    <a:pt x="70" y="52"/>
                    <a:pt x="113" y="30"/>
                  </a:cubicBezTo>
                  <a:cubicBezTo>
                    <a:pt x="113" y="15"/>
                    <a:pt x="102" y="0"/>
                    <a:pt x="9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3"/>
            <p:cNvSpPr/>
            <p:nvPr/>
          </p:nvSpPr>
          <p:spPr>
            <a:xfrm>
              <a:off x="4441150" y="2337050"/>
              <a:ext cx="23225" cy="29100"/>
            </a:xfrm>
            <a:custGeom>
              <a:rect b="b" l="l" r="r" t="t"/>
              <a:pathLst>
                <a:path extrusionOk="0" h="1164" w="929">
                  <a:moveTo>
                    <a:pt x="892" y="0"/>
                  </a:moveTo>
                  <a:cubicBezTo>
                    <a:pt x="883" y="0"/>
                    <a:pt x="874" y="6"/>
                    <a:pt x="867" y="21"/>
                  </a:cubicBezTo>
                  <a:cubicBezTo>
                    <a:pt x="600" y="395"/>
                    <a:pt x="289" y="753"/>
                    <a:pt x="1" y="1133"/>
                  </a:cubicBezTo>
                  <a:cubicBezTo>
                    <a:pt x="1" y="1148"/>
                    <a:pt x="11" y="1163"/>
                    <a:pt x="25" y="1163"/>
                  </a:cubicBezTo>
                  <a:cubicBezTo>
                    <a:pt x="31" y="1163"/>
                    <a:pt x="37" y="1161"/>
                    <a:pt x="43" y="1154"/>
                  </a:cubicBezTo>
                  <a:cubicBezTo>
                    <a:pt x="332" y="796"/>
                    <a:pt x="712" y="465"/>
                    <a:pt x="910" y="42"/>
                  </a:cubicBezTo>
                  <a:cubicBezTo>
                    <a:pt x="928" y="27"/>
                    <a:pt x="911" y="0"/>
                    <a:pt x="89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3"/>
            <p:cNvSpPr/>
            <p:nvPr/>
          </p:nvSpPr>
          <p:spPr>
            <a:xfrm>
              <a:off x="4468425" y="2311675"/>
              <a:ext cx="7250" cy="12750"/>
            </a:xfrm>
            <a:custGeom>
              <a:rect b="b" l="l" r="r" t="t"/>
              <a:pathLst>
                <a:path extrusionOk="0" h="510" w="290">
                  <a:moveTo>
                    <a:pt x="265" y="0"/>
                  </a:moveTo>
                  <a:cubicBezTo>
                    <a:pt x="259" y="0"/>
                    <a:pt x="253" y="3"/>
                    <a:pt x="247" y="9"/>
                  </a:cubicBezTo>
                  <a:cubicBezTo>
                    <a:pt x="177" y="164"/>
                    <a:pt x="113" y="319"/>
                    <a:pt x="1" y="474"/>
                  </a:cubicBezTo>
                  <a:cubicBezTo>
                    <a:pt x="1" y="493"/>
                    <a:pt x="11" y="510"/>
                    <a:pt x="25" y="510"/>
                  </a:cubicBezTo>
                  <a:cubicBezTo>
                    <a:pt x="31" y="510"/>
                    <a:pt x="37" y="507"/>
                    <a:pt x="43" y="501"/>
                  </a:cubicBezTo>
                  <a:cubicBezTo>
                    <a:pt x="134" y="341"/>
                    <a:pt x="198" y="185"/>
                    <a:pt x="289" y="30"/>
                  </a:cubicBezTo>
                  <a:cubicBezTo>
                    <a:pt x="289" y="15"/>
                    <a:pt x="279" y="0"/>
                    <a:pt x="26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3"/>
            <p:cNvSpPr/>
            <p:nvPr/>
          </p:nvSpPr>
          <p:spPr>
            <a:xfrm>
              <a:off x="4468425" y="2304800"/>
              <a:ext cx="3900" cy="9000"/>
            </a:xfrm>
            <a:custGeom>
              <a:rect b="b" l="l" r="r" t="t"/>
              <a:pathLst>
                <a:path extrusionOk="0" h="360" w="156">
                  <a:moveTo>
                    <a:pt x="134" y="1"/>
                  </a:moveTo>
                  <a:cubicBezTo>
                    <a:pt x="124" y="1"/>
                    <a:pt x="113" y="6"/>
                    <a:pt x="113" y="17"/>
                  </a:cubicBezTo>
                  <a:cubicBezTo>
                    <a:pt x="113" y="129"/>
                    <a:pt x="65" y="241"/>
                    <a:pt x="1" y="327"/>
                  </a:cubicBezTo>
                  <a:cubicBezTo>
                    <a:pt x="1" y="342"/>
                    <a:pt x="11" y="359"/>
                    <a:pt x="25" y="359"/>
                  </a:cubicBezTo>
                  <a:cubicBezTo>
                    <a:pt x="31" y="359"/>
                    <a:pt x="37" y="356"/>
                    <a:pt x="43" y="348"/>
                  </a:cubicBezTo>
                  <a:cubicBezTo>
                    <a:pt x="113" y="263"/>
                    <a:pt x="156" y="150"/>
                    <a:pt x="156" y="17"/>
                  </a:cubicBezTo>
                  <a:cubicBezTo>
                    <a:pt x="156" y="6"/>
                    <a:pt x="145" y="1"/>
                    <a:pt x="13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3"/>
            <p:cNvSpPr/>
            <p:nvPr/>
          </p:nvSpPr>
          <p:spPr>
            <a:xfrm>
              <a:off x="4526325" y="2011800"/>
              <a:ext cx="20600" cy="59875"/>
            </a:xfrm>
            <a:custGeom>
              <a:rect b="b" l="l" r="r" t="t"/>
              <a:pathLst>
                <a:path extrusionOk="0" h="2395" w="824">
                  <a:moveTo>
                    <a:pt x="27" y="0"/>
                  </a:moveTo>
                  <a:cubicBezTo>
                    <a:pt x="15" y="0"/>
                    <a:pt x="0" y="11"/>
                    <a:pt x="0" y="36"/>
                  </a:cubicBezTo>
                  <a:cubicBezTo>
                    <a:pt x="112" y="865"/>
                    <a:pt x="738" y="1506"/>
                    <a:pt x="690" y="2378"/>
                  </a:cubicBezTo>
                  <a:cubicBezTo>
                    <a:pt x="690" y="2389"/>
                    <a:pt x="702" y="2394"/>
                    <a:pt x="714" y="2394"/>
                  </a:cubicBezTo>
                  <a:cubicBezTo>
                    <a:pt x="726" y="2394"/>
                    <a:pt x="738" y="2389"/>
                    <a:pt x="738" y="2378"/>
                  </a:cubicBezTo>
                  <a:cubicBezTo>
                    <a:pt x="824" y="1506"/>
                    <a:pt x="337" y="795"/>
                    <a:pt x="43" y="14"/>
                  </a:cubicBezTo>
                  <a:cubicBezTo>
                    <a:pt x="43" y="6"/>
                    <a:pt x="36" y="0"/>
                    <a:pt x="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3"/>
            <p:cNvSpPr/>
            <p:nvPr/>
          </p:nvSpPr>
          <p:spPr>
            <a:xfrm>
              <a:off x="4522975" y="2001375"/>
              <a:ext cx="12325" cy="19450"/>
            </a:xfrm>
            <a:custGeom>
              <a:rect b="b" l="l" r="r" t="t"/>
              <a:pathLst>
                <a:path extrusionOk="0" h="778" w="493">
                  <a:moveTo>
                    <a:pt x="25" y="0"/>
                  </a:moveTo>
                  <a:cubicBezTo>
                    <a:pt x="11" y="0"/>
                    <a:pt x="0" y="15"/>
                    <a:pt x="0" y="30"/>
                  </a:cubicBezTo>
                  <a:cubicBezTo>
                    <a:pt x="155" y="276"/>
                    <a:pt x="337" y="501"/>
                    <a:pt x="444" y="768"/>
                  </a:cubicBezTo>
                  <a:cubicBezTo>
                    <a:pt x="452" y="775"/>
                    <a:pt x="459" y="777"/>
                    <a:pt x="466" y="777"/>
                  </a:cubicBezTo>
                  <a:cubicBezTo>
                    <a:pt x="482" y="777"/>
                    <a:pt x="492" y="762"/>
                    <a:pt x="492" y="747"/>
                  </a:cubicBezTo>
                  <a:cubicBezTo>
                    <a:pt x="380" y="480"/>
                    <a:pt x="204" y="255"/>
                    <a:pt x="43" y="9"/>
                  </a:cubicBezTo>
                  <a:cubicBezTo>
                    <a:pt x="37" y="3"/>
                    <a:pt x="31" y="0"/>
                    <a:pt x="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3"/>
            <p:cNvSpPr/>
            <p:nvPr/>
          </p:nvSpPr>
          <p:spPr>
            <a:xfrm>
              <a:off x="4528250" y="2003225"/>
              <a:ext cx="9025" cy="15550"/>
            </a:xfrm>
            <a:custGeom>
              <a:rect b="b" l="l" r="r" t="t"/>
              <a:pathLst>
                <a:path extrusionOk="0" h="622" w="361">
                  <a:moveTo>
                    <a:pt x="37" y="0"/>
                  </a:moveTo>
                  <a:cubicBezTo>
                    <a:pt x="21" y="0"/>
                    <a:pt x="1" y="21"/>
                    <a:pt x="14" y="47"/>
                  </a:cubicBezTo>
                  <a:cubicBezTo>
                    <a:pt x="78" y="245"/>
                    <a:pt x="212" y="427"/>
                    <a:pt x="303" y="603"/>
                  </a:cubicBezTo>
                  <a:cubicBezTo>
                    <a:pt x="309" y="617"/>
                    <a:pt x="318" y="622"/>
                    <a:pt x="326" y="622"/>
                  </a:cubicBezTo>
                  <a:cubicBezTo>
                    <a:pt x="345" y="622"/>
                    <a:pt x="360" y="597"/>
                    <a:pt x="346" y="582"/>
                  </a:cubicBezTo>
                  <a:cubicBezTo>
                    <a:pt x="281" y="379"/>
                    <a:pt x="169" y="202"/>
                    <a:pt x="57" y="26"/>
                  </a:cubicBezTo>
                  <a:cubicBezTo>
                    <a:pt x="57" y="8"/>
                    <a:pt x="48" y="0"/>
                    <a:pt x="3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3"/>
            <p:cNvSpPr/>
            <p:nvPr/>
          </p:nvSpPr>
          <p:spPr>
            <a:xfrm>
              <a:off x="4525950" y="2124500"/>
              <a:ext cx="15500" cy="65875"/>
            </a:xfrm>
            <a:custGeom>
              <a:rect b="b" l="l" r="r" t="t"/>
              <a:pathLst>
                <a:path extrusionOk="0" h="2635" w="620">
                  <a:moveTo>
                    <a:pt x="591" y="0"/>
                  </a:moveTo>
                  <a:cubicBezTo>
                    <a:pt x="584" y="0"/>
                    <a:pt x="578" y="3"/>
                    <a:pt x="571" y="9"/>
                  </a:cubicBezTo>
                  <a:cubicBezTo>
                    <a:pt x="416" y="319"/>
                    <a:pt x="416" y="699"/>
                    <a:pt x="416" y="1036"/>
                  </a:cubicBezTo>
                  <a:cubicBezTo>
                    <a:pt x="416" y="1571"/>
                    <a:pt x="325" y="2170"/>
                    <a:pt x="15" y="2592"/>
                  </a:cubicBezTo>
                  <a:cubicBezTo>
                    <a:pt x="0" y="2607"/>
                    <a:pt x="16" y="2634"/>
                    <a:pt x="34" y="2634"/>
                  </a:cubicBezTo>
                  <a:cubicBezTo>
                    <a:pt x="42" y="2634"/>
                    <a:pt x="51" y="2629"/>
                    <a:pt x="58" y="2614"/>
                  </a:cubicBezTo>
                  <a:cubicBezTo>
                    <a:pt x="325" y="2303"/>
                    <a:pt x="416" y="1945"/>
                    <a:pt x="486" y="1544"/>
                  </a:cubicBezTo>
                  <a:cubicBezTo>
                    <a:pt x="571" y="1036"/>
                    <a:pt x="416" y="501"/>
                    <a:pt x="619" y="31"/>
                  </a:cubicBezTo>
                  <a:cubicBezTo>
                    <a:pt x="619" y="15"/>
                    <a:pt x="606" y="0"/>
                    <a:pt x="59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3"/>
            <p:cNvSpPr/>
            <p:nvPr/>
          </p:nvSpPr>
          <p:spPr>
            <a:xfrm>
              <a:off x="4531925" y="2145850"/>
              <a:ext cx="2175" cy="16050"/>
            </a:xfrm>
            <a:custGeom>
              <a:rect b="b" l="l" r="r" t="t"/>
              <a:pathLst>
                <a:path extrusionOk="0" h="642" w="87">
                  <a:moveTo>
                    <a:pt x="1" y="0"/>
                  </a:moveTo>
                  <a:cubicBezTo>
                    <a:pt x="22" y="225"/>
                    <a:pt x="22" y="423"/>
                    <a:pt x="22" y="626"/>
                  </a:cubicBezTo>
                  <a:cubicBezTo>
                    <a:pt x="33" y="637"/>
                    <a:pt x="43" y="642"/>
                    <a:pt x="51" y="642"/>
                  </a:cubicBezTo>
                  <a:cubicBezTo>
                    <a:pt x="60" y="642"/>
                    <a:pt x="65" y="637"/>
                    <a:pt x="65" y="626"/>
                  </a:cubicBezTo>
                  <a:cubicBezTo>
                    <a:pt x="86" y="423"/>
                    <a:pt x="65" y="225"/>
                    <a:pt x="4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3"/>
            <p:cNvSpPr/>
            <p:nvPr/>
          </p:nvSpPr>
          <p:spPr>
            <a:xfrm>
              <a:off x="4527375" y="2157375"/>
              <a:ext cx="2850" cy="11625"/>
            </a:xfrm>
            <a:custGeom>
              <a:rect b="b" l="l" r="r" t="t"/>
              <a:pathLst>
                <a:path extrusionOk="0" h="465" w="114">
                  <a:moveTo>
                    <a:pt x="30" y="1"/>
                  </a:moveTo>
                  <a:cubicBezTo>
                    <a:pt x="14" y="1"/>
                    <a:pt x="1" y="16"/>
                    <a:pt x="1" y="31"/>
                  </a:cubicBezTo>
                  <a:cubicBezTo>
                    <a:pt x="49" y="165"/>
                    <a:pt x="28" y="299"/>
                    <a:pt x="49" y="432"/>
                  </a:cubicBezTo>
                  <a:cubicBezTo>
                    <a:pt x="49" y="454"/>
                    <a:pt x="60" y="464"/>
                    <a:pt x="70" y="464"/>
                  </a:cubicBezTo>
                  <a:cubicBezTo>
                    <a:pt x="81" y="464"/>
                    <a:pt x="92" y="454"/>
                    <a:pt x="92" y="432"/>
                  </a:cubicBezTo>
                  <a:cubicBezTo>
                    <a:pt x="113" y="299"/>
                    <a:pt x="113" y="143"/>
                    <a:pt x="49" y="10"/>
                  </a:cubicBezTo>
                  <a:cubicBezTo>
                    <a:pt x="43" y="4"/>
                    <a:pt x="36" y="1"/>
                    <a:pt x="3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3"/>
            <p:cNvSpPr/>
            <p:nvPr/>
          </p:nvSpPr>
          <p:spPr>
            <a:xfrm>
              <a:off x="4701175" y="2287425"/>
              <a:ext cx="14075" cy="25550"/>
            </a:xfrm>
            <a:custGeom>
              <a:rect b="b" l="l" r="r" t="t"/>
              <a:pathLst>
                <a:path extrusionOk="0" h="1022" w="563">
                  <a:moveTo>
                    <a:pt x="536" y="0"/>
                  </a:moveTo>
                  <a:cubicBezTo>
                    <a:pt x="429" y="375"/>
                    <a:pt x="247" y="712"/>
                    <a:pt x="28" y="1000"/>
                  </a:cubicBezTo>
                  <a:cubicBezTo>
                    <a:pt x="1" y="1022"/>
                    <a:pt x="28" y="1022"/>
                    <a:pt x="49" y="1022"/>
                  </a:cubicBezTo>
                  <a:cubicBezTo>
                    <a:pt x="295" y="733"/>
                    <a:pt x="471" y="401"/>
                    <a:pt x="562" y="22"/>
                  </a:cubicBezTo>
                  <a:cubicBezTo>
                    <a:pt x="562" y="0"/>
                    <a:pt x="536" y="0"/>
                    <a:pt x="53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3"/>
            <p:cNvSpPr/>
            <p:nvPr/>
          </p:nvSpPr>
          <p:spPr>
            <a:xfrm>
              <a:off x="4697300" y="2296025"/>
              <a:ext cx="9000" cy="16950"/>
            </a:xfrm>
            <a:custGeom>
              <a:rect b="b" l="l" r="r" t="t"/>
              <a:pathLst>
                <a:path extrusionOk="0" h="678" w="360">
                  <a:moveTo>
                    <a:pt x="335" y="0"/>
                  </a:moveTo>
                  <a:cubicBezTo>
                    <a:pt x="329" y="0"/>
                    <a:pt x="323" y="3"/>
                    <a:pt x="316" y="9"/>
                  </a:cubicBezTo>
                  <a:cubicBezTo>
                    <a:pt x="225" y="234"/>
                    <a:pt x="135" y="459"/>
                    <a:pt x="22" y="656"/>
                  </a:cubicBezTo>
                  <a:cubicBezTo>
                    <a:pt x="1" y="678"/>
                    <a:pt x="22" y="678"/>
                    <a:pt x="49" y="678"/>
                  </a:cubicBezTo>
                  <a:cubicBezTo>
                    <a:pt x="183" y="480"/>
                    <a:pt x="268" y="255"/>
                    <a:pt x="359" y="31"/>
                  </a:cubicBezTo>
                  <a:cubicBezTo>
                    <a:pt x="359" y="16"/>
                    <a:pt x="348" y="0"/>
                    <a:pt x="33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3"/>
            <p:cNvSpPr/>
            <p:nvPr/>
          </p:nvSpPr>
          <p:spPr>
            <a:xfrm>
              <a:off x="4687275" y="2305925"/>
              <a:ext cx="7650" cy="14550"/>
            </a:xfrm>
            <a:custGeom>
              <a:rect b="b" l="l" r="r" t="t"/>
              <a:pathLst>
                <a:path extrusionOk="0" h="582" w="306">
                  <a:moveTo>
                    <a:pt x="271" y="0"/>
                  </a:moveTo>
                  <a:cubicBezTo>
                    <a:pt x="259" y="0"/>
                    <a:pt x="247" y="6"/>
                    <a:pt x="247" y="14"/>
                  </a:cubicBezTo>
                  <a:cubicBezTo>
                    <a:pt x="204" y="218"/>
                    <a:pt x="134" y="394"/>
                    <a:pt x="1" y="549"/>
                  </a:cubicBezTo>
                  <a:cubicBezTo>
                    <a:pt x="1" y="564"/>
                    <a:pt x="11" y="582"/>
                    <a:pt x="27" y="582"/>
                  </a:cubicBezTo>
                  <a:cubicBezTo>
                    <a:pt x="33" y="582"/>
                    <a:pt x="41" y="579"/>
                    <a:pt x="49" y="571"/>
                  </a:cubicBezTo>
                  <a:cubicBezTo>
                    <a:pt x="183" y="415"/>
                    <a:pt x="247" y="239"/>
                    <a:pt x="290" y="36"/>
                  </a:cubicBezTo>
                  <a:cubicBezTo>
                    <a:pt x="305" y="11"/>
                    <a:pt x="288" y="0"/>
                    <a:pt x="27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3"/>
            <p:cNvSpPr/>
            <p:nvPr/>
          </p:nvSpPr>
          <p:spPr>
            <a:xfrm>
              <a:off x="4661750" y="2215625"/>
              <a:ext cx="8300" cy="53775"/>
            </a:xfrm>
            <a:custGeom>
              <a:rect b="b" l="l" r="r" t="t"/>
              <a:pathLst>
                <a:path extrusionOk="0" h="2151" w="332">
                  <a:moveTo>
                    <a:pt x="220" y="1"/>
                  </a:moveTo>
                  <a:cubicBezTo>
                    <a:pt x="209" y="1"/>
                    <a:pt x="198" y="6"/>
                    <a:pt x="198" y="17"/>
                  </a:cubicBezTo>
                  <a:cubicBezTo>
                    <a:pt x="107" y="707"/>
                    <a:pt x="0" y="1445"/>
                    <a:pt x="43" y="2134"/>
                  </a:cubicBezTo>
                  <a:cubicBezTo>
                    <a:pt x="43" y="2145"/>
                    <a:pt x="54" y="2150"/>
                    <a:pt x="64" y="2150"/>
                  </a:cubicBezTo>
                  <a:cubicBezTo>
                    <a:pt x="75" y="2150"/>
                    <a:pt x="86" y="2145"/>
                    <a:pt x="86" y="2134"/>
                  </a:cubicBezTo>
                  <a:cubicBezTo>
                    <a:pt x="64" y="1445"/>
                    <a:pt x="332" y="733"/>
                    <a:pt x="241" y="17"/>
                  </a:cubicBezTo>
                  <a:cubicBezTo>
                    <a:pt x="241" y="6"/>
                    <a:pt x="230" y="1"/>
                    <a:pt x="22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3"/>
            <p:cNvSpPr/>
            <p:nvPr/>
          </p:nvSpPr>
          <p:spPr>
            <a:xfrm>
              <a:off x="4665625" y="2202450"/>
              <a:ext cx="1625" cy="8525"/>
            </a:xfrm>
            <a:custGeom>
              <a:rect b="b" l="l" r="r" t="t"/>
              <a:pathLst>
                <a:path extrusionOk="0" h="341" w="65">
                  <a:moveTo>
                    <a:pt x="34" y="0"/>
                  </a:moveTo>
                  <a:cubicBezTo>
                    <a:pt x="22" y="0"/>
                    <a:pt x="0" y="15"/>
                    <a:pt x="0" y="30"/>
                  </a:cubicBezTo>
                  <a:cubicBezTo>
                    <a:pt x="22" y="121"/>
                    <a:pt x="22" y="234"/>
                    <a:pt x="22" y="324"/>
                  </a:cubicBezTo>
                  <a:cubicBezTo>
                    <a:pt x="22" y="335"/>
                    <a:pt x="32" y="341"/>
                    <a:pt x="43" y="341"/>
                  </a:cubicBezTo>
                  <a:cubicBezTo>
                    <a:pt x="54" y="341"/>
                    <a:pt x="65" y="335"/>
                    <a:pt x="65" y="324"/>
                  </a:cubicBezTo>
                  <a:cubicBezTo>
                    <a:pt x="65" y="234"/>
                    <a:pt x="65" y="121"/>
                    <a:pt x="43" y="9"/>
                  </a:cubicBezTo>
                  <a:cubicBezTo>
                    <a:pt x="43" y="3"/>
                    <a:pt x="40" y="0"/>
                    <a:pt x="3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3"/>
            <p:cNvSpPr/>
            <p:nvPr/>
          </p:nvSpPr>
          <p:spPr>
            <a:xfrm>
              <a:off x="4655600" y="2284525"/>
              <a:ext cx="21675" cy="60800"/>
            </a:xfrm>
            <a:custGeom>
              <a:rect b="b" l="l" r="r" t="t"/>
              <a:pathLst>
                <a:path extrusionOk="0" h="2432" w="867">
                  <a:moveTo>
                    <a:pt x="716" y="1"/>
                  </a:moveTo>
                  <a:cubicBezTo>
                    <a:pt x="704" y="1"/>
                    <a:pt x="690" y="13"/>
                    <a:pt x="690" y="25"/>
                  </a:cubicBezTo>
                  <a:cubicBezTo>
                    <a:pt x="621" y="448"/>
                    <a:pt x="556" y="828"/>
                    <a:pt x="423" y="1229"/>
                  </a:cubicBezTo>
                  <a:cubicBezTo>
                    <a:pt x="289" y="1630"/>
                    <a:pt x="134" y="2009"/>
                    <a:pt x="0" y="2411"/>
                  </a:cubicBezTo>
                  <a:cubicBezTo>
                    <a:pt x="0" y="2432"/>
                    <a:pt x="22" y="2432"/>
                    <a:pt x="43" y="2432"/>
                  </a:cubicBezTo>
                  <a:cubicBezTo>
                    <a:pt x="289" y="1673"/>
                    <a:pt x="867" y="849"/>
                    <a:pt x="733" y="25"/>
                  </a:cubicBezTo>
                  <a:cubicBezTo>
                    <a:pt x="733" y="7"/>
                    <a:pt x="725" y="1"/>
                    <a:pt x="7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3"/>
            <p:cNvSpPr/>
            <p:nvPr/>
          </p:nvSpPr>
          <p:spPr>
            <a:xfrm>
              <a:off x="4663875" y="2275650"/>
              <a:ext cx="7250" cy="21150"/>
            </a:xfrm>
            <a:custGeom>
              <a:rect b="b" l="l" r="r" t="t"/>
              <a:pathLst>
                <a:path extrusionOk="0" h="846" w="290">
                  <a:moveTo>
                    <a:pt x="247" y="1"/>
                  </a:moveTo>
                  <a:cubicBezTo>
                    <a:pt x="247" y="311"/>
                    <a:pt x="113" y="557"/>
                    <a:pt x="1" y="824"/>
                  </a:cubicBezTo>
                  <a:cubicBezTo>
                    <a:pt x="1" y="846"/>
                    <a:pt x="22" y="846"/>
                    <a:pt x="49" y="846"/>
                  </a:cubicBezTo>
                  <a:cubicBezTo>
                    <a:pt x="156" y="578"/>
                    <a:pt x="290" y="311"/>
                    <a:pt x="26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3"/>
            <p:cNvSpPr/>
            <p:nvPr/>
          </p:nvSpPr>
          <p:spPr>
            <a:xfrm>
              <a:off x="4644550" y="2328375"/>
              <a:ext cx="36600" cy="48325"/>
            </a:xfrm>
            <a:custGeom>
              <a:rect b="b" l="l" r="r" t="t"/>
              <a:pathLst>
                <a:path extrusionOk="0" h="1933" w="1464">
                  <a:moveTo>
                    <a:pt x="1447" y="1"/>
                  </a:moveTo>
                  <a:cubicBezTo>
                    <a:pt x="1444" y="1"/>
                    <a:pt x="1442" y="3"/>
                    <a:pt x="1442" y="9"/>
                  </a:cubicBezTo>
                  <a:cubicBezTo>
                    <a:pt x="998" y="657"/>
                    <a:pt x="442" y="1234"/>
                    <a:pt x="20" y="1903"/>
                  </a:cubicBezTo>
                  <a:cubicBezTo>
                    <a:pt x="1" y="1918"/>
                    <a:pt x="19" y="1933"/>
                    <a:pt x="40" y="1933"/>
                  </a:cubicBezTo>
                  <a:cubicBezTo>
                    <a:pt x="48" y="1933"/>
                    <a:pt x="56" y="1930"/>
                    <a:pt x="63" y="1924"/>
                  </a:cubicBezTo>
                  <a:cubicBezTo>
                    <a:pt x="576" y="1346"/>
                    <a:pt x="1063" y="699"/>
                    <a:pt x="1464" y="31"/>
                  </a:cubicBezTo>
                  <a:cubicBezTo>
                    <a:pt x="1464" y="16"/>
                    <a:pt x="1453" y="1"/>
                    <a:pt x="144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3"/>
            <p:cNvSpPr/>
            <p:nvPr/>
          </p:nvSpPr>
          <p:spPr>
            <a:xfrm>
              <a:off x="4697850" y="2212150"/>
              <a:ext cx="26750" cy="79175"/>
            </a:xfrm>
            <a:custGeom>
              <a:rect b="b" l="l" r="r" t="t"/>
              <a:pathLst>
                <a:path extrusionOk="0" h="3167" w="1070">
                  <a:moveTo>
                    <a:pt x="1048" y="1"/>
                  </a:moveTo>
                  <a:cubicBezTo>
                    <a:pt x="850" y="444"/>
                    <a:pt x="850" y="958"/>
                    <a:pt x="717" y="1407"/>
                  </a:cubicBezTo>
                  <a:cubicBezTo>
                    <a:pt x="562" y="2006"/>
                    <a:pt x="268" y="2584"/>
                    <a:pt x="27" y="3145"/>
                  </a:cubicBezTo>
                  <a:cubicBezTo>
                    <a:pt x="0" y="3166"/>
                    <a:pt x="27" y="3166"/>
                    <a:pt x="48" y="3166"/>
                  </a:cubicBezTo>
                  <a:cubicBezTo>
                    <a:pt x="294" y="2653"/>
                    <a:pt x="583" y="2140"/>
                    <a:pt x="760" y="1584"/>
                  </a:cubicBezTo>
                  <a:cubicBezTo>
                    <a:pt x="936" y="1070"/>
                    <a:pt x="915" y="535"/>
                    <a:pt x="1070" y="22"/>
                  </a:cubicBezTo>
                  <a:cubicBezTo>
                    <a:pt x="1070" y="1"/>
                    <a:pt x="1048" y="1"/>
                    <a:pt x="104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3"/>
            <p:cNvSpPr/>
            <p:nvPr/>
          </p:nvSpPr>
          <p:spPr>
            <a:xfrm>
              <a:off x="4686750" y="2259250"/>
              <a:ext cx="10575" cy="26450"/>
            </a:xfrm>
            <a:custGeom>
              <a:rect b="b" l="l" r="r" t="t"/>
              <a:pathLst>
                <a:path extrusionOk="0" h="1058" w="423">
                  <a:moveTo>
                    <a:pt x="406" y="1"/>
                  </a:moveTo>
                  <a:cubicBezTo>
                    <a:pt x="403" y="1"/>
                    <a:pt x="401" y="3"/>
                    <a:pt x="401" y="10"/>
                  </a:cubicBezTo>
                  <a:cubicBezTo>
                    <a:pt x="225" y="347"/>
                    <a:pt x="225" y="726"/>
                    <a:pt x="22" y="1036"/>
                  </a:cubicBezTo>
                  <a:cubicBezTo>
                    <a:pt x="0" y="1058"/>
                    <a:pt x="22" y="1058"/>
                    <a:pt x="43" y="1058"/>
                  </a:cubicBezTo>
                  <a:cubicBezTo>
                    <a:pt x="246" y="748"/>
                    <a:pt x="289" y="368"/>
                    <a:pt x="423" y="31"/>
                  </a:cubicBezTo>
                  <a:cubicBezTo>
                    <a:pt x="423" y="16"/>
                    <a:pt x="412" y="1"/>
                    <a:pt x="40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3"/>
            <p:cNvSpPr/>
            <p:nvPr/>
          </p:nvSpPr>
          <p:spPr>
            <a:xfrm>
              <a:off x="4560275" y="2601925"/>
              <a:ext cx="15125" cy="11325"/>
            </a:xfrm>
            <a:custGeom>
              <a:rect b="b" l="l" r="r" t="t"/>
              <a:pathLst>
                <a:path extrusionOk="0" h="453" w="605">
                  <a:moveTo>
                    <a:pt x="588" y="0"/>
                  </a:moveTo>
                  <a:cubicBezTo>
                    <a:pt x="585" y="0"/>
                    <a:pt x="583" y="3"/>
                    <a:pt x="583" y="9"/>
                  </a:cubicBezTo>
                  <a:cubicBezTo>
                    <a:pt x="380" y="143"/>
                    <a:pt x="225" y="319"/>
                    <a:pt x="22" y="431"/>
                  </a:cubicBezTo>
                  <a:cubicBezTo>
                    <a:pt x="0" y="431"/>
                    <a:pt x="22" y="453"/>
                    <a:pt x="22" y="453"/>
                  </a:cubicBezTo>
                  <a:cubicBezTo>
                    <a:pt x="246" y="362"/>
                    <a:pt x="423" y="185"/>
                    <a:pt x="605" y="30"/>
                  </a:cubicBezTo>
                  <a:cubicBezTo>
                    <a:pt x="605" y="15"/>
                    <a:pt x="594" y="0"/>
                    <a:pt x="58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3"/>
            <p:cNvSpPr/>
            <p:nvPr/>
          </p:nvSpPr>
          <p:spPr>
            <a:xfrm>
              <a:off x="4575925" y="2585950"/>
              <a:ext cx="8300" cy="12550"/>
            </a:xfrm>
            <a:custGeom>
              <a:rect b="b" l="l" r="r" t="t"/>
              <a:pathLst>
                <a:path extrusionOk="0" h="502" w="332">
                  <a:moveTo>
                    <a:pt x="310" y="1"/>
                  </a:moveTo>
                  <a:cubicBezTo>
                    <a:pt x="267" y="199"/>
                    <a:pt x="134" y="311"/>
                    <a:pt x="0" y="466"/>
                  </a:cubicBezTo>
                  <a:cubicBezTo>
                    <a:pt x="0" y="485"/>
                    <a:pt x="11" y="502"/>
                    <a:pt x="25" y="502"/>
                  </a:cubicBezTo>
                  <a:cubicBezTo>
                    <a:pt x="31" y="502"/>
                    <a:pt x="37" y="499"/>
                    <a:pt x="43" y="493"/>
                  </a:cubicBezTo>
                  <a:cubicBezTo>
                    <a:pt x="177" y="359"/>
                    <a:pt x="310" y="199"/>
                    <a:pt x="33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3"/>
            <p:cNvSpPr/>
            <p:nvPr/>
          </p:nvSpPr>
          <p:spPr>
            <a:xfrm>
              <a:off x="4559750" y="2562025"/>
              <a:ext cx="0" cy="25"/>
            </a:xfrm>
            <a:custGeom>
              <a:rect b="b" l="l" r="r" t="t"/>
              <a:pathLst>
                <a:path extrusionOk="0" h="1" w="0">
                  <a:moveTo>
                    <a:pt x="0" y="1"/>
                  </a:move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3"/>
            <p:cNvSpPr/>
            <p:nvPr/>
          </p:nvSpPr>
          <p:spPr>
            <a:xfrm>
              <a:off x="4562000" y="2458325"/>
              <a:ext cx="70225" cy="124475"/>
            </a:xfrm>
            <a:custGeom>
              <a:rect b="b" l="l" r="r" t="t"/>
              <a:pathLst>
                <a:path extrusionOk="0" h="4979" w="2809">
                  <a:moveTo>
                    <a:pt x="2766" y="1"/>
                  </a:moveTo>
                  <a:cubicBezTo>
                    <a:pt x="2751" y="1"/>
                    <a:pt x="2739" y="7"/>
                    <a:pt x="2739" y="25"/>
                  </a:cubicBezTo>
                  <a:cubicBezTo>
                    <a:pt x="2584" y="491"/>
                    <a:pt x="2407" y="919"/>
                    <a:pt x="2252" y="1384"/>
                  </a:cubicBezTo>
                  <a:cubicBezTo>
                    <a:pt x="2070" y="1854"/>
                    <a:pt x="1894" y="2277"/>
                    <a:pt x="1648" y="2721"/>
                  </a:cubicBezTo>
                  <a:cubicBezTo>
                    <a:pt x="1204" y="3523"/>
                    <a:pt x="734" y="4368"/>
                    <a:pt x="1" y="4951"/>
                  </a:cubicBezTo>
                  <a:cubicBezTo>
                    <a:pt x="1" y="4951"/>
                    <a:pt x="15" y="4978"/>
                    <a:pt x="31" y="4978"/>
                  </a:cubicBezTo>
                  <a:cubicBezTo>
                    <a:pt x="35" y="4978"/>
                    <a:pt x="39" y="4976"/>
                    <a:pt x="44" y="4972"/>
                  </a:cubicBezTo>
                  <a:cubicBezTo>
                    <a:pt x="782" y="4416"/>
                    <a:pt x="1290" y="3657"/>
                    <a:pt x="1739" y="2854"/>
                  </a:cubicBezTo>
                  <a:cubicBezTo>
                    <a:pt x="1985" y="2432"/>
                    <a:pt x="2204" y="2031"/>
                    <a:pt x="2338" y="1560"/>
                  </a:cubicBezTo>
                  <a:cubicBezTo>
                    <a:pt x="2493" y="1052"/>
                    <a:pt x="2739" y="560"/>
                    <a:pt x="2808" y="25"/>
                  </a:cubicBezTo>
                  <a:cubicBezTo>
                    <a:pt x="2808" y="13"/>
                    <a:pt x="2785" y="1"/>
                    <a:pt x="276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3"/>
            <p:cNvSpPr/>
            <p:nvPr/>
          </p:nvSpPr>
          <p:spPr>
            <a:xfrm>
              <a:off x="4584200" y="2443275"/>
              <a:ext cx="41875" cy="87775"/>
            </a:xfrm>
            <a:custGeom>
              <a:rect b="b" l="l" r="r" t="t"/>
              <a:pathLst>
                <a:path extrusionOk="0" h="3511" w="1675">
                  <a:moveTo>
                    <a:pt x="1655" y="0"/>
                  </a:moveTo>
                  <a:cubicBezTo>
                    <a:pt x="1648" y="0"/>
                    <a:pt x="1640" y="7"/>
                    <a:pt x="1632" y="23"/>
                  </a:cubicBezTo>
                  <a:cubicBezTo>
                    <a:pt x="1364" y="606"/>
                    <a:pt x="1204" y="1226"/>
                    <a:pt x="963" y="1809"/>
                  </a:cubicBezTo>
                  <a:cubicBezTo>
                    <a:pt x="696" y="2408"/>
                    <a:pt x="402" y="2964"/>
                    <a:pt x="1" y="3478"/>
                  </a:cubicBezTo>
                  <a:cubicBezTo>
                    <a:pt x="1" y="3493"/>
                    <a:pt x="14" y="3510"/>
                    <a:pt x="29" y="3510"/>
                  </a:cubicBezTo>
                  <a:cubicBezTo>
                    <a:pt x="35" y="3510"/>
                    <a:pt x="42" y="3507"/>
                    <a:pt x="49" y="3499"/>
                  </a:cubicBezTo>
                  <a:cubicBezTo>
                    <a:pt x="450" y="3013"/>
                    <a:pt x="781" y="2456"/>
                    <a:pt x="1049" y="1874"/>
                  </a:cubicBezTo>
                  <a:cubicBezTo>
                    <a:pt x="1316" y="1296"/>
                    <a:pt x="1562" y="670"/>
                    <a:pt x="1674" y="50"/>
                  </a:cubicBezTo>
                  <a:cubicBezTo>
                    <a:pt x="1674" y="20"/>
                    <a:pt x="1666" y="0"/>
                    <a:pt x="165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3"/>
            <p:cNvSpPr/>
            <p:nvPr/>
          </p:nvSpPr>
          <p:spPr>
            <a:xfrm>
              <a:off x="4632200" y="2427300"/>
              <a:ext cx="2175" cy="5475"/>
            </a:xfrm>
            <a:custGeom>
              <a:rect b="b" l="l" r="r" t="t"/>
              <a:pathLst>
                <a:path extrusionOk="0" h="219" w="87">
                  <a:moveTo>
                    <a:pt x="65" y="0"/>
                  </a:moveTo>
                  <a:cubicBezTo>
                    <a:pt x="54" y="0"/>
                    <a:pt x="43" y="7"/>
                    <a:pt x="43" y="20"/>
                  </a:cubicBezTo>
                  <a:cubicBezTo>
                    <a:pt x="43" y="85"/>
                    <a:pt x="43" y="154"/>
                    <a:pt x="22" y="197"/>
                  </a:cubicBezTo>
                  <a:cubicBezTo>
                    <a:pt x="0" y="218"/>
                    <a:pt x="22" y="218"/>
                    <a:pt x="43" y="218"/>
                  </a:cubicBezTo>
                  <a:cubicBezTo>
                    <a:pt x="65" y="154"/>
                    <a:pt x="86" y="85"/>
                    <a:pt x="86" y="20"/>
                  </a:cubicBezTo>
                  <a:cubicBezTo>
                    <a:pt x="86" y="7"/>
                    <a:pt x="75" y="0"/>
                    <a:pt x="6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3"/>
            <p:cNvSpPr/>
            <p:nvPr/>
          </p:nvSpPr>
          <p:spPr>
            <a:xfrm>
              <a:off x="4430450" y="2562950"/>
              <a:ext cx="122975" cy="30250"/>
            </a:xfrm>
            <a:custGeom>
              <a:rect b="b" l="l" r="r" t="t"/>
              <a:pathLst>
                <a:path extrusionOk="0" h="1210" w="4919">
                  <a:moveTo>
                    <a:pt x="4863" y="1"/>
                  </a:moveTo>
                  <a:cubicBezTo>
                    <a:pt x="4856" y="1"/>
                    <a:pt x="4848" y="2"/>
                    <a:pt x="4840" y="6"/>
                  </a:cubicBezTo>
                  <a:cubicBezTo>
                    <a:pt x="3947" y="563"/>
                    <a:pt x="3012" y="985"/>
                    <a:pt x="1942" y="1055"/>
                  </a:cubicBezTo>
                  <a:cubicBezTo>
                    <a:pt x="1852" y="1060"/>
                    <a:pt x="1762" y="1063"/>
                    <a:pt x="1673" y="1063"/>
                  </a:cubicBezTo>
                  <a:cubicBezTo>
                    <a:pt x="1429" y="1063"/>
                    <a:pt x="1190" y="1043"/>
                    <a:pt x="963" y="1012"/>
                  </a:cubicBezTo>
                  <a:cubicBezTo>
                    <a:pt x="648" y="964"/>
                    <a:pt x="225" y="878"/>
                    <a:pt x="49" y="563"/>
                  </a:cubicBezTo>
                  <a:cubicBezTo>
                    <a:pt x="43" y="556"/>
                    <a:pt x="36" y="554"/>
                    <a:pt x="30" y="554"/>
                  </a:cubicBezTo>
                  <a:cubicBezTo>
                    <a:pt x="14" y="554"/>
                    <a:pt x="1" y="569"/>
                    <a:pt x="1" y="584"/>
                  </a:cubicBezTo>
                  <a:cubicBezTo>
                    <a:pt x="161" y="851"/>
                    <a:pt x="493" y="985"/>
                    <a:pt x="782" y="1055"/>
                  </a:cubicBezTo>
                  <a:cubicBezTo>
                    <a:pt x="1140" y="1167"/>
                    <a:pt x="1498" y="1210"/>
                    <a:pt x="1872" y="1210"/>
                  </a:cubicBezTo>
                  <a:cubicBezTo>
                    <a:pt x="2942" y="1210"/>
                    <a:pt x="4102" y="787"/>
                    <a:pt x="4883" y="76"/>
                  </a:cubicBezTo>
                  <a:cubicBezTo>
                    <a:pt x="4918" y="36"/>
                    <a:pt x="4896" y="1"/>
                    <a:pt x="486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3"/>
            <p:cNvSpPr/>
            <p:nvPr/>
          </p:nvSpPr>
          <p:spPr>
            <a:xfrm>
              <a:off x="4564825" y="2545600"/>
              <a:ext cx="15000" cy="20475"/>
            </a:xfrm>
            <a:custGeom>
              <a:rect b="b" l="l" r="r" t="t"/>
              <a:pathLst>
                <a:path extrusionOk="0" h="819" w="600">
                  <a:moveTo>
                    <a:pt x="567" y="1"/>
                  </a:moveTo>
                  <a:cubicBezTo>
                    <a:pt x="561" y="1"/>
                    <a:pt x="556" y="3"/>
                    <a:pt x="556" y="11"/>
                  </a:cubicBezTo>
                  <a:cubicBezTo>
                    <a:pt x="508" y="321"/>
                    <a:pt x="219" y="588"/>
                    <a:pt x="0" y="791"/>
                  </a:cubicBezTo>
                  <a:cubicBezTo>
                    <a:pt x="0" y="791"/>
                    <a:pt x="14" y="819"/>
                    <a:pt x="30" y="819"/>
                  </a:cubicBezTo>
                  <a:cubicBezTo>
                    <a:pt x="34" y="819"/>
                    <a:pt x="39" y="817"/>
                    <a:pt x="43" y="813"/>
                  </a:cubicBezTo>
                  <a:cubicBezTo>
                    <a:pt x="310" y="658"/>
                    <a:pt x="556" y="342"/>
                    <a:pt x="599" y="11"/>
                  </a:cubicBezTo>
                  <a:cubicBezTo>
                    <a:pt x="599" y="11"/>
                    <a:pt x="580" y="1"/>
                    <a:pt x="56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3"/>
            <p:cNvSpPr/>
            <p:nvPr/>
          </p:nvSpPr>
          <p:spPr>
            <a:xfrm>
              <a:off x="4512400" y="2584075"/>
              <a:ext cx="36275" cy="16375"/>
            </a:xfrm>
            <a:custGeom>
              <a:rect b="b" l="l" r="r" t="t"/>
              <a:pathLst>
                <a:path extrusionOk="0" h="655" w="1451">
                  <a:moveTo>
                    <a:pt x="1438" y="1"/>
                  </a:moveTo>
                  <a:cubicBezTo>
                    <a:pt x="1436" y="1"/>
                    <a:pt x="1433" y="2"/>
                    <a:pt x="1429" y="6"/>
                  </a:cubicBezTo>
                  <a:cubicBezTo>
                    <a:pt x="980" y="231"/>
                    <a:pt x="536" y="611"/>
                    <a:pt x="22" y="632"/>
                  </a:cubicBezTo>
                  <a:cubicBezTo>
                    <a:pt x="1" y="632"/>
                    <a:pt x="1" y="653"/>
                    <a:pt x="22" y="653"/>
                  </a:cubicBezTo>
                  <a:cubicBezTo>
                    <a:pt x="37" y="654"/>
                    <a:pt x="52" y="654"/>
                    <a:pt x="67" y="654"/>
                  </a:cubicBezTo>
                  <a:cubicBezTo>
                    <a:pt x="565" y="654"/>
                    <a:pt x="1061" y="313"/>
                    <a:pt x="1450" y="33"/>
                  </a:cubicBezTo>
                  <a:cubicBezTo>
                    <a:pt x="1450" y="33"/>
                    <a:pt x="1450" y="1"/>
                    <a:pt x="143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3"/>
            <p:cNvSpPr/>
            <p:nvPr/>
          </p:nvSpPr>
          <p:spPr>
            <a:xfrm>
              <a:off x="4377750" y="2576325"/>
              <a:ext cx="124475" cy="38800"/>
            </a:xfrm>
            <a:custGeom>
              <a:rect b="b" l="l" r="r" t="t"/>
              <a:pathLst>
                <a:path extrusionOk="0" h="1552" w="4979">
                  <a:moveTo>
                    <a:pt x="47" y="0"/>
                  </a:moveTo>
                  <a:cubicBezTo>
                    <a:pt x="25" y="0"/>
                    <a:pt x="1" y="32"/>
                    <a:pt x="18" y="49"/>
                  </a:cubicBezTo>
                  <a:cubicBezTo>
                    <a:pt x="398" y="766"/>
                    <a:pt x="1221" y="830"/>
                    <a:pt x="1932" y="921"/>
                  </a:cubicBezTo>
                  <a:cubicBezTo>
                    <a:pt x="2446" y="985"/>
                    <a:pt x="2890" y="1167"/>
                    <a:pt x="3360" y="1343"/>
                  </a:cubicBezTo>
                  <a:cubicBezTo>
                    <a:pt x="3606" y="1434"/>
                    <a:pt x="3825" y="1477"/>
                    <a:pt x="4071" y="1498"/>
                  </a:cubicBezTo>
                  <a:cubicBezTo>
                    <a:pt x="4181" y="1498"/>
                    <a:pt x="4291" y="1495"/>
                    <a:pt x="4402" y="1495"/>
                  </a:cubicBezTo>
                  <a:cubicBezTo>
                    <a:pt x="4581" y="1495"/>
                    <a:pt x="4761" y="1503"/>
                    <a:pt x="4943" y="1546"/>
                  </a:cubicBezTo>
                  <a:cubicBezTo>
                    <a:pt x="4947" y="1550"/>
                    <a:pt x="4951" y="1552"/>
                    <a:pt x="4954" y="1552"/>
                  </a:cubicBezTo>
                  <a:cubicBezTo>
                    <a:pt x="4970" y="1552"/>
                    <a:pt x="4978" y="1516"/>
                    <a:pt x="4943" y="1498"/>
                  </a:cubicBezTo>
                  <a:cubicBezTo>
                    <a:pt x="4494" y="1386"/>
                    <a:pt x="4007" y="1434"/>
                    <a:pt x="3558" y="1279"/>
                  </a:cubicBezTo>
                  <a:cubicBezTo>
                    <a:pt x="3093" y="1118"/>
                    <a:pt x="2670" y="878"/>
                    <a:pt x="2178" y="787"/>
                  </a:cubicBezTo>
                  <a:cubicBezTo>
                    <a:pt x="1419" y="675"/>
                    <a:pt x="595" y="653"/>
                    <a:pt x="61" y="6"/>
                  </a:cubicBezTo>
                  <a:cubicBezTo>
                    <a:pt x="57" y="2"/>
                    <a:pt x="52" y="0"/>
                    <a:pt x="4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3"/>
            <p:cNvSpPr/>
            <p:nvPr/>
          </p:nvSpPr>
          <p:spPr>
            <a:xfrm>
              <a:off x="4382300" y="2571075"/>
              <a:ext cx="22650" cy="9825"/>
            </a:xfrm>
            <a:custGeom>
              <a:rect b="b" l="l" r="r" t="t"/>
              <a:pathLst>
                <a:path extrusionOk="0" h="393" w="906">
                  <a:moveTo>
                    <a:pt x="23" y="0"/>
                  </a:moveTo>
                  <a:cubicBezTo>
                    <a:pt x="9" y="0"/>
                    <a:pt x="0" y="12"/>
                    <a:pt x="12" y="40"/>
                  </a:cubicBezTo>
                  <a:cubicBezTo>
                    <a:pt x="125" y="350"/>
                    <a:pt x="590" y="393"/>
                    <a:pt x="884" y="393"/>
                  </a:cubicBezTo>
                  <a:cubicBezTo>
                    <a:pt x="905" y="393"/>
                    <a:pt x="905" y="371"/>
                    <a:pt x="884" y="371"/>
                  </a:cubicBezTo>
                  <a:cubicBezTo>
                    <a:pt x="568" y="307"/>
                    <a:pt x="301" y="216"/>
                    <a:pt x="55" y="18"/>
                  </a:cubicBezTo>
                  <a:cubicBezTo>
                    <a:pt x="46" y="7"/>
                    <a:pt x="33" y="0"/>
                    <a:pt x="2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3"/>
            <p:cNvSpPr/>
            <p:nvPr/>
          </p:nvSpPr>
          <p:spPr>
            <a:xfrm>
              <a:off x="4420425" y="2588475"/>
              <a:ext cx="12875" cy="3650"/>
            </a:xfrm>
            <a:custGeom>
              <a:rect b="b" l="l" r="r" t="t"/>
              <a:pathLst>
                <a:path extrusionOk="0" h="146" w="515">
                  <a:moveTo>
                    <a:pt x="114" y="0"/>
                  </a:moveTo>
                  <a:cubicBezTo>
                    <a:pt x="86" y="0"/>
                    <a:pt x="57" y="4"/>
                    <a:pt x="27" y="12"/>
                  </a:cubicBezTo>
                  <a:cubicBezTo>
                    <a:pt x="1" y="12"/>
                    <a:pt x="1" y="34"/>
                    <a:pt x="27" y="34"/>
                  </a:cubicBezTo>
                  <a:cubicBezTo>
                    <a:pt x="43" y="32"/>
                    <a:pt x="58" y="31"/>
                    <a:pt x="72" y="31"/>
                  </a:cubicBezTo>
                  <a:cubicBezTo>
                    <a:pt x="227" y="31"/>
                    <a:pt x="351" y="126"/>
                    <a:pt x="493" y="146"/>
                  </a:cubicBezTo>
                  <a:cubicBezTo>
                    <a:pt x="514" y="146"/>
                    <a:pt x="514" y="124"/>
                    <a:pt x="493" y="124"/>
                  </a:cubicBezTo>
                  <a:cubicBezTo>
                    <a:pt x="364" y="84"/>
                    <a:pt x="250" y="0"/>
                    <a:pt x="11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3"/>
            <p:cNvSpPr/>
            <p:nvPr/>
          </p:nvSpPr>
          <p:spPr>
            <a:xfrm>
              <a:off x="4462275" y="2558575"/>
              <a:ext cx="77900" cy="22450"/>
            </a:xfrm>
            <a:custGeom>
              <a:rect b="b" l="l" r="r" t="t"/>
              <a:pathLst>
                <a:path extrusionOk="0" h="898" w="3116">
                  <a:moveTo>
                    <a:pt x="3084" y="1"/>
                  </a:moveTo>
                  <a:cubicBezTo>
                    <a:pt x="3081" y="1"/>
                    <a:pt x="3078" y="2"/>
                    <a:pt x="3075" y="5"/>
                  </a:cubicBezTo>
                  <a:cubicBezTo>
                    <a:pt x="2070" y="406"/>
                    <a:pt x="1113" y="850"/>
                    <a:pt x="22" y="871"/>
                  </a:cubicBezTo>
                  <a:cubicBezTo>
                    <a:pt x="1" y="871"/>
                    <a:pt x="1" y="893"/>
                    <a:pt x="22" y="893"/>
                  </a:cubicBezTo>
                  <a:cubicBezTo>
                    <a:pt x="91" y="896"/>
                    <a:pt x="160" y="897"/>
                    <a:pt x="229" y="897"/>
                  </a:cubicBezTo>
                  <a:cubicBezTo>
                    <a:pt x="1245" y="897"/>
                    <a:pt x="2220" y="570"/>
                    <a:pt x="3097" y="69"/>
                  </a:cubicBezTo>
                  <a:cubicBezTo>
                    <a:pt x="3115" y="51"/>
                    <a:pt x="3102" y="1"/>
                    <a:pt x="308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3"/>
            <p:cNvSpPr/>
            <p:nvPr/>
          </p:nvSpPr>
          <p:spPr>
            <a:xfrm>
              <a:off x="4539175" y="2536200"/>
              <a:ext cx="23900" cy="13175"/>
            </a:xfrm>
            <a:custGeom>
              <a:rect b="b" l="l" r="r" t="t"/>
              <a:pathLst>
                <a:path extrusionOk="0" h="527" w="956">
                  <a:moveTo>
                    <a:pt x="946" y="1"/>
                  </a:moveTo>
                  <a:cubicBezTo>
                    <a:pt x="943" y="1"/>
                    <a:pt x="940" y="3"/>
                    <a:pt x="935" y="7"/>
                  </a:cubicBezTo>
                  <a:cubicBezTo>
                    <a:pt x="625" y="162"/>
                    <a:pt x="331" y="344"/>
                    <a:pt x="21" y="499"/>
                  </a:cubicBezTo>
                  <a:cubicBezTo>
                    <a:pt x="4" y="499"/>
                    <a:pt x="0" y="526"/>
                    <a:pt x="11" y="526"/>
                  </a:cubicBezTo>
                  <a:cubicBezTo>
                    <a:pt x="13" y="526"/>
                    <a:pt x="17" y="524"/>
                    <a:pt x="21" y="520"/>
                  </a:cubicBezTo>
                  <a:cubicBezTo>
                    <a:pt x="358" y="408"/>
                    <a:pt x="647" y="210"/>
                    <a:pt x="935" y="28"/>
                  </a:cubicBezTo>
                  <a:cubicBezTo>
                    <a:pt x="952" y="28"/>
                    <a:pt x="956" y="1"/>
                    <a:pt x="94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3"/>
            <p:cNvSpPr/>
            <p:nvPr/>
          </p:nvSpPr>
          <p:spPr>
            <a:xfrm>
              <a:off x="4222175" y="2374450"/>
              <a:ext cx="67275" cy="135875"/>
            </a:xfrm>
            <a:custGeom>
              <a:rect b="b" l="l" r="r" t="t"/>
              <a:pathLst>
                <a:path extrusionOk="0" h="5435" w="2691">
                  <a:moveTo>
                    <a:pt x="21" y="1"/>
                  </a:moveTo>
                  <a:cubicBezTo>
                    <a:pt x="11" y="1"/>
                    <a:pt x="0" y="6"/>
                    <a:pt x="0" y="17"/>
                  </a:cubicBezTo>
                  <a:cubicBezTo>
                    <a:pt x="21" y="530"/>
                    <a:pt x="267" y="953"/>
                    <a:pt x="556" y="1354"/>
                  </a:cubicBezTo>
                  <a:cubicBezTo>
                    <a:pt x="711" y="1573"/>
                    <a:pt x="872" y="1776"/>
                    <a:pt x="1005" y="2001"/>
                  </a:cubicBezTo>
                  <a:cubicBezTo>
                    <a:pt x="1182" y="2268"/>
                    <a:pt x="1273" y="2536"/>
                    <a:pt x="1380" y="2846"/>
                  </a:cubicBezTo>
                  <a:cubicBezTo>
                    <a:pt x="1562" y="3380"/>
                    <a:pt x="1829" y="3894"/>
                    <a:pt x="2005" y="4407"/>
                  </a:cubicBezTo>
                  <a:cubicBezTo>
                    <a:pt x="2139" y="4782"/>
                    <a:pt x="2294" y="5231"/>
                    <a:pt x="2652" y="5429"/>
                  </a:cubicBezTo>
                  <a:cubicBezTo>
                    <a:pt x="2657" y="5433"/>
                    <a:pt x="2661" y="5435"/>
                    <a:pt x="2665" y="5435"/>
                  </a:cubicBezTo>
                  <a:cubicBezTo>
                    <a:pt x="2681" y="5435"/>
                    <a:pt x="2691" y="5407"/>
                    <a:pt x="2674" y="5407"/>
                  </a:cubicBezTo>
                  <a:cubicBezTo>
                    <a:pt x="2273" y="5161"/>
                    <a:pt x="2161" y="4584"/>
                    <a:pt x="2027" y="4183"/>
                  </a:cubicBezTo>
                  <a:cubicBezTo>
                    <a:pt x="1850" y="3669"/>
                    <a:pt x="1604" y="3177"/>
                    <a:pt x="1449" y="2669"/>
                  </a:cubicBezTo>
                  <a:cubicBezTo>
                    <a:pt x="1139" y="1685"/>
                    <a:pt x="246" y="1017"/>
                    <a:pt x="43" y="17"/>
                  </a:cubicBezTo>
                  <a:cubicBezTo>
                    <a:pt x="43" y="6"/>
                    <a:pt x="32" y="1"/>
                    <a:pt x="2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3"/>
            <p:cNvSpPr/>
            <p:nvPr/>
          </p:nvSpPr>
          <p:spPr>
            <a:xfrm>
              <a:off x="4223225" y="2359750"/>
              <a:ext cx="14450" cy="26975"/>
            </a:xfrm>
            <a:custGeom>
              <a:rect b="b" l="l" r="r" t="t"/>
              <a:pathLst>
                <a:path extrusionOk="0" h="1079" w="578">
                  <a:moveTo>
                    <a:pt x="1" y="0"/>
                  </a:moveTo>
                  <a:cubicBezTo>
                    <a:pt x="28" y="423"/>
                    <a:pt x="268" y="760"/>
                    <a:pt x="514" y="1070"/>
                  </a:cubicBezTo>
                  <a:cubicBezTo>
                    <a:pt x="520" y="1076"/>
                    <a:pt x="529" y="1079"/>
                    <a:pt x="537" y="1079"/>
                  </a:cubicBezTo>
                  <a:cubicBezTo>
                    <a:pt x="558" y="1079"/>
                    <a:pt x="577" y="1064"/>
                    <a:pt x="562" y="1049"/>
                  </a:cubicBezTo>
                  <a:cubicBezTo>
                    <a:pt x="359" y="717"/>
                    <a:pt x="70" y="423"/>
                    <a:pt x="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3"/>
            <p:cNvSpPr/>
            <p:nvPr/>
          </p:nvSpPr>
          <p:spPr>
            <a:xfrm>
              <a:off x="4248000" y="2398025"/>
              <a:ext cx="43650" cy="60000"/>
            </a:xfrm>
            <a:custGeom>
              <a:rect b="b" l="l" r="r" t="t"/>
              <a:pathLst>
                <a:path extrusionOk="0" h="2400" w="1746">
                  <a:moveTo>
                    <a:pt x="11" y="1"/>
                  </a:moveTo>
                  <a:cubicBezTo>
                    <a:pt x="6" y="1"/>
                    <a:pt x="0" y="16"/>
                    <a:pt x="15" y="31"/>
                  </a:cubicBezTo>
                  <a:cubicBezTo>
                    <a:pt x="416" y="363"/>
                    <a:pt x="614" y="833"/>
                    <a:pt x="839" y="1298"/>
                  </a:cubicBezTo>
                  <a:cubicBezTo>
                    <a:pt x="1042" y="1700"/>
                    <a:pt x="1261" y="2149"/>
                    <a:pt x="1662" y="2395"/>
                  </a:cubicBezTo>
                  <a:cubicBezTo>
                    <a:pt x="1670" y="2398"/>
                    <a:pt x="1678" y="2400"/>
                    <a:pt x="1686" y="2400"/>
                  </a:cubicBezTo>
                  <a:cubicBezTo>
                    <a:pt x="1722" y="2400"/>
                    <a:pt x="1746" y="2361"/>
                    <a:pt x="1710" y="2325"/>
                  </a:cubicBezTo>
                  <a:cubicBezTo>
                    <a:pt x="1352" y="1946"/>
                    <a:pt x="1106" y="1523"/>
                    <a:pt x="860" y="1079"/>
                  </a:cubicBezTo>
                  <a:cubicBezTo>
                    <a:pt x="641" y="678"/>
                    <a:pt x="395" y="298"/>
                    <a:pt x="15" y="10"/>
                  </a:cubicBezTo>
                  <a:cubicBezTo>
                    <a:pt x="15" y="3"/>
                    <a:pt x="13" y="1"/>
                    <a:pt x="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3"/>
            <p:cNvSpPr/>
            <p:nvPr/>
          </p:nvSpPr>
          <p:spPr>
            <a:xfrm>
              <a:off x="4267350" y="2413000"/>
              <a:ext cx="34525" cy="48250"/>
            </a:xfrm>
            <a:custGeom>
              <a:rect b="b" l="l" r="r" t="t"/>
              <a:pathLst>
                <a:path extrusionOk="0" h="1930" w="1381">
                  <a:moveTo>
                    <a:pt x="25" y="1"/>
                  </a:moveTo>
                  <a:cubicBezTo>
                    <a:pt x="11" y="1"/>
                    <a:pt x="1" y="16"/>
                    <a:pt x="1" y="31"/>
                  </a:cubicBezTo>
                  <a:cubicBezTo>
                    <a:pt x="134" y="389"/>
                    <a:pt x="354" y="748"/>
                    <a:pt x="578" y="1058"/>
                  </a:cubicBezTo>
                  <a:cubicBezTo>
                    <a:pt x="776" y="1347"/>
                    <a:pt x="1022" y="1726"/>
                    <a:pt x="1311" y="1929"/>
                  </a:cubicBezTo>
                  <a:cubicBezTo>
                    <a:pt x="1359" y="1929"/>
                    <a:pt x="1380" y="1903"/>
                    <a:pt x="1359" y="1881"/>
                  </a:cubicBezTo>
                  <a:cubicBezTo>
                    <a:pt x="1177" y="1571"/>
                    <a:pt x="888" y="1304"/>
                    <a:pt x="669" y="1015"/>
                  </a:cubicBezTo>
                  <a:cubicBezTo>
                    <a:pt x="444" y="678"/>
                    <a:pt x="220" y="368"/>
                    <a:pt x="43" y="10"/>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3"/>
            <p:cNvSpPr/>
            <p:nvPr/>
          </p:nvSpPr>
          <p:spPr>
            <a:xfrm>
              <a:off x="4285675" y="2426925"/>
              <a:ext cx="19925" cy="28925"/>
            </a:xfrm>
            <a:custGeom>
              <a:rect b="b" l="l" r="r" t="t"/>
              <a:pathLst>
                <a:path extrusionOk="0" h="1157" w="797">
                  <a:moveTo>
                    <a:pt x="34" y="0"/>
                  </a:moveTo>
                  <a:cubicBezTo>
                    <a:pt x="22" y="0"/>
                    <a:pt x="0" y="16"/>
                    <a:pt x="0" y="35"/>
                  </a:cubicBezTo>
                  <a:cubicBezTo>
                    <a:pt x="70" y="479"/>
                    <a:pt x="514" y="768"/>
                    <a:pt x="738" y="1148"/>
                  </a:cubicBezTo>
                  <a:cubicBezTo>
                    <a:pt x="744" y="1154"/>
                    <a:pt x="753" y="1157"/>
                    <a:pt x="760" y="1157"/>
                  </a:cubicBezTo>
                  <a:cubicBezTo>
                    <a:pt x="779" y="1157"/>
                    <a:pt x="796" y="1142"/>
                    <a:pt x="781" y="1126"/>
                  </a:cubicBezTo>
                  <a:cubicBezTo>
                    <a:pt x="604" y="704"/>
                    <a:pt x="134" y="479"/>
                    <a:pt x="43" y="9"/>
                  </a:cubicBezTo>
                  <a:cubicBezTo>
                    <a:pt x="43" y="3"/>
                    <a:pt x="39" y="0"/>
                    <a:pt x="3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3"/>
            <p:cNvSpPr/>
            <p:nvPr/>
          </p:nvSpPr>
          <p:spPr>
            <a:xfrm>
              <a:off x="4272450" y="2451500"/>
              <a:ext cx="14300" cy="18025"/>
            </a:xfrm>
            <a:custGeom>
              <a:rect b="b" l="l" r="r" t="t"/>
              <a:pathLst>
                <a:path extrusionOk="0" h="721" w="572">
                  <a:moveTo>
                    <a:pt x="19" y="1"/>
                  </a:moveTo>
                  <a:cubicBezTo>
                    <a:pt x="7" y="1"/>
                    <a:pt x="1" y="16"/>
                    <a:pt x="16" y="31"/>
                  </a:cubicBezTo>
                  <a:cubicBezTo>
                    <a:pt x="219" y="229"/>
                    <a:pt x="374" y="475"/>
                    <a:pt x="551" y="721"/>
                  </a:cubicBezTo>
                  <a:cubicBezTo>
                    <a:pt x="551" y="721"/>
                    <a:pt x="572" y="721"/>
                    <a:pt x="572" y="700"/>
                  </a:cubicBezTo>
                  <a:cubicBezTo>
                    <a:pt x="417" y="454"/>
                    <a:pt x="240" y="208"/>
                    <a:pt x="37" y="10"/>
                  </a:cubicBezTo>
                  <a:cubicBezTo>
                    <a:pt x="31" y="3"/>
                    <a:pt x="25" y="1"/>
                    <a:pt x="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3"/>
            <p:cNvSpPr/>
            <p:nvPr/>
          </p:nvSpPr>
          <p:spPr>
            <a:xfrm>
              <a:off x="4300775" y="2472325"/>
              <a:ext cx="1100" cy="3225"/>
            </a:xfrm>
            <a:custGeom>
              <a:rect b="b" l="l" r="r" t="t"/>
              <a:pathLst>
                <a:path extrusionOk="0" h="129" w="44">
                  <a:moveTo>
                    <a:pt x="0" y="0"/>
                  </a:moveTo>
                  <a:cubicBezTo>
                    <a:pt x="0" y="43"/>
                    <a:pt x="0" y="91"/>
                    <a:pt x="22" y="113"/>
                  </a:cubicBezTo>
                  <a:cubicBezTo>
                    <a:pt x="22" y="123"/>
                    <a:pt x="27" y="129"/>
                    <a:pt x="33" y="129"/>
                  </a:cubicBezTo>
                  <a:cubicBezTo>
                    <a:pt x="38" y="129"/>
                    <a:pt x="43" y="123"/>
                    <a:pt x="43" y="113"/>
                  </a:cubicBezTo>
                  <a:lnTo>
                    <a:pt x="43"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3"/>
            <p:cNvSpPr/>
            <p:nvPr/>
          </p:nvSpPr>
          <p:spPr>
            <a:xfrm>
              <a:off x="4322425" y="2545625"/>
              <a:ext cx="22875" cy="14850"/>
            </a:xfrm>
            <a:custGeom>
              <a:rect b="b" l="l" r="r" t="t"/>
              <a:pathLst>
                <a:path extrusionOk="0" h="594" w="915">
                  <a:moveTo>
                    <a:pt x="25" y="1"/>
                  </a:moveTo>
                  <a:cubicBezTo>
                    <a:pt x="12" y="1"/>
                    <a:pt x="1" y="16"/>
                    <a:pt x="1" y="31"/>
                  </a:cubicBezTo>
                  <a:cubicBezTo>
                    <a:pt x="204" y="298"/>
                    <a:pt x="605" y="432"/>
                    <a:pt x="894" y="587"/>
                  </a:cubicBezTo>
                  <a:cubicBezTo>
                    <a:pt x="898" y="591"/>
                    <a:pt x="902" y="593"/>
                    <a:pt x="904" y="593"/>
                  </a:cubicBezTo>
                  <a:cubicBezTo>
                    <a:pt x="914" y="593"/>
                    <a:pt x="911" y="566"/>
                    <a:pt x="894" y="566"/>
                  </a:cubicBezTo>
                  <a:cubicBezTo>
                    <a:pt x="626" y="368"/>
                    <a:pt x="247" y="277"/>
                    <a:pt x="44" y="10"/>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3"/>
            <p:cNvSpPr/>
            <p:nvPr/>
          </p:nvSpPr>
          <p:spPr>
            <a:xfrm>
              <a:off x="4377875" y="2547925"/>
              <a:ext cx="17575" cy="6900"/>
            </a:xfrm>
            <a:custGeom>
              <a:rect b="b" l="l" r="r" t="t"/>
              <a:pathLst>
                <a:path extrusionOk="0" h="276" w="703">
                  <a:moveTo>
                    <a:pt x="31" y="0"/>
                  </a:moveTo>
                  <a:cubicBezTo>
                    <a:pt x="7" y="0"/>
                    <a:pt x="1" y="30"/>
                    <a:pt x="34" y="30"/>
                  </a:cubicBezTo>
                  <a:cubicBezTo>
                    <a:pt x="211" y="163"/>
                    <a:pt x="435" y="249"/>
                    <a:pt x="681" y="276"/>
                  </a:cubicBezTo>
                  <a:cubicBezTo>
                    <a:pt x="703" y="276"/>
                    <a:pt x="703" y="249"/>
                    <a:pt x="681" y="249"/>
                  </a:cubicBezTo>
                  <a:cubicBezTo>
                    <a:pt x="457" y="185"/>
                    <a:pt x="259" y="115"/>
                    <a:pt x="56" y="8"/>
                  </a:cubicBezTo>
                  <a:cubicBezTo>
                    <a:pt x="46" y="3"/>
                    <a:pt x="38" y="0"/>
                    <a:pt x="3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3"/>
            <p:cNvSpPr/>
            <p:nvPr/>
          </p:nvSpPr>
          <p:spPr>
            <a:xfrm>
              <a:off x="4422800" y="2554000"/>
              <a:ext cx="8875" cy="4175"/>
            </a:xfrm>
            <a:custGeom>
              <a:rect b="b" l="l" r="r" t="t"/>
              <a:pathLst>
                <a:path extrusionOk="0" h="167" w="355">
                  <a:moveTo>
                    <a:pt x="16" y="1"/>
                  </a:moveTo>
                  <a:lnTo>
                    <a:pt x="16" y="1"/>
                  </a:lnTo>
                  <a:cubicBezTo>
                    <a:pt x="12" y="1"/>
                    <a:pt x="0" y="33"/>
                    <a:pt x="18" y="33"/>
                  </a:cubicBezTo>
                  <a:cubicBezTo>
                    <a:pt x="109" y="76"/>
                    <a:pt x="221" y="118"/>
                    <a:pt x="334" y="166"/>
                  </a:cubicBezTo>
                  <a:cubicBezTo>
                    <a:pt x="355" y="166"/>
                    <a:pt x="355" y="140"/>
                    <a:pt x="334" y="140"/>
                  </a:cubicBezTo>
                  <a:cubicBezTo>
                    <a:pt x="243" y="97"/>
                    <a:pt x="130" y="54"/>
                    <a:pt x="18" y="6"/>
                  </a:cubicBezTo>
                  <a:cubicBezTo>
                    <a:pt x="18" y="2"/>
                    <a:pt x="17"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3"/>
            <p:cNvSpPr/>
            <p:nvPr/>
          </p:nvSpPr>
          <p:spPr>
            <a:xfrm>
              <a:off x="4094625" y="2059475"/>
              <a:ext cx="106450" cy="292775"/>
            </a:xfrm>
            <a:custGeom>
              <a:rect b="b" l="l" r="r" t="t"/>
              <a:pathLst>
                <a:path extrusionOk="0" h="11711" w="4258">
                  <a:moveTo>
                    <a:pt x="1665" y="0"/>
                  </a:moveTo>
                  <a:cubicBezTo>
                    <a:pt x="1650" y="0"/>
                    <a:pt x="1634" y="8"/>
                    <a:pt x="1626" y="27"/>
                  </a:cubicBezTo>
                  <a:cubicBezTo>
                    <a:pt x="979" y="851"/>
                    <a:pt x="380" y="1765"/>
                    <a:pt x="177" y="2808"/>
                  </a:cubicBezTo>
                  <a:cubicBezTo>
                    <a:pt x="0" y="3856"/>
                    <a:pt x="359" y="4926"/>
                    <a:pt x="760" y="5862"/>
                  </a:cubicBezTo>
                  <a:cubicBezTo>
                    <a:pt x="1225" y="6953"/>
                    <a:pt x="1829" y="7937"/>
                    <a:pt x="2471" y="8894"/>
                  </a:cubicBezTo>
                  <a:cubicBezTo>
                    <a:pt x="2786" y="9359"/>
                    <a:pt x="3118" y="9808"/>
                    <a:pt x="3434" y="10252"/>
                  </a:cubicBezTo>
                  <a:cubicBezTo>
                    <a:pt x="3765" y="10696"/>
                    <a:pt x="4054" y="11167"/>
                    <a:pt x="4209" y="11701"/>
                  </a:cubicBezTo>
                  <a:cubicBezTo>
                    <a:pt x="4217" y="11708"/>
                    <a:pt x="4224" y="11710"/>
                    <a:pt x="4231" y="11710"/>
                  </a:cubicBezTo>
                  <a:cubicBezTo>
                    <a:pt x="4246" y="11710"/>
                    <a:pt x="4257" y="11695"/>
                    <a:pt x="4257" y="11680"/>
                  </a:cubicBezTo>
                  <a:cubicBezTo>
                    <a:pt x="3990" y="10744"/>
                    <a:pt x="3385" y="9985"/>
                    <a:pt x="2851" y="9161"/>
                  </a:cubicBezTo>
                  <a:cubicBezTo>
                    <a:pt x="2204" y="8204"/>
                    <a:pt x="1583" y="7268"/>
                    <a:pt x="1091" y="6220"/>
                  </a:cubicBezTo>
                  <a:cubicBezTo>
                    <a:pt x="626" y="5215"/>
                    <a:pt x="198" y="4102"/>
                    <a:pt x="310" y="2990"/>
                  </a:cubicBezTo>
                  <a:cubicBezTo>
                    <a:pt x="423" y="1899"/>
                    <a:pt x="1091" y="936"/>
                    <a:pt x="1696" y="49"/>
                  </a:cubicBezTo>
                  <a:cubicBezTo>
                    <a:pt x="1708" y="20"/>
                    <a:pt x="1688" y="0"/>
                    <a:pt x="166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3"/>
            <p:cNvSpPr/>
            <p:nvPr/>
          </p:nvSpPr>
          <p:spPr>
            <a:xfrm>
              <a:off x="4076850" y="2080000"/>
              <a:ext cx="29950" cy="118275"/>
            </a:xfrm>
            <a:custGeom>
              <a:rect b="b" l="l" r="r" t="t"/>
              <a:pathLst>
                <a:path extrusionOk="0" h="4731" w="1198">
                  <a:moveTo>
                    <a:pt x="1150" y="1"/>
                  </a:moveTo>
                  <a:cubicBezTo>
                    <a:pt x="1144" y="1"/>
                    <a:pt x="1138" y="3"/>
                    <a:pt x="1134" y="8"/>
                  </a:cubicBezTo>
                  <a:cubicBezTo>
                    <a:pt x="620" y="586"/>
                    <a:pt x="310" y="1388"/>
                    <a:pt x="177" y="2148"/>
                  </a:cubicBezTo>
                  <a:cubicBezTo>
                    <a:pt x="0" y="3035"/>
                    <a:pt x="310" y="3859"/>
                    <a:pt x="508" y="4730"/>
                  </a:cubicBezTo>
                  <a:cubicBezTo>
                    <a:pt x="535" y="4730"/>
                    <a:pt x="556" y="4730"/>
                    <a:pt x="556" y="4709"/>
                  </a:cubicBezTo>
                  <a:cubicBezTo>
                    <a:pt x="401" y="3859"/>
                    <a:pt x="134" y="3035"/>
                    <a:pt x="289" y="2169"/>
                  </a:cubicBezTo>
                  <a:cubicBezTo>
                    <a:pt x="423" y="1410"/>
                    <a:pt x="802" y="720"/>
                    <a:pt x="1177" y="51"/>
                  </a:cubicBezTo>
                  <a:cubicBezTo>
                    <a:pt x="1198" y="34"/>
                    <a:pt x="1172" y="1"/>
                    <a:pt x="11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3"/>
            <p:cNvSpPr/>
            <p:nvPr/>
          </p:nvSpPr>
          <p:spPr>
            <a:xfrm>
              <a:off x="4105725" y="2056525"/>
              <a:ext cx="26750" cy="40625"/>
            </a:xfrm>
            <a:custGeom>
              <a:rect b="b" l="l" r="r" t="t"/>
              <a:pathLst>
                <a:path extrusionOk="0" h="1625" w="1070">
                  <a:moveTo>
                    <a:pt x="1046" y="0"/>
                  </a:moveTo>
                  <a:cubicBezTo>
                    <a:pt x="1040" y="0"/>
                    <a:pt x="1033" y="4"/>
                    <a:pt x="1027" y="12"/>
                  </a:cubicBezTo>
                  <a:cubicBezTo>
                    <a:pt x="690" y="546"/>
                    <a:pt x="246" y="1012"/>
                    <a:pt x="0" y="1589"/>
                  </a:cubicBezTo>
                  <a:cubicBezTo>
                    <a:pt x="0" y="1608"/>
                    <a:pt x="11" y="1625"/>
                    <a:pt x="27" y="1625"/>
                  </a:cubicBezTo>
                  <a:cubicBezTo>
                    <a:pt x="33" y="1625"/>
                    <a:pt x="41" y="1622"/>
                    <a:pt x="48" y="1616"/>
                  </a:cubicBezTo>
                  <a:cubicBezTo>
                    <a:pt x="337" y="1054"/>
                    <a:pt x="760" y="568"/>
                    <a:pt x="1070" y="33"/>
                  </a:cubicBezTo>
                  <a:cubicBezTo>
                    <a:pt x="1070" y="18"/>
                    <a:pt x="1059" y="0"/>
                    <a:pt x="104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3"/>
            <p:cNvSpPr/>
            <p:nvPr/>
          </p:nvSpPr>
          <p:spPr>
            <a:xfrm>
              <a:off x="4073500" y="2059475"/>
              <a:ext cx="47350" cy="59350"/>
            </a:xfrm>
            <a:custGeom>
              <a:rect b="b" l="l" r="r" t="t"/>
              <a:pathLst>
                <a:path extrusionOk="0" h="2374" w="1894">
                  <a:moveTo>
                    <a:pt x="1824" y="1"/>
                  </a:moveTo>
                  <a:cubicBezTo>
                    <a:pt x="936" y="514"/>
                    <a:pt x="599" y="1562"/>
                    <a:pt x="0" y="2343"/>
                  </a:cubicBezTo>
                  <a:cubicBezTo>
                    <a:pt x="0" y="2358"/>
                    <a:pt x="11" y="2373"/>
                    <a:pt x="25" y="2373"/>
                  </a:cubicBezTo>
                  <a:cubicBezTo>
                    <a:pt x="31" y="2373"/>
                    <a:pt x="37" y="2371"/>
                    <a:pt x="43" y="2364"/>
                  </a:cubicBezTo>
                  <a:cubicBezTo>
                    <a:pt x="669" y="1605"/>
                    <a:pt x="1043" y="648"/>
                    <a:pt x="1872" y="49"/>
                  </a:cubicBezTo>
                  <a:cubicBezTo>
                    <a:pt x="1893" y="49"/>
                    <a:pt x="1872" y="1"/>
                    <a:pt x="182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3"/>
            <p:cNvSpPr/>
            <p:nvPr/>
          </p:nvSpPr>
          <p:spPr>
            <a:xfrm>
              <a:off x="4127075" y="2035850"/>
              <a:ext cx="17700" cy="15500"/>
            </a:xfrm>
            <a:custGeom>
              <a:rect b="b" l="l" r="r" t="t"/>
              <a:pathLst>
                <a:path extrusionOk="0" h="620" w="708">
                  <a:moveTo>
                    <a:pt x="691" y="1"/>
                  </a:moveTo>
                  <a:cubicBezTo>
                    <a:pt x="688" y="1"/>
                    <a:pt x="686" y="4"/>
                    <a:pt x="686" y="10"/>
                  </a:cubicBezTo>
                  <a:cubicBezTo>
                    <a:pt x="462" y="213"/>
                    <a:pt x="237" y="411"/>
                    <a:pt x="18" y="593"/>
                  </a:cubicBezTo>
                  <a:cubicBezTo>
                    <a:pt x="1" y="593"/>
                    <a:pt x="11" y="620"/>
                    <a:pt x="16" y="620"/>
                  </a:cubicBezTo>
                  <a:cubicBezTo>
                    <a:pt x="17" y="620"/>
                    <a:pt x="18" y="618"/>
                    <a:pt x="18" y="614"/>
                  </a:cubicBezTo>
                  <a:cubicBezTo>
                    <a:pt x="264" y="438"/>
                    <a:pt x="504" y="256"/>
                    <a:pt x="708" y="36"/>
                  </a:cubicBezTo>
                  <a:cubicBezTo>
                    <a:pt x="708" y="17"/>
                    <a:pt x="697" y="1"/>
                    <a:pt x="69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3"/>
            <p:cNvSpPr/>
            <p:nvPr/>
          </p:nvSpPr>
          <p:spPr>
            <a:xfrm>
              <a:off x="4078975" y="2049450"/>
              <a:ext cx="42400" cy="44150"/>
            </a:xfrm>
            <a:custGeom>
              <a:rect b="b" l="l" r="r" t="t"/>
              <a:pathLst>
                <a:path extrusionOk="0" h="1766" w="1696">
                  <a:moveTo>
                    <a:pt x="1626" y="0"/>
                  </a:moveTo>
                  <a:cubicBezTo>
                    <a:pt x="1006" y="428"/>
                    <a:pt x="423" y="1097"/>
                    <a:pt x="1" y="1738"/>
                  </a:cubicBezTo>
                  <a:cubicBezTo>
                    <a:pt x="1" y="1765"/>
                    <a:pt x="22" y="1765"/>
                    <a:pt x="49" y="1765"/>
                  </a:cubicBezTo>
                  <a:cubicBezTo>
                    <a:pt x="289" y="1471"/>
                    <a:pt x="535" y="1161"/>
                    <a:pt x="803" y="872"/>
                  </a:cubicBezTo>
                  <a:cubicBezTo>
                    <a:pt x="1070" y="583"/>
                    <a:pt x="1386" y="316"/>
                    <a:pt x="1674" y="49"/>
                  </a:cubicBezTo>
                  <a:cubicBezTo>
                    <a:pt x="1696" y="27"/>
                    <a:pt x="1674" y="0"/>
                    <a:pt x="162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3"/>
            <p:cNvSpPr/>
            <p:nvPr/>
          </p:nvSpPr>
          <p:spPr>
            <a:xfrm>
              <a:off x="4088475" y="2131725"/>
              <a:ext cx="55625" cy="149800"/>
            </a:xfrm>
            <a:custGeom>
              <a:rect b="b" l="l" r="r" t="t"/>
              <a:pathLst>
                <a:path extrusionOk="0" h="5992" w="2225">
                  <a:moveTo>
                    <a:pt x="194" y="0"/>
                  </a:moveTo>
                  <a:cubicBezTo>
                    <a:pt x="179" y="0"/>
                    <a:pt x="155" y="15"/>
                    <a:pt x="155" y="30"/>
                  </a:cubicBezTo>
                  <a:cubicBezTo>
                    <a:pt x="246" y="501"/>
                    <a:pt x="0" y="945"/>
                    <a:pt x="22" y="1415"/>
                  </a:cubicBezTo>
                  <a:cubicBezTo>
                    <a:pt x="43" y="2014"/>
                    <a:pt x="289" y="2571"/>
                    <a:pt x="492" y="3105"/>
                  </a:cubicBezTo>
                  <a:cubicBezTo>
                    <a:pt x="690" y="3619"/>
                    <a:pt x="893" y="4111"/>
                    <a:pt x="1161" y="4576"/>
                  </a:cubicBezTo>
                  <a:cubicBezTo>
                    <a:pt x="1450" y="5068"/>
                    <a:pt x="1829" y="5512"/>
                    <a:pt x="2161" y="5982"/>
                  </a:cubicBezTo>
                  <a:cubicBezTo>
                    <a:pt x="2167" y="5989"/>
                    <a:pt x="2176" y="5991"/>
                    <a:pt x="2184" y="5991"/>
                  </a:cubicBezTo>
                  <a:cubicBezTo>
                    <a:pt x="2204" y="5991"/>
                    <a:pt x="2224" y="5976"/>
                    <a:pt x="2209" y="5961"/>
                  </a:cubicBezTo>
                  <a:cubicBezTo>
                    <a:pt x="1915" y="5490"/>
                    <a:pt x="1605" y="5047"/>
                    <a:pt x="1316" y="4597"/>
                  </a:cubicBezTo>
                  <a:cubicBezTo>
                    <a:pt x="1006" y="4089"/>
                    <a:pt x="781" y="3555"/>
                    <a:pt x="578" y="2993"/>
                  </a:cubicBezTo>
                  <a:cubicBezTo>
                    <a:pt x="359" y="2458"/>
                    <a:pt x="134" y="1881"/>
                    <a:pt x="113" y="1303"/>
                  </a:cubicBezTo>
                  <a:cubicBezTo>
                    <a:pt x="91" y="881"/>
                    <a:pt x="289" y="431"/>
                    <a:pt x="204" y="9"/>
                  </a:cubicBezTo>
                  <a:cubicBezTo>
                    <a:pt x="204" y="3"/>
                    <a:pt x="199" y="0"/>
                    <a:pt x="19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3"/>
            <p:cNvSpPr/>
            <p:nvPr/>
          </p:nvSpPr>
          <p:spPr>
            <a:xfrm>
              <a:off x="4131925" y="2255375"/>
              <a:ext cx="25525" cy="38975"/>
            </a:xfrm>
            <a:custGeom>
              <a:rect b="b" l="l" r="r" t="t"/>
              <a:pathLst>
                <a:path extrusionOk="0" h="1559" w="1021">
                  <a:moveTo>
                    <a:pt x="25" y="1"/>
                  </a:moveTo>
                  <a:cubicBezTo>
                    <a:pt x="11" y="1"/>
                    <a:pt x="0" y="16"/>
                    <a:pt x="0" y="31"/>
                  </a:cubicBezTo>
                  <a:cubicBezTo>
                    <a:pt x="225" y="587"/>
                    <a:pt x="605" y="1058"/>
                    <a:pt x="958" y="1550"/>
                  </a:cubicBezTo>
                  <a:cubicBezTo>
                    <a:pt x="964" y="1556"/>
                    <a:pt x="972" y="1559"/>
                    <a:pt x="980" y="1559"/>
                  </a:cubicBezTo>
                  <a:cubicBezTo>
                    <a:pt x="1001" y="1559"/>
                    <a:pt x="1021" y="1542"/>
                    <a:pt x="1006" y="1523"/>
                  </a:cubicBezTo>
                  <a:cubicBezTo>
                    <a:pt x="690" y="1036"/>
                    <a:pt x="268" y="566"/>
                    <a:pt x="43" y="10"/>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3"/>
            <p:cNvSpPr/>
            <p:nvPr/>
          </p:nvSpPr>
          <p:spPr>
            <a:xfrm>
              <a:off x="4139300" y="2288275"/>
              <a:ext cx="31150" cy="35550"/>
            </a:xfrm>
            <a:custGeom>
              <a:rect b="b" l="l" r="r" t="t"/>
              <a:pathLst>
                <a:path extrusionOk="0" h="1422" w="1246">
                  <a:moveTo>
                    <a:pt x="21" y="0"/>
                  </a:moveTo>
                  <a:cubicBezTo>
                    <a:pt x="7" y="0"/>
                    <a:pt x="0" y="15"/>
                    <a:pt x="15" y="31"/>
                  </a:cubicBezTo>
                  <a:cubicBezTo>
                    <a:pt x="310" y="565"/>
                    <a:pt x="796" y="966"/>
                    <a:pt x="1219" y="1410"/>
                  </a:cubicBezTo>
                  <a:cubicBezTo>
                    <a:pt x="1219" y="1418"/>
                    <a:pt x="1221" y="1421"/>
                    <a:pt x="1224" y="1421"/>
                  </a:cubicBezTo>
                  <a:cubicBezTo>
                    <a:pt x="1232" y="1421"/>
                    <a:pt x="1245" y="1404"/>
                    <a:pt x="1245" y="1389"/>
                  </a:cubicBezTo>
                  <a:cubicBezTo>
                    <a:pt x="866" y="902"/>
                    <a:pt x="331" y="565"/>
                    <a:pt x="42" y="9"/>
                  </a:cubicBezTo>
                  <a:cubicBezTo>
                    <a:pt x="34" y="3"/>
                    <a:pt x="27" y="0"/>
                    <a:pt x="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3"/>
            <p:cNvSpPr/>
            <p:nvPr/>
          </p:nvSpPr>
          <p:spPr>
            <a:xfrm>
              <a:off x="4131925" y="2170975"/>
              <a:ext cx="79550" cy="154525"/>
            </a:xfrm>
            <a:custGeom>
              <a:rect b="b" l="l" r="r" t="t"/>
              <a:pathLst>
                <a:path extrusionOk="0" h="6181" w="3182">
                  <a:moveTo>
                    <a:pt x="43" y="1"/>
                  </a:moveTo>
                  <a:cubicBezTo>
                    <a:pt x="0" y="1156"/>
                    <a:pt x="556" y="2225"/>
                    <a:pt x="1070" y="3209"/>
                  </a:cubicBezTo>
                  <a:cubicBezTo>
                    <a:pt x="1626" y="4257"/>
                    <a:pt x="2209" y="5412"/>
                    <a:pt x="3118" y="6172"/>
                  </a:cubicBezTo>
                  <a:cubicBezTo>
                    <a:pt x="3126" y="6178"/>
                    <a:pt x="3135" y="6181"/>
                    <a:pt x="3144" y="6181"/>
                  </a:cubicBezTo>
                  <a:cubicBezTo>
                    <a:pt x="3164" y="6181"/>
                    <a:pt x="3181" y="6166"/>
                    <a:pt x="3166" y="6150"/>
                  </a:cubicBezTo>
                  <a:cubicBezTo>
                    <a:pt x="2786" y="5701"/>
                    <a:pt x="2428" y="5257"/>
                    <a:pt x="2118" y="4792"/>
                  </a:cubicBezTo>
                  <a:cubicBezTo>
                    <a:pt x="1808" y="4300"/>
                    <a:pt x="1540" y="3787"/>
                    <a:pt x="1246" y="3273"/>
                  </a:cubicBezTo>
                  <a:cubicBezTo>
                    <a:pt x="690" y="2295"/>
                    <a:pt x="70" y="1182"/>
                    <a:pt x="9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3"/>
            <p:cNvSpPr/>
            <p:nvPr/>
          </p:nvSpPr>
          <p:spPr>
            <a:xfrm>
              <a:off x="4177650" y="2254525"/>
              <a:ext cx="91875" cy="128325"/>
            </a:xfrm>
            <a:custGeom>
              <a:rect b="b" l="l" r="r" t="t"/>
              <a:pathLst>
                <a:path extrusionOk="0" h="5133" w="3675">
                  <a:moveTo>
                    <a:pt x="22" y="1"/>
                  </a:moveTo>
                  <a:cubicBezTo>
                    <a:pt x="22" y="1"/>
                    <a:pt x="0" y="1"/>
                    <a:pt x="22" y="22"/>
                  </a:cubicBezTo>
                  <a:cubicBezTo>
                    <a:pt x="380" y="354"/>
                    <a:pt x="578" y="803"/>
                    <a:pt x="824" y="1204"/>
                  </a:cubicBezTo>
                  <a:cubicBezTo>
                    <a:pt x="1091" y="1691"/>
                    <a:pt x="1401" y="2161"/>
                    <a:pt x="1690" y="2653"/>
                  </a:cubicBezTo>
                  <a:cubicBezTo>
                    <a:pt x="1957" y="3097"/>
                    <a:pt x="2225" y="3520"/>
                    <a:pt x="2562" y="3921"/>
                  </a:cubicBezTo>
                  <a:cubicBezTo>
                    <a:pt x="2893" y="4343"/>
                    <a:pt x="3273" y="4723"/>
                    <a:pt x="3653" y="5124"/>
                  </a:cubicBezTo>
                  <a:cubicBezTo>
                    <a:pt x="3653" y="5130"/>
                    <a:pt x="3655" y="5133"/>
                    <a:pt x="3657" y="5133"/>
                  </a:cubicBezTo>
                  <a:cubicBezTo>
                    <a:pt x="3663" y="5133"/>
                    <a:pt x="3674" y="5118"/>
                    <a:pt x="3674" y="5103"/>
                  </a:cubicBezTo>
                  <a:cubicBezTo>
                    <a:pt x="3385" y="4701"/>
                    <a:pt x="3054" y="4322"/>
                    <a:pt x="2738" y="3964"/>
                  </a:cubicBezTo>
                  <a:cubicBezTo>
                    <a:pt x="2359" y="3498"/>
                    <a:pt x="2048" y="3028"/>
                    <a:pt x="1738" y="2520"/>
                  </a:cubicBezTo>
                  <a:cubicBezTo>
                    <a:pt x="1449" y="2049"/>
                    <a:pt x="1134" y="1605"/>
                    <a:pt x="824" y="1113"/>
                  </a:cubicBezTo>
                  <a:cubicBezTo>
                    <a:pt x="599" y="733"/>
                    <a:pt x="380" y="31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3"/>
            <p:cNvSpPr/>
            <p:nvPr/>
          </p:nvSpPr>
          <p:spPr>
            <a:xfrm>
              <a:off x="4263475" y="2362950"/>
              <a:ext cx="15525" cy="20450"/>
            </a:xfrm>
            <a:custGeom>
              <a:rect b="b" l="l" r="r" t="t"/>
              <a:pathLst>
                <a:path extrusionOk="0" h="818" w="621">
                  <a:moveTo>
                    <a:pt x="19" y="0"/>
                  </a:moveTo>
                  <a:cubicBezTo>
                    <a:pt x="13" y="0"/>
                    <a:pt x="0" y="28"/>
                    <a:pt x="22" y="28"/>
                  </a:cubicBezTo>
                  <a:cubicBezTo>
                    <a:pt x="311" y="188"/>
                    <a:pt x="423" y="541"/>
                    <a:pt x="578" y="808"/>
                  </a:cubicBezTo>
                  <a:cubicBezTo>
                    <a:pt x="584" y="815"/>
                    <a:pt x="591" y="817"/>
                    <a:pt x="596" y="817"/>
                  </a:cubicBezTo>
                  <a:cubicBezTo>
                    <a:pt x="610" y="817"/>
                    <a:pt x="621" y="802"/>
                    <a:pt x="621" y="787"/>
                  </a:cubicBezTo>
                  <a:cubicBezTo>
                    <a:pt x="466" y="498"/>
                    <a:pt x="332" y="161"/>
                    <a:pt x="22" y="6"/>
                  </a:cubicBezTo>
                  <a:cubicBezTo>
                    <a:pt x="22" y="2"/>
                    <a:pt x="21" y="0"/>
                    <a:pt x="1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3"/>
            <p:cNvSpPr/>
            <p:nvPr/>
          </p:nvSpPr>
          <p:spPr>
            <a:xfrm>
              <a:off x="4241675" y="2370300"/>
              <a:ext cx="38400" cy="42650"/>
            </a:xfrm>
            <a:custGeom>
              <a:rect b="b" l="l" r="r" t="t"/>
              <a:pathLst>
                <a:path extrusionOk="0" h="1706" w="1536">
                  <a:moveTo>
                    <a:pt x="44" y="1"/>
                  </a:moveTo>
                  <a:cubicBezTo>
                    <a:pt x="22" y="1"/>
                    <a:pt x="1" y="1"/>
                    <a:pt x="22" y="28"/>
                  </a:cubicBezTo>
                  <a:cubicBezTo>
                    <a:pt x="199" y="760"/>
                    <a:pt x="1028" y="1161"/>
                    <a:pt x="1493" y="1696"/>
                  </a:cubicBezTo>
                  <a:cubicBezTo>
                    <a:pt x="1499" y="1702"/>
                    <a:pt x="1505" y="1705"/>
                    <a:pt x="1511" y="1705"/>
                  </a:cubicBezTo>
                  <a:cubicBezTo>
                    <a:pt x="1525" y="1705"/>
                    <a:pt x="1536" y="1690"/>
                    <a:pt x="1536" y="1675"/>
                  </a:cubicBezTo>
                  <a:cubicBezTo>
                    <a:pt x="1092" y="1071"/>
                    <a:pt x="311" y="718"/>
                    <a:pt x="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3"/>
            <p:cNvSpPr/>
            <p:nvPr/>
          </p:nvSpPr>
          <p:spPr>
            <a:xfrm>
              <a:off x="4316825" y="2458725"/>
              <a:ext cx="13375" cy="11875"/>
            </a:xfrm>
            <a:custGeom>
              <a:rect b="b" l="l" r="r" t="t"/>
              <a:pathLst>
                <a:path extrusionOk="0" h="475" w="535">
                  <a:moveTo>
                    <a:pt x="29" y="1"/>
                  </a:moveTo>
                  <a:cubicBezTo>
                    <a:pt x="14" y="1"/>
                    <a:pt x="0" y="16"/>
                    <a:pt x="0" y="31"/>
                  </a:cubicBezTo>
                  <a:cubicBezTo>
                    <a:pt x="134" y="234"/>
                    <a:pt x="337" y="320"/>
                    <a:pt x="514" y="475"/>
                  </a:cubicBezTo>
                  <a:cubicBezTo>
                    <a:pt x="514" y="475"/>
                    <a:pt x="535" y="475"/>
                    <a:pt x="514" y="453"/>
                  </a:cubicBezTo>
                  <a:cubicBezTo>
                    <a:pt x="380" y="298"/>
                    <a:pt x="161" y="207"/>
                    <a:pt x="48" y="9"/>
                  </a:cubicBezTo>
                  <a:cubicBezTo>
                    <a:pt x="42" y="3"/>
                    <a:pt x="35" y="1"/>
                    <a:pt x="2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3"/>
            <p:cNvSpPr/>
            <p:nvPr/>
          </p:nvSpPr>
          <p:spPr>
            <a:xfrm>
              <a:off x="4211600" y="2330375"/>
              <a:ext cx="13775" cy="24125"/>
            </a:xfrm>
            <a:custGeom>
              <a:rect b="b" l="l" r="r" t="t"/>
              <a:pathLst>
                <a:path extrusionOk="0" h="965" w="551">
                  <a:moveTo>
                    <a:pt x="22" y="0"/>
                  </a:moveTo>
                  <a:cubicBezTo>
                    <a:pt x="11" y="0"/>
                    <a:pt x="1" y="7"/>
                    <a:pt x="1" y="20"/>
                  </a:cubicBezTo>
                  <a:cubicBezTo>
                    <a:pt x="22" y="395"/>
                    <a:pt x="311" y="662"/>
                    <a:pt x="493" y="956"/>
                  </a:cubicBezTo>
                  <a:cubicBezTo>
                    <a:pt x="499" y="962"/>
                    <a:pt x="507" y="965"/>
                    <a:pt x="514" y="965"/>
                  </a:cubicBezTo>
                  <a:cubicBezTo>
                    <a:pt x="533" y="965"/>
                    <a:pt x="551" y="949"/>
                    <a:pt x="535" y="930"/>
                  </a:cubicBezTo>
                  <a:cubicBezTo>
                    <a:pt x="380" y="619"/>
                    <a:pt x="113" y="373"/>
                    <a:pt x="43" y="20"/>
                  </a:cubicBezTo>
                  <a:cubicBezTo>
                    <a:pt x="43" y="7"/>
                    <a:pt x="33" y="0"/>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3"/>
            <p:cNvSpPr/>
            <p:nvPr/>
          </p:nvSpPr>
          <p:spPr>
            <a:xfrm>
              <a:off x="4144225" y="2159925"/>
              <a:ext cx="18325" cy="59700"/>
            </a:xfrm>
            <a:custGeom>
              <a:rect b="b" l="l" r="r" t="t"/>
              <a:pathLst>
                <a:path extrusionOk="0" h="2388" w="733">
                  <a:moveTo>
                    <a:pt x="22" y="0"/>
                  </a:moveTo>
                  <a:cubicBezTo>
                    <a:pt x="11" y="0"/>
                    <a:pt x="0" y="7"/>
                    <a:pt x="0" y="20"/>
                  </a:cubicBezTo>
                  <a:cubicBezTo>
                    <a:pt x="43" y="844"/>
                    <a:pt x="353" y="1646"/>
                    <a:pt x="690" y="2378"/>
                  </a:cubicBezTo>
                  <a:cubicBezTo>
                    <a:pt x="696" y="2385"/>
                    <a:pt x="703" y="2387"/>
                    <a:pt x="708" y="2387"/>
                  </a:cubicBezTo>
                  <a:cubicBezTo>
                    <a:pt x="722" y="2387"/>
                    <a:pt x="733" y="2372"/>
                    <a:pt x="733" y="2357"/>
                  </a:cubicBezTo>
                  <a:cubicBezTo>
                    <a:pt x="578" y="1977"/>
                    <a:pt x="444" y="1598"/>
                    <a:pt x="332" y="1223"/>
                  </a:cubicBezTo>
                  <a:cubicBezTo>
                    <a:pt x="220" y="822"/>
                    <a:pt x="155" y="421"/>
                    <a:pt x="43" y="20"/>
                  </a:cubicBezTo>
                  <a:cubicBezTo>
                    <a:pt x="43" y="7"/>
                    <a:pt x="32" y="0"/>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3"/>
            <p:cNvSpPr/>
            <p:nvPr/>
          </p:nvSpPr>
          <p:spPr>
            <a:xfrm>
              <a:off x="4159200" y="2179800"/>
              <a:ext cx="14600" cy="33725"/>
            </a:xfrm>
            <a:custGeom>
              <a:rect b="b" l="l" r="r" t="t"/>
              <a:pathLst>
                <a:path extrusionOk="0" h="1349" w="584">
                  <a:moveTo>
                    <a:pt x="0" y="0"/>
                  </a:moveTo>
                  <a:cubicBezTo>
                    <a:pt x="0" y="492"/>
                    <a:pt x="359" y="915"/>
                    <a:pt x="535" y="1337"/>
                  </a:cubicBezTo>
                  <a:cubicBezTo>
                    <a:pt x="541" y="1345"/>
                    <a:pt x="548" y="1349"/>
                    <a:pt x="555" y="1349"/>
                  </a:cubicBezTo>
                  <a:cubicBezTo>
                    <a:pt x="570" y="1349"/>
                    <a:pt x="583" y="1331"/>
                    <a:pt x="583" y="1316"/>
                  </a:cubicBezTo>
                  <a:cubicBezTo>
                    <a:pt x="423" y="894"/>
                    <a:pt x="48" y="492"/>
                    <a:pt x="4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3"/>
            <p:cNvSpPr/>
            <p:nvPr/>
          </p:nvSpPr>
          <p:spPr>
            <a:xfrm>
              <a:off x="4173100" y="2192625"/>
              <a:ext cx="2825" cy="12550"/>
            </a:xfrm>
            <a:custGeom>
              <a:rect b="b" l="l" r="r" t="t"/>
              <a:pathLst>
                <a:path extrusionOk="0" h="502" w="113">
                  <a:moveTo>
                    <a:pt x="0" y="1"/>
                  </a:moveTo>
                  <a:cubicBezTo>
                    <a:pt x="0" y="183"/>
                    <a:pt x="27" y="338"/>
                    <a:pt x="70" y="493"/>
                  </a:cubicBezTo>
                  <a:cubicBezTo>
                    <a:pt x="76" y="499"/>
                    <a:pt x="82" y="502"/>
                    <a:pt x="88" y="502"/>
                  </a:cubicBezTo>
                  <a:cubicBezTo>
                    <a:pt x="102" y="502"/>
                    <a:pt x="113" y="487"/>
                    <a:pt x="113" y="471"/>
                  </a:cubicBezTo>
                  <a:cubicBezTo>
                    <a:pt x="49" y="316"/>
                    <a:pt x="49" y="156"/>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3"/>
            <p:cNvSpPr/>
            <p:nvPr/>
          </p:nvSpPr>
          <p:spPr>
            <a:xfrm>
              <a:off x="4150375" y="2091425"/>
              <a:ext cx="3900" cy="37050"/>
            </a:xfrm>
            <a:custGeom>
              <a:rect b="b" l="l" r="r" t="t"/>
              <a:pathLst>
                <a:path extrusionOk="0" h="1482" w="156">
                  <a:moveTo>
                    <a:pt x="131" y="1"/>
                  </a:moveTo>
                  <a:cubicBezTo>
                    <a:pt x="119" y="1"/>
                    <a:pt x="107" y="6"/>
                    <a:pt x="107" y="17"/>
                  </a:cubicBezTo>
                  <a:cubicBezTo>
                    <a:pt x="22" y="509"/>
                    <a:pt x="0" y="995"/>
                    <a:pt x="0" y="1466"/>
                  </a:cubicBezTo>
                  <a:cubicBezTo>
                    <a:pt x="11" y="1477"/>
                    <a:pt x="22" y="1482"/>
                    <a:pt x="30" y="1482"/>
                  </a:cubicBezTo>
                  <a:cubicBezTo>
                    <a:pt x="38" y="1482"/>
                    <a:pt x="43" y="1477"/>
                    <a:pt x="43" y="1466"/>
                  </a:cubicBezTo>
                  <a:cubicBezTo>
                    <a:pt x="43" y="995"/>
                    <a:pt x="107" y="509"/>
                    <a:pt x="155" y="17"/>
                  </a:cubicBezTo>
                  <a:cubicBezTo>
                    <a:pt x="155" y="6"/>
                    <a:pt x="143" y="1"/>
                    <a:pt x="13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3"/>
            <p:cNvSpPr/>
            <p:nvPr/>
          </p:nvSpPr>
          <p:spPr>
            <a:xfrm>
              <a:off x="4184425" y="1959200"/>
              <a:ext cx="77325" cy="40950"/>
            </a:xfrm>
            <a:custGeom>
              <a:rect b="b" l="l" r="r" t="t"/>
              <a:pathLst>
                <a:path extrusionOk="0" h="1638" w="3093">
                  <a:moveTo>
                    <a:pt x="3050" y="1"/>
                  </a:moveTo>
                  <a:cubicBezTo>
                    <a:pt x="1932" y="247"/>
                    <a:pt x="911" y="937"/>
                    <a:pt x="18" y="1605"/>
                  </a:cubicBezTo>
                  <a:cubicBezTo>
                    <a:pt x="1" y="1605"/>
                    <a:pt x="12" y="1637"/>
                    <a:pt x="28" y="1637"/>
                  </a:cubicBezTo>
                  <a:cubicBezTo>
                    <a:pt x="32" y="1637"/>
                    <a:pt x="36" y="1636"/>
                    <a:pt x="39" y="1632"/>
                  </a:cubicBezTo>
                  <a:cubicBezTo>
                    <a:pt x="483" y="1316"/>
                    <a:pt x="954" y="1006"/>
                    <a:pt x="1446" y="739"/>
                  </a:cubicBezTo>
                  <a:cubicBezTo>
                    <a:pt x="1981" y="450"/>
                    <a:pt x="2515" y="268"/>
                    <a:pt x="3050" y="49"/>
                  </a:cubicBezTo>
                  <a:cubicBezTo>
                    <a:pt x="3093" y="49"/>
                    <a:pt x="3072" y="1"/>
                    <a:pt x="30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3"/>
            <p:cNvSpPr/>
            <p:nvPr/>
          </p:nvSpPr>
          <p:spPr>
            <a:xfrm>
              <a:off x="4202650" y="1953725"/>
              <a:ext cx="64050" cy="29575"/>
            </a:xfrm>
            <a:custGeom>
              <a:rect b="b" l="l" r="r" t="t"/>
              <a:pathLst>
                <a:path extrusionOk="0" h="1183" w="2562">
                  <a:moveTo>
                    <a:pt x="2519" y="1"/>
                  </a:moveTo>
                  <a:cubicBezTo>
                    <a:pt x="2097" y="22"/>
                    <a:pt x="1674" y="198"/>
                    <a:pt x="1294" y="380"/>
                  </a:cubicBezTo>
                  <a:cubicBezTo>
                    <a:pt x="851" y="599"/>
                    <a:pt x="423" y="867"/>
                    <a:pt x="22" y="1156"/>
                  </a:cubicBezTo>
                  <a:cubicBezTo>
                    <a:pt x="0" y="1156"/>
                    <a:pt x="22" y="1182"/>
                    <a:pt x="22" y="1182"/>
                  </a:cubicBezTo>
                  <a:cubicBezTo>
                    <a:pt x="824" y="690"/>
                    <a:pt x="1626" y="311"/>
                    <a:pt x="2519" y="65"/>
                  </a:cubicBezTo>
                  <a:cubicBezTo>
                    <a:pt x="2562" y="43"/>
                    <a:pt x="2562" y="1"/>
                    <a:pt x="25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3"/>
            <p:cNvSpPr/>
            <p:nvPr/>
          </p:nvSpPr>
          <p:spPr>
            <a:xfrm>
              <a:off x="4205450" y="1949850"/>
              <a:ext cx="56850" cy="26100"/>
            </a:xfrm>
            <a:custGeom>
              <a:rect b="b" l="l" r="r" t="t"/>
              <a:pathLst>
                <a:path extrusionOk="0" h="1044" w="2274">
                  <a:moveTo>
                    <a:pt x="2231" y="0"/>
                  </a:moveTo>
                  <a:cubicBezTo>
                    <a:pt x="1829" y="65"/>
                    <a:pt x="1450" y="198"/>
                    <a:pt x="1113" y="375"/>
                  </a:cubicBezTo>
                  <a:cubicBezTo>
                    <a:pt x="739" y="557"/>
                    <a:pt x="402" y="867"/>
                    <a:pt x="22" y="1022"/>
                  </a:cubicBezTo>
                  <a:cubicBezTo>
                    <a:pt x="1" y="1022"/>
                    <a:pt x="1" y="1043"/>
                    <a:pt x="22" y="1043"/>
                  </a:cubicBezTo>
                  <a:cubicBezTo>
                    <a:pt x="380" y="936"/>
                    <a:pt x="669" y="669"/>
                    <a:pt x="1006" y="508"/>
                  </a:cubicBezTo>
                  <a:cubicBezTo>
                    <a:pt x="1407" y="311"/>
                    <a:pt x="1829" y="177"/>
                    <a:pt x="2231" y="65"/>
                  </a:cubicBezTo>
                  <a:cubicBezTo>
                    <a:pt x="2273" y="43"/>
                    <a:pt x="2252" y="0"/>
                    <a:pt x="223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3"/>
            <p:cNvSpPr/>
            <p:nvPr/>
          </p:nvSpPr>
          <p:spPr>
            <a:xfrm>
              <a:off x="4186475" y="1972575"/>
              <a:ext cx="76350" cy="45425"/>
            </a:xfrm>
            <a:custGeom>
              <a:rect b="b" l="l" r="r" t="t"/>
              <a:pathLst>
                <a:path extrusionOk="0" h="1817" w="3054">
                  <a:moveTo>
                    <a:pt x="3011" y="1"/>
                  </a:moveTo>
                  <a:cubicBezTo>
                    <a:pt x="2364" y="204"/>
                    <a:pt x="1765" y="535"/>
                    <a:pt x="1182" y="872"/>
                  </a:cubicBezTo>
                  <a:cubicBezTo>
                    <a:pt x="760" y="1118"/>
                    <a:pt x="268" y="1337"/>
                    <a:pt x="0" y="1787"/>
                  </a:cubicBezTo>
                  <a:cubicBezTo>
                    <a:pt x="0" y="1802"/>
                    <a:pt x="14" y="1817"/>
                    <a:pt x="29" y="1817"/>
                  </a:cubicBezTo>
                  <a:cubicBezTo>
                    <a:pt x="35" y="1817"/>
                    <a:pt x="42" y="1814"/>
                    <a:pt x="48" y="1808"/>
                  </a:cubicBezTo>
                  <a:cubicBezTo>
                    <a:pt x="337" y="1386"/>
                    <a:pt x="850" y="1140"/>
                    <a:pt x="1294" y="894"/>
                  </a:cubicBezTo>
                  <a:cubicBezTo>
                    <a:pt x="1850" y="583"/>
                    <a:pt x="2433" y="316"/>
                    <a:pt x="3032" y="49"/>
                  </a:cubicBezTo>
                  <a:cubicBezTo>
                    <a:pt x="3054" y="49"/>
                    <a:pt x="3032" y="1"/>
                    <a:pt x="30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3"/>
            <p:cNvSpPr/>
            <p:nvPr/>
          </p:nvSpPr>
          <p:spPr>
            <a:xfrm>
              <a:off x="4225075" y="1973625"/>
              <a:ext cx="53900" cy="29250"/>
            </a:xfrm>
            <a:custGeom>
              <a:rect b="b" l="l" r="r" t="t"/>
              <a:pathLst>
                <a:path extrusionOk="0" h="1170" w="2156">
                  <a:moveTo>
                    <a:pt x="2146" y="1"/>
                  </a:moveTo>
                  <a:cubicBezTo>
                    <a:pt x="2143" y="1"/>
                    <a:pt x="2140" y="2"/>
                    <a:pt x="2135" y="7"/>
                  </a:cubicBezTo>
                  <a:cubicBezTo>
                    <a:pt x="1424" y="386"/>
                    <a:pt x="665" y="675"/>
                    <a:pt x="18" y="1140"/>
                  </a:cubicBezTo>
                  <a:cubicBezTo>
                    <a:pt x="1" y="1140"/>
                    <a:pt x="10" y="1170"/>
                    <a:pt x="26" y="1170"/>
                  </a:cubicBezTo>
                  <a:cubicBezTo>
                    <a:pt x="30" y="1170"/>
                    <a:pt x="34" y="1168"/>
                    <a:pt x="39" y="1162"/>
                  </a:cubicBezTo>
                  <a:cubicBezTo>
                    <a:pt x="708" y="718"/>
                    <a:pt x="1446" y="429"/>
                    <a:pt x="2135" y="28"/>
                  </a:cubicBezTo>
                  <a:cubicBezTo>
                    <a:pt x="2153" y="28"/>
                    <a:pt x="2156" y="1"/>
                    <a:pt x="214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3"/>
            <p:cNvSpPr/>
            <p:nvPr/>
          </p:nvSpPr>
          <p:spPr>
            <a:xfrm>
              <a:off x="4220550" y="1964125"/>
              <a:ext cx="55625" cy="21850"/>
            </a:xfrm>
            <a:custGeom>
              <a:rect b="b" l="l" r="r" t="t"/>
              <a:pathLst>
                <a:path extrusionOk="0" h="874" w="2225">
                  <a:moveTo>
                    <a:pt x="2214" y="1"/>
                  </a:moveTo>
                  <a:cubicBezTo>
                    <a:pt x="2212" y="1"/>
                    <a:pt x="2208" y="3"/>
                    <a:pt x="2204" y="7"/>
                  </a:cubicBezTo>
                  <a:cubicBezTo>
                    <a:pt x="1445" y="232"/>
                    <a:pt x="755" y="563"/>
                    <a:pt x="22" y="852"/>
                  </a:cubicBezTo>
                  <a:cubicBezTo>
                    <a:pt x="1" y="852"/>
                    <a:pt x="22" y="873"/>
                    <a:pt x="22" y="873"/>
                  </a:cubicBezTo>
                  <a:cubicBezTo>
                    <a:pt x="755" y="606"/>
                    <a:pt x="1471" y="296"/>
                    <a:pt x="2204" y="28"/>
                  </a:cubicBezTo>
                  <a:cubicBezTo>
                    <a:pt x="2221" y="28"/>
                    <a:pt x="2225" y="1"/>
                    <a:pt x="22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3"/>
            <p:cNvSpPr/>
            <p:nvPr/>
          </p:nvSpPr>
          <p:spPr>
            <a:xfrm>
              <a:off x="4204375" y="1993300"/>
              <a:ext cx="72350" cy="41950"/>
            </a:xfrm>
            <a:custGeom>
              <a:rect b="b" l="l" r="r" t="t"/>
              <a:pathLst>
                <a:path extrusionOk="0" h="1678" w="2894">
                  <a:moveTo>
                    <a:pt x="2851" y="0"/>
                  </a:moveTo>
                  <a:cubicBezTo>
                    <a:pt x="1824" y="289"/>
                    <a:pt x="782" y="888"/>
                    <a:pt x="1" y="1648"/>
                  </a:cubicBezTo>
                  <a:cubicBezTo>
                    <a:pt x="1" y="1663"/>
                    <a:pt x="11" y="1678"/>
                    <a:pt x="25" y="1678"/>
                  </a:cubicBezTo>
                  <a:cubicBezTo>
                    <a:pt x="31" y="1678"/>
                    <a:pt x="37" y="1675"/>
                    <a:pt x="44" y="1669"/>
                  </a:cubicBezTo>
                  <a:cubicBezTo>
                    <a:pt x="867" y="958"/>
                    <a:pt x="1872" y="487"/>
                    <a:pt x="2873" y="65"/>
                  </a:cubicBezTo>
                  <a:cubicBezTo>
                    <a:pt x="2894" y="43"/>
                    <a:pt x="2873" y="0"/>
                    <a:pt x="285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3"/>
            <p:cNvSpPr/>
            <p:nvPr/>
          </p:nvSpPr>
          <p:spPr>
            <a:xfrm>
              <a:off x="4272300" y="1991550"/>
              <a:ext cx="30650" cy="15150"/>
            </a:xfrm>
            <a:custGeom>
              <a:rect b="b" l="l" r="r" t="t"/>
              <a:pathLst>
                <a:path extrusionOk="0" h="606" w="1226">
                  <a:moveTo>
                    <a:pt x="1204" y="1"/>
                  </a:moveTo>
                  <a:cubicBezTo>
                    <a:pt x="781" y="92"/>
                    <a:pt x="380" y="338"/>
                    <a:pt x="22" y="578"/>
                  </a:cubicBezTo>
                  <a:cubicBezTo>
                    <a:pt x="0" y="578"/>
                    <a:pt x="22" y="605"/>
                    <a:pt x="22" y="605"/>
                  </a:cubicBezTo>
                  <a:cubicBezTo>
                    <a:pt x="401" y="381"/>
                    <a:pt x="781" y="135"/>
                    <a:pt x="1204" y="22"/>
                  </a:cubicBezTo>
                  <a:cubicBezTo>
                    <a:pt x="1225" y="22"/>
                    <a:pt x="1225" y="1"/>
                    <a:pt x="120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3"/>
            <p:cNvSpPr/>
            <p:nvPr/>
          </p:nvSpPr>
          <p:spPr>
            <a:xfrm>
              <a:off x="4244500" y="2018150"/>
              <a:ext cx="28250" cy="14075"/>
            </a:xfrm>
            <a:custGeom>
              <a:rect b="b" l="l" r="r" t="t"/>
              <a:pathLst>
                <a:path extrusionOk="0" h="563" w="1130">
                  <a:moveTo>
                    <a:pt x="1104" y="0"/>
                  </a:moveTo>
                  <a:cubicBezTo>
                    <a:pt x="1100" y="0"/>
                    <a:pt x="1095" y="2"/>
                    <a:pt x="1091" y="6"/>
                  </a:cubicBezTo>
                  <a:cubicBezTo>
                    <a:pt x="711" y="162"/>
                    <a:pt x="380" y="386"/>
                    <a:pt x="21" y="541"/>
                  </a:cubicBezTo>
                  <a:cubicBezTo>
                    <a:pt x="0" y="541"/>
                    <a:pt x="21" y="563"/>
                    <a:pt x="21" y="563"/>
                  </a:cubicBezTo>
                  <a:cubicBezTo>
                    <a:pt x="401" y="429"/>
                    <a:pt x="733" y="210"/>
                    <a:pt x="1112" y="28"/>
                  </a:cubicBezTo>
                  <a:cubicBezTo>
                    <a:pt x="1130" y="28"/>
                    <a:pt x="1119" y="0"/>
                    <a:pt x="110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3"/>
            <p:cNvSpPr/>
            <p:nvPr/>
          </p:nvSpPr>
          <p:spPr>
            <a:xfrm>
              <a:off x="4010150" y="2069900"/>
              <a:ext cx="10425" cy="19950"/>
            </a:xfrm>
            <a:custGeom>
              <a:rect b="b" l="l" r="r" t="t"/>
              <a:pathLst>
                <a:path extrusionOk="0" h="798" w="417">
                  <a:moveTo>
                    <a:pt x="400" y="0"/>
                  </a:moveTo>
                  <a:cubicBezTo>
                    <a:pt x="397" y="0"/>
                    <a:pt x="395" y="3"/>
                    <a:pt x="395" y="11"/>
                  </a:cubicBezTo>
                  <a:cubicBezTo>
                    <a:pt x="326" y="279"/>
                    <a:pt x="192" y="546"/>
                    <a:pt x="16" y="765"/>
                  </a:cubicBezTo>
                  <a:cubicBezTo>
                    <a:pt x="1" y="780"/>
                    <a:pt x="17" y="798"/>
                    <a:pt x="28" y="798"/>
                  </a:cubicBezTo>
                  <a:cubicBezTo>
                    <a:pt x="33" y="798"/>
                    <a:pt x="37" y="795"/>
                    <a:pt x="37" y="787"/>
                  </a:cubicBezTo>
                  <a:cubicBezTo>
                    <a:pt x="283" y="589"/>
                    <a:pt x="369" y="322"/>
                    <a:pt x="417" y="33"/>
                  </a:cubicBezTo>
                  <a:cubicBezTo>
                    <a:pt x="417" y="18"/>
                    <a:pt x="406" y="0"/>
                    <a:pt x="40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3"/>
            <p:cNvSpPr/>
            <p:nvPr/>
          </p:nvSpPr>
          <p:spPr>
            <a:xfrm>
              <a:off x="4015475" y="1991425"/>
              <a:ext cx="44975" cy="70025"/>
            </a:xfrm>
            <a:custGeom>
              <a:rect b="b" l="l" r="r" t="t"/>
              <a:pathLst>
                <a:path extrusionOk="0" h="2801" w="1799">
                  <a:moveTo>
                    <a:pt x="1741" y="0"/>
                  </a:moveTo>
                  <a:cubicBezTo>
                    <a:pt x="1734" y="0"/>
                    <a:pt x="1725" y="2"/>
                    <a:pt x="1717" y="6"/>
                  </a:cubicBezTo>
                  <a:cubicBezTo>
                    <a:pt x="1337" y="343"/>
                    <a:pt x="958" y="696"/>
                    <a:pt x="669" y="1145"/>
                  </a:cubicBezTo>
                  <a:cubicBezTo>
                    <a:pt x="359" y="1632"/>
                    <a:pt x="246" y="2236"/>
                    <a:pt x="0" y="2771"/>
                  </a:cubicBezTo>
                  <a:cubicBezTo>
                    <a:pt x="0" y="2786"/>
                    <a:pt x="11" y="2801"/>
                    <a:pt x="17" y="2801"/>
                  </a:cubicBezTo>
                  <a:cubicBezTo>
                    <a:pt x="20" y="2801"/>
                    <a:pt x="22" y="2798"/>
                    <a:pt x="22" y="2792"/>
                  </a:cubicBezTo>
                  <a:cubicBezTo>
                    <a:pt x="289" y="2300"/>
                    <a:pt x="450" y="1744"/>
                    <a:pt x="738" y="1252"/>
                  </a:cubicBezTo>
                  <a:cubicBezTo>
                    <a:pt x="1027" y="808"/>
                    <a:pt x="1428" y="450"/>
                    <a:pt x="1760" y="49"/>
                  </a:cubicBezTo>
                  <a:cubicBezTo>
                    <a:pt x="1799" y="31"/>
                    <a:pt x="1775" y="0"/>
                    <a:pt x="174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3"/>
            <p:cNvSpPr/>
            <p:nvPr/>
          </p:nvSpPr>
          <p:spPr>
            <a:xfrm>
              <a:off x="4005550" y="2011750"/>
              <a:ext cx="11675" cy="19025"/>
            </a:xfrm>
            <a:custGeom>
              <a:rect b="b" l="l" r="r" t="t"/>
              <a:pathLst>
                <a:path extrusionOk="0" h="761" w="467">
                  <a:moveTo>
                    <a:pt x="325" y="0"/>
                  </a:moveTo>
                  <a:cubicBezTo>
                    <a:pt x="317" y="0"/>
                    <a:pt x="312" y="6"/>
                    <a:pt x="312" y="16"/>
                  </a:cubicBezTo>
                  <a:cubicBezTo>
                    <a:pt x="355" y="284"/>
                    <a:pt x="151" y="508"/>
                    <a:pt x="18" y="706"/>
                  </a:cubicBezTo>
                  <a:cubicBezTo>
                    <a:pt x="0" y="728"/>
                    <a:pt x="29" y="760"/>
                    <a:pt x="52" y="760"/>
                  </a:cubicBezTo>
                  <a:cubicBezTo>
                    <a:pt x="57" y="760"/>
                    <a:pt x="62" y="758"/>
                    <a:pt x="66" y="754"/>
                  </a:cubicBezTo>
                  <a:cubicBezTo>
                    <a:pt x="242" y="573"/>
                    <a:pt x="467" y="262"/>
                    <a:pt x="355" y="16"/>
                  </a:cubicBezTo>
                  <a:cubicBezTo>
                    <a:pt x="344" y="6"/>
                    <a:pt x="333" y="0"/>
                    <a:pt x="3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3"/>
            <p:cNvSpPr/>
            <p:nvPr/>
          </p:nvSpPr>
          <p:spPr>
            <a:xfrm>
              <a:off x="4006650" y="2003050"/>
              <a:ext cx="5500" cy="12325"/>
            </a:xfrm>
            <a:custGeom>
              <a:rect b="b" l="l" r="r" t="t"/>
              <a:pathLst>
                <a:path extrusionOk="0" h="493" w="220">
                  <a:moveTo>
                    <a:pt x="196" y="0"/>
                  </a:moveTo>
                  <a:cubicBezTo>
                    <a:pt x="190" y="0"/>
                    <a:pt x="183" y="4"/>
                    <a:pt x="177" y="12"/>
                  </a:cubicBezTo>
                  <a:cubicBezTo>
                    <a:pt x="65" y="145"/>
                    <a:pt x="22" y="300"/>
                    <a:pt x="1" y="477"/>
                  </a:cubicBezTo>
                  <a:cubicBezTo>
                    <a:pt x="1" y="487"/>
                    <a:pt x="11" y="493"/>
                    <a:pt x="22" y="493"/>
                  </a:cubicBezTo>
                  <a:cubicBezTo>
                    <a:pt x="33" y="493"/>
                    <a:pt x="43" y="487"/>
                    <a:pt x="43" y="477"/>
                  </a:cubicBezTo>
                  <a:cubicBezTo>
                    <a:pt x="65" y="322"/>
                    <a:pt x="107" y="167"/>
                    <a:pt x="220" y="33"/>
                  </a:cubicBezTo>
                  <a:cubicBezTo>
                    <a:pt x="220" y="18"/>
                    <a:pt x="209" y="0"/>
                    <a:pt x="19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3"/>
            <p:cNvSpPr/>
            <p:nvPr/>
          </p:nvSpPr>
          <p:spPr>
            <a:xfrm>
              <a:off x="4115375" y="1703575"/>
              <a:ext cx="30475" cy="32825"/>
            </a:xfrm>
            <a:custGeom>
              <a:rect b="b" l="l" r="r" t="t"/>
              <a:pathLst>
                <a:path extrusionOk="0" h="1313" w="1219">
                  <a:moveTo>
                    <a:pt x="1197" y="1"/>
                  </a:moveTo>
                  <a:cubicBezTo>
                    <a:pt x="887" y="466"/>
                    <a:pt x="416" y="846"/>
                    <a:pt x="15" y="1247"/>
                  </a:cubicBezTo>
                  <a:cubicBezTo>
                    <a:pt x="0" y="1281"/>
                    <a:pt x="17" y="1313"/>
                    <a:pt x="46" y="1313"/>
                  </a:cubicBezTo>
                  <a:cubicBezTo>
                    <a:pt x="57" y="1313"/>
                    <a:pt x="71" y="1307"/>
                    <a:pt x="85" y="1295"/>
                  </a:cubicBezTo>
                  <a:cubicBezTo>
                    <a:pt x="507" y="915"/>
                    <a:pt x="930" y="536"/>
                    <a:pt x="12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3"/>
            <p:cNvSpPr/>
            <p:nvPr/>
          </p:nvSpPr>
          <p:spPr>
            <a:xfrm>
              <a:off x="4117050" y="1718550"/>
              <a:ext cx="38825" cy="38150"/>
            </a:xfrm>
            <a:custGeom>
              <a:rect b="b" l="l" r="r" t="t"/>
              <a:pathLst>
                <a:path extrusionOk="0" h="1526" w="1553">
                  <a:moveTo>
                    <a:pt x="1510" y="1"/>
                  </a:moveTo>
                  <a:cubicBezTo>
                    <a:pt x="884" y="359"/>
                    <a:pt x="553" y="1028"/>
                    <a:pt x="18" y="1498"/>
                  </a:cubicBezTo>
                  <a:cubicBezTo>
                    <a:pt x="1" y="1498"/>
                    <a:pt x="25" y="1526"/>
                    <a:pt x="46" y="1526"/>
                  </a:cubicBezTo>
                  <a:cubicBezTo>
                    <a:pt x="51" y="1526"/>
                    <a:pt x="56" y="1524"/>
                    <a:pt x="61" y="1520"/>
                  </a:cubicBezTo>
                  <a:cubicBezTo>
                    <a:pt x="595" y="1097"/>
                    <a:pt x="975" y="471"/>
                    <a:pt x="1531" y="49"/>
                  </a:cubicBezTo>
                  <a:cubicBezTo>
                    <a:pt x="1553" y="28"/>
                    <a:pt x="1531" y="1"/>
                    <a:pt x="151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3"/>
            <p:cNvSpPr/>
            <p:nvPr/>
          </p:nvSpPr>
          <p:spPr>
            <a:xfrm>
              <a:off x="4057850" y="1815350"/>
              <a:ext cx="80150" cy="88800"/>
            </a:xfrm>
            <a:custGeom>
              <a:rect b="b" l="l" r="r" t="t"/>
              <a:pathLst>
                <a:path extrusionOk="0" h="3552" w="3206">
                  <a:moveTo>
                    <a:pt x="3133" y="1"/>
                  </a:moveTo>
                  <a:cubicBezTo>
                    <a:pt x="3127" y="1"/>
                    <a:pt x="3122" y="2"/>
                    <a:pt x="3118" y="6"/>
                  </a:cubicBezTo>
                  <a:lnTo>
                    <a:pt x="1717" y="1209"/>
                  </a:lnTo>
                  <a:cubicBezTo>
                    <a:pt x="1429" y="1477"/>
                    <a:pt x="1161" y="1771"/>
                    <a:pt x="915" y="2081"/>
                  </a:cubicBezTo>
                  <a:cubicBezTo>
                    <a:pt x="669" y="2391"/>
                    <a:pt x="445" y="2707"/>
                    <a:pt x="247" y="3038"/>
                  </a:cubicBezTo>
                  <a:cubicBezTo>
                    <a:pt x="199" y="3129"/>
                    <a:pt x="1" y="3439"/>
                    <a:pt x="113" y="3552"/>
                  </a:cubicBezTo>
                  <a:cubicBezTo>
                    <a:pt x="113" y="3552"/>
                    <a:pt x="134" y="3530"/>
                    <a:pt x="113" y="3530"/>
                  </a:cubicBezTo>
                  <a:cubicBezTo>
                    <a:pt x="22" y="3396"/>
                    <a:pt x="423" y="2904"/>
                    <a:pt x="493" y="2814"/>
                  </a:cubicBezTo>
                  <a:cubicBezTo>
                    <a:pt x="691" y="2525"/>
                    <a:pt x="894" y="2257"/>
                    <a:pt x="1134" y="1990"/>
                  </a:cubicBezTo>
                  <a:cubicBezTo>
                    <a:pt x="1402" y="1701"/>
                    <a:pt x="1696" y="1434"/>
                    <a:pt x="2006" y="1166"/>
                  </a:cubicBezTo>
                  <a:cubicBezTo>
                    <a:pt x="2407" y="835"/>
                    <a:pt x="2872" y="498"/>
                    <a:pt x="3188" y="54"/>
                  </a:cubicBezTo>
                  <a:cubicBezTo>
                    <a:pt x="3206" y="36"/>
                    <a:pt x="3161" y="1"/>
                    <a:pt x="31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3"/>
            <p:cNvSpPr/>
            <p:nvPr/>
          </p:nvSpPr>
          <p:spPr>
            <a:xfrm>
              <a:off x="4110250" y="1803850"/>
              <a:ext cx="34000" cy="21700"/>
            </a:xfrm>
            <a:custGeom>
              <a:rect b="b" l="l" r="r" t="t"/>
              <a:pathLst>
                <a:path extrusionOk="0" h="868" w="1360">
                  <a:moveTo>
                    <a:pt x="1338" y="1"/>
                  </a:moveTo>
                  <a:cubicBezTo>
                    <a:pt x="1092" y="22"/>
                    <a:pt x="867" y="177"/>
                    <a:pt x="669" y="311"/>
                  </a:cubicBezTo>
                  <a:cubicBezTo>
                    <a:pt x="423" y="445"/>
                    <a:pt x="199" y="626"/>
                    <a:pt x="22" y="824"/>
                  </a:cubicBezTo>
                  <a:cubicBezTo>
                    <a:pt x="1" y="846"/>
                    <a:pt x="22" y="867"/>
                    <a:pt x="44" y="867"/>
                  </a:cubicBezTo>
                  <a:cubicBezTo>
                    <a:pt x="423" y="557"/>
                    <a:pt x="846" y="113"/>
                    <a:pt x="1338" y="22"/>
                  </a:cubicBezTo>
                  <a:cubicBezTo>
                    <a:pt x="1359" y="22"/>
                    <a:pt x="1338" y="1"/>
                    <a:pt x="133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3"/>
            <p:cNvSpPr/>
            <p:nvPr/>
          </p:nvSpPr>
          <p:spPr>
            <a:xfrm>
              <a:off x="4099025" y="1800900"/>
              <a:ext cx="27850" cy="25150"/>
            </a:xfrm>
            <a:custGeom>
              <a:rect b="b" l="l" r="r" t="t"/>
              <a:pathLst>
                <a:path extrusionOk="0" h="1006" w="1114">
                  <a:moveTo>
                    <a:pt x="1071" y="1"/>
                  </a:moveTo>
                  <a:cubicBezTo>
                    <a:pt x="1065" y="1"/>
                    <a:pt x="1057" y="2"/>
                    <a:pt x="1049" y="6"/>
                  </a:cubicBezTo>
                  <a:cubicBezTo>
                    <a:pt x="669" y="274"/>
                    <a:pt x="268" y="563"/>
                    <a:pt x="1" y="985"/>
                  </a:cubicBezTo>
                  <a:cubicBezTo>
                    <a:pt x="1" y="998"/>
                    <a:pt x="6" y="1005"/>
                    <a:pt x="15" y="1005"/>
                  </a:cubicBezTo>
                  <a:cubicBezTo>
                    <a:pt x="24" y="1005"/>
                    <a:pt x="36" y="998"/>
                    <a:pt x="49" y="985"/>
                  </a:cubicBezTo>
                  <a:cubicBezTo>
                    <a:pt x="316" y="611"/>
                    <a:pt x="739" y="343"/>
                    <a:pt x="1092" y="49"/>
                  </a:cubicBezTo>
                  <a:cubicBezTo>
                    <a:pt x="1113" y="32"/>
                    <a:pt x="1100" y="1"/>
                    <a:pt x="107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3"/>
            <p:cNvSpPr/>
            <p:nvPr/>
          </p:nvSpPr>
          <p:spPr>
            <a:xfrm>
              <a:off x="4111325" y="1792475"/>
              <a:ext cx="12875" cy="10325"/>
            </a:xfrm>
            <a:custGeom>
              <a:rect b="b" l="l" r="r" t="t"/>
              <a:pathLst>
                <a:path extrusionOk="0" h="413" w="515">
                  <a:moveTo>
                    <a:pt x="497" y="1"/>
                  </a:moveTo>
                  <a:cubicBezTo>
                    <a:pt x="495" y="1"/>
                    <a:pt x="493" y="4"/>
                    <a:pt x="493" y="12"/>
                  </a:cubicBezTo>
                  <a:cubicBezTo>
                    <a:pt x="359" y="188"/>
                    <a:pt x="199" y="301"/>
                    <a:pt x="1" y="365"/>
                  </a:cubicBezTo>
                  <a:cubicBezTo>
                    <a:pt x="1" y="386"/>
                    <a:pt x="1" y="413"/>
                    <a:pt x="22" y="413"/>
                  </a:cubicBezTo>
                  <a:cubicBezTo>
                    <a:pt x="225" y="322"/>
                    <a:pt x="380" y="210"/>
                    <a:pt x="514" y="33"/>
                  </a:cubicBezTo>
                  <a:cubicBezTo>
                    <a:pt x="514" y="18"/>
                    <a:pt x="504" y="1"/>
                    <a:pt x="49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3"/>
            <p:cNvSpPr/>
            <p:nvPr/>
          </p:nvSpPr>
          <p:spPr>
            <a:xfrm>
              <a:off x="3997700" y="1855750"/>
              <a:ext cx="34350" cy="95725"/>
            </a:xfrm>
            <a:custGeom>
              <a:rect b="b" l="l" r="r" t="t"/>
              <a:pathLst>
                <a:path extrusionOk="0" h="3829" w="1374">
                  <a:moveTo>
                    <a:pt x="1331" y="1"/>
                  </a:moveTo>
                  <a:cubicBezTo>
                    <a:pt x="1320" y="1"/>
                    <a:pt x="1307" y="7"/>
                    <a:pt x="1294" y="21"/>
                  </a:cubicBezTo>
                  <a:cubicBezTo>
                    <a:pt x="845" y="465"/>
                    <a:pt x="824" y="1176"/>
                    <a:pt x="647" y="1759"/>
                  </a:cubicBezTo>
                  <a:cubicBezTo>
                    <a:pt x="535" y="2133"/>
                    <a:pt x="465" y="2534"/>
                    <a:pt x="332" y="2893"/>
                  </a:cubicBezTo>
                  <a:cubicBezTo>
                    <a:pt x="198" y="3203"/>
                    <a:pt x="43" y="3497"/>
                    <a:pt x="0" y="3807"/>
                  </a:cubicBezTo>
                  <a:cubicBezTo>
                    <a:pt x="0" y="3829"/>
                    <a:pt x="22" y="3829"/>
                    <a:pt x="43" y="3829"/>
                  </a:cubicBezTo>
                  <a:cubicBezTo>
                    <a:pt x="91" y="3497"/>
                    <a:pt x="268" y="3230"/>
                    <a:pt x="401" y="2936"/>
                  </a:cubicBezTo>
                  <a:cubicBezTo>
                    <a:pt x="556" y="2625"/>
                    <a:pt x="647" y="2267"/>
                    <a:pt x="760" y="1957"/>
                  </a:cubicBezTo>
                  <a:cubicBezTo>
                    <a:pt x="957" y="1310"/>
                    <a:pt x="1048" y="663"/>
                    <a:pt x="1359" y="64"/>
                  </a:cubicBezTo>
                  <a:cubicBezTo>
                    <a:pt x="1374" y="34"/>
                    <a:pt x="1357" y="1"/>
                    <a:pt x="133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3"/>
            <p:cNvSpPr/>
            <p:nvPr/>
          </p:nvSpPr>
          <p:spPr>
            <a:xfrm>
              <a:off x="4019350" y="1851175"/>
              <a:ext cx="8975" cy="18500"/>
            </a:xfrm>
            <a:custGeom>
              <a:rect b="b" l="l" r="r" t="t"/>
              <a:pathLst>
                <a:path extrusionOk="0" h="740" w="359">
                  <a:moveTo>
                    <a:pt x="337" y="1"/>
                  </a:moveTo>
                  <a:cubicBezTo>
                    <a:pt x="161" y="156"/>
                    <a:pt x="49" y="471"/>
                    <a:pt x="1" y="691"/>
                  </a:cubicBezTo>
                  <a:cubicBezTo>
                    <a:pt x="1" y="720"/>
                    <a:pt x="18" y="739"/>
                    <a:pt x="37" y="739"/>
                  </a:cubicBezTo>
                  <a:cubicBezTo>
                    <a:pt x="49" y="739"/>
                    <a:pt x="62" y="731"/>
                    <a:pt x="70" y="712"/>
                  </a:cubicBezTo>
                  <a:cubicBezTo>
                    <a:pt x="113" y="578"/>
                    <a:pt x="134" y="445"/>
                    <a:pt x="204" y="311"/>
                  </a:cubicBezTo>
                  <a:cubicBezTo>
                    <a:pt x="247" y="204"/>
                    <a:pt x="316" y="113"/>
                    <a:pt x="35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3"/>
            <p:cNvSpPr/>
            <p:nvPr/>
          </p:nvSpPr>
          <p:spPr>
            <a:xfrm>
              <a:off x="4009325" y="1858325"/>
              <a:ext cx="10050" cy="21750"/>
            </a:xfrm>
            <a:custGeom>
              <a:rect b="b" l="l" r="r" t="t"/>
              <a:pathLst>
                <a:path extrusionOk="0" h="870" w="402">
                  <a:moveTo>
                    <a:pt x="375" y="0"/>
                  </a:moveTo>
                  <a:cubicBezTo>
                    <a:pt x="366" y="0"/>
                    <a:pt x="359" y="7"/>
                    <a:pt x="359" y="25"/>
                  </a:cubicBezTo>
                  <a:cubicBezTo>
                    <a:pt x="268" y="319"/>
                    <a:pt x="27" y="538"/>
                    <a:pt x="0" y="854"/>
                  </a:cubicBezTo>
                  <a:cubicBezTo>
                    <a:pt x="0" y="865"/>
                    <a:pt x="12" y="870"/>
                    <a:pt x="27" y="870"/>
                  </a:cubicBezTo>
                  <a:cubicBezTo>
                    <a:pt x="42" y="870"/>
                    <a:pt x="59" y="865"/>
                    <a:pt x="70" y="854"/>
                  </a:cubicBezTo>
                  <a:cubicBezTo>
                    <a:pt x="91" y="538"/>
                    <a:pt x="402" y="341"/>
                    <a:pt x="402" y="25"/>
                  </a:cubicBezTo>
                  <a:cubicBezTo>
                    <a:pt x="402" y="13"/>
                    <a:pt x="387" y="0"/>
                    <a:pt x="37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3"/>
            <p:cNvSpPr/>
            <p:nvPr/>
          </p:nvSpPr>
          <p:spPr>
            <a:xfrm>
              <a:off x="4061200" y="1885500"/>
              <a:ext cx="73025" cy="64900"/>
            </a:xfrm>
            <a:custGeom>
              <a:rect b="b" l="l" r="r" t="t"/>
              <a:pathLst>
                <a:path extrusionOk="0" h="2596" w="2921">
                  <a:moveTo>
                    <a:pt x="2877" y="0"/>
                  </a:moveTo>
                  <a:cubicBezTo>
                    <a:pt x="2859" y="0"/>
                    <a:pt x="2839" y="12"/>
                    <a:pt x="2829" y="34"/>
                  </a:cubicBezTo>
                  <a:cubicBezTo>
                    <a:pt x="2674" y="323"/>
                    <a:pt x="2498" y="500"/>
                    <a:pt x="2230" y="676"/>
                  </a:cubicBezTo>
                  <a:cubicBezTo>
                    <a:pt x="1984" y="810"/>
                    <a:pt x="1717" y="922"/>
                    <a:pt x="1471" y="1056"/>
                  </a:cubicBezTo>
                  <a:cubicBezTo>
                    <a:pt x="867" y="1435"/>
                    <a:pt x="492" y="2040"/>
                    <a:pt x="22" y="2548"/>
                  </a:cubicBezTo>
                  <a:cubicBezTo>
                    <a:pt x="0" y="2574"/>
                    <a:pt x="22" y="2596"/>
                    <a:pt x="43" y="2596"/>
                  </a:cubicBezTo>
                  <a:cubicBezTo>
                    <a:pt x="578" y="2061"/>
                    <a:pt x="1000" y="1457"/>
                    <a:pt x="1696" y="1104"/>
                  </a:cubicBezTo>
                  <a:cubicBezTo>
                    <a:pt x="2161" y="879"/>
                    <a:pt x="2829" y="655"/>
                    <a:pt x="2920" y="56"/>
                  </a:cubicBezTo>
                  <a:cubicBezTo>
                    <a:pt x="2920" y="18"/>
                    <a:pt x="2900" y="0"/>
                    <a:pt x="287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3"/>
            <p:cNvSpPr/>
            <p:nvPr/>
          </p:nvSpPr>
          <p:spPr>
            <a:xfrm>
              <a:off x="4129775" y="1880325"/>
              <a:ext cx="13925" cy="18350"/>
            </a:xfrm>
            <a:custGeom>
              <a:rect b="b" l="l" r="r" t="t"/>
              <a:pathLst>
                <a:path extrusionOk="0" h="734" w="557">
                  <a:moveTo>
                    <a:pt x="487" y="1"/>
                  </a:moveTo>
                  <a:cubicBezTo>
                    <a:pt x="477" y="1"/>
                    <a:pt x="466" y="6"/>
                    <a:pt x="466" y="17"/>
                  </a:cubicBezTo>
                  <a:cubicBezTo>
                    <a:pt x="466" y="305"/>
                    <a:pt x="220" y="509"/>
                    <a:pt x="22" y="685"/>
                  </a:cubicBezTo>
                  <a:cubicBezTo>
                    <a:pt x="1" y="702"/>
                    <a:pt x="14" y="734"/>
                    <a:pt x="42" y="734"/>
                  </a:cubicBezTo>
                  <a:cubicBezTo>
                    <a:pt x="49" y="734"/>
                    <a:pt x="57" y="732"/>
                    <a:pt x="65" y="728"/>
                  </a:cubicBezTo>
                  <a:cubicBezTo>
                    <a:pt x="311" y="573"/>
                    <a:pt x="557" y="348"/>
                    <a:pt x="509" y="17"/>
                  </a:cubicBezTo>
                  <a:cubicBezTo>
                    <a:pt x="509" y="6"/>
                    <a:pt x="498" y="1"/>
                    <a:pt x="48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3"/>
            <p:cNvSpPr/>
            <p:nvPr/>
          </p:nvSpPr>
          <p:spPr>
            <a:xfrm>
              <a:off x="4122000" y="1910600"/>
              <a:ext cx="56050" cy="35475"/>
            </a:xfrm>
            <a:custGeom>
              <a:rect b="b" l="l" r="r" t="t"/>
              <a:pathLst>
                <a:path extrusionOk="0" h="1419" w="2242">
                  <a:moveTo>
                    <a:pt x="2202" y="1"/>
                  </a:moveTo>
                  <a:cubicBezTo>
                    <a:pt x="2194" y="1"/>
                    <a:pt x="2185" y="3"/>
                    <a:pt x="2178" y="9"/>
                  </a:cubicBezTo>
                  <a:cubicBezTo>
                    <a:pt x="1510" y="565"/>
                    <a:pt x="665" y="790"/>
                    <a:pt x="18" y="1389"/>
                  </a:cubicBezTo>
                  <a:cubicBezTo>
                    <a:pt x="1" y="1389"/>
                    <a:pt x="23" y="1418"/>
                    <a:pt x="47" y="1418"/>
                  </a:cubicBezTo>
                  <a:cubicBezTo>
                    <a:pt x="53" y="1418"/>
                    <a:pt x="60" y="1416"/>
                    <a:pt x="66" y="1410"/>
                  </a:cubicBezTo>
                  <a:cubicBezTo>
                    <a:pt x="707" y="854"/>
                    <a:pt x="1691" y="768"/>
                    <a:pt x="2226" y="52"/>
                  </a:cubicBezTo>
                  <a:cubicBezTo>
                    <a:pt x="2242" y="20"/>
                    <a:pt x="2223" y="1"/>
                    <a:pt x="220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3"/>
            <p:cNvSpPr/>
            <p:nvPr/>
          </p:nvSpPr>
          <p:spPr>
            <a:xfrm>
              <a:off x="4185925" y="1894775"/>
              <a:ext cx="5650" cy="8850"/>
            </a:xfrm>
            <a:custGeom>
              <a:rect b="b" l="l" r="r" t="t"/>
              <a:pathLst>
                <a:path extrusionOk="0" h="354" w="226">
                  <a:moveTo>
                    <a:pt x="204" y="0"/>
                  </a:moveTo>
                  <a:cubicBezTo>
                    <a:pt x="193" y="0"/>
                    <a:pt x="183" y="6"/>
                    <a:pt x="183" y="16"/>
                  </a:cubicBezTo>
                  <a:cubicBezTo>
                    <a:pt x="183" y="129"/>
                    <a:pt x="113" y="241"/>
                    <a:pt x="22" y="305"/>
                  </a:cubicBezTo>
                  <a:cubicBezTo>
                    <a:pt x="1" y="332"/>
                    <a:pt x="22" y="353"/>
                    <a:pt x="49" y="353"/>
                  </a:cubicBezTo>
                  <a:cubicBezTo>
                    <a:pt x="156" y="262"/>
                    <a:pt x="225" y="150"/>
                    <a:pt x="225" y="16"/>
                  </a:cubicBezTo>
                  <a:cubicBezTo>
                    <a:pt x="225" y="6"/>
                    <a:pt x="215" y="0"/>
                    <a:pt x="20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3"/>
            <p:cNvSpPr/>
            <p:nvPr/>
          </p:nvSpPr>
          <p:spPr>
            <a:xfrm>
              <a:off x="4175375" y="1907375"/>
              <a:ext cx="14225" cy="16825"/>
            </a:xfrm>
            <a:custGeom>
              <a:rect b="b" l="l" r="r" t="t"/>
              <a:pathLst>
                <a:path extrusionOk="0" h="673" w="569">
                  <a:moveTo>
                    <a:pt x="546" y="1"/>
                  </a:moveTo>
                  <a:cubicBezTo>
                    <a:pt x="536" y="1"/>
                    <a:pt x="523" y="8"/>
                    <a:pt x="514" y="26"/>
                  </a:cubicBezTo>
                  <a:cubicBezTo>
                    <a:pt x="444" y="272"/>
                    <a:pt x="204" y="448"/>
                    <a:pt x="22" y="630"/>
                  </a:cubicBezTo>
                  <a:cubicBezTo>
                    <a:pt x="0" y="651"/>
                    <a:pt x="22" y="673"/>
                    <a:pt x="43" y="673"/>
                  </a:cubicBezTo>
                  <a:cubicBezTo>
                    <a:pt x="268" y="496"/>
                    <a:pt x="514" y="314"/>
                    <a:pt x="556" y="26"/>
                  </a:cubicBezTo>
                  <a:cubicBezTo>
                    <a:pt x="569" y="13"/>
                    <a:pt x="560" y="1"/>
                    <a:pt x="54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3"/>
            <p:cNvSpPr/>
            <p:nvPr/>
          </p:nvSpPr>
          <p:spPr>
            <a:xfrm>
              <a:off x="4117500" y="1956925"/>
              <a:ext cx="22750" cy="12600"/>
            </a:xfrm>
            <a:custGeom>
              <a:rect b="b" l="l" r="r" t="t"/>
              <a:pathLst>
                <a:path extrusionOk="0" h="504" w="910">
                  <a:moveTo>
                    <a:pt x="867" y="0"/>
                  </a:moveTo>
                  <a:cubicBezTo>
                    <a:pt x="860" y="0"/>
                    <a:pt x="853" y="2"/>
                    <a:pt x="845" y="6"/>
                  </a:cubicBezTo>
                  <a:cubicBezTo>
                    <a:pt x="698" y="135"/>
                    <a:pt x="425" y="450"/>
                    <a:pt x="183" y="450"/>
                  </a:cubicBezTo>
                  <a:cubicBezTo>
                    <a:pt x="135" y="450"/>
                    <a:pt x="87" y="437"/>
                    <a:pt x="43" y="407"/>
                  </a:cubicBezTo>
                  <a:cubicBezTo>
                    <a:pt x="34" y="403"/>
                    <a:pt x="28" y="401"/>
                    <a:pt x="23" y="401"/>
                  </a:cubicBezTo>
                  <a:cubicBezTo>
                    <a:pt x="1" y="401"/>
                    <a:pt x="4" y="433"/>
                    <a:pt x="21" y="450"/>
                  </a:cubicBezTo>
                  <a:cubicBezTo>
                    <a:pt x="75" y="488"/>
                    <a:pt x="131" y="504"/>
                    <a:pt x="189" y="504"/>
                  </a:cubicBezTo>
                  <a:cubicBezTo>
                    <a:pt x="444" y="504"/>
                    <a:pt x="726" y="193"/>
                    <a:pt x="887" y="49"/>
                  </a:cubicBezTo>
                  <a:cubicBezTo>
                    <a:pt x="909" y="32"/>
                    <a:pt x="896" y="0"/>
                    <a:pt x="86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7" name="Google Shape;457;p13"/>
          <p:cNvSpPr txBox="1"/>
          <p:nvPr/>
        </p:nvSpPr>
        <p:spPr>
          <a:xfrm>
            <a:off x="6141413" y="6036300"/>
            <a:ext cx="1422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400">
              <a:latin typeface="Titillium Web"/>
              <a:ea typeface="Titillium Web"/>
              <a:cs typeface="Titillium Web"/>
              <a:sym typeface="Titillium Web"/>
            </a:endParaRPr>
          </a:p>
        </p:txBody>
      </p:sp>
      <p:sp>
        <p:nvSpPr>
          <p:cNvPr id="458" name="Google Shape;458;p13"/>
          <p:cNvSpPr txBox="1"/>
          <p:nvPr/>
        </p:nvSpPr>
        <p:spPr>
          <a:xfrm>
            <a:off x="668200" y="7249625"/>
            <a:ext cx="4811100" cy="1908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Titillium Web"/>
              <a:buChar char="●"/>
            </a:pPr>
            <a:r>
              <a:rPr lang="ar">
                <a:latin typeface="Titillium Web"/>
                <a:ea typeface="Titillium Web"/>
                <a:cs typeface="Titillium Web"/>
                <a:sym typeface="Titillium Web"/>
              </a:rPr>
              <a:t>Outline the mechanisms of action of B-blockers.</a:t>
            </a:r>
            <a:endParaRPr>
              <a:latin typeface="Titillium Web"/>
              <a:ea typeface="Titillium Web"/>
              <a:cs typeface="Titillium Web"/>
              <a:sym typeface="Titillium Web"/>
            </a:endParaRPr>
          </a:p>
          <a:p>
            <a:pPr indent="-317500" lvl="0" marL="457200" rtl="0" algn="l">
              <a:spcBef>
                <a:spcPts val="0"/>
              </a:spcBef>
              <a:spcAft>
                <a:spcPts val="0"/>
              </a:spcAft>
              <a:buSzPts val="1400"/>
              <a:buFont typeface="Titillium Web"/>
              <a:buChar char="●"/>
            </a:pPr>
            <a:r>
              <a:rPr lang="ar">
                <a:latin typeface="Titillium Web"/>
                <a:ea typeface="Titillium Web"/>
                <a:cs typeface="Titillium Web"/>
                <a:sym typeface="Titillium Web"/>
              </a:rPr>
              <a:t>Classify B-receptor blockers into selective &amp; non-selective.</a:t>
            </a:r>
            <a:endParaRPr>
              <a:latin typeface="Titillium Web"/>
              <a:ea typeface="Titillium Web"/>
              <a:cs typeface="Titillium Web"/>
              <a:sym typeface="Titillium Web"/>
            </a:endParaRPr>
          </a:p>
          <a:p>
            <a:pPr indent="-317500" lvl="0" marL="457200" rtl="0" algn="l">
              <a:spcBef>
                <a:spcPts val="0"/>
              </a:spcBef>
              <a:spcAft>
                <a:spcPts val="0"/>
              </a:spcAft>
              <a:buSzPts val="1400"/>
              <a:buFont typeface="Titillium Web"/>
              <a:buChar char="●"/>
            </a:pPr>
            <a:r>
              <a:rPr lang="ar">
                <a:latin typeface="Titillium Web"/>
                <a:ea typeface="Titillium Web"/>
                <a:cs typeface="Titillium Web"/>
                <a:sym typeface="Titillium Web"/>
              </a:rPr>
              <a:t>Know the pharmacokinetic aspects &amp; pharmacodynamic effects of  B- adrenergic blockers.</a:t>
            </a:r>
            <a:endParaRPr>
              <a:latin typeface="Titillium Web"/>
              <a:ea typeface="Titillium Web"/>
              <a:cs typeface="Titillium Web"/>
              <a:sym typeface="Titillium Web"/>
            </a:endParaRPr>
          </a:p>
          <a:p>
            <a:pPr indent="-317500" lvl="0" marL="457200" rtl="0" algn="l">
              <a:spcBef>
                <a:spcPts val="0"/>
              </a:spcBef>
              <a:spcAft>
                <a:spcPts val="0"/>
              </a:spcAft>
              <a:buSzPts val="1400"/>
              <a:buFont typeface="Titillium Web"/>
              <a:buChar char="●"/>
            </a:pPr>
            <a:r>
              <a:rPr lang="ar">
                <a:latin typeface="Titillium Web"/>
                <a:ea typeface="Titillium Web"/>
                <a:cs typeface="Titillium Web"/>
                <a:sym typeface="Titillium Web"/>
              </a:rPr>
              <a:t>Identify the specific uses of non selective and selective B -adrenergic blockers.</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459" name="Google Shape;459;p13"/>
          <p:cNvSpPr txBox="1"/>
          <p:nvPr/>
        </p:nvSpPr>
        <p:spPr>
          <a:xfrm>
            <a:off x="6159925" y="3829150"/>
            <a:ext cx="608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60" name="Google Shape;460;p13"/>
          <p:cNvSpPr txBox="1"/>
          <p:nvPr/>
        </p:nvSpPr>
        <p:spPr>
          <a:xfrm>
            <a:off x="5364500" y="7417800"/>
            <a:ext cx="196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61" name="Google Shape;461;p13"/>
          <p:cNvSpPr/>
          <p:nvPr/>
        </p:nvSpPr>
        <p:spPr>
          <a:xfrm>
            <a:off x="5660475" y="7417800"/>
            <a:ext cx="1664700" cy="354000"/>
          </a:xfrm>
          <a:prstGeom prst="roundRect">
            <a:avLst>
              <a:gd fmla="val 16667" name="adj"/>
            </a:avLst>
          </a:prstGeom>
          <a:solidFill>
            <a:schemeClr val="lt2"/>
          </a:solidFill>
          <a:ln cap="flat" cmpd="sng" w="9525">
            <a:solidFill>
              <a:srgbClr val="ECECE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latin typeface="Titillium Web"/>
                <a:ea typeface="Titillium Web"/>
                <a:cs typeface="Titillium Web"/>
                <a:sym typeface="Titillium Web"/>
              </a:rPr>
              <a:t>Editing File </a:t>
            </a:r>
            <a:endParaRPr b="1" sz="1800">
              <a:latin typeface="Titillium Web"/>
              <a:ea typeface="Titillium Web"/>
              <a:cs typeface="Titillium Web"/>
              <a:sym typeface="Titillium Web"/>
            </a:endParaRPr>
          </a:p>
        </p:txBody>
      </p:sp>
      <p:sp>
        <p:nvSpPr>
          <p:cNvPr id="462" name="Google Shape;462;p13"/>
          <p:cNvSpPr txBox="1"/>
          <p:nvPr/>
        </p:nvSpPr>
        <p:spPr>
          <a:xfrm>
            <a:off x="5512425" y="7933588"/>
            <a:ext cx="196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63" name="Google Shape;463;p13"/>
          <p:cNvSpPr/>
          <p:nvPr/>
        </p:nvSpPr>
        <p:spPr>
          <a:xfrm>
            <a:off x="5660650" y="7933600"/>
            <a:ext cx="1664700" cy="13722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500">
                <a:latin typeface="Titillium Web"/>
                <a:ea typeface="Titillium Web"/>
                <a:cs typeface="Titillium Web"/>
                <a:sym typeface="Titillium Web"/>
              </a:rPr>
              <a:t>Main Text </a:t>
            </a:r>
            <a:endParaRPr b="1" sz="1500">
              <a:latin typeface="Titillium Web"/>
              <a:ea typeface="Titillium Web"/>
              <a:cs typeface="Titillium Web"/>
              <a:sym typeface="Titillium Web"/>
            </a:endParaRPr>
          </a:p>
          <a:p>
            <a:pPr indent="0" lvl="0" marL="0" rtl="0" algn="ctr">
              <a:spcBef>
                <a:spcPts val="0"/>
              </a:spcBef>
              <a:spcAft>
                <a:spcPts val="0"/>
              </a:spcAft>
              <a:buNone/>
            </a:pPr>
            <a:r>
              <a:rPr b="1" lang="ar" sz="1500">
                <a:solidFill>
                  <a:srgbClr val="A64D79"/>
                </a:solidFill>
                <a:latin typeface="Titillium Web"/>
                <a:ea typeface="Titillium Web"/>
                <a:cs typeface="Titillium Web"/>
                <a:sym typeface="Titillium Web"/>
              </a:rPr>
              <a:t>Female Slides </a:t>
            </a:r>
            <a:endParaRPr b="1" sz="1500">
              <a:solidFill>
                <a:srgbClr val="A64D79"/>
              </a:solidFill>
              <a:latin typeface="Titillium Web"/>
              <a:ea typeface="Titillium Web"/>
              <a:cs typeface="Titillium Web"/>
              <a:sym typeface="Titillium Web"/>
            </a:endParaRPr>
          </a:p>
          <a:p>
            <a:pPr indent="0" lvl="0" marL="0" rtl="0" algn="ctr">
              <a:spcBef>
                <a:spcPts val="0"/>
              </a:spcBef>
              <a:spcAft>
                <a:spcPts val="0"/>
              </a:spcAft>
              <a:buNone/>
            </a:pPr>
            <a:r>
              <a:rPr b="1" lang="ar" sz="1500">
                <a:solidFill>
                  <a:srgbClr val="3D85C6"/>
                </a:solidFill>
                <a:latin typeface="Titillium Web"/>
                <a:ea typeface="Titillium Web"/>
                <a:cs typeface="Titillium Web"/>
                <a:sym typeface="Titillium Web"/>
              </a:rPr>
              <a:t>Male Slides </a:t>
            </a:r>
            <a:endParaRPr b="1" sz="1500">
              <a:solidFill>
                <a:srgbClr val="3D85C6"/>
              </a:solidFill>
              <a:latin typeface="Titillium Web"/>
              <a:ea typeface="Titillium Web"/>
              <a:cs typeface="Titillium Web"/>
              <a:sym typeface="Titillium Web"/>
            </a:endParaRPr>
          </a:p>
          <a:p>
            <a:pPr indent="0" lvl="0" marL="0" rtl="0" algn="ctr">
              <a:spcBef>
                <a:spcPts val="0"/>
              </a:spcBef>
              <a:spcAft>
                <a:spcPts val="0"/>
              </a:spcAft>
              <a:buNone/>
            </a:pPr>
            <a:r>
              <a:rPr b="1" lang="ar" sz="1500">
                <a:solidFill>
                  <a:srgbClr val="CC0000"/>
                </a:solidFill>
                <a:latin typeface="Titillium Web"/>
                <a:ea typeface="Titillium Web"/>
                <a:cs typeface="Titillium Web"/>
                <a:sym typeface="Titillium Web"/>
              </a:rPr>
              <a:t>Important </a:t>
            </a:r>
            <a:endParaRPr b="1" sz="1500">
              <a:solidFill>
                <a:srgbClr val="CC0000"/>
              </a:solidFill>
              <a:latin typeface="Titillium Web"/>
              <a:ea typeface="Titillium Web"/>
              <a:cs typeface="Titillium Web"/>
              <a:sym typeface="Titillium Web"/>
            </a:endParaRPr>
          </a:p>
          <a:p>
            <a:pPr indent="0" lvl="0" marL="0" rtl="0" algn="ctr">
              <a:spcBef>
                <a:spcPts val="0"/>
              </a:spcBef>
              <a:spcAft>
                <a:spcPts val="0"/>
              </a:spcAft>
              <a:buNone/>
            </a:pPr>
            <a:r>
              <a:rPr b="1" lang="ar" sz="1500">
                <a:solidFill>
                  <a:srgbClr val="6AA84F"/>
                </a:solidFill>
                <a:latin typeface="Titillium Web"/>
                <a:ea typeface="Titillium Web"/>
                <a:cs typeface="Titillium Web"/>
                <a:sym typeface="Titillium Web"/>
              </a:rPr>
              <a:t>Doctors Notes </a:t>
            </a:r>
            <a:endParaRPr b="1" sz="1500">
              <a:solidFill>
                <a:srgbClr val="6AA84F"/>
              </a:solidFill>
              <a:latin typeface="Titillium Web"/>
              <a:ea typeface="Titillium Web"/>
              <a:cs typeface="Titillium Web"/>
              <a:sym typeface="Titillium Web"/>
            </a:endParaRPr>
          </a:p>
          <a:p>
            <a:pPr indent="0" lvl="0" marL="0" rtl="0" algn="ctr">
              <a:spcBef>
                <a:spcPts val="0"/>
              </a:spcBef>
              <a:spcAft>
                <a:spcPts val="0"/>
              </a:spcAft>
              <a:buNone/>
            </a:pPr>
            <a:r>
              <a:rPr b="1" lang="ar" sz="1500">
                <a:solidFill>
                  <a:srgbClr val="999999"/>
                </a:solidFill>
                <a:latin typeface="Titillium Web"/>
                <a:ea typeface="Titillium Web"/>
                <a:cs typeface="Titillium Web"/>
                <a:sym typeface="Titillium Web"/>
              </a:rPr>
              <a:t>Extra</a:t>
            </a:r>
            <a:r>
              <a:rPr b="1" lang="ar" sz="1500">
                <a:latin typeface="Noto Naskh Arabic"/>
                <a:ea typeface="Noto Naskh Arabic"/>
                <a:cs typeface="Noto Naskh Arabic"/>
                <a:sym typeface="Noto Naskh Arabic"/>
              </a:rPr>
              <a:t> </a:t>
            </a:r>
            <a:endParaRPr b="1" sz="1500">
              <a:latin typeface="Noto Naskh Arabic"/>
              <a:ea typeface="Noto Naskh Arabic"/>
              <a:cs typeface="Noto Naskh Arabic"/>
              <a:sym typeface="Noto Naskh Arabic"/>
            </a:endParaRPr>
          </a:p>
        </p:txBody>
      </p:sp>
      <p:sp>
        <p:nvSpPr>
          <p:cNvPr id="464" name="Google Shape;464;p13"/>
          <p:cNvSpPr txBox="1"/>
          <p:nvPr/>
        </p:nvSpPr>
        <p:spPr>
          <a:xfrm>
            <a:off x="1535575" y="9997777"/>
            <a:ext cx="23874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465" name="Google Shape;465;p13"/>
          <p:cNvGrpSpPr/>
          <p:nvPr/>
        </p:nvGrpSpPr>
        <p:grpSpPr>
          <a:xfrm rot="-1374519">
            <a:off x="7175489" y="45829"/>
            <a:ext cx="236126" cy="462483"/>
            <a:chOff x="-1149800" y="801700"/>
            <a:chExt cx="247950" cy="167700"/>
          </a:xfrm>
        </p:grpSpPr>
        <p:sp>
          <p:nvSpPr>
            <p:cNvPr id="466" name="Google Shape;466;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8" name="Google Shape;468;p13"/>
          <p:cNvGrpSpPr/>
          <p:nvPr/>
        </p:nvGrpSpPr>
        <p:grpSpPr>
          <a:xfrm rot="-1374519">
            <a:off x="6261092" y="45829"/>
            <a:ext cx="236126" cy="462483"/>
            <a:chOff x="-1149800" y="801700"/>
            <a:chExt cx="247950" cy="167700"/>
          </a:xfrm>
        </p:grpSpPr>
        <p:sp>
          <p:nvSpPr>
            <p:cNvPr id="469" name="Google Shape;469;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1" name="Google Shape;471;p13"/>
          <p:cNvGrpSpPr/>
          <p:nvPr/>
        </p:nvGrpSpPr>
        <p:grpSpPr>
          <a:xfrm rot="-1374519">
            <a:off x="6565891" y="45829"/>
            <a:ext cx="236126" cy="462483"/>
            <a:chOff x="-1149800" y="801700"/>
            <a:chExt cx="247950" cy="167700"/>
          </a:xfrm>
        </p:grpSpPr>
        <p:sp>
          <p:nvSpPr>
            <p:cNvPr id="472" name="Google Shape;472;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4" name="Google Shape;474;p13"/>
          <p:cNvGrpSpPr/>
          <p:nvPr/>
        </p:nvGrpSpPr>
        <p:grpSpPr>
          <a:xfrm rot="-1374519">
            <a:off x="6870690" y="45829"/>
            <a:ext cx="236126" cy="462483"/>
            <a:chOff x="-1149800" y="801700"/>
            <a:chExt cx="247950" cy="167700"/>
          </a:xfrm>
        </p:grpSpPr>
        <p:sp>
          <p:nvSpPr>
            <p:cNvPr id="475" name="Google Shape;475;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7" name="Google Shape;477;p13"/>
          <p:cNvGrpSpPr/>
          <p:nvPr/>
        </p:nvGrpSpPr>
        <p:grpSpPr>
          <a:xfrm rot="-1374519">
            <a:off x="5956293" y="45829"/>
            <a:ext cx="236126" cy="462483"/>
            <a:chOff x="-1149800" y="801700"/>
            <a:chExt cx="247950" cy="167700"/>
          </a:xfrm>
        </p:grpSpPr>
        <p:sp>
          <p:nvSpPr>
            <p:cNvPr id="478" name="Google Shape;478;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0" name="Google Shape;480;p13"/>
          <p:cNvGrpSpPr/>
          <p:nvPr/>
        </p:nvGrpSpPr>
        <p:grpSpPr>
          <a:xfrm rot="-1374519">
            <a:off x="5651494" y="45829"/>
            <a:ext cx="236126" cy="462483"/>
            <a:chOff x="-1149800" y="801700"/>
            <a:chExt cx="247950" cy="167700"/>
          </a:xfrm>
        </p:grpSpPr>
        <p:sp>
          <p:nvSpPr>
            <p:cNvPr id="481" name="Google Shape;481;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3" name="Google Shape;483;p13"/>
          <p:cNvGrpSpPr/>
          <p:nvPr/>
        </p:nvGrpSpPr>
        <p:grpSpPr>
          <a:xfrm rot="-1374519">
            <a:off x="5346695" y="45829"/>
            <a:ext cx="236126" cy="462483"/>
            <a:chOff x="-1149800" y="801700"/>
            <a:chExt cx="247950" cy="167700"/>
          </a:xfrm>
        </p:grpSpPr>
        <p:sp>
          <p:nvSpPr>
            <p:cNvPr id="484" name="Google Shape;484;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6" name="Google Shape;486;p13"/>
          <p:cNvGrpSpPr/>
          <p:nvPr/>
        </p:nvGrpSpPr>
        <p:grpSpPr>
          <a:xfrm rot="-1374519">
            <a:off x="5041896" y="45829"/>
            <a:ext cx="236126" cy="462483"/>
            <a:chOff x="-1149800" y="801700"/>
            <a:chExt cx="247950" cy="167700"/>
          </a:xfrm>
        </p:grpSpPr>
        <p:sp>
          <p:nvSpPr>
            <p:cNvPr id="487" name="Google Shape;487;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9" name="Google Shape;489;p13"/>
          <p:cNvGrpSpPr/>
          <p:nvPr/>
        </p:nvGrpSpPr>
        <p:grpSpPr>
          <a:xfrm rot="-1374519">
            <a:off x="4737097" y="45829"/>
            <a:ext cx="236126" cy="462483"/>
            <a:chOff x="-1149800" y="801700"/>
            <a:chExt cx="247950" cy="167700"/>
          </a:xfrm>
        </p:grpSpPr>
        <p:sp>
          <p:nvSpPr>
            <p:cNvPr id="490" name="Google Shape;490;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2" name="Google Shape;492;p13"/>
          <p:cNvGrpSpPr/>
          <p:nvPr/>
        </p:nvGrpSpPr>
        <p:grpSpPr>
          <a:xfrm rot="-1374519">
            <a:off x="4432298" y="45829"/>
            <a:ext cx="236126" cy="462483"/>
            <a:chOff x="-1149800" y="801700"/>
            <a:chExt cx="247950" cy="167700"/>
          </a:xfrm>
        </p:grpSpPr>
        <p:sp>
          <p:nvSpPr>
            <p:cNvPr id="493" name="Google Shape;493;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5" name="Google Shape;495;p13"/>
          <p:cNvGrpSpPr/>
          <p:nvPr/>
        </p:nvGrpSpPr>
        <p:grpSpPr>
          <a:xfrm rot="-1374519">
            <a:off x="4127498" y="45829"/>
            <a:ext cx="236126" cy="462483"/>
            <a:chOff x="-1149800" y="801700"/>
            <a:chExt cx="247950" cy="167700"/>
          </a:xfrm>
        </p:grpSpPr>
        <p:sp>
          <p:nvSpPr>
            <p:cNvPr id="496" name="Google Shape;496;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8" name="Google Shape;498;p13"/>
          <p:cNvGrpSpPr/>
          <p:nvPr/>
        </p:nvGrpSpPr>
        <p:grpSpPr>
          <a:xfrm rot="-1374519">
            <a:off x="3857224" y="45829"/>
            <a:ext cx="236126" cy="462483"/>
            <a:chOff x="-1149800" y="801700"/>
            <a:chExt cx="247950" cy="167700"/>
          </a:xfrm>
        </p:grpSpPr>
        <p:sp>
          <p:nvSpPr>
            <p:cNvPr id="499" name="Google Shape;499;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1" name="Google Shape;501;p13"/>
          <p:cNvGrpSpPr/>
          <p:nvPr/>
        </p:nvGrpSpPr>
        <p:grpSpPr>
          <a:xfrm rot="-1374519">
            <a:off x="3586950" y="45829"/>
            <a:ext cx="236126" cy="462483"/>
            <a:chOff x="-1149800" y="801700"/>
            <a:chExt cx="247950" cy="167700"/>
          </a:xfrm>
        </p:grpSpPr>
        <p:sp>
          <p:nvSpPr>
            <p:cNvPr id="502" name="Google Shape;502;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4" name="Google Shape;504;p13"/>
          <p:cNvGrpSpPr/>
          <p:nvPr/>
        </p:nvGrpSpPr>
        <p:grpSpPr>
          <a:xfrm rot="-1374519">
            <a:off x="3316676" y="45829"/>
            <a:ext cx="236126" cy="462483"/>
            <a:chOff x="-1149800" y="801700"/>
            <a:chExt cx="247950" cy="167700"/>
          </a:xfrm>
        </p:grpSpPr>
        <p:sp>
          <p:nvSpPr>
            <p:cNvPr id="505" name="Google Shape;505;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7" name="Google Shape;507;p13"/>
          <p:cNvGrpSpPr/>
          <p:nvPr/>
        </p:nvGrpSpPr>
        <p:grpSpPr>
          <a:xfrm rot="-1374519">
            <a:off x="3046402" y="45829"/>
            <a:ext cx="236126" cy="462483"/>
            <a:chOff x="-1149800" y="801700"/>
            <a:chExt cx="247950" cy="167700"/>
          </a:xfrm>
        </p:grpSpPr>
        <p:sp>
          <p:nvSpPr>
            <p:cNvPr id="508" name="Google Shape;508;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0" name="Google Shape;510;p13"/>
          <p:cNvGrpSpPr/>
          <p:nvPr/>
        </p:nvGrpSpPr>
        <p:grpSpPr>
          <a:xfrm rot="-1374519">
            <a:off x="2776128" y="45829"/>
            <a:ext cx="236126" cy="462483"/>
            <a:chOff x="-1149800" y="801700"/>
            <a:chExt cx="247950" cy="167700"/>
          </a:xfrm>
        </p:grpSpPr>
        <p:sp>
          <p:nvSpPr>
            <p:cNvPr id="511" name="Google Shape;511;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3" name="Google Shape;513;p13"/>
          <p:cNvGrpSpPr/>
          <p:nvPr/>
        </p:nvGrpSpPr>
        <p:grpSpPr>
          <a:xfrm rot="-1374519">
            <a:off x="2505853" y="45829"/>
            <a:ext cx="236126" cy="462483"/>
            <a:chOff x="-1149800" y="801700"/>
            <a:chExt cx="247950" cy="167700"/>
          </a:xfrm>
        </p:grpSpPr>
        <p:sp>
          <p:nvSpPr>
            <p:cNvPr id="514" name="Google Shape;514;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6" name="Google Shape;516;p13"/>
          <p:cNvGrpSpPr/>
          <p:nvPr/>
        </p:nvGrpSpPr>
        <p:grpSpPr>
          <a:xfrm rot="-1374519">
            <a:off x="2235579" y="45829"/>
            <a:ext cx="236126" cy="462483"/>
            <a:chOff x="-1149800" y="801700"/>
            <a:chExt cx="247950" cy="167700"/>
          </a:xfrm>
        </p:grpSpPr>
        <p:sp>
          <p:nvSpPr>
            <p:cNvPr id="517" name="Google Shape;517;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9" name="Google Shape;519;p13"/>
          <p:cNvGrpSpPr/>
          <p:nvPr/>
        </p:nvGrpSpPr>
        <p:grpSpPr>
          <a:xfrm rot="-1374519">
            <a:off x="1965305" y="45829"/>
            <a:ext cx="236126" cy="462483"/>
            <a:chOff x="-1149800" y="801700"/>
            <a:chExt cx="247950" cy="167700"/>
          </a:xfrm>
        </p:grpSpPr>
        <p:sp>
          <p:nvSpPr>
            <p:cNvPr id="520" name="Google Shape;520;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2" name="Google Shape;522;p13"/>
          <p:cNvGrpSpPr/>
          <p:nvPr/>
        </p:nvGrpSpPr>
        <p:grpSpPr>
          <a:xfrm rot="-1374519">
            <a:off x="884209" y="45829"/>
            <a:ext cx="236126" cy="462483"/>
            <a:chOff x="-1149800" y="801700"/>
            <a:chExt cx="247950" cy="167700"/>
          </a:xfrm>
        </p:grpSpPr>
        <p:sp>
          <p:nvSpPr>
            <p:cNvPr id="523" name="Google Shape;523;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5" name="Google Shape;525;p13"/>
          <p:cNvGrpSpPr/>
          <p:nvPr/>
        </p:nvGrpSpPr>
        <p:grpSpPr>
          <a:xfrm rot="-1374519">
            <a:off x="1695031" y="45829"/>
            <a:ext cx="236126" cy="462483"/>
            <a:chOff x="-1149800" y="801700"/>
            <a:chExt cx="247950" cy="167700"/>
          </a:xfrm>
        </p:grpSpPr>
        <p:sp>
          <p:nvSpPr>
            <p:cNvPr id="526" name="Google Shape;526;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8" name="Google Shape;528;p13"/>
          <p:cNvGrpSpPr/>
          <p:nvPr/>
        </p:nvGrpSpPr>
        <p:grpSpPr>
          <a:xfrm rot="-1374519">
            <a:off x="1154483" y="45829"/>
            <a:ext cx="236126" cy="462483"/>
            <a:chOff x="-1149800" y="801700"/>
            <a:chExt cx="247950" cy="167700"/>
          </a:xfrm>
        </p:grpSpPr>
        <p:sp>
          <p:nvSpPr>
            <p:cNvPr id="529" name="Google Shape;529;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1" name="Google Shape;531;p13"/>
          <p:cNvGrpSpPr/>
          <p:nvPr/>
        </p:nvGrpSpPr>
        <p:grpSpPr>
          <a:xfrm rot="-1374519">
            <a:off x="1424757" y="45829"/>
            <a:ext cx="236126" cy="462483"/>
            <a:chOff x="-1149800" y="801700"/>
            <a:chExt cx="247950" cy="167700"/>
          </a:xfrm>
        </p:grpSpPr>
        <p:sp>
          <p:nvSpPr>
            <p:cNvPr id="532" name="Google Shape;532;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4" name="Google Shape;534;p13"/>
          <p:cNvGrpSpPr/>
          <p:nvPr/>
        </p:nvGrpSpPr>
        <p:grpSpPr>
          <a:xfrm rot="-1374519">
            <a:off x="343660" y="45829"/>
            <a:ext cx="236126" cy="462483"/>
            <a:chOff x="-1149800" y="801700"/>
            <a:chExt cx="247950" cy="167700"/>
          </a:xfrm>
        </p:grpSpPr>
        <p:sp>
          <p:nvSpPr>
            <p:cNvPr id="535" name="Google Shape;535;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7" name="Google Shape;537;p13"/>
          <p:cNvGrpSpPr/>
          <p:nvPr/>
        </p:nvGrpSpPr>
        <p:grpSpPr>
          <a:xfrm rot="-1374519">
            <a:off x="613934" y="45829"/>
            <a:ext cx="236126" cy="462483"/>
            <a:chOff x="-1149800" y="801700"/>
            <a:chExt cx="247950" cy="167700"/>
          </a:xfrm>
        </p:grpSpPr>
        <p:sp>
          <p:nvSpPr>
            <p:cNvPr id="538" name="Google Shape;538;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0" name="Google Shape;540;p13"/>
          <p:cNvGrpSpPr/>
          <p:nvPr/>
        </p:nvGrpSpPr>
        <p:grpSpPr>
          <a:xfrm rot="-1374519">
            <a:off x="73385" y="45771"/>
            <a:ext cx="236126" cy="462483"/>
            <a:chOff x="-1149800" y="801700"/>
            <a:chExt cx="247950" cy="167700"/>
          </a:xfrm>
        </p:grpSpPr>
        <p:sp>
          <p:nvSpPr>
            <p:cNvPr id="541" name="Google Shape;541;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3" name="Google Shape;543;p13"/>
          <p:cNvSpPr txBox="1"/>
          <p:nvPr/>
        </p:nvSpPr>
        <p:spPr>
          <a:xfrm>
            <a:off x="67150" y="1477925"/>
            <a:ext cx="1422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latin typeface="Noto Naskh Arabic"/>
              <a:ea typeface="Noto Naskh Arabic"/>
              <a:cs typeface="Noto Naskh Arabic"/>
              <a:sym typeface="Noto Naskh Arabic"/>
            </a:endParaRPr>
          </a:p>
        </p:txBody>
      </p:sp>
      <p:sp>
        <p:nvSpPr>
          <p:cNvPr id="544" name="Google Shape;544;p13"/>
          <p:cNvSpPr txBox="1"/>
          <p:nvPr/>
        </p:nvSpPr>
        <p:spPr>
          <a:xfrm>
            <a:off x="215300" y="1557600"/>
            <a:ext cx="1422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latin typeface="Noto Naskh Arabic"/>
              <a:ea typeface="Noto Naskh Arabic"/>
              <a:cs typeface="Noto Naskh Arabic"/>
              <a:sym typeface="Noto Naskh Arabic"/>
            </a:endParaRPr>
          </a:p>
        </p:txBody>
      </p:sp>
      <p:sp>
        <p:nvSpPr>
          <p:cNvPr id="545" name="Google Shape;545;p13"/>
          <p:cNvSpPr/>
          <p:nvPr/>
        </p:nvSpPr>
        <p:spPr>
          <a:xfrm>
            <a:off x="215300" y="577200"/>
            <a:ext cx="1803000" cy="1609200"/>
          </a:xfrm>
          <a:prstGeom prst="ellipse">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3"/>
          <p:cNvSpPr/>
          <p:nvPr/>
        </p:nvSpPr>
        <p:spPr>
          <a:xfrm>
            <a:off x="344900" y="623400"/>
            <a:ext cx="1673400" cy="1563000"/>
          </a:xfrm>
          <a:prstGeom prst="ellipse">
            <a:avLst/>
          </a:prstGeom>
          <a:solidFill>
            <a:srgbClr val="CFE2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3"/>
          <p:cNvSpPr/>
          <p:nvPr/>
        </p:nvSpPr>
        <p:spPr>
          <a:xfrm>
            <a:off x="2952563" y="577200"/>
            <a:ext cx="1803000" cy="1609200"/>
          </a:xfrm>
          <a:prstGeom prst="ellipse">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3"/>
          <p:cNvSpPr/>
          <p:nvPr/>
        </p:nvSpPr>
        <p:spPr>
          <a:xfrm>
            <a:off x="3082163" y="623400"/>
            <a:ext cx="1673400" cy="1563000"/>
          </a:xfrm>
          <a:prstGeom prst="ellipse">
            <a:avLst/>
          </a:prstGeom>
          <a:solidFill>
            <a:srgbClr val="CFE2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9" name="Google Shape;549;p13"/>
          <p:cNvPicPr preferRelativeResize="0"/>
          <p:nvPr/>
        </p:nvPicPr>
        <p:blipFill rotWithShape="1">
          <a:blip r:embed="rId3">
            <a:alphaModFix/>
          </a:blip>
          <a:srcRect b="0" l="0" r="0" t="0"/>
          <a:stretch/>
        </p:blipFill>
        <p:spPr>
          <a:xfrm>
            <a:off x="344900" y="629140"/>
            <a:ext cx="1673400" cy="1551510"/>
          </a:xfrm>
          <a:prstGeom prst="rect">
            <a:avLst/>
          </a:prstGeom>
          <a:noFill/>
          <a:ln>
            <a:noFill/>
          </a:ln>
        </p:spPr>
      </p:pic>
      <p:sp>
        <p:nvSpPr>
          <p:cNvPr id="550" name="Google Shape;550;p13"/>
          <p:cNvSpPr/>
          <p:nvPr/>
        </p:nvSpPr>
        <p:spPr>
          <a:xfrm>
            <a:off x="5651775" y="577200"/>
            <a:ext cx="1803000" cy="1609200"/>
          </a:xfrm>
          <a:prstGeom prst="ellipse">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3"/>
          <p:cNvSpPr/>
          <p:nvPr/>
        </p:nvSpPr>
        <p:spPr>
          <a:xfrm>
            <a:off x="5781375" y="623400"/>
            <a:ext cx="1673400" cy="1563000"/>
          </a:xfrm>
          <a:prstGeom prst="ellipse">
            <a:avLst/>
          </a:prstGeom>
          <a:solidFill>
            <a:srgbClr val="CFE2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2" name="Google Shape;552;p13"/>
          <p:cNvPicPr preferRelativeResize="0"/>
          <p:nvPr/>
        </p:nvPicPr>
        <p:blipFill>
          <a:blip r:embed="rId4">
            <a:alphaModFix/>
          </a:blip>
          <a:stretch>
            <a:fillRect/>
          </a:stretch>
        </p:blipFill>
        <p:spPr>
          <a:xfrm>
            <a:off x="5970375" y="734100"/>
            <a:ext cx="1295376" cy="1295401"/>
          </a:xfrm>
          <a:prstGeom prst="rect">
            <a:avLst/>
          </a:prstGeom>
          <a:noFill/>
          <a:ln>
            <a:noFill/>
          </a:ln>
        </p:spPr>
      </p:pic>
      <p:sp>
        <p:nvSpPr>
          <p:cNvPr id="553" name="Google Shape;553;p13"/>
          <p:cNvSpPr txBox="1"/>
          <p:nvPr/>
        </p:nvSpPr>
        <p:spPr>
          <a:xfrm>
            <a:off x="143338" y="6049463"/>
            <a:ext cx="2258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3000">
                <a:latin typeface="Playfair Display"/>
                <a:ea typeface="Playfair Display"/>
                <a:cs typeface="Playfair Display"/>
                <a:sym typeface="Playfair Display"/>
              </a:rPr>
              <a:t>#8</a:t>
            </a:r>
            <a:endParaRPr b="1" sz="3000">
              <a:latin typeface="Playfair Display"/>
              <a:ea typeface="Playfair Display"/>
              <a:cs typeface="Playfair Display"/>
              <a:sym typeface="Playfair Display"/>
            </a:endParaRPr>
          </a:p>
        </p:txBody>
      </p:sp>
      <p:sp>
        <p:nvSpPr>
          <p:cNvPr id="554" name="Google Shape;554;p13"/>
          <p:cNvSpPr txBox="1"/>
          <p:nvPr/>
        </p:nvSpPr>
        <p:spPr>
          <a:xfrm>
            <a:off x="1383425" y="6049475"/>
            <a:ext cx="51837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3000">
                <a:solidFill>
                  <a:schemeClr val="dk1"/>
                </a:solidFill>
                <a:highlight>
                  <a:schemeClr val="lt1"/>
                </a:highlight>
                <a:latin typeface="Playfair Display"/>
                <a:ea typeface="Playfair Display"/>
                <a:cs typeface="Playfair Display"/>
                <a:sym typeface="Playfair Display"/>
              </a:rPr>
              <a:t>Beta Adrenergic Blockers </a:t>
            </a:r>
            <a:endParaRPr b="1" sz="3000">
              <a:solidFill>
                <a:schemeClr val="dk1"/>
              </a:solidFill>
              <a:highlight>
                <a:schemeClr val="lt1"/>
              </a:highlight>
              <a:latin typeface="Playfair Display"/>
              <a:ea typeface="Playfair Display"/>
              <a:cs typeface="Playfair Display"/>
              <a:sym typeface="Playfair Display"/>
            </a:endParaRPr>
          </a:p>
          <a:p>
            <a:pPr indent="0" lvl="0" marL="0" rtl="0" algn="ctr">
              <a:spcBef>
                <a:spcPts val="0"/>
              </a:spcBef>
              <a:spcAft>
                <a:spcPts val="0"/>
              </a:spcAft>
              <a:buNone/>
            </a:pPr>
            <a:r>
              <a:rPr b="1" lang="ar" sz="3000">
                <a:highlight>
                  <a:schemeClr val="lt1"/>
                </a:highlight>
                <a:latin typeface="Playfair Display"/>
                <a:ea typeface="Playfair Display"/>
                <a:cs typeface="Playfair Display"/>
                <a:sym typeface="Playfair Display"/>
              </a:rPr>
              <a:t> </a:t>
            </a:r>
            <a:endParaRPr b="1" sz="3000">
              <a:highlight>
                <a:schemeClr val="lt1"/>
              </a:highlight>
              <a:latin typeface="Playfair Display"/>
              <a:ea typeface="Playfair Display"/>
              <a:cs typeface="Playfair Display"/>
              <a:sym typeface="Playfair Display"/>
            </a:endParaRPr>
          </a:p>
        </p:txBody>
      </p:sp>
      <p:sp>
        <p:nvSpPr>
          <p:cNvPr id="555" name="Google Shape;555;p13"/>
          <p:cNvSpPr txBox="1"/>
          <p:nvPr/>
        </p:nvSpPr>
        <p:spPr>
          <a:xfrm>
            <a:off x="1977100" y="9997782"/>
            <a:ext cx="276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a:solidFill>
                  <a:schemeClr val="dk1"/>
                </a:solidFill>
                <a:latin typeface="Trebuchet MS"/>
                <a:ea typeface="Trebuchet MS"/>
                <a:cs typeface="Trebuchet MS"/>
                <a:sym typeface="Trebuchet MS"/>
              </a:rPr>
              <a:t>Click </a:t>
            </a:r>
            <a:r>
              <a:rPr lang="ar" u="sng">
                <a:solidFill>
                  <a:srgbClr val="CC0000"/>
                </a:solidFill>
                <a:latin typeface="Trebuchet MS"/>
                <a:ea typeface="Trebuchet MS"/>
                <a:cs typeface="Trebuchet MS"/>
                <a:sym typeface="Trebuchet MS"/>
                <a:hlinkClick r:id="rId5">
                  <a:extLst>
                    <a:ext uri="{A12FA001-AC4F-418D-AE19-62706E023703}">
                      <ahyp:hlinkClr val="tx"/>
                    </a:ext>
                  </a:extLst>
                </a:hlinkClick>
              </a:rPr>
              <a:t>here</a:t>
            </a:r>
            <a:r>
              <a:rPr lang="ar">
                <a:solidFill>
                  <a:srgbClr val="A61C00"/>
                </a:solidFill>
                <a:latin typeface="Trebuchet MS"/>
                <a:ea typeface="Trebuchet MS"/>
                <a:cs typeface="Trebuchet MS"/>
                <a:sym typeface="Trebuchet MS"/>
              </a:rPr>
              <a:t> </a:t>
            </a:r>
            <a:r>
              <a:rPr lang="ar">
                <a:solidFill>
                  <a:schemeClr val="dk1"/>
                </a:solidFill>
                <a:latin typeface="Trebuchet MS"/>
                <a:ea typeface="Trebuchet MS"/>
                <a:cs typeface="Trebuchet MS"/>
                <a:sym typeface="Trebuchet MS"/>
              </a:rPr>
              <a:t>for video timestamps</a:t>
            </a:r>
            <a:endParaRPr>
              <a:solidFill>
                <a:schemeClr val="dk1"/>
              </a:solidFill>
              <a:latin typeface="Trebuchet MS"/>
              <a:ea typeface="Trebuchet MS"/>
              <a:cs typeface="Trebuchet MS"/>
              <a:sym typeface="Trebuchet MS"/>
            </a:endParaRPr>
          </a:p>
        </p:txBody>
      </p:sp>
      <p:sp>
        <p:nvSpPr>
          <p:cNvPr id="556" name="Google Shape;556;p13"/>
          <p:cNvSpPr txBox="1"/>
          <p:nvPr/>
        </p:nvSpPr>
        <p:spPr>
          <a:xfrm>
            <a:off x="495100" y="9451150"/>
            <a:ext cx="1554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a:t>Foda’s videos:</a:t>
            </a:r>
            <a:endParaRPr/>
          </a:p>
        </p:txBody>
      </p:sp>
      <p:sp>
        <p:nvSpPr>
          <p:cNvPr id="557" name="Google Shape;557;p13">
            <a:hlinkClick r:id="rId6"/>
          </p:cNvPr>
          <p:cNvSpPr/>
          <p:nvPr/>
        </p:nvSpPr>
        <p:spPr>
          <a:xfrm>
            <a:off x="668200" y="9928312"/>
            <a:ext cx="330459" cy="347632"/>
          </a:xfrm>
          <a:custGeom>
            <a:rect b="b" l="l" r="r" t="t"/>
            <a:pathLst>
              <a:path extrusionOk="0" h="208163" w="208163">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3">
            <a:hlinkClick r:id="rId7"/>
          </p:cNvPr>
          <p:cNvSpPr/>
          <p:nvPr/>
        </p:nvSpPr>
        <p:spPr>
          <a:xfrm>
            <a:off x="1383375" y="9928315"/>
            <a:ext cx="330459" cy="347632"/>
          </a:xfrm>
          <a:custGeom>
            <a:rect b="b" l="l" r="r" t="t"/>
            <a:pathLst>
              <a:path extrusionOk="0" h="208163" w="208163">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3"/>
          <p:cNvSpPr txBox="1"/>
          <p:nvPr/>
        </p:nvSpPr>
        <p:spPr>
          <a:xfrm>
            <a:off x="574700" y="10229000"/>
            <a:ext cx="545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300"/>
              <a:t>First</a:t>
            </a:r>
            <a:endParaRPr sz="1300"/>
          </a:p>
        </p:txBody>
      </p:sp>
      <p:sp>
        <p:nvSpPr>
          <p:cNvPr id="560" name="Google Shape;560;p13"/>
          <p:cNvSpPr txBox="1"/>
          <p:nvPr/>
        </p:nvSpPr>
        <p:spPr>
          <a:xfrm>
            <a:off x="1209649" y="10229000"/>
            <a:ext cx="9915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300"/>
              <a:t>Second</a:t>
            </a:r>
            <a:endParaRPr sz="1300"/>
          </a:p>
        </p:txBody>
      </p:sp>
      <p:pic>
        <p:nvPicPr>
          <p:cNvPr id="561" name="Google Shape;561;p13"/>
          <p:cNvPicPr preferRelativeResize="0"/>
          <p:nvPr/>
        </p:nvPicPr>
        <p:blipFill>
          <a:blip r:embed="rId8">
            <a:alphaModFix/>
          </a:blip>
          <a:stretch>
            <a:fillRect/>
          </a:stretch>
        </p:blipFill>
        <p:spPr>
          <a:xfrm>
            <a:off x="3146600" y="838112"/>
            <a:ext cx="1544550" cy="10873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4" name="Shape 2524"/>
        <p:cNvGrpSpPr/>
        <p:nvPr/>
      </p:nvGrpSpPr>
      <p:grpSpPr>
        <a:xfrm>
          <a:off x="0" y="0"/>
          <a:ext cx="0" cy="0"/>
          <a:chOff x="0" y="0"/>
          <a:chExt cx="0" cy="0"/>
        </a:xfrm>
      </p:grpSpPr>
      <p:grpSp>
        <p:nvGrpSpPr>
          <p:cNvPr id="2525" name="Google Shape;2525;p22"/>
          <p:cNvGrpSpPr/>
          <p:nvPr/>
        </p:nvGrpSpPr>
        <p:grpSpPr>
          <a:xfrm rot="-611115">
            <a:off x="7281833" y="19115"/>
            <a:ext cx="220984" cy="197304"/>
            <a:chOff x="-1149800" y="801700"/>
            <a:chExt cx="247950" cy="167700"/>
          </a:xfrm>
        </p:grpSpPr>
        <p:sp>
          <p:nvSpPr>
            <p:cNvPr id="2526" name="Google Shape;252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8" name="Google Shape;2528;p22"/>
          <p:cNvGrpSpPr/>
          <p:nvPr/>
        </p:nvGrpSpPr>
        <p:grpSpPr>
          <a:xfrm rot="-611115">
            <a:off x="6367435" y="19115"/>
            <a:ext cx="220984" cy="197304"/>
            <a:chOff x="-1149800" y="801700"/>
            <a:chExt cx="247950" cy="167700"/>
          </a:xfrm>
        </p:grpSpPr>
        <p:sp>
          <p:nvSpPr>
            <p:cNvPr id="2529" name="Google Shape;252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1" name="Google Shape;2531;p22"/>
          <p:cNvGrpSpPr/>
          <p:nvPr/>
        </p:nvGrpSpPr>
        <p:grpSpPr>
          <a:xfrm rot="-611115">
            <a:off x="6672235" y="19115"/>
            <a:ext cx="220984" cy="197304"/>
            <a:chOff x="-1149800" y="801700"/>
            <a:chExt cx="247950" cy="167700"/>
          </a:xfrm>
        </p:grpSpPr>
        <p:sp>
          <p:nvSpPr>
            <p:cNvPr id="2532" name="Google Shape;253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4" name="Google Shape;2534;p22"/>
          <p:cNvGrpSpPr/>
          <p:nvPr/>
        </p:nvGrpSpPr>
        <p:grpSpPr>
          <a:xfrm rot="-611115">
            <a:off x="6977034" y="19115"/>
            <a:ext cx="220984" cy="197304"/>
            <a:chOff x="-1149800" y="801700"/>
            <a:chExt cx="247950" cy="167700"/>
          </a:xfrm>
        </p:grpSpPr>
        <p:sp>
          <p:nvSpPr>
            <p:cNvPr id="2535" name="Google Shape;253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7" name="Google Shape;2537;p22"/>
          <p:cNvGrpSpPr/>
          <p:nvPr/>
        </p:nvGrpSpPr>
        <p:grpSpPr>
          <a:xfrm rot="-611115">
            <a:off x="6062636" y="19115"/>
            <a:ext cx="220984" cy="197304"/>
            <a:chOff x="-1149800" y="801700"/>
            <a:chExt cx="247950" cy="167700"/>
          </a:xfrm>
        </p:grpSpPr>
        <p:sp>
          <p:nvSpPr>
            <p:cNvPr id="2538" name="Google Shape;253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0" name="Google Shape;2540;p22"/>
          <p:cNvGrpSpPr/>
          <p:nvPr/>
        </p:nvGrpSpPr>
        <p:grpSpPr>
          <a:xfrm rot="-611115">
            <a:off x="5757837" y="19115"/>
            <a:ext cx="220984" cy="197304"/>
            <a:chOff x="-1149800" y="801700"/>
            <a:chExt cx="247950" cy="167700"/>
          </a:xfrm>
        </p:grpSpPr>
        <p:sp>
          <p:nvSpPr>
            <p:cNvPr id="2541" name="Google Shape;254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3" name="Google Shape;2543;p22"/>
          <p:cNvGrpSpPr/>
          <p:nvPr/>
        </p:nvGrpSpPr>
        <p:grpSpPr>
          <a:xfrm rot="-611115">
            <a:off x="5453038" y="19115"/>
            <a:ext cx="220984" cy="197304"/>
            <a:chOff x="-1149800" y="801700"/>
            <a:chExt cx="247950" cy="167700"/>
          </a:xfrm>
        </p:grpSpPr>
        <p:sp>
          <p:nvSpPr>
            <p:cNvPr id="2544" name="Google Shape;254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6" name="Google Shape;2546;p22"/>
          <p:cNvGrpSpPr/>
          <p:nvPr/>
        </p:nvGrpSpPr>
        <p:grpSpPr>
          <a:xfrm rot="-611115">
            <a:off x="5148239" y="19115"/>
            <a:ext cx="220984" cy="197304"/>
            <a:chOff x="-1149800" y="801700"/>
            <a:chExt cx="247950" cy="167700"/>
          </a:xfrm>
        </p:grpSpPr>
        <p:sp>
          <p:nvSpPr>
            <p:cNvPr id="2547" name="Google Shape;254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9" name="Google Shape;2549;p22"/>
          <p:cNvGrpSpPr/>
          <p:nvPr/>
        </p:nvGrpSpPr>
        <p:grpSpPr>
          <a:xfrm rot="-611115">
            <a:off x="4843440" y="19115"/>
            <a:ext cx="220984" cy="197304"/>
            <a:chOff x="-1149800" y="801700"/>
            <a:chExt cx="247950" cy="167700"/>
          </a:xfrm>
        </p:grpSpPr>
        <p:sp>
          <p:nvSpPr>
            <p:cNvPr id="2550" name="Google Shape;255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2" name="Google Shape;2552;p22"/>
          <p:cNvGrpSpPr/>
          <p:nvPr/>
        </p:nvGrpSpPr>
        <p:grpSpPr>
          <a:xfrm rot="-611115">
            <a:off x="4538641" y="19115"/>
            <a:ext cx="220984" cy="197304"/>
            <a:chOff x="-1149800" y="801700"/>
            <a:chExt cx="247950" cy="167700"/>
          </a:xfrm>
        </p:grpSpPr>
        <p:sp>
          <p:nvSpPr>
            <p:cNvPr id="2553" name="Google Shape;255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5" name="Google Shape;2555;p22"/>
          <p:cNvGrpSpPr/>
          <p:nvPr/>
        </p:nvGrpSpPr>
        <p:grpSpPr>
          <a:xfrm rot="-611115">
            <a:off x="4233842" y="19115"/>
            <a:ext cx="220984" cy="197304"/>
            <a:chOff x="-1149800" y="801700"/>
            <a:chExt cx="247950" cy="167700"/>
          </a:xfrm>
        </p:grpSpPr>
        <p:sp>
          <p:nvSpPr>
            <p:cNvPr id="2556" name="Google Shape;255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8" name="Google Shape;2558;p22"/>
          <p:cNvGrpSpPr/>
          <p:nvPr/>
        </p:nvGrpSpPr>
        <p:grpSpPr>
          <a:xfrm rot="-611115">
            <a:off x="3963568" y="19115"/>
            <a:ext cx="220984" cy="197304"/>
            <a:chOff x="-1149800" y="801700"/>
            <a:chExt cx="247950" cy="167700"/>
          </a:xfrm>
        </p:grpSpPr>
        <p:sp>
          <p:nvSpPr>
            <p:cNvPr id="2559" name="Google Shape;255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1" name="Google Shape;2561;p22"/>
          <p:cNvGrpSpPr/>
          <p:nvPr/>
        </p:nvGrpSpPr>
        <p:grpSpPr>
          <a:xfrm rot="-611115">
            <a:off x="3693294" y="19115"/>
            <a:ext cx="220984" cy="197304"/>
            <a:chOff x="-1149800" y="801700"/>
            <a:chExt cx="247950" cy="167700"/>
          </a:xfrm>
        </p:grpSpPr>
        <p:sp>
          <p:nvSpPr>
            <p:cNvPr id="2562" name="Google Shape;256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4" name="Google Shape;2564;p22"/>
          <p:cNvGrpSpPr/>
          <p:nvPr/>
        </p:nvGrpSpPr>
        <p:grpSpPr>
          <a:xfrm rot="-611115">
            <a:off x="3423019" y="19115"/>
            <a:ext cx="220984" cy="197304"/>
            <a:chOff x="-1149800" y="801700"/>
            <a:chExt cx="247950" cy="167700"/>
          </a:xfrm>
        </p:grpSpPr>
        <p:sp>
          <p:nvSpPr>
            <p:cNvPr id="2565" name="Google Shape;256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7" name="Google Shape;2567;p22"/>
          <p:cNvGrpSpPr/>
          <p:nvPr/>
        </p:nvGrpSpPr>
        <p:grpSpPr>
          <a:xfrm rot="-611115">
            <a:off x="3152745" y="19115"/>
            <a:ext cx="220984" cy="197304"/>
            <a:chOff x="-1149800" y="801700"/>
            <a:chExt cx="247950" cy="167700"/>
          </a:xfrm>
        </p:grpSpPr>
        <p:sp>
          <p:nvSpPr>
            <p:cNvPr id="2568" name="Google Shape;256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0" name="Google Shape;2570;p22"/>
          <p:cNvGrpSpPr/>
          <p:nvPr/>
        </p:nvGrpSpPr>
        <p:grpSpPr>
          <a:xfrm rot="-611115">
            <a:off x="2882471" y="19115"/>
            <a:ext cx="220984" cy="197304"/>
            <a:chOff x="-1149800" y="801700"/>
            <a:chExt cx="247950" cy="167700"/>
          </a:xfrm>
        </p:grpSpPr>
        <p:sp>
          <p:nvSpPr>
            <p:cNvPr id="2571" name="Google Shape;257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3" name="Google Shape;2573;p22"/>
          <p:cNvGrpSpPr/>
          <p:nvPr/>
        </p:nvGrpSpPr>
        <p:grpSpPr>
          <a:xfrm rot="-611115">
            <a:off x="2612197" y="19115"/>
            <a:ext cx="220984" cy="197304"/>
            <a:chOff x="-1149800" y="801700"/>
            <a:chExt cx="247950" cy="167700"/>
          </a:xfrm>
        </p:grpSpPr>
        <p:sp>
          <p:nvSpPr>
            <p:cNvPr id="2574" name="Google Shape;257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6" name="Google Shape;2576;p22"/>
          <p:cNvGrpSpPr/>
          <p:nvPr/>
        </p:nvGrpSpPr>
        <p:grpSpPr>
          <a:xfrm rot="-611115">
            <a:off x="2341923" y="19115"/>
            <a:ext cx="220984" cy="197304"/>
            <a:chOff x="-1149800" y="801700"/>
            <a:chExt cx="247950" cy="167700"/>
          </a:xfrm>
        </p:grpSpPr>
        <p:sp>
          <p:nvSpPr>
            <p:cNvPr id="2577" name="Google Shape;257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9" name="Google Shape;2579;p22"/>
          <p:cNvGrpSpPr/>
          <p:nvPr/>
        </p:nvGrpSpPr>
        <p:grpSpPr>
          <a:xfrm rot="-611115">
            <a:off x="2071648" y="19115"/>
            <a:ext cx="220984" cy="197304"/>
            <a:chOff x="-1149800" y="801700"/>
            <a:chExt cx="247950" cy="167700"/>
          </a:xfrm>
        </p:grpSpPr>
        <p:sp>
          <p:nvSpPr>
            <p:cNvPr id="2580" name="Google Shape;258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2" name="Google Shape;2582;p22"/>
          <p:cNvGrpSpPr/>
          <p:nvPr/>
        </p:nvGrpSpPr>
        <p:grpSpPr>
          <a:xfrm rot="-611115">
            <a:off x="990552" y="19115"/>
            <a:ext cx="220984" cy="197304"/>
            <a:chOff x="-1149800" y="801700"/>
            <a:chExt cx="247950" cy="167700"/>
          </a:xfrm>
        </p:grpSpPr>
        <p:sp>
          <p:nvSpPr>
            <p:cNvPr id="2583" name="Google Shape;258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5" name="Google Shape;2585;p22"/>
          <p:cNvGrpSpPr/>
          <p:nvPr/>
        </p:nvGrpSpPr>
        <p:grpSpPr>
          <a:xfrm rot="-611115">
            <a:off x="1801374" y="19115"/>
            <a:ext cx="220984" cy="197304"/>
            <a:chOff x="-1149800" y="801700"/>
            <a:chExt cx="247950" cy="167700"/>
          </a:xfrm>
        </p:grpSpPr>
        <p:sp>
          <p:nvSpPr>
            <p:cNvPr id="2586" name="Google Shape;258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8" name="Google Shape;2588;p22"/>
          <p:cNvGrpSpPr/>
          <p:nvPr/>
        </p:nvGrpSpPr>
        <p:grpSpPr>
          <a:xfrm rot="-611115">
            <a:off x="1260826" y="19115"/>
            <a:ext cx="220984" cy="197304"/>
            <a:chOff x="-1149800" y="801700"/>
            <a:chExt cx="247950" cy="167700"/>
          </a:xfrm>
        </p:grpSpPr>
        <p:sp>
          <p:nvSpPr>
            <p:cNvPr id="2589" name="Google Shape;258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1" name="Google Shape;2591;p22"/>
          <p:cNvGrpSpPr/>
          <p:nvPr/>
        </p:nvGrpSpPr>
        <p:grpSpPr>
          <a:xfrm rot="-611115">
            <a:off x="1531100" y="19115"/>
            <a:ext cx="220984" cy="197304"/>
            <a:chOff x="-1149800" y="801700"/>
            <a:chExt cx="247950" cy="167700"/>
          </a:xfrm>
        </p:grpSpPr>
        <p:sp>
          <p:nvSpPr>
            <p:cNvPr id="2592" name="Google Shape;259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4" name="Google Shape;2594;p22"/>
          <p:cNvGrpSpPr/>
          <p:nvPr/>
        </p:nvGrpSpPr>
        <p:grpSpPr>
          <a:xfrm rot="-611115">
            <a:off x="450003" y="19115"/>
            <a:ext cx="220984" cy="197304"/>
            <a:chOff x="-1149800" y="801700"/>
            <a:chExt cx="247950" cy="167700"/>
          </a:xfrm>
        </p:grpSpPr>
        <p:sp>
          <p:nvSpPr>
            <p:cNvPr id="2595" name="Google Shape;259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7" name="Google Shape;2597;p22"/>
          <p:cNvGrpSpPr/>
          <p:nvPr/>
        </p:nvGrpSpPr>
        <p:grpSpPr>
          <a:xfrm rot="-611115">
            <a:off x="720277" y="19115"/>
            <a:ext cx="220984" cy="197304"/>
            <a:chOff x="-1149800" y="801700"/>
            <a:chExt cx="247950" cy="167700"/>
          </a:xfrm>
        </p:grpSpPr>
        <p:sp>
          <p:nvSpPr>
            <p:cNvPr id="2598" name="Google Shape;259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0" name="Google Shape;2600;p22"/>
          <p:cNvGrpSpPr/>
          <p:nvPr/>
        </p:nvGrpSpPr>
        <p:grpSpPr>
          <a:xfrm rot="-6011115">
            <a:off x="21301" y="933505"/>
            <a:ext cx="220984" cy="197287"/>
            <a:chOff x="-1149800" y="801700"/>
            <a:chExt cx="247950" cy="167700"/>
          </a:xfrm>
        </p:grpSpPr>
        <p:sp>
          <p:nvSpPr>
            <p:cNvPr id="2601" name="Google Shape;260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3" name="Google Shape;2603;p22"/>
          <p:cNvGrpSpPr/>
          <p:nvPr/>
        </p:nvGrpSpPr>
        <p:grpSpPr>
          <a:xfrm rot="-6011115">
            <a:off x="21301" y="628704"/>
            <a:ext cx="220984" cy="197287"/>
            <a:chOff x="-1149800" y="801700"/>
            <a:chExt cx="247950" cy="167700"/>
          </a:xfrm>
        </p:grpSpPr>
        <p:sp>
          <p:nvSpPr>
            <p:cNvPr id="2604" name="Google Shape;260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6" name="Google Shape;2606;p22"/>
          <p:cNvGrpSpPr/>
          <p:nvPr/>
        </p:nvGrpSpPr>
        <p:grpSpPr>
          <a:xfrm rot="-6011115">
            <a:off x="21301" y="323904"/>
            <a:ext cx="220984" cy="197287"/>
            <a:chOff x="-1149800" y="801700"/>
            <a:chExt cx="247950" cy="167700"/>
          </a:xfrm>
        </p:grpSpPr>
        <p:sp>
          <p:nvSpPr>
            <p:cNvPr id="2607" name="Google Shape;260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9" name="Google Shape;2609;p22"/>
          <p:cNvGrpSpPr/>
          <p:nvPr/>
        </p:nvGrpSpPr>
        <p:grpSpPr>
          <a:xfrm rot="-6011115">
            <a:off x="21301" y="1238305"/>
            <a:ext cx="220984" cy="197287"/>
            <a:chOff x="-1149800" y="801700"/>
            <a:chExt cx="247950" cy="167700"/>
          </a:xfrm>
        </p:grpSpPr>
        <p:sp>
          <p:nvSpPr>
            <p:cNvPr id="2610" name="Google Shape;261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2" name="Google Shape;2612;p22"/>
          <p:cNvGrpSpPr/>
          <p:nvPr/>
        </p:nvGrpSpPr>
        <p:grpSpPr>
          <a:xfrm rot="-6011115">
            <a:off x="21301" y="1543105"/>
            <a:ext cx="220984" cy="197287"/>
            <a:chOff x="-1149800" y="801700"/>
            <a:chExt cx="247950" cy="167700"/>
          </a:xfrm>
        </p:grpSpPr>
        <p:sp>
          <p:nvSpPr>
            <p:cNvPr id="2613" name="Google Shape;261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5" name="Google Shape;2615;p22"/>
          <p:cNvGrpSpPr/>
          <p:nvPr/>
        </p:nvGrpSpPr>
        <p:grpSpPr>
          <a:xfrm rot="-6011115">
            <a:off x="21301" y="1847905"/>
            <a:ext cx="220984" cy="197287"/>
            <a:chOff x="-1149800" y="801700"/>
            <a:chExt cx="247950" cy="167700"/>
          </a:xfrm>
        </p:grpSpPr>
        <p:sp>
          <p:nvSpPr>
            <p:cNvPr id="2616" name="Google Shape;261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8" name="Google Shape;2618;p22"/>
          <p:cNvGrpSpPr/>
          <p:nvPr/>
        </p:nvGrpSpPr>
        <p:grpSpPr>
          <a:xfrm rot="-6011115">
            <a:off x="21301" y="2152705"/>
            <a:ext cx="220984" cy="197287"/>
            <a:chOff x="-1149800" y="801700"/>
            <a:chExt cx="247950" cy="167700"/>
          </a:xfrm>
        </p:grpSpPr>
        <p:sp>
          <p:nvSpPr>
            <p:cNvPr id="2619" name="Google Shape;261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1" name="Google Shape;2621;p22"/>
          <p:cNvGrpSpPr/>
          <p:nvPr/>
        </p:nvGrpSpPr>
        <p:grpSpPr>
          <a:xfrm rot="-6011115">
            <a:off x="21301" y="2457505"/>
            <a:ext cx="220984" cy="197287"/>
            <a:chOff x="-1149800" y="801700"/>
            <a:chExt cx="247950" cy="167700"/>
          </a:xfrm>
        </p:grpSpPr>
        <p:sp>
          <p:nvSpPr>
            <p:cNvPr id="2622" name="Google Shape;262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4" name="Google Shape;2624;p22"/>
          <p:cNvGrpSpPr/>
          <p:nvPr/>
        </p:nvGrpSpPr>
        <p:grpSpPr>
          <a:xfrm rot="-6011115">
            <a:off x="21301" y="2762305"/>
            <a:ext cx="220984" cy="197287"/>
            <a:chOff x="-1149800" y="801700"/>
            <a:chExt cx="247950" cy="167700"/>
          </a:xfrm>
        </p:grpSpPr>
        <p:sp>
          <p:nvSpPr>
            <p:cNvPr id="2625" name="Google Shape;262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7" name="Google Shape;2627;p22"/>
          <p:cNvGrpSpPr/>
          <p:nvPr/>
        </p:nvGrpSpPr>
        <p:grpSpPr>
          <a:xfrm rot="-6011115">
            <a:off x="21301" y="3067106"/>
            <a:ext cx="220984" cy="197287"/>
            <a:chOff x="-1149800" y="801700"/>
            <a:chExt cx="247950" cy="167700"/>
          </a:xfrm>
        </p:grpSpPr>
        <p:sp>
          <p:nvSpPr>
            <p:cNvPr id="2628" name="Google Shape;262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0" name="Google Shape;2630;p22"/>
          <p:cNvGrpSpPr/>
          <p:nvPr/>
        </p:nvGrpSpPr>
        <p:grpSpPr>
          <a:xfrm rot="-6011115">
            <a:off x="21301" y="3337381"/>
            <a:ext cx="220984" cy="197287"/>
            <a:chOff x="-1149800" y="801700"/>
            <a:chExt cx="247950" cy="167700"/>
          </a:xfrm>
        </p:grpSpPr>
        <p:sp>
          <p:nvSpPr>
            <p:cNvPr id="2631" name="Google Shape;263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3" name="Google Shape;2633;p22"/>
          <p:cNvGrpSpPr/>
          <p:nvPr/>
        </p:nvGrpSpPr>
        <p:grpSpPr>
          <a:xfrm rot="-6011115">
            <a:off x="21301" y="3607656"/>
            <a:ext cx="220984" cy="197287"/>
            <a:chOff x="-1149800" y="801700"/>
            <a:chExt cx="247950" cy="167700"/>
          </a:xfrm>
        </p:grpSpPr>
        <p:sp>
          <p:nvSpPr>
            <p:cNvPr id="2634" name="Google Shape;263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6" name="Google Shape;2636;p22"/>
          <p:cNvGrpSpPr/>
          <p:nvPr/>
        </p:nvGrpSpPr>
        <p:grpSpPr>
          <a:xfrm rot="-6011115">
            <a:off x="21301" y="3877931"/>
            <a:ext cx="220984" cy="197287"/>
            <a:chOff x="-1149800" y="801700"/>
            <a:chExt cx="247950" cy="167700"/>
          </a:xfrm>
        </p:grpSpPr>
        <p:sp>
          <p:nvSpPr>
            <p:cNvPr id="2637" name="Google Shape;263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9" name="Google Shape;2639;p22"/>
          <p:cNvGrpSpPr/>
          <p:nvPr/>
        </p:nvGrpSpPr>
        <p:grpSpPr>
          <a:xfrm rot="-6011115">
            <a:off x="21301" y="4148206"/>
            <a:ext cx="220984" cy="197287"/>
            <a:chOff x="-1149800" y="801700"/>
            <a:chExt cx="247950" cy="167700"/>
          </a:xfrm>
        </p:grpSpPr>
        <p:sp>
          <p:nvSpPr>
            <p:cNvPr id="2640" name="Google Shape;264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2" name="Google Shape;2642;p22"/>
          <p:cNvGrpSpPr/>
          <p:nvPr/>
        </p:nvGrpSpPr>
        <p:grpSpPr>
          <a:xfrm rot="-6011115">
            <a:off x="21301" y="4418481"/>
            <a:ext cx="220984" cy="197287"/>
            <a:chOff x="-1149800" y="801700"/>
            <a:chExt cx="247950" cy="167700"/>
          </a:xfrm>
        </p:grpSpPr>
        <p:sp>
          <p:nvSpPr>
            <p:cNvPr id="2643" name="Google Shape;264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5" name="Google Shape;2645;p22"/>
          <p:cNvGrpSpPr/>
          <p:nvPr/>
        </p:nvGrpSpPr>
        <p:grpSpPr>
          <a:xfrm rot="-6011115">
            <a:off x="21301" y="4688756"/>
            <a:ext cx="220984" cy="197287"/>
            <a:chOff x="-1149800" y="801700"/>
            <a:chExt cx="247950" cy="167700"/>
          </a:xfrm>
        </p:grpSpPr>
        <p:sp>
          <p:nvSpPr>
            <p:cNvPr id="2646" name="Google Shape;264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8" name="Google Shape;2648;p22"/>
          <p:cNvGrpSpPr/>
          <p:nvPr/>
        </p:nvGrpSpPr>
        <p:grpSpPr>
          <a:xfrm rot="-6011115">
            <a:off x="21301" y="4959032"/>
            <a:ext cx="220984" cy="197287"/>
            <a:chOff x="-1149800" y="801700"/>
            <a:chExt cx="247950" cy="167700"/>
          </a:xfrm>
        </p:grpSpPr>
        <p:sp>
          <p:nvSpPr>
            <p:cNvPr id="2649" name="Google Shape;264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1" name="Google Shape;2651;p22"/>
          <p:cNvGrpSpPr/>
          <p:nvPr/>
        </p:nvGrpSpPr>
        <p:grpSpPr>
          <a:xfrm rot="-6011115">
            <a:off x="21301" y="5229307"/>
            <a:ext cx="220984" cy="197287"/>
            <a:chOff x="-1149800" y="801700"/>
            <a:chExt cx="247950" cy="167700"/>
          </a:xfrm>
        </p:grpSpPr>
        <p:sp>
          <p:nvSpPr>
            <p:cNvPr id="2652" name="Google Shape;265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4" name="Google Shape;2654;p22"/>
          <p:cNvGrpSpPr/>
          <p:nvPr/>
        </p:nvGrpSpPr>
        <p:grpSpPr>
          <a:xfrm rot="-6011115">
            <a:off x="21301" y="6310407"/>
            <a:ext cx="220984" cy="197287"/>
            <a:chOff x="-1149800" y="801700"/>
            <a:chExt cx="247950" cy="167700"/>
          </a:xfrm>
        </p:grpSpPr>
        <p:sp>
          <p:nvSpPr>
            <p:cNvPr id="2655" name="Google Shape;265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7" name="Google Shape;2657;p22"/>
          <p:cNvGrpSpPr/>
          <p:nvPr/>
        </p:nvGrpSpPr>
        <p:grpSpPr>
          <a:xfrm rot="-6011115">
            <a:off x="21301" y="5499582"/>
            <a:ext cx="220984" cy="197287"/>
            <a:chOff x="-1149800" y="801700"/>
            <a:chExt cx="247950" cy="167700"/>
          </a:xfrm>
        </p:grpSpPr>
        <p:sp>
          <p:nvSpPr>
            <p:cNvPr id="2658" name="Google Shape;265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0" name="Google Shape;2660;p22"/>
          <p:cNvGrpSpPr/>
          <p:nvPr/>
        </p:nvGrpSpPr>
        <p:grpSpPr>
          <a:xfrm rot="-6011115">
            <a:off x="21301" y="6040132"/>
            <a:ext cx="220984" cy="197287"/>
            <a:chOff x="-1149800" y="801700"/>
            <a:chExt cx="247950" cy="167700"/>
          </a:xfrm>
        </p:grpSpPr>
        <p:sp>
          <p:nvSpPr>
            <p:cNvPr id="2661" name="Google Shape;266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3" name="Google Shape;2663;p22"/>
          <p:cNvGrpSpPr/>
          <p:nvPr/>
        </p:nvGrpSpPr>
        <p:grpSpPr>
          <a:xfrm rot="-6011115">
            <a:off x="21301" y="5769857"/>
            <a:ext cx="220984" cy="197287"/>
            <a:chOff x="-1149800" y="801700"/>
            <a:chExt cx="247950" cy="167700"/>
          </a:xfrm>
        </p:grpSpPr>
        <p:sp>
          <p:nvSpPr>
            <p:cNvPr id="2664" name="Google Shape;266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6" name="Google Shape;2666;p22"/>
          <p:cNvGrpSpPr/>
          <p:nvPr/>
        </p:nvGrpSpPr>
        <p:grpSpPr>
          <a:xfrm rot="-6011115">
            <a:off x="21301" y="6850958"/>
            <a:ext cx="220984" cy="197287"/>
            <a:chOff x="-1149800" y="801700"/>
            <a:chExt cx="247950" cy="167700"/>
          </a:xfrm>
        </p:grpSpPr>
        <p:sp>
          <p:nvSpPr>
            <p:cNvPr id="2667" name="Google Shape;266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9" name="Google Shape;2669;p22"/>
          <p:cNvGrpSpPr/>
          <p:nvPr/>
        </p:nvGrpSpPr>
        <p:grpSpPr>
          <a:xfrm rot="-6011115">
            <a:off x="21301" y="6580682"/>
            <a:ext cx="220984" cy="197287"/>
            <a:chOff x="-1149800" y="801700"/>
            <a:chExt cx="247950" cy="167700"/>
          </a:xfrm>
        </p:grpSpPr>
        <p:sp>
          <p:nvSpPr>
            <p:cNvPr id="2670" name="Google Shape;267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2" name="Google Shape;2672;p22"/>
          <p:cNvGrpSpPr/>
          <p:nvPr/>
        </p:nvGrpSpPr>
        <p:grpSpPr>
          <a:xfrm rot="-611115">
            <a:off x="179728" y="19090"/>
            <a:ext cx="220984" cy="197304"/>
            <a:chOff x="-1149800" y="801700"/>
            <a:chExt cx="247950" cy="167700"/>
          </a:xfrm>
        </p:grpSpPr>
        <p:sp>
          <p:nvSpPr>
            <p:cNvPr id="2673" name="Google Shape;267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5" name="Google Shape;2675;p22"/>
          <p:cNvGrpSpPr/>
          <p:nvPr/>
        </p:nvGrpSpPr>
        <p:grpSpPr>
          <a:xfrm rot="-6011115">
            <a:off x="7331751" y="4355755"/>
            <a:ext cx="220984" cy="197287"/>
            <a:chOff x="-1149800" y="801700"/>
            <a:chExt cx="247950" cy="167700"/>
          </a:xfrm>
        </p:grpSpPr>
        <p:sp>
          <p:nvSpPr>
            <p:cNvPr id="2676" name="Google Shape;267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8" name="Google Shape;2678;p22"/>
          <p:cNvGrpSpPr/>
          <p:nvPr/>
        </p:nvGrpSpPr>
        <p:grpSpPr>
          <a:xfrm rot="-6011115">
            <a:off x="7331751" y="4050954"/>
            <a:ext cx="220984" cy="197287"/>
            <a:chOff x="-1149800" y="801700"/>
            <a:chExt cx="247950" cy="167700"/>
          </a:xfrm>
        </p:grpSpPr>
        <p:sp>
          <p:nvSpPr>
            <p:cNvPr id="2679" name="Google Shape;267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1" name="Google Shape;2681;p22"/>
          <p:cNvGrpSpPr/>
          <p:nvPr/>
        </p:nvGrpSpPr>
        <p:grpSpPr>
          <a:xfrm rot="-6011115">
            <a:off x="7331751" y="3746154"/>
            <a:ext cx="220984" cy="197287"/>
            <a:chOff x="-1149800" y="801700"/>
            <a:chExt cx="247950" cy="167700"/>
          </a:xfrm>
        </p:grpSpPr>
        <p:sp>
          <p:nvSpPr>
            <p:cNvPr id="2682" name="Google Shape;268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4" name="Google Shape;2684;p22"/>
          <p:cNvGrpSpPr/>
          <p:nvPr/>
        </p:nvGrpSpPr>
        <p:grpSpPr>
          <a:xfrm rot="-6011115">
            <a:off x="7331751" y="4660555"/>
            <a:ext cx="220984" cy="197287"/>
            <a:chOff x="-1149800" y="801700"/>
            <a:chExt cx="247950" cy="167700"/>
          </a:xfrm>
        </p:grpSpPr>
        <p:sp>
          <p:nvSpPr>
            <p:cNvPr id="2685" name="Google Shape;268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7" name="Google Shape;2687;p22"/>
          <p:cNvGrpSpPr/>
          <p:nvPr/>
        </p:nvGrpSpPr>
        <p:grpSpPr>
          <a:xfrm rot="-6011115">
            <a:off x="7331751" y="4965355"/>
            <a:ext cx="220984" cy="197287"/>
            <a:chOff x="-1149800" y="801700"/>
            <a:chExt cx="247950" cy="167700"/>
          </a:xfrm>
        </p:grpSpPr>
        <p:sp>
          <p:nvSpPr>
            <p:cNvPr id="2688" name="Google Shape;268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0" name="Google Shape;2690;p22"/>
          <p:cNvGrpSpPr/>
          <p:nvPr/>
        </p:nvGrpSpPr>
        <p:grpSpPr>
          <a:xfrm rot="-6011115">
            <a:off x="7331751" y="5270155"/>
            <a:ext cx="220984" cy="197287"/>
            <a:chOff x="-1149800" y="801700"/>
            <a:chExt cx="247950" cy="167700"/>
          </a:xfrm>
        </p:grpSpPr>
        <p:sp>
          <p:nvSpPr>
            <p:cNvPr id="2691" name="Google Shape;269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3" name="Google Shape;2693;p22"/>
          <p:cNvGrpSpPr/>
          <p:nvPr/>
        </p:nvGrpSpPr>
        <p:grpSpPr>
          <a:xfrm rot="-6011115">
            <a:off x="7331751" y="5574955"/>
            <a:ext cx="220984" cy="197287"/>
            <a:chOff x="-1149800" y="801700"/>
            <a:chExt cx="247950" cy="167700"/>
          </a:xfrm>
        </p:grpSpPr>
        <p:sp>
          <p:nvSpPr>
            <p:cNvPr id="2694" name="Google Shape;269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6" name="Google Shape;2696;p22"/>
          <p:cNvGrpSpPr/>
          <p:nvPr/>
        </p:nvGrpSpPr>
        <p:grpSpPr>
          <a:xfrm rot="-6011115">
            <a:off x="7331751" y="5879755"/>
            <a:ext cx="220984" cy="197287"/>
            <a:chOff x="-1149800" y="801700"/>
            <a:chExt cx="247950" cy="167700"/>
          </a:xfrm>
        </p:grpSpPr>
        <p:sp>
          <p:nvSpPr>
            <p:cNvPr id="2697" name="Google Shape;269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9" name="Google Shape;2699;p22"/>
          <p:cNvGrpSpPr/>
          <p:nvPr/>
        </p:nvGrpSpPr>
        <p:grpSpPr>
          <a:xfrm rot="-6011115">
            <a:off x="7331751" y="6184555"/>
            <a:ext cx="220984" cy="197287"/>
            <a:chOff x="-1149800" y="801700"/>
            <a:chExt cx="247950" cy="167700"/>
          </a:xfrm>
        </p:grpSpPr>
        <p:sp>
          <p:nvSpPr>
            <p:cNvPr id="2700" name="Google Shape;270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2" name="Google Shape;2702;p22"/>
          <p:cNvGrpSpPr/>
          <p:nvPr/>
        </p:nvGrpSpPr>
        <p:grpSpPr>
          <a:xfrm rot="-6011115">
            <a:off x="7331751" y="6489356"/>
            <a:ext cx="220984" cy="197287"/>
            <a:chOff x="-1149800" y="801700"/>
            <a:chExt cx="247950" cy="167700"/>
          </a:xfrm>
        </p:grpSpPr>
        <p:sp>
          <p:nvSpPr>
            <p:cNvPr id="2703" name="Google Shape;270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5" name="Google Shape;2705;p22"/>
          <p:cNvGrpSpPr/>
          <p:nvPr/>
        </p:nvGrpSpPr>
        <p:grpSpPr>
          <a:xfrm rot="-6011115">
            <a:off x="7331751" y="6759631"/>
            <a:ext cx="220984" cy="197287"/>
            <a:chOff x="-1149800" y="801700"/>
            <a:chExt cx="247950" cy="167700"/>
          </a:xfrm>
        </p:grpSpPr>
        <p:sp>
          <p:nvSpPr>
            <p:cNvPr id="2706" name="Google Shape;270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8" name="Google Shape;2708;p22"/>
          <p:cNvGrpSpPr/>
          <p:nvPr/>
        </p:nvGrpSpPr>
        <p:grpSpPr>
          <a:xfrm rot="-6011115">
            <a:off x="7331751" y="7029906"/>
            <a:ext cx="220984" cy="197287"/>
            <a:chOff x="-1149800" y="801700"/>
            <a:chExt cx="247950" cy="167700"/>
          </a:xfrm>
        </p:grpSpPr>
        <p:sp>
          <p:nvSpPr>
            <p:cNvPr id="2709" name="Google Shape;270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1" name="Google Shape;2711;p22"/>
          <p:cNvGrpSpPr/>
          <p:nvPr/>
        </p:nvGrpSpPr>
        <p:grpSpPr>
          <a:xfrm rot="-6011115">
            <a:off x="7331751" y="7300181"/>
            <a:ext cx="220984" cy="197287"/>
            <a:chOff x="-1149800" y="801700"/>
            <a:chExt cx="247950" cy="167700"/>
          </a:xfrm>
        </p:grpSpPr>
        <p:sp>
          <p:nvSpPr>
            <p:cNvPr id="2712" name="Google Shape;271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4" name="Google Shape;2714;p22"/>
          <p:cNvGrpSpPr/>
          <p:nvPr/>
        </p:nvGrpSpPr>
        <p:grpSpPr>
          <a:xfrm rot="-6011115">
            <a:off x="7331751" y="7570456"/>
            <a:ext cx="220984" cy="197287"/>
            <a:chOff x="-1149800" y="801700"/>
            <a:chExt cx="247950" cy="167700"/>
          </a:xfrm>
        </p:grpSpPr>
        <p:sp>
          <p:nvSpPr>
            <p:cNvPr id="2715" name="Google Shape;271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7" name="Google Shape;2717;p22"/>
          <p:cNvGrpSpPr/>
          <p:nvPr/>
        </p:nvGrpSpPr>
        <p:grpSpPr>
          <a:xfrm rot="-6011115">
            <a:off x="7331751" y="7840731"/>
            <a:ext cx="220984" cy="197287"/>
            <a:chOff x="-1149800" y="801700"/>
            <a:chExt cx="247950" cy="167700"/>
          </a:xfrm>
        </p:grpSpPr>
        <p:sp>
          <p:nvSpPr>
            <p:cNvPr id="2718" name="Google Shape;271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0" name="Google Shape;2720;p22"/>
          <p:cNvGrpSpPr/>
          <p:nvPr/>
        </p:nvGrpSpPr>
        <p:grpSpPr>
          <a:xfrm rot="-6011115">
            <a:off x="7331751" y="8111006"/>
            <a:ext cx="220984" cy="197287"/>
            <a:chOff x="-1149800" y="801700"/>
            <a:chExt cx="247950" cy="167700"/>
          </a:xfrm>
        </p:grpSpPr>
        <p:sp>
          <p:nvSpPr>
            <p:cNvPr id="2721" name="Google Shape;272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3" name="Google Shape;2723;p22"/>
          <p:cNvGrpSpPr/>
          <p:nvPr/>
        </p:nvGrpSpPr>
        <p:grpSpPr>
          <a:xfrm rot="-6011115">
            <a:off x="7331751" y="8381282"/>
            <a:ext cx="220984" cy="197287"/>
            <a:chOff x="-1149800" y="801700"/>
            <a:chExt cx="247950" cy="167700"/>
          </a:xfrm>
        </p:grpSpPr>
        <p:sp>
          <p:nvSpPr>
            <p:cNvPr id="2724" name="Google Shape;272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6" name="Google Shape;2726;p22"/>
          <p:cNvGrpSpPr/>
          <p:nvPr/>
        </p:nvGrpSpPr>
        <p:grpSpPr>
          <a:xfrm rot="-6011115">
            <a:off x="7331751" y="8651557"/>
            <a:ext cx="220984" cy="197287"/>
            <a:chOff x="-1149800" y="801700"/>
            <a:chExt cx="247950" cy="167700"/>
          </a:xfrm>
        </p:grpSpPr>
        <p:sp>
          <p:nvSpPr>
            <p:cNvPr id="2727" name="Google Shape;272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9" name="Google Shape;2729;p22"/>
          <p:cNvGrpSpPr/>
          <p:nvPr/>
        </p:nvGrpSpPr>
        <p:grpSpPr>
          <a:xfrm rot="-6011115">
            <a:off x="7331751" y="9732657"/>
            <a:ext cx="220984" cy="197287"/>
            <a:chOff x="-1149800" y="801700"/>
            <a:chExt cx="247950" cy="167700"/>
          </a:xfrm>
        </p:grpSpPr>
        <p:sp>
          <p:nvSpPr>
            <p:cNvPr id="2730" name="Google Shape;273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2" name="Google Shape;2732;p22"/>
          <p:cNvGrpSpPr/>
          <p:nvPr/>
        </p:nvGrpSpPr>
        <p:grpSpPr>
          <a:xfrm rot="-6011115">
            <a:off x="7331751" y="8921832"/>
            <a:ext cx="220984" cy="197287"/>
            <a:chOff x="-1149800" y="801700"/>
            <a:chExt cx="247950" cy="167700"/>
          </a:xfrm>
        </p:grpSpPr>
        <p:sp>
          <p:nvSpPr>
            <p:cNvPr id="2733" name="Google Shape;273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5" name="Google Shape;2735;p22"/>
          <p:cNvGrpSpPr/>
          <p:nvPr/>
        </p:nvGrpSpPr>
        <p:grpSpPr>
          <a:xfrm rot="-6011115">
            <a:off x="7331751" y="9462382"/>
            <a:ext cx="220984" cy="197287"/>
            <a:chOff x="-1149800" y="801700"/>
            <a:chExt cx="247950" cy="167700"/>
          </a:xfrm>
        </p:grpSpPr>
        <p:sp>
          <p:nvSpPr>
            <p:cNvPr id="2736" name="Google Shape;273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8" name="Google Shape;2738;p22"/>
          <p:cNvGrpSpPr/>
          <p:nvPr/>
        </p:nvGrpSpPr>
        <p:grpSpPr>
          <a:xfrm rot="-6011115">
            <a:off x="7331751" y="9192107"/>
            <a:ext cx="220984" cy="197287"/>
            <a:chOff x="-1149800" y="801700"/>
            <a:chExt cx="247950" cy="167700"/>
          </a:xfrm>
        </p:grpSpPr>
        <p:sp>
          <p:nvSpPr>
            <p:cNvPr id="2739" name="Google Shape;273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1" name="Google Shape;2741;p22"/>
          <p:cNvGrpSpPr/>
          <p:nvPr/>
        </p:nvGrpSpPr>
        <p:grpSpPr>
          <a:xfrm rot="-6011115">
            <a:off x="7331751" y="10273208"/>
            <a:ext cx="220984" cy="197287"/>
            <a:chOff x="-1149800" y="801700"/>
            <a:chExt cx="247950" cy="167700"/>
          </a:xfrm>
        </p:grpSpPr>
        <p:sp>
          <p:nvSpPr>
            <p:cNvPr id="2742" name="Google Shape;274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4" name="Google Shape;2744;p22"/>
          <p:cNvGrpSpPr/>
          <p:nvPr/>
        </p:nvGrpSpPr>
        <p:grpSpPr>
          <a:xfrm rot="-6011115">
            <a:off x="7331751" y="10002932"/>
            <a:ext cx="220984" cy="197287"/>
            <a:chOff x="-1149800" y="801700"/>
            <a:chExt cx="247950" cy="167700"/>
          </a:xfrm>
        </p:grpSpPr>
        <p:sp>
          <p:nvSpPr>
            <p:cNvPr id="2745" name="Google Shape;274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7" name="Google Shape;2747;p22"/>
          <p:cNvGrpSpPr/>
          <p:nvPr/>
        </p:nvGrpSpPr>
        <p:grpSpPr>
          <a:xfrm rot="-611115">
            <a:off x="7120208" y="10462265"/>
            <a:ext cx="220984" cy="197304"/>
            <a:chOff x="-1149800" y="801700"/>
            <a:chExt cx="247950" cy="167700"/>
          </a:xfrm>
        </p:grpSpPr>
        <p:sp>
          <p:nvSpPr>
            <p:cNvPr id="2748" name="Google Shape;274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0" name="Google Shape;2750;p22"/>
          <p:cNvGrpSpPr/>
          <p:nvPr/>
        </p:nvGrpSpPr>
        <p:grpSpPr>
          <a:xfrm rot="-611115">
            <a:off x="6205810" y="10462265"/>
            <a:ext cx="220984" cy="197304"/>
            <a:chOff x="-1149800" y="801700"/>
            <a:chExt cx="247950" cy="167700"/>
          </a:xfrm>
        </p:grpSpPr>
        <p:sp>
          <p:nvSpPr>
            <p:cNvPr id="2751" name="Google Shape;275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3" name="Google Shape;2753;p22"/>
          <p:cNvGrpSpPr/>
          <p:nvPr/>
        </p:nvGrpSpPr>
        <p:grpSpPr>
          <a:xfrm rot="-611115">
            <a:off x="6510610" y="10462265"/>
            <a:ext cx="220984" cy="197304"/>
            <a:chOff x="-1149800" y="801700"/>
            <a:chExt cx="247950" cy="167700"/>
          </a:xfrm>
        </p:grpSpPr>
        <p:sp>
          <p:nvSpPr>
            <p:cNvPr id="2754" name="Google Shape;275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6" name="Google Shape;2756;p22"/>
          <p:cNvGrpSpPr/>
          <p:nvPr/>
        </p:nvGrpSpPr>
        <p:grpSpPr>
          <a:xfrm rot="-611115">
            <a:off x="6815409" y="10462265"/>
            <a:ext cx="220984" cy="197304"/>
            <a:chOff x="-1149800" y="801700"/>
            <a:chExt cx="247950" cy="167700"/>
          </a:xfrm>
        </p:grpSpPr>
        <p:sp>
          <p:nvSpPr>
            <p:cNvPr id="2757" name="Google Shape;275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9" name="Google Shape;2759;p22"/>
          <p:cNvGrpSpPr/>
          <p:nvPr/>
        </p:nvGrpSpPr>
        <p:grpSpPr>
          <a:xfrm rot="-611115">
            <a:off x="5901011" y="10462265"/>
            <a:ext cx="220984" cy="197304"/>
            <a:chOff x="-1149800" y="801700"/>
            <a:chExt cx="247950" cy="167700"/>
          </a:xfrm>
        </p:grpSpPr>
        <p:sp>
          <p:nvSpPr>
            <p:cNvPr id="2760" name="Google Shape;276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2" name="Google Shape;2762;p22"/>
          <p:cNvGrpSpPr/>
          <p:nvPr/>
        </p:nvGrpSpPr>
        <p:grpSpPr>
          <a:xfrm rot="-611115">
            <a:off x="5596212" y="10462265"/>
            <a:ext cx="220984" cy="197304"/>
            <a:chOff x="-1149800" y="801700"/>
            <a:chExt cx="247950" cy="167700"/>
          </a:xfrm>
        </p:grpSpPr>
        <p:sp>
          <p:nvSpPr>
            <p:cNvPr id="2763" name="Google Shape;276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5" name="Google Shape;2765;p22"/>
          <p:cNvGrpSpPr/>
          <p:nvPr/>
        </p:nvGrpSpPr>
        <p:grpSpPr>
          <a:xfrm rot="-611115">
            <a:off x="5291413" y="10462265"/>
            <a:ext cx="220984" cy="197304"/>
            <a:chOff x="-1149800" y="801700"/>
            <a:chExt cx="247950" cy="167700"/>
          </a:xfrm>
        </p:grpSpPr>
        <p:sp>
          <p:nvSpPr>
            <p:cNvPr id="2766" name="Google Shape;276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8" name="Google Shape;2768;p22"/>
          <p:cNvGrpSpPr/>
          <p:nvPr/>
        </p:nvGrpSpPr>
        <p:grpSpPr>
          <a:xfrm rot="-611115">
            <a:off x="4986614" y="10462265"/>
            <a:ext cx="220984" cy="197304"/>
            <a:chOff x="-1149800" y="801700"/>
            <a:chExt cx="247950" cy="167700"/>
          </a:xfrm>
        </p:grpSpPr>
        <p:sp>
          <p:nvSpPr>
            <p:cNvPr id="2769" name="Google Shape;276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1" name="Google Shape;2771;p22"/>
          <p:cNvGrpSpPr/>
          <p:nvPr/>
        </p:nvGrpSpPr>
        <p:grpSpPr>
          <a:xfrm rot="-611115">
            <a:off x="4681815" y="10462265"/>
            <a:ext cx="220984" cy="197304"/>
            <a:chOff x="-1149800" y="801700"/>
            <a:chExt cx="247950" cy="167700"/>
          </a:xfrm>
        </p:grpSpPr>
        <p:sp>
          <p:nvSpPr>
            <p:cNvPr id="2772" name="Google Shape;277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4" name="Google Shape;2774;p22"/>
          <p:cNvGrpSpPr/>
          <p:nvPr/>
        </p:nvGrpSpPr>
        <p:grpSpPr>
          <a:xfrm rot="-611115">
            <a:off x="4377016" y="10462265"/>
            <a:ext cx="220984" cy="197304"/>
            <a:chOff x="-1149800" y="801700"/>
            <a:chExt cx="247950" cy="167700"/>
          </a:xfrm>
        </p:grpSpPr>
        <p:sp>
          <p:nvSpPr>
            <p:cNvPr id="2775" name="Google Shape;277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7" name="Google Shape;2777;p22"/>
          <p:cNvGrpSpPr/>
          <p:nvPr/>
        </p:nvGrpSpPr>
        <p:grpSpPr>
          <a:xfrm rot="-611115">
            <a:off x="4072217" y="10462265"/>
            <a:ext cx="220984" cy="197304"/>
            <a:chOff x="-1149800" y="801700"/>
            <a:chExt cx="247950" cy="167700"/>
          </a:xfrm>
        </p:grpSpPr>
        <p:sp>
          <p:nvSpPr>
            <p:cNvPr id="2778" name="Google Shape;277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0" name="Google Shape;2780;p22"/>
          <p:cNvGrpSpPr/>
          <p:nvPr/>
        </p:nvGrpSpPr>
        <p:grpSpPr>
          <a:xfrm rot="-611115">
            <a:off x="3801943" y="10462265"/>
            <a:ext cx="220984" cy="197304"/>
            <a:chOff x="-1149800" y="801700"/>
            <a:chExt cx="247950" cy="167700"/>
          </a:xfrm>
        </p:grpSpPr>
        <p:sp>
          <p:nvSpPr>
            <p:cNvPr id="2781" name="Google Shape;278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3" name="Google Shape;2783;p22"/>
          <p:cNvGrpSpPr/>
          <p:nvPr/>
        </p:nvGrpSpPr>
        <p:grpSpPr>
          <a:xfrm rot="-611115">
            <a:off x="3531669" y="10462265"/>
            <a:ext cx="220984" cy="197304"/>
            <a:chOff x="-1149800" y="801700"/>
            <a:chExt cx="247950" cy="167700"/>
          </a:xfrm>
        </p:grpSpPr>
        <p:sp>
          <p:nvSpPr>
            <p:cNvPr id="2784" name="Google Shape;278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6" name="Google Shape;2786;p22"/>
          <p:cNvGrpSpPr/>
          <p:nvPr/>
        </p:nvGrpSpPr>
        <p:grpSpPr>
          <a:xfrm rot="-611115">
            <a:off x="3261394" y="10462265"/>
            <a:ext cx="220984" cy="197304"/>
            <a:chOff x="-1149800" y="801700"/>
            <a:chExt cx="247950" cy="167700"/>
          </a:xfrm>
        </p:grpSpPr>
        <p:sp>
          <p:nvSpPr>
            <p:cNvPr id="2787" name="Google Shape;278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9" name="Google Shape;2789;p22"/>
          <p:cNvGrpSpPr/>
          <p:nvPr/>
        </p:nvGrpSpPr>
        <p:grpSpPr>
          <a:xfrm rot="-611115">
            <a:off x="2991120" y="10462265"/>
            <a:ext cx="220984" cy="197304"/>
            <a:chOff x="-1149800" y="801700"/>
            <a:chExt cx="247950" cy="167700"/>
          </a:xfrm>
        </p:grpSpPr>
        <p:sp>
          <p:nvSpPr>
            <p:cNvPr id="2790" name="Google Shape;279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2" name="Google Shape;2792;p22"/>
          <p:cNvGrpSpPr/>
          <p:nvPr/>
        </p:nvGrpSpPr>
        <p:grpSpPr>
          <a:xfrm rot="-611115">
            <a:off x="2720846" y="10462265"/>
            <a:ext cx="220984" cy="197304"/>
            <a:chOff x="-1149800" y="801700"/>
            <a:chExt cx="247950" cy="167700"/>
          </a:xfrm>
        </p:grpSpPr>
        <p:sp>
          <p:nvSpPr>
            <p:cNvPr id="2793" name="Google Shape;279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5" name="Google Shape;2795;p22"/>
          <p:cNvGrpSpPr/>
          <p:nvPr/>
        </p:nvGrpSpPr>
        <p:grpSpPr>
          <a:xfrm rot="-611115">
            <a:off x="2450572" y="10462265"/>
            <a:ext cx="220984" cy="197304"/>
            <a:chOff x="-1149800" y="801700"/>
            <a:chExt cx="247950" cy="167700"/>
          </a:xfrm>
        </p:grpSpPr>
        <p:sp>
          <p:nvSpPr>
            <p:cNvPr id="2796" name="Google Shape;279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8" name="Google Shape;2798;p22"/>
          <p:cNvGrpSpPr/>
          <p:nvPr/>
        </p:nvGrpSpPr>
        <p:grpSpPr>
          <a:xfrm rot="-611115">
            <a:off x="2180298" y="10462265"/>
            <a:ext cx="220984" cy="197304"/>
            <a:chOff x="-1149800" y="801700"/>
            <a:chExt cx="247950" cy="167700"/>
          </a:xfrm>
        </p:grpSpPr>
        <p:sp>
          <p:nvSpPr>
            <p:cNvPr id="2799" name="Google Shape;279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1" name="Google Shape;2801;p22"/>
          <p:cNvGrpSpPr/>
          <p:nvPr/>
        </p:nvGrpSpPr>
        <p:grpSpPr>
          <a:xfrm rot="-611115">
            <a:off x="1910023" y="10462265"/>
            <a:ext cx="220984" cy="197304"/>
            <a:chOff x="-1149800" y="801700"/>
            <a:chExt cx="247950" cy="167700"/>
          </a:xfrm>
        </p:grpSpPr>
        <p:sp>
          <p:nvSpPr>
            <p:cNvPr id="2802" name="Google Shape;280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4" name="Google Shape;2804;p22"/>
          <p:cNvGrpSpPr/>
          <p:nvPr/>
        </p:nvGrpSpPr>
        <p:grpSpPr>
          <a:xfrm rot="-611115">
            <a:off x="828927" y="10462265"/>
            <a:ext cx="220984" cy="197304"/>
            <a:chOff x="-1149800" y="801700"/>
            <a:chExt cx="247950" cy="167700"/>
          </a:xfrm>
        </p:grpSpPr>
        <p:sp>
          <p:nvSpPr>
            <p:cNvPr id="2805" name="Google Shape;280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7" name="Google Shape;2807;p22"/>
          <p:cNvGrpSpPr/>
          <p:nvPr/>
        </p:nvGrpSpPr>
        <p:grpSpPr>
          <a:xfrm rot="-611115">
            <a:off x="1639749" y="10462265"/>
            <a:ext cx="220984" cy="197304"/>
            <a:chOff x="-1149800" y="801700"/>
            <a:chExt cx="247950" cy="167700"/>
          </a:xfrm>
        </p:grpSpPr>
        <p:sp>
          <p:nvSpPr>
            <p:cNvPr id="2808" name="Google Shape;280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0" name="Google Shape;2810;p22"/>
          <p:cNvGrpSpPr/>
          <p:nvPr/>
        </p:nvGrpSpPr>
        <p:grpSpPr>
          <a:xfrm rot="-611115">
            <a:off x="1099201" y="10462265"/>
            <a:ext cx="220984" cy="197304"/>
            <a:chOff x="-1149800" y="801700"/>
            <a:chExt cx="247950" cy="167700"/>
          </a:xfrm>
        </p:grpSpPr>
        <p:sp>
          <p:nvSpPr>
            <p:cNvPr id="2811" name="Google Shape;281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3" name="Google Shape;2813;p22"/>
          <p:cNvGrpSpPr/>
          <p:nvPr/>
        </p:nvGrpSpPr>
        <p:grpSpPr>
          <a:xfrm rot="-611115">
            <a:off x="1369475" y="10462265"/>
            <a:ext cx="220984" cy="197304"/>
            <a:chOff x="-1149800" y="801700"/>
            <a:chExt cx="247950" cy="167700"/>
          </a:xfrm>
        </p:grpSpPr>
        <p:sp>
          <p:nvSpPr>
            <p:cNvPr id="2814" name="Google Shape;281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6" name="Google Shape;2816;p22"/>
          <p:cNvGrpSpPr/>
          <p:nvPr/>
        </p:nvGrpSpPr>
        <p:grpSpPr>
          <a:xfrm rot="-611115">
            <a:off x="288378" y="10462265"/>
            <a:ext cx="220984" cy="197304"/>
            <a:chOff x="-1149800" y="801700"/>
            <a:chExt cx="247950" cy="167700"/>
          </a:xfrm>
        </p:grpSpPr>
        <p:sp>
          <p:nvSpPr>
            <p:cNvPr id="2817" name="Google Shape;281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9" name="Google Shape;2819;p22"/>
          <p:cNvGrpSpPr/>
          <p:nvPr/>
        </p:nvGrpSpPr>
        <p:grpSpPr>
          <a:xfrm rot="-611115">
            <a:off x="558652" y="10462265"/>
            <a:ext cx="220984" cy="197304"/>
            <a:chOff x="-1149800" y="801700"/>
            <a:chExt cx="247950" cy="167700"/>
          </a:xfrm>
        </p:grpSpPr>
        <p:sp>
          <p:nvSpPr>
            <p:cNvPr id="2820" name="Google Shape;282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2" name="Google Shape;2822;p22"/>
          <p:cNvGrpSpPr/>
          <p:nvPr/>
        </p:nvGrpSpPr>
        <p:grpSpPr>
          <a:xfrm rot="-611115">
            <a:off x="18103" y="10462240"/>
            <a:ext cx="220984" cy="197304"/>
            <a:chOff x="-1149800" y="801700"/>
            <a:chExt cx="247950" cy="167700"/>
          </a:xfrm>
        </p:grpSpPr>
        <p:sp>
          <p:nvSpPr>
            <p:cNvPr id="2823" name="Google Shape;282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2825" name="Google Shape;2825;p22"/>
          <p:cNvGraphicFramePr/>
          <p:nvPr/>
        </p:nvGraphicFramePr>
        <p:xfrm>
          <a:off x="13" y="835700"/>
          <a:ext cx="3000000" cy="3000000"/>
        </p:xfrm>
        <a:graphic>
          <a:graphicData uri="http://schemas.openxmlformats.org/drawingml/2006/table">
            <a:tbl>
              <a:tblPr>
                <a:noFill/>
                <a:tableStyleId>{113A9509-930A-409E-B555-A09F31EA976B}</a:tableStyleId>
              </a:tblPr>
              <a:tblGrid>
                <a:gridCol w="1890000"/>
                <a:gridCol w="1912900"/>
                <a:gridCol w="1867075"/>
                <a:gridCol w="1890000"/>
              </a:tblGrid>
              <a:tr h="352025">
                <a:tc gridSpan="4">
                  <a:txBody>
                    <a:bodyPr/>
                    <a:lstStyle/>
                    <a:p>
                      <a:pPr indent="0" lvl="0" marL="0" rtl="0" algn="l">
                        <a:spcBef>
                          <a:spcPts val="0"/>
                        </a:spcBef>
                        <a:spcAft>
                          <a:spcPts val="0"/>
                        </a:spcAft>
                        <a:buNone/>
                      </a:pPr>
                      <a:r>
                        <a:rPr b="1" lang="ar" sz="1100">
                          <a:latin typeface="Titillium Web"/>
                          <a:ea typeface="Titillium Web"/>
                          <a:cs typeface="Titillium Web"/>
                          <a:sym typeface="Titillium Web"/>
                        </a:rPr>
                        <a:t>What’s the drug of choice in Congestive heart failure?</a:t>
                      </a:r>
                      <a:endParaRPr b="1"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c hMerge="1"/>
                <a:tc hMerge="1"/>
              </a:tr>
              <a:tr h="352025">
                <a:tc>
                  <a:txBody>
                    <a:bodyPr/>
                    <a:lstStyle/>
                    <a:p>
                      <a:pPr indent="0" lvl="0" marL="0" rtl="0" algn="l">
                        <a:spcBef>
                          <a:spcPts val="0"/>
                        </a:spcBef>
                        <a:spcAft>
                          <a:spcPts val="0"/>
                        </a:spcAft>
                        <a:buNone/>
                      </a:pPr>
                      <a:r>
                        <a:rPr lang="ar" sz="1100">
                          <a:latin typeface="Titillium Web"/>
                          <a:ea typeface="Titillium Web"/>
                          <a:cs typeface="Titillium Web"/>
                          <a:sym typeface="Titillium Web"/>
                        </a:rPr>
                        <a:t>a- Propranolol</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b- Carvedilol</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c- Timolol</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d-Sotalol</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52025">
                <a:tc gridSpan="4">
                  <a:txBody>
                    <a:bodyPr/>
                    <a:lstStyle/>
                    <a:p>
                      <a:pPr indent="0" lvl="0" marL="0" rtl="0" algn="l">
                        <a:spcBef>
                          <a:spcPts val="0"/>
                        </a:spcBef>
                        <a:spcAft>
                          <a:spcPts val="0"/>
                        </a:spcAft>
                        <a:buNone/>
                      </a:pPr>
                      <a:r>
                        <a:rPr b="1" lang="ar" sz="1100">
                          <a:latin typeface="Titillium Web"/>
                          <a:ea typeface="Titillium Web"/>
                          <a:cs typeface="Titillium Web"/>
                          <a:sym typeface="Titillium Web"/>
                        </a:rPr>
                        <a:t>2- Which drug that have short half-life of 10 min?</a:t>
                      </a:r>
                      <a:endParaRPr b="1"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c hMerge="1"/>
                <a:tc hMerge="1"/>
              </a:tr>
              <a:tr h="352025">
                <a:tc>
                  <a:txBody>
                    <a:bodyPr/>
                    <a:lstStyle/>
                    <a:p>
                      <a:pPr indent="0" lvl="0" marL="0" rtl="0" algn="l">
                        <a:spcBef>
                          <a:spcPts val="0"/>
                        </a:spcBef>
                        <a:spcAft>
                          <a:spcPts val="0"/>
                        </a:spcAft>
                        <a:buNone/>
                      </a:pPr>
                      <a:r>
                        <a:rPr lang="ar" sz="1100">
                          <a:latin typeface="Titillium Web"/>
                          <a:ea typeface="Titillium Web"/>
                          <a:cs typeface="Titillium Web"/>
                          <a:sym typeface="Titillium Web"/>
                        </a:rPr>
                        <a:t>a-Metoprolol</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b-Atenolol</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c- Esmolol</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d- P</a:t>
                      </a:r>
                      <a:r>
                        <a:rPr lang="ar" sz="1100">
                          <a:latin typeface="Titillium Web"/>
                          <a:ea typeface="Titillium Web"/>
                          <a:cs typeface="Titillium Web"/>
                          <a:sym typeface="Titillium Web"/>
                        </a:rPr>
                        <a:t>ropranolol </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52025">
                <a:tc gridSpan="4">
                  <a:txBody>
                    <a:bodyPr/>
                    <a:lstStyle/>
                    <a:p>
                      <a:pPr indent="0" lvl="0" marL="0" rtl="0" algn="l">
                        <a:spcBef>
                          <a:spcPts val="0"/>
                        </a:spcBef>
                        <a:spcAft>
                          <a:spcPts val="0"/>
                        </a:spcAft>
                        <a:buNone/>
                      </a:pPr>
                      <a:r>
                        <a:rPr b="1" lang="ar" sz="1100">
                          <a:latin typeface="Titillium Web"/>
                          <a:ea typeface="Titillium Web"/>
                          <a:cs typeface="Titillium Web"/>
                          <a:sym typeface="Titillium Web"/>
                        </a:rPr>
                        <a:t>3- what is the main use of Bisoprolol?</a:t>
                      </a:r>
                      <a:endParaRPr b="1"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c hMerge="1"/>
                <a:tc hMerge="1"/>
              </a:tr>
              <a:tr h="352025">
                <a:tc>
                  <a:txBody>
                    <a:bodyPr/>
                    <a:lstStyle/>
                    <a:p>
                      <a:pPr indent="0" lvl="0" marL="0" rtl="0" algn="l">
                        <a:spcBef>
                          <a:spcPts val="0"/>
                        </a:spcBef>
                        <a:spcAft>
                          <a:spcPts val="0"/>
                        </a:spcAft>
                        <a:buNone/>
                      </a:pPr>
                      <a:r>
                        <a:rPr lang="ar" sz="1100">
                          <a:latin typeface="Titillium Web"/>
                          <a:ea typeface="Titillium Web"/>
                          <a:cs typeface="Titillium Web"/>
                          <a:sym typeface="Titillium Web"/>
                        </a:rPr>
                        <a:t>a- Hypertension</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b-</a:t>
                      </a:r>
                      <a:r>
                        <a:rPr lang="ar" sz="1100">
                          <a:latin typeface="Titillium Web"/>
                          <a:ea typeface="Titillium Web"/>
                          <a:cs typeface="Titillium Web"/>
                          <a:sym typeface="Titillium Web"/>
                        </a:rPr>
                        <a:t>Angina pectoris</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c- MI</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d- CHF</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52025">
                <a:tc gridSpan="4">
                  <a:txBody>
                    <a:bodyPr/>
                    <a:lstStyle/>
                    <a:p>
                      <a:pPr indent="0" lvl="0" marL="0" rtl="0" algn="l">
                        <a:spcBef>
                          <a:spcPts val="0"/>
                        </a:spcBef>
                        <a:spcAft>
                          <a:spcPts val="0"/>
                        </a:spcAft>
                        <a:buNone/>
                      </a:pPr>
                      <a:r>
                        <a:rPr b="1" lang="ar" sz="1100">
                          <a:latin typeface="Titillium Web"/>
                          <a:ea typeface="Titillium Web"/>
                          <a:cs typeface="Titillium Web"/>
                          <a:sym typeface="Titillium Web"/>
                        </a:rPr>
                        <a:t>4- Which one is true about Proranolol?</a:t>
                      </a:r>
                      <a:endParaRPr b="1"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c hMerge="1"/>
                <a:tc hMerge="1"/>
              </a:tr>
              <a:tr h="467600">
                <a:tc>
                  <a:txBody>
                    <a:bodyPr/>
                    <a:lstStyle/>
                    <a:p>
                      <a:pPr indent="0" lvl="0" marL="0" rtl="0" algn="l">
                        <a:spcBef>
                          <a:spcPts val="0"/>
                        </a:spcBef>
                        <a:spcAft>
                          <a:spcPts val="0"/>
                        </a:spcAft>
                        <a:buNone/>
                      </a:pPr>
                      <a:r>
                        <a:rPr lang="ar" sz="1100">
                          <a:latin typeface="Titillium Web"/>
                          <a:ea typeface="Titillium Web"/>
                          <a:cs typeface="Titillium Web"/>
                          <a:sym typeface="Titillium Web"/>
                        </a:rPr>
                        <a:t>a-</a:t>
                      </a:r>
                      <a:r>
                        <a:rPr lang="ar" sz="1100">
                          <a:latin typeface="Titillium Web"/>
                          <a:ea typeface="Titillium Web"/>
                          <a:cs typeface="Titillium Web"/>
                          <a:sym typeface="Titillium Web"/>
                        </a:rPr>
                        <a:t>don’t have sedation action</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b</a:t>
                      </a:r>
                      <a:r>
                        <a:rPr lang="ar" sz="1100">
                          <a:latin typeface="Titillium Web"/>
                          <a:ea typeface="Titillium Web"/>
                          <a:cs typeface="Titillium Web"/>
                          <a:sym typeface="Titillium Web"/>
                        </a:rPr>
                        <a:t>-membrane stabilization</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c</a:t>
                      </a:r>
                      <a:r>
                        <a:rPr lang="ar" sz="1100">
                          <a:latin typeface="Titillium Web"/>
                          <a:ea typeface="Titillium Web"/>
                          <a:cs typeface="Titillium Web"/>
                          <a:sym typeface="Titillium Web"/>
                        </a:rPr>
                        <a:t>- selecive b1 blocker</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d</a:t>
                      </a:r>
                      <a:r>
                        <a:rPr lang="ar" sz="1100">
                          <a:latin typeface="Titillium Web"/>
                          <a:ea typeface="Titillium Web"/>
                          <a:cs typeface="Titillium Web"/>
                          <a:sym typeface="Titillium Web"/>
                        </a:rPr>
                        <a:t>- increase the cardiac output</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352025">
                <a:tc gridSpan="4">
                  <a:txBody>
                    <a:bodyPr/>
                    <a:lstStyle/>
                    <a:p>
                      <a:pPr indent="0" lvl="0" marL="0" rtl="0" algn="l">
                        <a:spcBef>
                          <a:spcPts val="0"/>
                        </a:spcBef>
                        <a:spcAft>
                          <a:spcPts val="0"/>
                        </a:spcAft>
                        <a:buNone/>
                      </a:pPr>
                      <a:r>
                        <a:rPr b="1" lang="ar" sz="1100">
                          <a:latin typeface="Titillium Web"/>
                          <a:ea typeface="Titillium Web"/>
                          <a:cs typeface="Titillium Web"/>
                          <a:sym typeface="Titillium Web"/>
                        </a:rPr>
                        <a:t>5-What’s the drug of choice in Cardiac Arrhythmias?</a:t>
                      </a:r>
                      <a:endParaRPr b="1"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c hMerge="1"/>
                <a:tc hMerge="1"/>
              </a:tr>
              <a:tr h="352025">
                <a:tc>
                  <a:txBody>
                    <a:bodyPr/>
                    <a:lstStyle/>
                    <a:p>
                      <a:pPr indent="0" lvl="0" marL="0" rtl="0" algn="l">
                        <a:spcBef>
                          <a:spcPts val="0"/>
                        </a:spcBef>
                        <a:spcAft>
                          <a:spcPts val="0"/>
                        </a:spcAft>
                        <a:buNone/>
                      </a:pPr>
                      <a:r>
                        <a:rPr lang="ar" sz="1100">
                          <a:latin typeface="Titillium Web"/>
                          <a:ea typeface="Titillium Web"/>
                          <a:cs typeface="Titillium Web"/>
                          <a:sym typeface="Titillium Web"/>
                        </a:rPr>
                        <a:t>a-Timolol</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b-Labetalol </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c-Bisoprolol</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d-Propranolol </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352025">
                <a:tc gridSpan="4">
                  <a:txBody>
                    <a:bodyPr/>
                    <a:lstStyle/>
                    <a:p>
                      <a:pPr indent="0" lvl="0" marL="0" rtl="0" algn="l">
                        <a:spcBef>
                          <a:spcPts val="0"/>
                        </a:spcBef>
                        <a:spcAft>
                          <a:spcPts val="0"/>
                        </a:spcAft>
                        <a:buNone/>
                      </a:pPr>
                      <a:r>
                        <a:rPr lang="ar" sz="1100">
                          <a:latin typeface="Titillium Web"/>
                          <a:ea typeface="Titillium Web"/>
                          <a:cs typeface="Titillium Web"/>
                          <a:sym typeface="Titillium Web"/>
                        </a:rPr>
                        <a:t>6-Which drug is blocking the Na channels?</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c hMerge="1"/>
                <a:tc hMerge="1"/>
              </a:tr>
              <a:tr h="352025">
                <a:tc>
                  <a:txBody>
                    <a:bodyPr/>
                    <a:lstStyle/>
                    <a:p>
                      <a:pPr indent="0" lvl="0" marL="0" rtl="0" algn="l">
                        <a:spcBef>
                          <a:spcPts val="0"/>
                        </a:spcBef>
                        <a:spcAft>
                          <a:spcPts val="0"/>
                        </a:spcAft>
                        <a:buNone/>
                      </a:pPr>
                      <a:r>
                        <a:rPr lang="ar" sz="1100">
                          <a:latin typeface="Titillium Web"/>
                          <a:ea typeface="Titillium Web"/>
                          <a:cs typeface="Titillium Web"/>
                          <a:sym typeface="Titillium Web"/>
                        </a:rPr>
                        <a:t>a-Sotalol</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b-Propranolol </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c-Carvedilol </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d-Acebutolol</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sp>
        <p:nvSpPr>
          <p:cNvPr id="2826" name="Google Shape;2826;p22"/>
          <p:cNvSpPr/>
          <p:nvPr/>
        </p:nvSpPr>
        <p:spPr>
          <a:xfrm>
            <a:off x="556325" y="304775"/>
            <a:ext cx="64008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lang="ar" sz="2400">
                <a:latin typeface="Playfair Display"/>
                <a:ea typeface="Playfair Display"/>
                <a:cs typeface="Playfair Display"/>
                <a:sym typeface="Playfair Display"/>
              </a:rPr>
              <a:t>MCQ’S </a:t>
            </a:r>
            <a:endParaRPr b="1" i="0" sz="1400" u="none" cap="none" strike="noStrike">
              <a:solidFill>
                <a:srgbClr val="000000"/>
              </a:solidFill>
              <a:latin typeface="Playfair Display"/>
              <a:ea typeface="Playfair Display"/>
              <a:cs typeface="Playfair Display"/>
              <a:sym typeface="Playfair Display"/>
            </a:endParaRPr>
          </a:p>
        </p:txBody>
      </p:sp>
      <p:sp>
        <p:nvSpPr>
          <p:cNvPr id="2827" name="Google Shape;2827;p22"/>
          <p:cNvSpPr/>
          <p:nvPr/>
        </p:nvSpPr>
        <p:spPr>
          <a:xfrm flipH="1" rot="-5400000">
            <a:off x="5890675" y="4882638"/>
            <a:ext cx="564900" cy="1581900"/>
          </a:xfrm>
          <a:prstGeom prst="roundRect">
            <a:avLst>
              <a:gd fmla="val 15932" name="adj"/>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ar">
                <a:solidFill>
                  <a:srgbClr val="B7B7B7"/>
                </a:solidFill>
                <a:latin typeface="Trebuchet MS"/>
                <a:ea typeface="Trebuchet MS"/>
                <a:cs typeface="Trebuchet MS"/>
                <a:sym typeface="Trebuchet MS"/>
              </a:rPr>
              <a:t>1- b</a:t>
            </a:r>
            <a:endParaRPr>
              <a:solidFill>
                <a:srgbClr val="B7B7B7"/>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ar">
                <a:solidFill>
                  <a:srgbClr val="B7B7B7"/>
                </a:solidFill>
                <a:latin typeface="Trebuchet MS"/>
                <a:ea typeface="Trebuchet MS"/>
                <a:cs typeface="Trebuchet MS"/>
                <a:sym typeface="Trebuchet MS"/>
              </a:rPr>
              <a:t>2- c</a:t>
            </a:r>
            <a:endParaRPr>
              <a:solidFill>
                <a:srgbClr val="B7B7B7"/>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ar">
                <a:solidFill>
                  <a:srgbClr val="B7B7B7"/>
                </a:solidFill>
                <a:latin typeface="Trebuchet MS"/>
                <a:ea typeface="Trebuchet MS"/>
                <a:cs typeface="Trebuchet MS"/>
                <a:sym typeface="Trebuchet MS"/>
              </a:rPr>
              <a:t>3- a</a:t>
            </a:r>
            <a:endParaRPr>
              <a:solidFill>
                <a:srgbClr val="B7B7B7"/>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ar">
                <a:solidFill>
                  <a:srgbClr val="B7B7B7"/>
                </a:solidFill>
                <a:latin typeface="Trebuchet MS"/>
                <a:ea typeface="Trebuchet MS"/>
                <a:cs typeface="Trebuchet MS"/>
                <a:sym typeface="Trebuchet MS"/>
              </a:rPr>
              <a:t>4- b</a:t>
            </a:r>
            <a:endParaRPr>
              <a:solidFill>
                <a:srgbClr val="B7B7B7"/>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ar">
                <a:solidFill>
                  <a:srgbClr val="B7B7B7"/>
                </a:solidFill>
                <a:latin typeface="Trebuchet MS"/>
                <a:ea typeface="Trebuchet MS"/>
                <a:cs typeface="Trebuchet MS"/>
                <a:sym typeface="Trebuchet MS"/>
              </a:rPr>
              <a:t>5- c</a:t>
            </a:r>
            <a:endParaRPr>
              <a:solidFill>
                <a:srgbClr val="B7B7B7"/>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ar">
                <a:solidFill>
                  <a:srgbClr val="B7B7B7"/>
                </a:solidFill>
                <a:latin typeface="Trebuchet MS"/>
                <a:ea typeface="Trebuchet MS"/>
                <a:cs typeface="Trebuchet MS"/>
                <a:sym typeface="Trebuchet MS"/>
              </a:rPr>
              <a:t>6- b</a:t>
            </a:r>
            <a:endParaRPr>
              <a:solidFill>
                <a:srgbClr val="B7B7B7"/>
              </a:solidFill>
              <a:latin typeface="Trebuchet MS"/>
              <a:ea typeface="Trebuchet MS"/>
              <a:cs typeface="Trebuchet MS"/>
              <a:sym typeface="Trebuchet MS"/>
            </a:endParaRPr>
          </a:p>
        </p:txBody>
      </p:sp>
      <p:sp>
        <p:nvSpPr>
          <p:cNvPr id="2828" name="Google Shape;2828;p22"/>
          <p:cNvSpPr/>
          <p:nvPr/>
        </p:nvSpPr>
        <p:spPr>
          <a:xfrm>
            <a:off x="625800" y="5716000"/>
            <a:ext cx="64008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lang="ar" sz="2400">
                <a:latin typeface="Playfair Display"/>
                <a:ea typeface="Playfair Display"/>
                <a:cs typeface="Playfair Display"/>
                <a:sym typeface="Playfair Display"/>
              </a:rPr>
              <a:t>SAQ’S </a:t>
            </a:r>
            <a:endParaRPr b="1" i="0" sz="2400" u="none" cap="none" strike="noStrike">
              <a:solidFill>
                <a:srgbClr val="000000"/>
              </a:solidFill>
              <a:latin typeface="Playfair Display"/>
              <a:ea typeface="Playfair Display"/>
              <a:cs typeface="Playfair Display"/>
              <a:sym typeface="Playfair Display"/>
            </a:endParaRPr>
          </a:p>
        </p:txBody>
      </p:sp>
      <p:graphicFrame>
        <p:nvGraphicFramePr>
          <p:cNvPr id="2829" name="Google Shape;2829;p22"/>
          <p:cNvGraphicFramePr/>
          <p:nvPr/>
        </p:nvGraphicFramePr>
        <p:xfrm>
          <a:off x="25" y="6298325"/>
          <a:ext cx="3000000" cy="3000000"/>
        </p:xfrm>
        <a:graphic>
          <a:graphicData uri="http://schemas.openxmlformats.org/drawingml/2006/table">
            <a:tbl>
              <a:tblPr>
                <a:noFill/>
                <a:tableStyleId>{113A9509-930A-409E-B555-A09F31EA976B}</a:tableStyleId>
              </a:tblPr>
              <a:tblGrid>
                <a:gridCol w="7559975"/>
              </a:tblGrid>
              <a:tr h="381000">
                <a:tc>
                  <a:txBody>
                    <a:bodyPr/>
                    <a:lstStyle/>
                    <a:p>
                      <a:pPr indent="0" lvl="0" marL="0" rtl="0" algn="l">
                        <a:spcBef>
                          <a:spcPts val="0"/>
                        </a:spcBef>
                        <a:spcAft>
                          <a:spcPts val="0"/>
                        </a:spcAft>
                        <a:buNone/>
                      </a:pPr>
                      <a:r>
                        <a:rPr b="1" lang="ar" sz="1100">
                          <a:latin typeface="Titillium Web"/>
                          <a:ea typeface="Titillium Web"/>
                          <a:cs typeface="Titillium Web"/>
                          <a:sym typeface="Titillium Web"/>
                        </a:rPr>
                        <a:t>1- give 3 examples of contraindications of b-blockers?</a:t>
                      </a:r>
                      <a:endParaRPr b="1"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ar" sz="1100">
                          <a:latin typeface="Titillium Web"/>
                          <a:ea typeface="Titillium Web"/>
                          <a:cs typeface="Titillium Web"/>
                          <a:sym typeface="Titillium Web"/>
                        </a:rPr>
                        <a:t>Diabetic patient, bronchial asthma , hypotension</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graphicFrame>
        <p:nvGraphicFramePr>
          <p:cNvPr id="2830" name="Google Shape;2830;p22"/>
          <p:cNvGraphicFramePr/>
          <p:nvPr/>
        </p:nvGraphicFramePr>
        <p:xfrm>
          <a:off x="25" y="7038188"/>
          <a:ext cx="3000000" cy="3000000"/>
        </p:xfrm>
        <a:graphic>
          <a:graphicData uri="http://schemas.openxmlformats.org/drawingml/2006/table">
            <a:tbl>
              <a:tblPr>
                <a:noFill/>
                <a:tableStyleId>{113A9509-930A-409E-B555-A09F31EA976B}</a:tableStyleId>
              </a:tblPr>
              <a:tblGrid>
                <a:gridCol w="7559975"/>
              </a:tblGrid>
              <a:tr h="381000">
                <a:tc>
                  <a:txBody>
                    <a:bodyPr/>
                    <a:lstStyle/>
                    <a:p>
                      <a:pPr indent="0" lvl="0" marL="0" rtl="0" algn="l">
                        <a:spcBef>
                          <a:spcPts val="0"/>
                        </a:spcBef>
                        <a:spcAft>
                          <a:spcPts val="0"/>
                        </a:spcAft>
                        <a:buNone/>
                      </a:pPr>
                      <a:r>
                        <a:rPr b="1" lang="ar" sz="1100">
                          <a:latin typeface="Titillium Web"/>
                          <a:ea typeface="Titillium Web"/>
                          <a:cs typeface="Titillium Web"/>
                          <a:sym typeface="Titillium Web"/>
                        </a:rPr>
                        <a:t>2-What’s the mechanism of action of Propranolol?</a:t>
                      </a:r>
                      <a:endParaRPr b="1"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ar" sz="1100">
                          <a:latin typeface="Titillium Web"/>
                          <a:ea typeface="Titillium Web"/>
                          <a:cs typeface="Titillium Web"/>
                          <a:sym typeface="Titillium Web"/>
                        </a:rPr>
                        <a:t>• Non-selective competitive blocker of ß1 &amp; ß2</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Membrane stabilizing action / quinidine-like/ local anesthetic effect</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Sedative actions (because it's lipophilic)/No ISA</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graphicFrame>
        <p:nvGraphicFramePr>
          <p:cNvPr id="2831" name="Google Shape;2831;p22"/>
          <p:cNvGraphicFramePr/>
          <p:nvPr/>
        </p:nvGraphicFramePr>
        <p:xfrm>
          <a:off x="-12" y="8103988"/>
          <a:ext cx="3000000" cy="3000000"/>
        </p:xfrm>
        <a:graphic>
          <a:graphicData uri="http://schemas.openxmlformats.org/drawingml/2006/table">
            <a:tbl>
              <a:tblPr>
                <a:noFill/>
                <a:tableStyleId>{113A9509-930A-409E-B555-A09F31EA976B}</a:tableStyleId>
              </a:tblPr>
              <a:tblGrid>
                <a:gridCol w="7559975"/>
              </a:tblGrid>
              <a:tr h="381000">
                <a:tc>
                  <a:txBody>
                    <a:bodyPr/>
                    <a:lstStyle/>
                    <a:p>
                      <a:pPr indent="0" lvl="0" marL="0" rtl="0" algn="l">
                        <a:spcBef>
                          <a:spcPts val="0"/>
                        </a:spcBef>
                        <a:spcAft>
                          <a:spcPts val="0"/>
                        </a:spcAft>
                        <a:buNone/>
                      </a:pPr>
                      <a:r>
                        <a:rPr b="1" lang="ar" sz="1100">
                          <a:latin typeface="Titillium Web"/>
                          <a:ea typeface="Titillium Web"/>
                          <a:cs typeface="Titillium Web"/>
                          <a:sym typeface="Titillium Web"/>
                        </a:rPr>
                        <a:t>3-How can the Timolol treat the Glaucoma?</a:t>
                      </a:r>
                      <a:endParaRPr b="1"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ar" sz="1100">
                          <a:latin typeface="Titillium Web"/>
                          <a:ea typeface="Titillium Web"/>
                          <a:cs typeface="Titillium Web"/>
                          <a:sym typeface="Titillium Web"/>
                        </a:rPr>
                        <a:t>by decreasing the Aqueous humor production from ciliary body thus reduces intraocular pressure(IOP)</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graphicFrame>
        <p:nvGraphicFramePr>
          <p:cNvPr id="2832" name="Google Shape;2832;p22"/>
          <p:cNvGraphicFramePr/>
          <p:nvPr/>
        </p:nvGraphicFramePr>
        <p:xfrm>
          <a:off x="14025" y="8867963"/>
          <a:ext cx="3000000" cy="3000000"/>
        </p:xfrm>
        <a:graphic>
          <a:graphicData uri="http://schemas.openxmlformats.org/drawingml/2006/table">
            <a:tbl>
              <a:tblPr>
                <a:noFill/>
                <a:tableStyleId>{113A9509-930A-409E-B555-A09F31EA976B}</a:tableStyleId>
              </a:tblPr>
              <a:tblGrid>
                <a:gridCol w="7545975"/>
              </a:tblGrid>
              <a:tr h="381000">
                <a:tc>
                  <a:txBody>
                    <a:bodyPr/>
                    <a:lstStyle/>
                    <a:p>
                      <a:pPr indent="0" lvl="0" marL="0" rtl="0" algn="l">
                        <a:spcBef>
                          <a:spcPts val="0"/>
                        </a:spcBef>
                        <a:spcAft>
                          <a:spcPts val="0"/>
                        </a:spcAft>
                        <a:buNone/>
                      </a:pPr>
                      <a:r>
                        <a:rPr b="1" lang="ar" sz="1100">
                          <a:latin typeface="Titillium Web"/>
                          <a:ea typeface="Titillium Web"/>
                          <a:cs typeface="Titillium Web"/>
                          <a:sym typeface="Titillium Web"/>
                        </a:rPr>
                        <a:t>4- list 5 ADRs of b-blockers ?</a:t>
                      </a:r>
                      <a:endParaRPr b="1"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ar" sz="1100">
                          <a:latin typeface="Titillium Web"/>
                          <a:ea typeface="Titillium Web"/>
                          <a:cs typeface="Titillium Web"/>
                          <a:sym typeface="Titillium Web"/>
                        </a:rPr>
                        <a:t>Fatigue, sodium retention, disturbance of GIT , Erectile dysfunction&amp; impotence, heart failure</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6" name="Shape 2836"/>
        <p:cNvGrpSpPr/>
        <p:nvPr/>
      </p:nvGrpSpPr>
      <p:grpSpPr>
        <a:xfrm>
          <a:off x="0" y="0"/>
          <a:ext cx="0" cy="0"/>
          <a:chOff x="0" y="0"/>
          <a:chExt cx="0" cy="0"/>
        </a:xfrm>
      </p:grpSpPr>
      <p:sp>
        <p:nvSpPr>
          <p:cNvPr id="2837" name="Google Shape;2837;p23"/>
          <p:cNvSpPr txBox="1"/>
          <p:nvPr/>
        </p:nvSpPr>
        <p:spPr>
          <a:xfrm>
            <a:off x="0" y="0"/>
            <a:ext cx="7560000" cy="12954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3000">
                <a:solidFill>
                  <a:schemeClr val="lt1"/>
                </a:solidFill>
                <a:latin typeface="Oswald"/>
                <a:ea typeface="Oswald"/>
                <a:cs typeface="Oswald"/>
                <a:sym typeface="Oswald"/>
              </a:rPr>
              <a:t>  </a:t>
            </a:r>
            <a:endParaRPr b="1" sz="3000">
              <a:solidFill>
                <a:schemeClr val="lt1"/>
              </a:solidFill>
              <a:latin typeface="Oswald"/>
              <a:ea typeface="Oswald"/>
              <a:cs typeface="Oswald"/>
              <a:sym typeface="Oswald"/>
            </a:endParaRPr>
          </a:p>
          <a:p>
            <a:pPr indent="0" lvl="0" marL="0" rtl="0" algn="ctr">
              <a:spcBef>
                <a:spcPts val="0"/>
              </a:spcBef>
              <a:spcAft>
                <a:spcPts val="0"/>
              </a:spcAft>
              <a:buNone/>
            </a:pPr>
            <a:r>
              <a:rPr b="1" lang="ar" sz="3000">
                <a:solidFill>
                  <a:schemeClr val="lt1"/>
                </a:solidFill>
                <a:latin typeface="Titillium Web"/>
                <a:ea typeface="Titillium Web"/>
                <a:cs typeface="Titillium Web"/>
                <a:sym typeface="Titillium Web"/>
              </a:rPr>
              <a:t>Pharmacology Team </a:t>
            </a:r>
            <a:endParaRPr b="1" sz="3000">
              <a:solidFill>
                <a:schemeClr val="lt1"/>
              </a:solidFill>
              <a:latin typeface="Titillium Web"/>
              <a:ea typeface="Titillium Web"/>
              <a:cs typeface="Titillium Web"/>
              <a:sym typeface="Titillium Web"/>
            </a:endParaRPr>
          </a:p>
        </p:txBody>
      </p:sp>
      <p:sp>
        <p:nvSpPr>
          <p:cNvPr id="2838" name="Google Shape;2838;p23"/>
          <p:cNvSpPr txBox="1"/>
          <p:nvPr/>
        </p:nvSpPr>
        <p:spPr>
          <a:xfrm>
            <a:off x="5483588" y="475350"/>
            <a:ext cx="1422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2000">
                <a:solidFill>
                  <a:schemeClr val="lt1"/>
                </a:solidFill>
                <a:latin typeface="Titillium Web"/>
                <a:ea typeface="Titillium Web"/>
                <a:cs typeface="Titillium Web"/>
                <a:sym typeface="Titillium Web"/>
              </a:rPr>
              <a:t>442</a:t>
            </a:r>
            <a:endParaRPr b="1" sz="2400">
              <a:solidFill>
                <a:schemeClr val="lt1"/>
              </a:solidFill>
              <a:latin typeface="Titillium Web"/>
              <a:ea typeface="Titillium Web"/>
              <a:cs typeface="Titillium Web"/>
              <a:sym typeface="Titillium Web"/>
            </a:endParaRPr>
          </a:p>
        </p:txBody>
      </p:sp>
      <p:sp>
        <p:nvSpPr>
          <p:cNvPr id="2839" name="Google Shape;2839;p23"/>
          <p:cNvSpPr txBox="1"/>
          <p:nvPr/>
        </p:nvSpPr>
        <p:spPr>
          <a:xfrm>
            <a:off x="1060800" y="1295400"/>
            <a:ext cx="5438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Titillium Web"/>
                <a:ea typeface="Titillium Web"/>
                <a:cs typeface="Titillium Web"/>
                <a:sym typeface="Titillium Web"/>
              </a:rPr>
              <a:t>Leaders</a:t>
            </a:r>
            <a:r>
              <a:rPr lang="ar"/>
              <a:t> </a:t>
            </a:r>
            <a:endParaRPr/>
          </a:p>
        </p:txBody>
      </p:sp>
      <p:sp>
        <p:nvSpPr>
          <p:cNvPr id="2840" name="Google Shape;2840;p23"/>
          <p:cNvSpPr txBox="1"/>
          <p:nvPr/>
        </p:nvSpPr>
        <p:spPr>
          <a:xfrm>
            <a:off x="1215850" y="1892475"/>
            <a:ext cx="1979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2000">
                <a:latin typeface="Titillium Web"/>
                <a:ea typeface="Titillium Web"/>
                <a:cs typeface="Titillium Web"/>
                <a:sym typeface="Titillium Web"/>
              </a:rPr>
              <a:t>Arob Alasheikh </a:t>
            </a:r>
            <a:endParaRPr sz="2000">
              <a:latin typeface="Titillium Web"/>
              <a:ea typeface="Titillium Web"/>
              <a:cs typeface="Titillium Web"/>
              <a:sym typeface="Titillium Web"/>
            </a:endParaRPr>
          </a:p>
        </p:txBody>
      </p:sp>
      <p:sp>
        <p:nvSpPr>
          <p:cNvPr id="2841" name="Google Shape;2841;p23"/>
          <p:cNvSpPr txBox="1"/>
          <p:nvPr/>
        </p:nvSpPr>
        <p:spPr>
          <a:xfrm>
            <a:off x="931300" y="2570275"/>
            <a:ext cx="2548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2000">
                <a:latin typeface="Titillium Web"/>
                <a:ea typeface="Titillium Web"/>
                <a:cs typeface="Titillium Web"/>
                <a:sym typeface="Titillium Web"/>
              </a:rPr>
              <a:t>Dena Alsuhaibani</a:t>
            </a:r>
            <a:r>
              <a:rPr lang="ar" sz="2000">
                <a:latin typeface="Titillium Web"/>
                <a:ea typeface="Titillium Web"/>
                <a:cs typeface="Titillium Web"/>
                <a:sym typeface="Titillium Web"/>
              </a:rPr>
              <a:t> </a:t>
            </a:r>
            <a:endParaRPr sz="2000">
              <a:latin typeface="Titillium Web"/>
              <a:ea typeface="Titillium Web"/>
              <a:cs typeface="Titillium Web"/>
              <a:sym typeface="Titillium Web"/>
            </a:endParaRPr>
          </a:p>
        </p:txBody>
      </p:sp>
      <p:sp>
        <p:nvSpPr>
          <p:cNvPr id="2842" name="Google Shape;2842;p23"/>
          <p:cNvSpPr txBox="1"/>
          <p:nvPr/>
        </p:nvSpPr>
        <p:spPr>
          <a:xfrm>
            <a:off x="4050325" y="2554913"/>
            <a:ext cx="2548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2000">
                <a:latin typeface="Titillium Web"/>
                <a:ea typeface="Titillium Web"/>
                <a:cs typeface="Titillium Web"/>
                <a:sym typeface="Titillium Web"/>
              </a:rPr>
              <a:t>Hassan Alabdullatif </a:t>
            </a:r>
            <a:r>
              <a:rPr lang="ar" sz="2000">
                <a:latin typeface="Titillium Web"/>
                <a:ea typeface="Titillium Web"/>
                <a:cs typeface="Titillium Web"/>
                <a:sym typeface="Titillium Web"/>
              </a:rPr>
              <a:t> </a:t>
            </a:r>
            <a:endParaRPr sz="2000">
              <a:latin typeface="Titillium Web"/>
              <a:ea typeface="Titillium Web"/>
              <a:cs typeface="Titillium Web"/>
              <a:sym typeface="Titillium Web"/>
            </a:endParaRPr>
          </a:p>
        </p:txBody>
      </p:sp>
      <p:sp>
        <p:nvSpPr>
          <p:cNvPr id="2843" name="Google Shape;2843;p23"/>
          <p:cNvSpPr txBox="1"/>
          <p:nvPr/>
        </p:nvSpPr>
        <p:spPr>
          <a:xfrm>
            <a:off x="3971575" y="1861713"/>
            <a:ext cx="2706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2000">
                <a:latin typeface="Titillium Web"/>
                <a:ea typeface="Titillium Web"/>
                <a:cs typeface="Titillium Web"/>
                <a:sym typeface="Titillium Web"/>
              </a:rPr>
              <a:t>Othman Alabdullah</a:t>
            </a:r>
            <a:r>
              <a:rPr lang="ar" sz="2000">
                <a:latin typeface="Titillium Web"/>
                <a:ea typeface="Titillium Web"/>
                <a:cs typeface="Titillium Web"/>
                <a:sym typeface="Titillium Web"/>
              </a:rPr>
              <a:t> </a:t>
            </a:r>
            <a:endParaRPr sz="2000">
              <a:latin typeface="Titillium Web"/>
              <a:ea typeface="Titillium Web"/>
              <a:cs typeface="Titillium Web"/>
              <a:sym typeface="Titillium Web"/>
            </a:endParaRPr>
          </a:p>
        </p:txBody>
      </p:sp>
      <p:sp>
        <p:nvSpPr>
          <p:cNvPr id="2844" name="Google Shape;2844;p23"/>
          <p:cNvSpPr txBox="1"/>
          <p:nvPr/>
        </p:nvSpPr>
        <p:spPr>
          <a:xfrm>
            <a:off x="931300" y="3248088"/>
            <a:ext cx="5438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Titillium Web"/>
                <a:ea typeface="Titillium Web"/>
                <a:cs typeface="Titillium Web"/>
                <a:sym typeface="Titillium Web"/>
              </a:rPr>
              <a:t>Members </a:t>
            </a:r>
            <a:endParaRPr>
              <a:latin typeface="Titillium Web"/>
              <a:ea typeface="Titillium Web"/>
              <a:cs typeface="Titillium Web"/>
              <a:sym typeface="Titillium Web"/>
            </a:endParaRPr>
          </a:p>
        </p:txBody>
      </p:sp>
      <p:sp>
        <p:nvSpPr>
          <p:cNvPr id="2845" name="Google Shape;2845;p23"/>
          <p:cNvSpPr txBox="1"/>
          <p:nvPr/>
        </p:nvSpPr>
        <p:spPr>
          <a:xfrm>
            <a:off x="4050325" y="3793263"/>
            <a:ext cx="2256900" cy="4686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Rakan Alromayan</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Meshari alshathri</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Nasser Alghaith</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Alwaleed Faqihi</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Malik halees</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Nawaf Alrefaei</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Saad Alahmari</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Emad Almutairi</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Khaled bin arbeed</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Salem alrasheed </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Mohammed Almajhadi</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Mohammed aloraini</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highlight>
                  <a:srgbClr val="CFE2F3"/>
                </a:highlight>
                <a:latin typeface="Titillium Web"/>
                <a:ea typeface="Titillium Web"/>
                <a:cs typeface="Titillium Web"/>
                <a:sym typeface="Titillium Web"/>
              </a:rPr>
              <a:t>Faisal  adel</a:t>
            </a:r>
            <a:endParaRPr sz="1600">
              <a:highlight>
                <a:srgbClr val="CFE2F3"/>
              </a:highlight>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Khalid alrasheed </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Faris Alseraye </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Fahad Alhelelah</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Luay Almutair</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Omar Alkadhi</a:t>
            </a:r>
            <a:endParaRPr sz="1600">
              <a:latin typeface="Titillium Web"/>
              <a:ea typeface="Titillium Web"/>
              <a:cs typeface="Titillium Web"/>
              <a:sym typeface="Titillium Web"/>
            </a:endParaRPr>
          </a:p>
        </p:txBody>
      </p:sp>
      <p:sp>
        <p:nvSpPr>
          <p:cNvPr id="2846" name="Google Shape;2846;p23"/>
          <p:cNvSpPr txBox="1"/>
          <p:nvPr/>
        </p:nvSpPr>
        <p:spPr>
          <a:xfrm>
            <a:off x="834875" y="3831338"/>
            <a:ext cx="2548500" cy="39366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ar" sz="1600">
                <a:solidFill>
                  <a:schemeClr val="dk1"/>
                </a:solidFill>
                <a:highlight>
                  <a:srgbClr val="CFE2F3"/>
                </a:highlight>
                <a:latin typeface="Titillium Web"/>
                <a:ea typeface="Titillium Web"/>
                <a:cs typeface="Titillium Web"/>
                <a:sym typeface="Titillium Web"/>
              </a:rPr>
              <a:t>Noura bin hammad </a:t>
            </a:r>
            <a:endParaRPr sz="1600">
              <a:solidFill>
                <a:schemeClr val="dk1"/>
              </a:solidFill>
              <a:highlight>
                <a:srgbClr val="CFE2F3"/>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Rahaf Almutairi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Jana Alhazmi</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Lina ALyahya</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latin typeface="Titillium Web"/>
                <a:ea typeface="Titillium Web"/>
                <a:cs typeface="Titillium Web"/>
                <a:sym typeface="Titillium Web"/>
              </a:rPr>
              <a:t>Aljazi AlBabtain</a:t>
            </a:r>
            <a:endParaRPr sz="1600">
              <a:solidFill>
                <a:schemeClr val="dk1"/>
              </a:solidFill>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Atheer Alkanhal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Reema Alquraini</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Nouf Aldhalaan</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Noura Alshafi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Layan Aldoukhi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Farah Alfayez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Razan Almohanna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Alanoud Almarzoqi</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Shahed Bukhari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Clr>
                <a:schemeClr val="dk1"/>
              </a:buClr>
              <a:buSzPts val="1100"/>
              <a:buFont typeface="Arial"/>
              <a:buNone/>
            </a:pPr>
            <a:r>
              <a:rPr lang="ar" sz="1600">
                <a:solidFill>
                  <a:schemeClr val="dk1"/>
                </a:solidFill>
                <a:highlight>
                  <a:srgbClr val="FFFFFF"/>
                </a:highlight>
                <a:latin typeface="Titillium Web"/>
                <a:ea typeface="Titillium Web"/>
                <a:cs typeface="Titillium Web"/>
                <a:sym typeface="Titillium Web"/>
              </a:rPr>
              <a:t>Tharaa Alhowaish</a:t>
            </a:r>
            <a:endParaRPr sz="1600">
              <a:solidFill>
                <a:schemeClr val="dk1"/>
              </a:solidFill>
              <a:highlight>
                <a:srgbClr val="FFFFFF"/>
              </a:highlight>
              <a:latin typeface="Titillium Web"/>
              <a:ea typeface="Titillium Web"/>
              <a:cs typeface="Titillium Web"/>
              <a:sym typeface="Titillium Web"/>
            </a:endParaRPr>
          </a:p>
        </p:txBody>
      </p:sp>
      <p:sp>
        <p:nvSpPr>
          <p:cNvPr id="2847" name="Google Shape;2847;p23"/>
          <p:cNvSpPr txBox="1"/>
          <p:nvPr/>
        </p:nvSpPr>
        <p:spPr>
          <a:xfrm>
            <a:off x="684425" y="10002500"/>
            <a:ext cx="1422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latin typeface="Noto Naskh Arabic"/>
              <a:ea typeface="Noto Naskh Arabic"/>
              <a:cs typeface="Noto Naskh Arabic"/>
              <a:sym typeface="Noto Naskh Arabic"/>
            </a:endParaRPr>
          </a:p>
        </p:txBody>
      </p:sp>
      <p:sp>
        <p:nvSpPr>
          <p:cNvPr id="2848" name="Google Shape;2848;p23"/>
          <p:cNvSpPr/>
          <p:nvPr/>
        </p:nvSpPr>
        <p:spPr>
          <a:xfrm>
            <a:off x="2658338" y="3343116"/>
            <a:ext cx="349486" cy="364050"/>
          </a:xfrm>
          <a:custGeom>
            <a:rect b="b" l="l" r="r" t="t"/>
            <a:pathLst>
              <a:path extrusionOk="0" h="11815" w="11847">
                <a:moveTo>
                  <a:pt x="5829" y="662"/>
                </a:moveTo>
                <a:cubicBezTo>
                  <a:pt x="6018" y="662"/>
                  <a:pt x="6176" y="820"/>
                  <a:pt x="6176" y="1009"/>
                </a:cubicBezTo>
                <a:cubicBezTo>
                  <a:pt x="6176" y="1229"/>
                  <a:pt x="6018" y="1387"/>
                  <a:pt x="5829" y="1387"/>
                </a:cubicBezTo>
                <a:cubicBezTo>
                  <a:pt x="5640" y="1387"/>
                  <a:pt x="5483" y="1229"/>
                  <a:pt x="5483" y="1009"/>
                </a:cubicBezTo>
                <a:cubicBezTo>
                  <a:pt x="5483" y="820"/>
                  <a:pt x="5640" y="662"/>
                  <a:pt x="5829" y="662"/>
                </a:cubicBezTo>
                <a:close/>
                <a:moveTo>
                  <a:pt x="3225" y="2798"/>
                </a:moveTo>
                <a:cubicBezTo>
                  <a:pt x="3766" y="2798"/>
                  <a:pt x="4911" y="3708"/>
                  <a:pt x="5483" y="4159"/>
                </a:cubicBezTo>
                <a:lnTo>
                  <a:pt x="5483" y="4884"/>
                </a:lnTo>
                <a:lnTo>
                  <a:pt x="4727" y="4884"/>
                </a:lnTo>
                <a:cubicBezTo>
                  <a:pt x="4758" y="4758"/>
                  <a:pt x="4790" y="4632"/>
                  <a:pt x="4790" y="4537"/>
                </a:cubicBezTo>
                <a:cubicBezTo>
                  <a:pt x="4790" y="4317"/>
                  <a:pt x="4632" y="4159"/>
                  <a:pt x="4443" y="4159"/>
                </a:cubicBezTo>
                <a:cubicBezTo>
                  <a:pt x="4254" y="4159"/>
                  <a:pt x="4097" y="4317"/>
                  <a:pt x="4097" y="4537"/>
                </a:cubicBezTo>
                <a:cubicBezTo>
                  <a:pt x="4097" y="4726"/>
                  <a:pt x="3939" y="4884"/>
                  <a:pt x="3750" y="4884"/>
                </a:cubicBezTo>
                <a:lnTo>
                  <a:pt x="3435" y="4884"/>
                </a:lnTo>
                <a:cubicBezTo>
                  <a:pt x="3655" y="4569"/>
                  <a:pt x="3813" y="4254"/>
                  <a:pt x="3908" y="3939"/>
                </a:cubicBezTo>
                <a:cubicBezTo>
                  <a:pt x="3971" y="3750"/>
                  <a:pt x="3844" y="3529"/>
                  <a:pt x="3655" y="3498"/>
                </a:cubicBezTo>
                <a:cubicBezTo>
                  <a:pt x="3617" y="3485"/>
                  <a:pt x="3578" y="3478"/>
                  <a:pt x="3541" y="3478"/>
                </a:cubicBezTo>
                <a:cubicBezTo>
                  <a:pt x="3395" y="3478"/>
                  <a:pt x="3265" y="3574"/>
                  <a:pt x="3214" y="3750"/>
                </a:cubicBezTo>
                <a:cubicBezTo>
                  <a:pt x="3025" y="4380"/>
                  <a:pt x="2710" y="4726"/>
                  <a:pt x="2269" y="4884"/>
                </a:cubicBezTo>
                <a:lnTo>
                  <a:pt x="1482" y="4884"/>
                </a:lnTo>
                <a:cubicBezTo>
                  <a:pt x="2049" y="4411"/>
                  <a:pt x="2364" y="3907"/>
                  <a:pt x="2584" y="3466"/>
                </a:cubicBezTo>
                <a:cubicBezTo>
                  <a:pt x="2836" y="3057"/>
                  <a:pt x="2962" y="2836"/>
                  <a:pt x="3151" y="2805"/>
                </a:cubicBezTo>
                <a:cubicBezTo>
                  <a:pt x="3174" y="2800"/>
                  <a:pt x="3199" y="2798"/>
                  <a:pt x="3225" y="2798"/>
                </a:cubicBezTo>
                <a:close/>
                <a:moveTo>
                  <a:pt x="8424" y="2770"/>
                </a:moveTo>
                <a:cubicBezTo>
                  <a:pt x="8442" y="2770"/>
                  <a:pt x="8459" y="2771"/>
                  <a:pt x="8476" y="2773"/>
                </a:cubicBezTo>
                <a:cubicBezTo>
                  <a:pt x="8665" y="2836"/>
                  <a:pt x="8791" y="3057"/>
                  <a:pt x="9011" y="3466"/>
                </a:cubicBezTo>
                <a:cubicBezTo>
                  <a:pt x="9263" y="3876"/>
                  <a:pt x="9578" y="4411"/>
                  <a:pt x="10082" y="4884"/>
                </a:cubicBezTo>
                <a:lnTo>
                  <a:pt x="9326" y="4884"/>
                </a:lnTo>
                <a:cubicBezTo>
                  <a:pt x="8885" y="4726"/>
                  <a:pt x="8570" y="4348"/>
                  <a:pt x="8381" y="3750"/>
                </a:cubicBezTo>
                <a:cubicBezTo>
                  <a:pt x="8328" y="3564"/>
                  <a:pt x="8164" y="3490"/>
                  <a:pt x="8019" y="3490"/>
                </a:cubicBezTo>
                <a:cubicBezTo>
                  <a:pt x="7992" y="3490"/>
                  <a:pt x="7965" y="3493"/>
                  <a:pt x="7940" y="3498"/>
                </a:cubicBezTo>
                <a:cubicBezTo>
                  <a:pt x="7783" y="3529"/>
                  <a:pt x="7688" y="3781"/>
                  <a:pt x="7720" y="3939"/>
                </a:cubicBezTo>
                <a:cubicBezTo>
                  <a:pt x="7783" y="4191"/>
                  <a:pt x="7940" y="4569"/>
                  <a:pt x="8192" y="4884"/>
                </a:cubicBezTo>
                <a:lnTo>
                  <a:pt x="7877" y="4884"/>
                </a:lnTo>
                <a:cubicBezTo>
                  <a:pt x="7688" y="4884"/>
                  <a:pt x="7531" y="4726"/>
                  <a:pt x="7531" y="4537"/>
                </a:cubicBezTo>
                <a:cubicBezTo>
                  <a:pt x="7531" y="4317"/>
                  <a:pt x="7373" y="4159"/>
                  <a:pt x="7153" y="4159"/>
                </a:cubicBezTo>
                <a:cubicBezTo>
                  <a:pt x="6963" y="4159"/>
                  <a:pt x="6806" y="4317"/>
                  <a:pt x="6806" y="4537"/>
                </a:cubicBezTo>
                <a:cubicBezTo>
                  <a:pt x="6806" y="4632"/>
                  <a:pt x="6837" y="4758"/>
                  <a:pt x="6900" y="4884"/>
                </a:cubicBezTo>
                <a:lnTo>
                  <a:pt x="6144" y="4884"/>
                </a:lnTo>
                <a:lnTo>
                  <a:pt x="6144" y="4159"/>
                </a:lnTo>
                <a:cubicBezTo>
                  <a:pt x="6663" y="3701"/>
                  <a:pt x="7863" y="2770"/>
                  <a:pt x="8424" y="2770"/>
                </a:cubicBezTo>
                <a:close/>
                <a:moveTo>
                  <a:pt x="7216" y="5545"/>
                </a:moveTo>
                <a:cubicBezTo>
                  <a:pt x="7405" y="5545"/>
                  <a:pt x="7562" y="5703"/>
                  <a:pt x="7562" y="5892"/>
                </a:cubicBezTo>
                <a:cubicBezTo>
                  <a:pt x="7562" y="6113"/>
                  <a:pt x="7405" y="6270"/>
                  <a:pt x="7216" y="6270"/>
                </a:cubicBezTo>
                <a:lnTo>
                  <a:pt x="6176" y="6270"/>
                </a:lnTo>
                <a:lnTo>
                  <a:pt x="6176" y="5545"/>
                </a:lnTo>
                <a:close/>
                <a:moveTo>
                  <a:pt x="5483" y="6963"/>
                </a:moveTo>
                <a:lnTo>
                  <a:pt x="5483" y="7688"/>
                </a:lnTo>
                <a:lnTo>
                  <a:pt x="4443" y="7688"/>
                </a:lnTo>
                <a:cubicBezTo>
                  <a:pt x="4254" y="7688"/>
                  <a:pt x="4097" y="7530"/>
                  <a:pt x="4097" y="7310"/>
                </a:cubicBezTo>
                <a:cubicBezTo>
                  <a:pt x="4097" y="7121"/>
                  <a:pt x="4254" y="6963"/>
                  <a:pt x="4443" y="6963"/>
                </a:cubicBezTo>
                <a:close/>
                <a:moveTo>
                  <a:pt x="6491" y="8349"/>
                </a:moveTo>
                <a:cubicBezTo>
                  <a:pt x="6680" y="8349"/>
                  <a:pt x="6837" y="8507"/>
                  <a:pt x="6837" y="8696"/>
                </a:cubicBezTo>
                <a:cubicBezTo>
                  <a:pt x="6837" y="8885"/>
                  <a:pt x="6680" y="9042"/>
                  <a:pt x="6491" y="9042"/>
                </a:cubicBezTo>
                <a:lnTo>
                  <a:pt x="6144" y="9042"/>
                </a:lnTo>
                <a:lnTo>
                  <a:pt x="6144" y="8349"/>
                </a:lnTo>
                <a:close/>
                <a:moveTo>
                  <a:pt x="5483" y="9736"/>
                </a:moveTo>
                <a:lnTo>
                  <a:pt x="5483" y="10429"/>
                </a:lnTo>
                <a:lnTo>
                  <a:pt x="5105" y="10429"/>
                </a:lnTo>
                <a:cubicBezTo>
                  <a:pt x="4916" y="10429"/>
                  <a:pt x="4758" y="10271"/>
                  <a:pt x="4758" y="10082"/>
                </a:cubicBezTo>
                <a:cubicBezTo>
                  <a:pt x="4758" y="9893"/>
                  <a:pt x="4916" y="9736"/>
                  <a:pt x="5105" y="9736"/>
                </a:cubicBezTo>
                <a:close/>
                <a:moveTo>
                  <a:pt x="5861" y="1"/>
                </a:moveTo>
                <a:cubicBezTo>
                  <a:pt x="5325" y="1"/>
                  <a:pt x="4853" y="473"/>
                  <a:pt x="4853" y="1009"/>
                </a:cubicBezTo>
                <a:cubicBezTo>
                  <a:pt x="4853" y="1450"/>
                  <a:pt x="5136" y="1828"/>
                  <a:pt x="5546" y="1985"/>
                </a:cubicBezTo>
                <a:lnTo>
                  <a:pt x="5546" y="3309"/>
                </a:lnTo>
                <a:cubicBezTo>
                  <a:pt x="4475" y="2440"/>
                  <a:pt x="3776" y="2104"/>
                  <a:pt x="3254" y="2104"/>
                </a:cubicBezTo>
                <a:cubicBezTo>
                  <a:pt x="3208" y="2104"/>
                  <a:pt x="3163" y="2106"/>
                  <a:pt x="3120" y="2111"/>
                </a:cubicBezTo>
                <a:cubicBezTo>
                  <a:pt x="2616" y="2206"/>
                  <a:pt x="2332" y="2678"/>
                  <a:pt x="2080" y="3151"/>
                </a:cubicBezTo>
                <a:cubicBezTo>
                  <a:pt x="1734" y="3750"/>
                  <a:pt x="1356" y="4474"/>
                  <a:pt x="253" y="4915"/>
                </a:cubicBezTo>
                <a:cubicBezTo>
                  <a:pt x="95" y="4978"/>
                  <a:pt x="1" y="5167"/>
                  <a:pt x="32" y="5325"/>
                </a:cubicBezTo>
                <a:cubicBezTo>
                  <a:pt x="95" y="5482"/>
                  <a:pt x="190" y="5577"/>
                  <a:pt x="410" y="5577"/>
                </a:cubicBezTo>
                <a:lnTo>
                  <a:pt x="5609" y="5577"/>
                </a:lnTo>
                <a:lnTo>
                  <a:pt x="5609" y="6302"/>
                </a:lnTo>
                <a:lnTo>
                  <a:pt x="4569" y="6302"/>
                </a:lnTo>
                <a:cubicBezTo>
                  <a:pt x="3971" y="6302"/>
                  <a:pt x="3561" y="6774"/>
                  <a:pt x="3561" y="7310"/>
                </a:cubicBezTo>
                <a:cubicBezTo>
                  <a:pt x="3561" y="7908"/>
                  <a:pt x="4034" y="8349"/>
                  <a:pt x="4569" y="8349"/>
                </a:cubicBezTo>
                <a:lnTo>
                  <a:pt x="5609" y="8349"/>
                </a:lnTo>
                <a:lnTo>
                  <a:pt x="5609" y="9042"/>
                </a:lnTo>
                <a:lnTo>
                  <a:pt x="5231" y="9042"/>
                </a:lnTo>
                <a:cubicBezTo>
                  <a:pt x="4664" y="9042"/>
                  <a:pt x="4223" y="9515"/>
                  <a:pt x="4223" y="10082"/>
                </a:cubicBezTo>
                <a:cubicBezTo>
                  <a:pt x="4223" y="10681"/>
                  <a:pt x="4695" y="11090"/>
                  <a:pt x="5231" y="11090"/>
                </a:cubicBezTo>
                <a:lnTo>
                  <a:pt x="5609" y="11090"/>
                </a:lnTo>
                <a:lnTo>
                  <a:pt x="5609" y="11468"/>
                </a:lnTo>
                <a:cubicBezTo>
                  <a:pt x="5609" y="11657"/>
                  <a:pt x="5766" y="11815"/>
                  <a:pt x="5955" y="11815"/>
                </a:cubicBezTo>
                <a:cubicBezTo>
                  <a:pt x="6144" y="11815"/>
                  <a:pt x="6302" y="11657"/>
                  <a:pt x="6302" y="11468"/>
                </a:cubicBezTo>
                <a:lnTo>
                  <a:pt x="6302" y="11090"/>
                </a:lnTo>
                <a:lnTo>
                  <a:pt x="6648" y="11090"/>
                </a:lnTo>
                <a:cubicBezTo>
                  <a:pt x="6869" y="11090"/>
                  <a:pt x="7027" y="10933"/>
                  <a:pt x="7027" y="10744"/>
                </a:cubicBezTo>
                <a:cubicBezTo>
                  <a:pt x="7027" y="10555"/>
                  <a:pt x="6869" y="10397"/>
                  <a:pt x="6648" y="10397"/>
                </a:cubicBezTo>
                <a:lnTo>
                  <a:pt x="6302" y="10397"/>
                </a:lnTo>
                <a:lnTo>
                  <a:pt x="6302" y="9673"/>
                </a:lnTo>
                <a:lnTo>
                  <a:pt x="6648" y="9673"/>
                </a:lnTo>
                <a:cubicBezTo>
                  <a:pt x="7247" y="9673"/>
                  <a:pt x="7688" y="9200"/>
                  <a:pt x="7688" y="8664"/>
                </a:cubicBezTo>
                <a:cubicBezTo>
                  <a:pt x="7688" y="8066"/>
                  <a:pt x="7216" y="7625"/>
                  <a:pt x="6648" y="7625"/>
                </a:cubicBezTo>
                <a:lnTo>
                  <a:pt x="6302" y="7625"/>
                </a:lnTo>
                <a:lnTo>
                  <a:pt x="6302" y="6932"/>
                </a:lnTo>
                <a:lnTo>
                  <a:pt x="7342" y="6932"/>
                </a:lnTo>
                <a:cubicBezTo>
                  <a:pt x="7909" y="6932"/>
                  <a:pt x="8350" y="6459"/>
                  <a:pt x="8350" y="5892"/>
                </a:cubicBezTo>
                <a:cubicBezTo>
                  <a:pt x="8350" y="5766"/>
                  <a:pt x="8318" y="5671"/>
                  <a:pt x="8287" y="5545"/>
                </a:cubicBezTo>
                <a:lnTo>
                  <a:pt x="11469" y="5545"/>
                </a:lnTo>
                <a:cubicBezTo>
                  <a:pt x="11626" y="5545"/>
                  <a:pt x="11784" y="5419"/>
                  <a:pt x="11815" y="5262"/>
                </a:cubicBezTo>
                <a:cubicBezTo>
                  <a:pt x="11847" y="5104"/>
                  <a:pt x="11658" y="4947"/>
                  <a:pt x="11500" y="4915"/>
                </a:cubicBezTo>
                <a:cubicBezTo>
                  <a:pt x="10398" y="4474"/>
                  <a:pt x="9988" y="3750"/>
                  <a:pt x="9641" y="3151"/>
                </a:cubicBezTo>
                <a:cubicBezTo>
                  <a:pt x="9389" y="2678"/>
                  <a:pt x="9137" y="2237"/>
                  <a:pt x="8633" y="2111"/>
                </a:cubicBezTo>
                <a:cubicBezTo>
                  <a:pt x="8563" y="2096"/>
                  <a:pt x="8491" y="2088"/>
                  <a:pt x="8417" y="2088"/>
                </a:cubicBezTo>
                <a:cubicBezTo>
                  <a:pt x="7893" y="2088"/>
                  <a:pt x="7252" y="2481"/>
                  <a:pt x="6176" y="3309"/>
                </a:cubicBezTo>
                <a:lnTo>
                  <a:pt x="6176" y="1985"/>
                </a:lnTo>
                <a:cubicBezTo>
                  <a:pt x="6585" y="1828"/>
                  <a:pt x="6900" y="1481"/>
                  <a:pt x="6900" y="1009"/>
                </a:cubicBezTo>
                <a:cubicBezTo>
                  <a:pt x="6900" y="410"/>
                  <a:pt x="6428" y="1"/>
                  <a:pt x="5861" y="1"/>
                </a:cubicBez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23"/>
          <p:cNvSpPr/>
          <p:nvPr/>
        </p:nvSpPr>
        <p:spPr>
          <a:xfrm>
            <a:off x="4267663" y="3343116"/>
            <a:ext cx="349486" cy="364050"/>
          </a:xfrm>
          <a:custGeom>
            <a:rect b="b" l="l" r="r" t="t"/>
            <a:pathLst>
              <a:path extrusionOk="0" h="11815" w="11847">
                <a:moveTo>
                  <a:pt x="5829" y="662"/>
                </a:moveTo>
                <a:cubicBezTo>
                  <a:pt x="6018" y="662"/>
                  <a:pt x="6176" y="820"/>
                  <a:pt x="6176" y="1009"/>
                </a:cubicBezTo>
                <a:cubicBezTo>
                  <a:pt x="6176" y="1229"/>
                  <a:pt x="6018" y="1387"/>
                  <a:pt x="5829" y="1387"/>
                </a:cubicBezTo>
                <a:cubicBezTo>
                  <a:pt x="5640" y="1387"/>
                  <a:pt x="5483" y="1229"/>
                  <a:pt x="5483" y="1009"/>
                </a:cubicBezTo>
                <a:cubicBezTo>
                  <a:pt x="5483" y="820"/>
                  <a:pt x="5640" y="662"/>
                  <a:pt x="5829" y="662"/>
                </a:cubicBezTo>
                <a:close/>
                <a:moveTo>
                  <a:pt x="3225" y="2798"/>
                </a:moveTo>
                <a:cubicBezTo>
                  <a:pt x="3766" y="2798"/>
                  <a:pt x="4911" y="3708"/>
                  <a:pt x="5483" y="4159"/>
                </a:cubicBezTo>
                <a:lnTo>
                  <a:pt x="5483" y="4884"/>
                </a:lnTo>
                <a:lnTo>
                  <a:pt x="4727" y="4884"/>
                </a:lnTo>
                <a:cubicBezTo>
                  <a:pt x="4758" y="4758"/>
                  <a:pt x="4790" y="4632"/>
                  <a:pt x="4790" y="4537"/>
                </a:cubicBezTo>
                <a:cubicBezTo>
                  <a:pt x="4790" y="4317"/>
                  <a:pt x="4632" y="4159"/>
                  <a:pt x="4443" y="4159"/>
                </a:cubicBezTo>
                <a:cubicBezTo>
                  <a:pt x="4254" y="4159"/>
                  <a:pt x="4097" y="4317"/>
                  <a:pt x="4097" y="4537"/>
                </a:cubicBezTo>
                <a:cubicBezTo>
                  <a:pt x="4097" y="4726"/>
                  <a:pt x="3939" y="4884"/>
                  <a:pt x="3750" y="4884"/>
                </a:cubicBezTo>
                <a:lnTo>
                  <a:pt x="3435" y="4884"/>
                </a:lnTo>
                <a:cubicBezTo>
                  <a:pt x="3655" y="4569"/>
                  <a:pt x="3813" y="4254"/>
                  <a:pt x="3908" y="3939"/>
                </a:cubicBezTo>
                <a:cubicBezTo>
                  <a:pt x="3971" y="3750"/>
                  <a:pt x="3844" y="3529"/>
                  <a:pt x="3655" y="3498"/>
                </a:cubicBezTo>
                <a:cubicBezTo>
                  <a:pt x="3617" y="3485"/>
                  <a:pt x="3578" y="3478"/>
                  <a:pt x="3541" y="3478"/>
                </a:cubicBezTo>
                <a:cubicBezTo>
                  <a:pt x="3395" y="3478"/>
                  <a:pt x="3265" y="3574"/>
                  <a:pt x="3214" y="3750"/>
                </a:cubicBezTo>
                <a:cubicBezTo>
                  <a:pt x="3025" y="4380"/>
                  <a:pt x="2710" y="4726"/>
                  <a:pt x="2269" y="4884"/>
                </a:cubicBezTo>
                <a:lnTo>
                  <a:pt x="1482" y="4884"/>
                </a:lnTo>
                <a:cubicBezTo>
                  <a:pt x="2049" y="4411"/>
                  <a:pt x="2364" y="3907"/>
                  <a:pt x="2584" y="3466"/>
                </a:cubicBezTo>
                <a:cubicBezTo>
                  <a:pt x="2836" y="3057"/>
                  <a:pt x="2962" y="2836"/>
                  <a:pt x="3151" y="2805"/>
                </a:cubicBezTo>
                <a:cubicBezTo>
                  <a:pt x="3174" y="2800"/>
                  <a:pt x="3199" y="2798"/>
                  <a:pt x="3225" y="2798"/>
                </a:cubicBezTo>
                <a:close/>
                <a:moveTo>
                  <a:pt x="8424" y="2770"/>
                </a:moveTo>
                <a:cubicBezTo>
                  <a:pt x="8442" y="2770"/>
                  <a:pt x="8459" y="2771"/>
                  <a:pt x="8476" y="2773"/>
                </a:cubicBezTo>
                <a:cubicBezTo>
                  <a:pt x="8665" y="2836"/>
                  <a:pt x="8791" y="3057"/>
                  <a:pt x="9011" y="3466"/>
                </a:cubicBezTo>
                <a:cubicBezTo>
                  <a:pt x="9263" y="3876"/>
                  <a:pt x="9578" y="4411"/>
                  <a:pt x="10082" y="4884"/>
                </a:cubicBezTo>
                <a:lnTo>
                  <a:pt x="9326" y="4884"/>
                </a:lnTo>
                <a:cubicBezTo>
                  <a:pt x="8885" y="4726"/>
                  <a:pt x="8570" y="4348"/>
                  <a:pt x="8381" y="3750"/>
                </a:cubicBezTo>
                <a:cubicBezTo>
                  <a:pt x="8328" y="3564"/>
                  <a:pt x="8164" y="3490"/>
                  <a:pt x="8019" y="3490"/>
                </a:cubicBezTo>
                <a:cubicBezTo>
                  <a:pt x="7992" y="3490"/>
                  <a:pt x="7965" y="3493"/>
                  <a:pt x="7940" y="3498"/>
                </a:cubicBezTo>
                <a:cubicBezTo>
                  <a:pt x="7783" y="3529"/>
                  <a:pt x="7688" y="3781"/>
                  <a:pt x="7720" y="3939"/>
                </a:cubicBezTo>
                <a:cubicBezTo>
                  <a:pt x="7783" y="4191"/>
                  <a:pt x="7940" y="4569"/>
                  <a:pt x="8192" y="4884"/>
                </a:cubicBezTo>
                <a:lnTo>
                  <a:pt x="7877" y="4884"/>
                </a:lnTo>
                <a:cubicBezTo>
                  <a:pt x="7688" y="4884"/>
                  <a:pt x="7531" y="4726"/>
                  <a:pt x="7531" y="4537"/>
                </a:cubicBezTo>
                <a:cubicBezTo>
                  <a:pt x="7531" y="4317"/>
                  <a:pt x="7373" y="4159"/>
                  <a:pt x="7153" y="4159"/>
                </a:cubicBezTo>
                <a:cubicBezTo>
                  <a:pt x="6963" y="4159"/>
                  <a:pt x="6806" y="4317"/>
                  <a:pt x="6806" y="4537"/>
                </a:cubicBezTo>
                <a:cubicBezTo>
                  <a:pt x="6806" y="4632"/>
                  <a:pt x="6837" y="4758"/>
                  <a:pt x="6900" y="4884"/>
                </a:cubicBezTo>
                <a:lnTo>
                  <a:pt x="6144" y="4884"/>
                </a:lnTo>
                <a:lnTo>
                  <a:pt x="6144" y="4159"/>
                </a:lnTo>
                <a:cubicBezTo>
                  <a:pt x="6663" y="3701"/>
                  <a:pt x="7863" y="2770"/>
                  <a:pt x="8424" y="2770"/>
                </a:cubicBezTo>
                <a:close/>
                <a:moveTo>
                  <a:pt x="7216" y="5545"/>
                </a:moveTo>
                <a:cubicBezTo>
                  <a:pt x="7405" y="5545"/>
                  <a:pt x="7562" y="5703"/>
                  <a:pt x="7562" y="5892"/>
                </a:cubicBezTo>
                <a:cubicBezTo>
                  <a:pt x="7562" y="6113"/>
                  <a:pt x="7405" y="6270"/>
                  <a:pt x="7216" y="6270"/>
                </a:cubicBezTo>
                <a:lnTo>
                  <a:pt x="6176" y="6270"/>
                </a:lnTo>
                <a:lnTo>
                  <a:pt x="6176" y="5545"/>
                </a:lnTo>
                <a:close/>
                <a:moveTo>
                  <a:pt x="5483" y="6963"/>
                </a:moveTo>
                <a:lnTo>
                  <a:pt x="5483" y="7688"/>
                </a:lnTo>
                <a:lnTo>
                  <a:pt x="4443" y="7688"/>
                </a:lnTo>
                <a:cubicBezTo>
                  <a:pt x="4254" y="7688"/>
                  <a:pt x="4097" y="7530"/>
                  <a:pt x="4097" y="7310"/>
                </a:cubicBezTo>
                <a:cubicBezTo>
                  <a:pt x="4097" y="7121"/>
                  <a:pt x="4254" y="6963"/>
                  <a:pt x="4443" y="6963"/>
                </a:cubicBezTo>
                <a:close/>
                <a:moveTo>
                  <a:pt x="6491" y="8349"/>
                </a:moveTo>
                <a:cubicBezTo>
                  <a:pt x="6680" y="8349"/>
                  <a:pt x="6837" y="8507"/>
                  <a:pt x="6837" y="8696"/>
                </a:cubicBezTo>
                <a:cubicBezTo>
                  <a:pt x="6837" y="8885"/>
                  <a:pt x="6680" y="9042"/>
                  <a:pt x="6491" y="9042"/>
                </a:cubicBezTo>
                <a:lnTo>
                  <a:pt x="6144" y="9042"/>
                </a:lnTo>
                <a:lnTo>
                  <a:pt x="6144" y="8349"/>
                </a:lnTo>
                <a:close/>
                <a:moveTo>
                  <a:pt x="5483" y="9736"/>
                </a:moveTo>
                <a:lnTo>
                  <a:pt x="5483" y="10429"/>
                </a:lnTo>
                <a:lnTo>
                  <a:pt x="5105" y="10429"/>
                </a:lnTo>
                <a:cubicBezTo>
                  <a:pt x="4916" y="10429"/>
                  <a:pt x="4758" y="10271"/>
                  <a:pt x="4758" y="10082"/>
                </a:cubicBezTo>
                <a:cubicBezTo>
                  <a:pt x="4758" y="9893"/>
                  <a:pt x="4916" y="9736"/>
                  <a:pt x="5105" y="9736"/>
                </a:cubicBezTo>
                <a:close/>
                <a:moveTo>
                  <a:pt x="5861" y="1"/>
                </a:moveTo>
                <a:cubicBezTo>
                  <a:pt x="5325" y="1"/>
                  <a:pt x="4853" y="473"/>
                  <a:pt x="4853" y="1009"/>
                </a:cubicBezTo>
                <a:cubicBezTo>
                  <a:pt x="4853" y="1450"/>
                  <a:pt x="5136" y="1828"/>
                  <a:pt x="5546" y="1985"/>
                </a:cubicBezTo>
                <a:lnTo>
                  <a:pt x="5546" y="3309"/>
                </a:lnTo>
                <a:cubicBezTo>
                  <a:pt x="4475" y="2440"/>
                  <a:pt x="3776" y="2104"/>
                  <a:pt x="3254" y="2104"/>
                </a:cubicBezTo>
                <a:cubicBezTo>
                  <a:pt x="3208" y="2104"/>
                  <a:pt x="3163" y="2106"/>
                  <a:pt x="3120" y="2111"/>
                </a:cubicBezTo>
                <a:cubicBezTo>
                  <a:pt x="2616" y="2206"/>
                  <a:pt x="2332" y="2678"/>
                  <a:pt x="2080" y="3151"/>
                </a:cubicBezTo>
                <a:cubicBezTo>
                  <a:pt x="1734" y="3750"/>
                  <a:pt x="1356" y="4474"/>
                  <a:pt x="253" y="4915"/>
                </a:cubicBezTo>
                <a:cubicBezTo>
                  <a:pt x="95" y="4978"/>
                  <a:pt x="1" y="5167"/>
                  <a:pt x="32" y="5325"/>
                </a:cubicBezTo>
                <a:cubicBezTo>
                  <a:pt x="95" y="5482"/>
                  <a:pt x="190" y="5577"/>
                  <a:pt x="410" y="5577"/>
                </a:cubicBezTo>
                <a:lnTo>
                  <a:pt x="5609" y="5577"/>
                </a:lnTo>
                <a:lnTo>
                  <a:pt x="5609" y="6302"/>
                </a:lnTo>
                <a:lnTo>
                  <a:pt x="4569" y="6302"/>
                </a:lnTo>
                <a:cubicBezTo>
                  <a:pt x="3971" y="6302"/>
                  <a:pt x="3561" y="6774"/>
                  <a:pt x="3561" y="7310"/>
                </a:cubicBezTo>
                <a:cubicBezTo>
                  <a:pt x="3561" y="7908"/>
                  <a:pt x="4034" y="8349"/>
                  <a:pt x="4569" y="8349"/>
                </a:cubicBezTo>
                <a:lnTo>
                  <a:pt x="5609" y="8349"/>
                </a:lnTo>
                <a:lnTo>
                  <a:pt x="5609" y="9042"/>
                </a:lnTo>
                <a:lnTo>
                  <a:pt x="5231" y="9042"/>
                </a:lnTo>
                <a:cubicBezTo>
                  <a:pt x="4664" y="9042"/>
                  <a:pt x="4223" y="9515"/>
                  <a:pt x="4223" y="10082"/>
                </a:cubicBezTo>
                <a:cubicBezTo>
                  <a:pt x="4223" y="10681"/>
                  <a:pt x="4695" y="11090"/>
                  <a:pt x="5231" y="11090"/>
                </a:cubicBezTo>
                <a:lnTo>
                  <a:pt x="5609" y="11090"/>
                </a:lnTo>
                <a:lnTo>
                  <a:pt x="5609" y="11468"/>
                </a:lnTo>
                <a:cubicBezTo>
                  <a:pt x="5609" y="11657"/>
                  <a:pt x="5766" y="11815"/>
                  <a:pt x="5955" y="11815"/>
                </a:cubicBezTo>
                <a:cubicBezTo>
                  <a:pt x="6144" y="11815"/>
                  <a:pt x="6302" y="11657"/>
                  <a:pt x="6302" y="11468"/>
                </a:cubicBezTo>
                <a:lnTo>
                  <a:pt x="6302" y="11090"/>
                </a:lnTo>
                <a:lnTo>
                  <a:pt x="6648" y="11090"/>
                </a:lnTo>
                <a:cubicBezTo>
                  <a:pt x="6869" y="11090"/>
                  <a:pt x="7027" y="10933"/>
                  <a:pt x="7027" y="10744"/>
                </a:cubicBezTo>
                <a:cubicBezTo>
                  <a:pt x="7027" y="10555"/>
                  <a:pt x="6869" y="10397"/>
                  <a:pt x="6648" y="10397"/>
                </a:cubicBezTo>
                <a:lnTo>
                  <a:pt x="6302" y="10397"/>
                </a:lnTo>
                <a:lnTo>
                  <a:pt x="6302" y="9673"/>
                </a:lnTo>
                <a:lnTo>
                  <a:pt x="6648" y="9673"/>
                </a:lnTo>
                <a:cubicBezTo>
                  <a:pt x="7247" y="9673"/>
                  <a:pt x="7688" y="9200"/>
                  <a:pt x="7688" y="8664"/>
                </a:cubicBezTo>
                <a:cubicBezTo>
                  <a:pt x="7688" y="8066"/>
                  <a:pt x="7216" y="7625"/>
                  <a:pt x="6648" y="7625"/>
                </a:cubicBezTo>
                <a:lnTo>
                  <a:pt x="6302" y="7625"/>
                </a:lnTo>
                <a:lnTo>
                  <a:pt x="6302" y="6932"/>
                </a:lnTo>
                <a:lnTo>
                  <a:pt x="7342" y="6932"/>
                </a:lnTo>
                <a:cubicBezTo>
                  <a:pt x="7909" y="6932"/>
                  <a:pt x="8350" y="6459"/>
                  <a:pt x="8350" y="5892"/>
                </a:cubicBezTo>
                <a:cubicBezTo>
                  <a:pt x="8350" y="5766"/>
                  <a:pt x="8318" y="5671"/>
                  <a:pt x="8287" y="5545"/>
                </a:cubicBezTo>
                <a:lnTo>
                  <a:pt x="11469" y="5545"/>
                </a:lnTo>
                <a:cubicBezTo>
                  <a:pt x="11626" y="5545"/>
                  <a:pt x="11784" y="5419"/>
                  <a:pt x="11815" y="5262"/>
                </a:cubicBezTo>
                <a:cubicBezTo>
                  <a:pt x="11847" y="5104"/>
                  <a:pt x="11658" y="4947"/>
                  <a:pt x="11500" y="4915"/>
                </a:cubicBezTo>
                <a:cubicBezTo>
                  <a:pt x="10398" y="4474"/>
                  <a:pt x="9988" y="3750"/>
                  <a:pt x="9641" y="3151"/>
                </a:cubicBezTo>
                <a:cubicBezTo>
                  <a:pt x="9389" y="2678"/>
                  <a:pt x="9137" y="2237"/>
                  <a:pt x="8633" y="2111"/>
                </a:cubicBezTo>
                <a:cubicBezTo>
                  <a:pt x="8563" y="2096"/>
                  <a:pt x="8491" y="2088"/>
                  <a:pt x="8417" y="2088"/>
                </a:cubicBezTo>
                <a:cubicBezTo>
                  <a:pt x="7893" y="2088"/>
                  <a:pt x="7252" y="2481"/>
                  <a:pt x="6176" y="3309"/>
                </a:cubicBezTo>
                <a:lnTo>
                  <a:pt x="6176" y="1985"/>
                </a:lnTo>
                <a:cubicBezTo>
                  <a:pt x="6585" y="1828"/>
                  <a:pt x="6900" y="1481"/>
                  <a:pt x="6900" y="1009"/>
                </a:cubicBezTo>
                <a:cubicBezTo>
                  <a:pt x="6900" y="410"/>
                  <a:pt x="6428" y="1"/>
                  <a:pt x="5861" y="1"/>
                </a:cubicBez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23"/>
          <p:cNvSpPr/>
          <p:nvPr/>
        </p:nvSpPr>
        <p:spPr>
          <a:xfrm>
            <a:off x="1472700" y="9156625"/>
            <a:ext cx="5026500" cy="626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600">
                <a:latin typeface="Titillium Web"/>
                <a:ea typeface="Titillium Web"/>
                <a:cs typeface="Titillium Web"/>
                <a:sym typeface="Titillium Web"/>
              </a:rPr>
              <a:t> any suggestions or Complaints :</a:t>
            </a:r>
            <a:endParaRPr b="1" sz="1600">
              <a:latin typeface="Titillium Web"/>
              <a:ea typeface="Titillium Web"/>
              <a:cs typeface="Titillium Web"/>
              <a:sym typeface="Titillium Web"/>
            </a:endParaRPr>
          </a:p>
          <a:p>
            <a:pPr indent="0" lvl="0" marL="0" rtl="0" algn="ctr">
              <a:spcBef>
                <a:spcPts val="0"/>
              </a:spcBef>
              <a:spcAft>
                <a:spcPts val="0"/>
              </a:spcAft>
              <a:buNone/>
            </a:pPr>
            <a:r>
              <a:rPr b="1" lang="ar" sz="1600">
                <a:latin typeface="Titillium Web"/>
                <a:ea typeface="Titillium Web"/>
                <a:cs typeface="Titillium Web"/>
                <a:sym typeface="Titillium Web"/>
              </a:rPr>
              <a:t>Pharmacology442@gmail.com</a:t>
            </a:r>
            <a:endParaRPr b="1" sz="1600">
              <a:latin typeface="Titillium Web"/>
              <a:ea typeface="Titillium Web"/>
              <a:cs typeface="Titillium Web"/>
              <a:sym typeface="Titillium Web"/>
            </a:endParaRPr>
          </a:p>
        </p:txBody>
      </p:sp>
      <p:sp>
        <p:nvSpPr>
          <p:cNvPr id="2851" name="Google Shape;2851;p23"/>
          <p:cNvSpPr txBox="1"/>
          <p:nvPr/>
        </p:nvSpPr>
        <p:spPr>
          <a:xfrm>
            <a:off x="1472700" y="8618300"/>
            <a:ext cx="4912200" cy="400200"/>
          </a:xfrm>
          <a:prstGeom prst="rect">
            <a:avLst/>
          </a:prstGeom>
          <a:noFill/>
          <a:ln cap="flat" cmpd="sng" w="9525">
            <a:solidFill>
              <a:srgbClr val="3D85C6"/>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ar"/>
              <a:t>Special thanks to: Shatha Alshabani &amp; </a:t>
            </a:r>
            <a:r>
              <a:rPr lang="ar">
                <a:solidFill>
                  <a:srgbClr val="000000"/>
                </a:solidFill>
              </a:rPr>
              <a:t>Abdulaziz Al manea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grpSp>
        <p:nvGrpSpPr>
          <p:cNvPr id="566" name="Google Shape;566;p14"/>
          <p:cNvGrpSpPr/>
          <p:nvPr/>
        </p:nvGrpSpPr>
        <p:grpSpPr>
          <a:xfrm rot="-611115">
            <a:off x="7281833" y="19115"/>
            <a:ext cx="220984" cy="197304"/>
            <a:chOff x="-1149800" y="801700"/>
            <a:chExt cx="247950" cy="167700"/>
          </a:xfrm>
        </p:grpSpPr>
        <p:sp>
          <p:nvSpPr>
            <p:cNvPr id="567" name="Google Shape;56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9" name="Google Shape;569;p14"/>
          <p:cNvGrpSpPr/>
          <p:nvPr/>
        </p:nvGrpSpPr>
        <p:grpSpPr>
          <a:xfrm rot="-611115">
            <a:off x="6367435" y="19115"/>
            <a:ext cx="220984" cy="197304"/>
            <a:chOff x="-1149800" y="801700"/>
            <a:chExt cx="247950" cy="167700"/>
          </a:xfrm>
        </p:grpSpPr>
        <p:sp>
          <p:nvSpPr>
            <p:cNvPr id="570" name="Google Shape;57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2" name="Google Shape;572;p14"/>
          <p:cNvGrpSpPr/>
          <p:nvPr/>
        </p:nvGrpSpPr>
        <p:grpSpPr>
          <a:xfrm rot="-611115">
            <a:off x="6672235" y="19115"/>
            <a:ext cx="220984" cy="197304"/>
            <a:chOff x="-1149800" y="801700"/>
            <a:chExt cx="247950" cy="167700"/>
          </a:xfrm>
        </p:grpSpPr>
        <p:sp>
          <p:nvSpPr>
            <p:cNvPr id="573" name="Google Shape;57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5" name="Google Shape;575;p14"/>
          <p:cNvGrpSpPr/>
          <p:nvPr/>
        </p:nvGrpSpPr>
        <p:grpSpPr>
          <a:xfrm rot="-611115">
            <a:off x="6977034" y="19115"/>
            <a:ext cx="220984" cy="197304"/>
            <a:chOff x="-1149800" y="801700"/>
            <a:chExt cx="247950" cy="167700"/>
          </a:xfrm>
        </p:grpSpPr>
        <p:sp>
          <p:nvSpPr>
            <p:cNvPr id="576" name="Google Shape;57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8" name="Google Shape;578;p14"/>
          <p:cNvGrpSpPr/>
          <p:nvPr/>
        </p:nvGrpSpPr>
        <p:grpSpPr>
          <a:xfrm rot="-611115">
            <a:off x="6062636" y="19115"/>
            <a:ext cx="220984" cy="197304"/>
            <a:chOff x="-1149800" y="801700"/>
            <a:chExt cx="247950" cy="167700"/>
          </a:xfrm>
        </p:grpSpPr>
        <p:sp>
          <p:nvSpPr>
            <p:cNvPr id="579" name="Google Shape;57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1" name="Google Shape;581;p14"/>
          <p:cNvGrpSpPr/>
          <p:nvPr/>
        </p:nvGrpSpPr>
        <p:grpSpPr>
          <a:xfrm rot="-611115">
            <a:off x="5757837" y="19115"/>
            <a:ext cx="220984" cy="197304"/>
            <a:chOff x="-1149800" y="801700"/>
            <a:chExt cx="247950" cy="167700"/>
          </a:xfrm>
        </p:grpSpPr>
        <p:sp>
          <p:nvSpPr>
            <p:cNvPr id="582" name="Google Shape;58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4" name="Google Shape;584;p14"/>
          <p:cNvGrpSpPr/>
          <p:nvPr/>
        </p:nvGrpSpPr>
        <p:grpSpPr>
          <a:xfrm rot="-611115">
            <a:off x="5453038" y="19115"/>
            <a:ext cx="220984" cy="197304"/>
            <a:chOff x="-1149800" y="801700"/>
            <a:chExt cx="247950" cy="167700"/>
          </a:xfrm>
        </p:grpSpPr>
        <p:sp>
          <p:nvSpPr>
            <p:cNvPr id="585" name="Google Shape;58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7" name="Google Shape;587;p14"/>
          <p:cNvGrpSpPr/>
          <p:nvPr/>
        </p:nvGrpSpPr>
        <p:grpSpPr>
          <a:xfrm rot="-611115">
            <a:off x="5148239" y="19115"/>
            <a:ext cx="220984" cy="197304"/>
            <a:chOff x="-1149800" y="801700"/>
            <a:chExt cx="247950" cy="167700"/>
          </a:xfrm>
        </p:grpSpPr>
        <p:sp>
          <p:nvSpPr>
            <p:cNvPr id="588" name="Google Shape;58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0" name="Google Shape;590;p14"/>
          <p:cNvGrpSpPr/>
          <p:nvPr/>
        </p:nvGrpSpPr>
        <p:grpSpPr>
          <a:xfrm rot="-611115">
            <a:off x="4843440" y="19115"/>
            <a:ext cx="220984" cy="197304"/>
            <a:chOff x="-1149800" y="801700"/>
            <a:chExt cx="247950" cy="167700"/>
          </a:xfrm>
        </p:grpSpPr>
        <p:sp>
          <p:nvSpPr>
            <p:cNvPr id="591" name="Google Shape;59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3" name="Google Shape;593;p14"/>
          <p:cNvGrpSpPr/>
          <p:nvPr/>
        </p:nvGrpSpPr>
        <p:grpSpPr>
          <a:xfrm rot="-611115">
            <a:off x="4538641" y="19115"/>
            <a:ext cx="220984" cy="197304"/>
            <a:chOff x="-1149800" y="801700"/>
            <a:chExt cx="247950" cy="167700"/>
          </a:xfrm>
        </p:grpSpPr>
        <p:sp>
          <p:nvSpPr>
            <p:cNvPr id="594" name="Google Shape;59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6" name="Google Shape;596;p14"/>
          <p:cNvGrpSpPr/>
          <p:nvPr/>
        </p:nvGrpSpPr>
        <p:grpSpPr>
          <a:xfrm rot="-611115">
            <a:off x="4233842" y="19115"/>
            <a:ext cx="220984" cy="197304"/>
            <a:chOff x="-1149800" y="801700"/>
            <a:chExt cx="247950" cy="167700"/>
          </a:xfrm>
        </p:grpSpPr>
        <p:sp>
          <p:nvSpPr>
            <p:cNvPr id="597" name="Google Shape;59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9" name="Google Shape;599;p14"/>
          <p:cNvGrpSpPr/>
          <p:nvPr/>
        </p:nvGrpSpPr>
        <p:grpSpPr>
          <a:xfrm rot="-611115">
            <a:off x="3963568" y="19115"/>
            <a:ext cx="220984" cy="197304"/>
            <a:chOff x="-1149800" y="801700"/>
            <a:chExt cx="247950" cy="167700"/>
          </a:xfrm>
        </p:grpSpPr>
        <p:sp>
          <p:nvSpPr>
            <p:cNvPr id="600" name="Google Shape;60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2" name="Google Shape;602;p14"/>
          <p:cNvGrpSpPr/>
          <p:nvPr/>
        </p:nvGrpSpPr>
        <p:grpSpPr>
          <a:xfrm rot="-611115">
            <a:off x="3693294" y="19115"/>
            <a:ext cx="220984" cy="197304"/>
            <a:chOff x="-1149800" y="801700"/>
            <a:chExt cx="247950" cy="167700"/>
          </a:xfrm>
        </p:grpSpPr>
        <p:sp>
          <p:nvSpPr>
            <p:cNvPr id="603" name="Google Shape;60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5" name="Google Shape;605;p14"/>
          <p:cNvGrpSpPr/>
          <p:nvPr/>
        </p:nvGrpSpPr>
        <p:grpSpPr>
          <a:xfrm rot="-611115">
            <a:off x="3423019" y="19115"/>
            <a:ext cx="220984" cy="197304"/>
            <a:chOff x="-1149800" y="801700"/>
            <a:chExt cx="247950" cy="167700"/>
          </a:xfrm>
        </p:grpSpPr>
        <p:sp>
          <p:nvSpPr>
            <p:cNvPr id="606" name="Google Shape;60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8" name="Google Shape;608;p14"/>
          <p:cNvGrpSpPr/>
          <p:nvPr/>
        </p:nvGrpSpPr>
        <p:grpSpPr>
          <a:xfrm rot="-611115">
            <a:off x="3152745" y="19115"/>
            <a:ext cx="220984" cy="197304"/>
            <a:chOff x="-1149800" y="801700"/>
            <a:chExt cx="247950" cy="167700"/>
          </a:xfrm>
        </p:grpSpPr>
        <p:sp>
          <p:nvSpPr>
            <p:cNvPr id="609" name="Google Shape;60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1" name="Google Shape;611;p14"/>
          <p:cNvGrpSpPr/>
          <p:nvPr/>
        </p:nvGrpSpPr>
        <p:grpSpPr>
          <a:xfrm rot="-611115">
            <a:off x="2882471" y="19115"/>
            <a:ext cx="220984" cy="197304"/>
            <a:chOff x="-1149800" y="801700"/>
            <a:chExt cx="247950" cy="167700"/>
          </a:xfrm>
        </p:grpSpPr>
        <p:sp>
          <p:nvSpPr>
            <p:cNvPr id="612" name="Google Shape;61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4" name="Google Shape;614;p14"/>
          <p:cNvGrpSpPr/>
          <p:nvPr/>
        </p:nvGrpSpPr>
        <p:grpSpPr>
          <a:xfrm rot="-611115">
            <a:off x="2612197" y="19115"/>
            <a:ext cx="220984" cy="197304"/>
            <a:chOff x="-1149800" y="801700"/>
            <a:chExt cx="247950" cy="167700"/>
          </a:xfrm>
        </p:grpSpPr>
        <p:sp>
          <p:nvSpPr>
            <p:cNvPr id="615" name="Google Shape;61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7" name="Google Shape;617;p14"/>
          <p:cNvGrpSpPr/>
          <p:nvPr/>
        </p:nvGrpSpPr>
        <p:grpSpPr>
          <a:xfrm rot="-611115">
            <a:off x="2341923" y="19115"/>
            <a:ext cx="220984" cy="197304"/>
            <a:chOff x="-1149800" y="801700"/>
            <a:chExt cx="247950" cy="167700"/>
          </a:xfrm>
        </p:grpSpPr>
        <p:sp>
          <p:nvSpPr>
            <p:cNvPr id="618" name="Google Shape;61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0" name="Google Shape;620;p14"/>
          <p:cNvGrpSpPr/>
          <p:nvPr/>
        </p:nvGrpSpPr>
        <p:grpSpPr>
          <a:xfrm rot="-611115">
            <a:off x="2071648" y="19115"/>
            <a:ext cx="220984" cy="197304"/>
            <a:chOff x="-1149800" y="801700"/>
            <a:chExt cx="247950" cy="167700"/>
          </a:xfrm>
        </p:grpSpPr>
        <p:sp>
          <p:nvSpPr>
            <p:cNvPr id="621" name="Google Shape;62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3" name="Google Shape;623;p14"/>
          <p:cNvGrpSpPr/>
          <p:nvPr/>
        </p:nvGrpSpPr>
        <p:grpSpPr>
          <a:xfrm rot="-611115">
            <a:off x="990552" y="19115"/>
            <a:ext cx="220984" cy="197304"/>
            <a:chOff x="-1149800" y="801700"/>
            <a:chExt cx="247950" cy="167700"/>
          </a:xfrm>
        </p:grpSpPr>
        <p:sp>
          <p:nvSpPr>
            <p:cNvPr id="624" name="Google Shape;62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6" name="Google Shape;626;p14"/>
          <p:cNvGrpSpPr/>
          <p:nvPr/>
        </p:nvGrpSpPr>
        <p:grpSpPr>
          <a:xfrm rot="-611115">
            <a:off x="1801374" y="19115"/>
            <a:ext cx="220984" cy="197304"/>
            <a:chOff x="-1149800" y="801700"/>
            <a:chExt cx="247950" cy="167700"/>
          </a:xfrm>
        </p:grpSpPr>
        <p:sp>
          <p:nvSpPr>
            <p:cNvPr id="627" name="Google Shape;62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9" name="Google Shape;629;p14"/>
          <p:cNvGrpSpPr/>
          <p:nvPr/>
        </p:nvGrpSpPr>
        <p:grpSpPr>
          <a:xfrm rot="-611115">
            <a:off x="1260826" y="19115"/>
            <a:ext cx="220984" cy="197304"/>
            <a:chOff x="-1149800" y="801700"/>
            <a:chExt cx="247950" cy="167700"/>
          </a:xfrm>
        </p:grpSpPr>
        <p:sp>
          <p:nvSpPr>
            <p:cNvPr id="630" name="Google Shape;63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2" name="Google Shape;632;p14"/>
          <p:cNvGrpSpPr/>
          <p:nvPr/>
        </p:nvGrpSpPr>
        <p:grpSpPr>
          <a:xfrm rot="-611115">
            <a:off x="1531100" y="19115"/>
            <a:ext cx="220984" cy="197304"/>
            <a:chOff x="-1149800" y="801700"/>
            <a:chExt cx="247950" cy="167700"/>
          </a:xfrm>
        </p:grpSpPr>
        <p:sp>
          <p:nvSpPr>
            <p:cNvPr id="633" name="Google Shape;63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5" name="Google Shape;635;p14"/>
          <p:cNvGrpSpPr/>
          <p:nvPr/>
        </p:nvGrpSpPr>
        <p:grpSpPr>
          <a:xfrm rot="-611115">
            <a:off x="450003" y="19115"/>
            <a:ext cx="220984" cy="197304"/>
            <a:chOff x="-1149800" y="801700"/>
            <a:chExt cx="247950" cy="167700"/>
          </a:xfrm>
        </p:grpSpPr>
        <p:sp>
          <p:nvSpPr>
            <p:cNvPr id="636" name="Google Shape;63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8" name="Google Shape;638;p14"/>
          <p:cNvGrpSpPr/>
          <p:nvPr/>
        </p:nvGrpSpPr>
        <p:grpSpPr>
          <a:xfrm rot="-611115">
            <a:off x="720277" y="19115"/>
            <a:ext cx="220984" cy="197304"/>
            <a:chOff x="-1149800" y="801700"/>
            <a:chExt cx="247950" cy="167700"/>
          </a:xfrm>
        </p:grpSpPr>
        <p:sp>
          <p:nvSpPr>
            <p:cNvPr id="639" name="Google Shape;63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1" name="Google Shape;641;p14"/>
          <p:cNvGrpSpPr/>
          <p:nvPr/>
        </p:nvGrpSpPr>
        <p:grpSpPr>
          <a:xfrm rot="-6011115">
            <a:off x="21301" y="933505"/>
            <a:ext cx="220984" cy="197287"/>
            <a:chOff x="-1149800" y="801700"/>
            <a:chExt cx="247950" cy="167700"/>
          </a:xfrm>
        </p:grpSpPr>
        <p:sp>
          <p:nvSpPr>
            <p:cNvPr id="642" name="Google Shape;64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4" name="Google Shape;644;p14"/>
          <p:cNvGrpSpPr/>
          <p:nvPr/>
        </p:nvGrpSpPr>
        <p:grpSpPr>
          <a:xfrm rot="-6011115">
            <a:off x="21301" y="628704"/>
            <a:ext cx="220984" cy="197287"/>
            <a:chOff x="-1149800" y="801700"/>
            <a:chExt cx="247950" cy="167700"/>
          </a:xfrm>
        </p:grpSpPr>
        <p:sp>
          <p:nvSpPr>
            <p:cNvPr id="645" name="Google Shape;64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7" name="Google Shape;647;p14"/>
          <p:cNvGrpSpPr/>
          <p:nvPr/>
        </p:nvGrpSpPr>
        <p:grpSpPr>
          <a:xfrm rot="-6011115">
            <a:off x="21301" y="323904"/>
            <a:ext cx="220984" cy="197287"/>
            <a:chOff x="-1149800" y="801700"/>
            <a:chExt cx="247950" cy="167700"/>
          </a:xfrm>
        </p:grpSpPr>
        <p:sp>
          <p:nvSpPr>
            <p:cNvPr id="648" name="Google Shape;64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0" name="Google Shape;650;p14"/>
          <p:cNvGrpSpPr/>
          <p:nvPr/>
        </p:nvGrpSpPr>
        <p:grpSpPr>
          <a:xfrm rot="-6011115">
            <a:off x="21301" y="1238305"/>
            <a:ext cx="220984" cy="197287"/>
            <a:chOff x="-1149800" y="801700"/>
            <a:chExt cx="247950" cy="167700"/>
          </a:xfrm>
        </p:grpSpPr>
        <p:sp>
          <p:nvSpPr>
            <p:cNvPr id="651" name="Google Shape;65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3" name="Google Shape;653;p14"/>
          <p:cNvGrpSpPr/>
          <p:nvPr/>
        </p:nvGrpSpPr>
        <p:grpSpPr>
          <a:xfrm rot="-6011115">
            <a:off x="21301" y="1543105"/>
            <a:ext cx="220984" cy="197287"/>
            <a:chOff x="-1149800" y="801700"/>
            <a:chExt cx="247950" cy="167700"/>
          </a:xfrm>
        </p:grpSpPr>
        <p:sp>
          <p:nvSpPr>
            <p:cNvPr id="654" name="Google Shape;65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6" name="Google Shape;656;p14"/>
          <p:cNvGrpSpPr/>
          <p:nvPr/>
        </p:nvGrpSpPr>
        <p:grpSpPr>
          <a:xfrm rot="-6011115">
            <a:off x="21301" y="1847905"/>
            <a:ext cx="220984" cy="197287"/>
            <a:chOff x="-1149800" y="801700"/>
            <a:chExt cx="247950" cy="167700"/>
          </a:xfrm>
        </p:grpSpPr>
        <p:sp>
          <p:nvSpPr>
            <p:cNvPr id="657" name="Google Shape;65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9" name="Google Shape;659;p14"/>
          <p:cNvGrpSpPr/>
          <p:nvPr/>
        </p:nvGrpSpPr>
        <p:grpSpPr>
          <a:xfrm rot="-6011115">
            <a:off x="21301" y="2152705"/>
            <a:ext cx="220984" cy="197287"/>
            <a:chOff x="-1149800" y="801700"/>
            <a:chExt cx="247950" cy="167700"/>
          </a:xfrm>
        </p:grpSpPr>
        <p:sp>
          <p:nvSpPr>
            <p:cNvPr id="660" name="Google Shape;66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2" name="Google Shape;662;p14"/>
          <p:cNvGrpSpPr/>
          <p:nvPr/>
        </p:nvGrpSpPr>
        <p:grpSpPr>
          <a:xfrm rot="-6011115">
            <a:off x="21301" y="2457505"/>
            <a:ext cx="220984" cy="197287"/>
            <a:chOff x="-1149800" y="801700"/>
            <a:chExt cx="247950" cy="167700"/>
          </a:xfrm>
        </p:grpSpPr>
        <p:sp>
          <p:nvSpPr>
            <p:cNvPr id="663" name="Google Shape;66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5" name="Google Shape;665;p14"/>
          <p:cNvGrpSpPr/>
          <p:nvPr/>
        </p:nvGrpSpPr>
        <p:grpSpPr>
          <a:xfrm rot="-6011115">
            <a:off x="21301" y="2762305"/>
            <a:ext cx="220984" cy="197287"/>
            <a:chOff x="-1149800" y="801700"/>
            <a:chExt cx="247950" cy="167700"/>
          </a:xfrm>
        </p:grpSpPr>
        <p:sp>
          <p:nvSpPr>
            <p:cNvPr id="666" name="Google Shape;66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8" name="Google Shape;668;p14"/>
          <p:cNvGrpSpPr/>
          <p:nvPr/>
        </p:nvGrpSpPr>
        <p:grpSpPr>
          <a:xfrm rot="-6011115">
            <a:off x="21301" y="3067106"/>
            <a:ext cx="220984" cy="197287"/>
            <a:chOff x="-1149800" y="801700"/>
            <a:chExt cx="247950" cy="167700"/>
          </a:xfrm>
        </p:grpSpPr>
        <p:sp>
          <p:nvSpPr>
            <p:cNvPr id="669" name="Google Shape;66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1" name="Google Shape;671;p14"/>
          <p:cNvGrpSpPr/>
          <p:nvPr/>
        </p:nvGrpSpPr>
        <p:grpSpPr>
          <a:xfrm rot="-6011115">
            <a:off x="21301" y="3337381"/>
            <a:ext cx="220984" cy="197287"/>
            <a:chOff x="-1149800" y="801700"/>
            <a:chExt cx="247950" cy="167700"/>
          </a:xfrm>
        </p:grpSpPr>
        <p:sp>
          <p:nvSpPr>
            <p:cNvPr id="672" name="Google Shape;67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4" name="Google Shape;674;p14"/>
          <p:cNvGrpSpPr/>
          <p:nvPr/>
        </p:nvGrpSpPr>
        <p:grpSpPr>
          <a:xfrm rot="-6011115">
            <a:off x="21301" y="3607656"/>
            <a:ext cx="220984" cy="197287"/>
            <a:chOff x="-1149800" y="801700"/>
            <a:chExt cx="247950" cy="167700"/>
          </a:xfrm>
        </p:grpSpPr>
        <p:sp>
          <p:nvSpPr>
            <p:cNvPr id="675" name="Google Shape;67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7" name="Google Shape;677;p14"/>
          <p:cNvGrpSpPr/>
          <p:nvPr/>
        </p:nvGrpSpPr>
        <p:grpSpPr>
          <a:xfrm rot="-6011115">
            <a:off x="21301" y="3877931"/>
            <a:ext cx="220984" cy="197287"/>
            <a:chOff x="-1149800" y="801700"/>
            <a:chExt cx="247950" cy="167700"/>
          </a:xfrm>
        </p:grpSpPr>
        <p:sp>
          <p:nvSpPr>
            <p:cNvPr id="678" name="Google Shape;67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0" name="Google Shape;680;p14"/>
          <p:cNvGrpSpPr/>
          <p:nvPr/>
        </p:nvGrpSpPr>
        <p:grpSpPr>
          <a:xfrm rot="-6011115">
            <a:off x="21301" y="4148206"/>
            <a:ext cx="220984" cy="197287"/>
            <a:chOff x="-1149800" y="801700"/>
            <a:chExt cx="247950" cy="167700"/>
          </a:xfrm>
        </p:grpSpPr>
        <p:sp>
          <p:nvSpPr>
            <p:cNvPr id="681" name="Google Shape;68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3" name="Google Shape;683;p14"/>
          <p:cNvGrpSpPr/>
          <p:nvPr/>
        </p:nvGrpSpPr>
        <p:grpSpPr>
          <a:xfrm rot="-6011115">
            <a:off x="21301" y="4418481"/>
            <a:ext cx="220984" cy="197287"/>
            <a:chOff x="-1149800" y="801700"/>
            <a:chExt cx="247950" cy="167700"/>
          </a:xfrm>
        </p:grpSpPr>
        <p:sp>
          <p:nvSpPr>
            <p:cNvPr id="684" name="Google Shape;68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6" name="Google Shape;686;p14"/>
          <p:cNvGrpSpPr/>
          <p:nvPr/>
        </p:nvGrpSpPr>
        <p:grpSpPr>
          <a:xfrm rot="-6011115">
            <a:off x="21301" y="4688756"/>
            <a:ext cx="220984" cy="197287"/>
            <a:chOff x="-1149800" y="801700"/>
            <a:chExt cx="247950" cy="167700"/>
          </a:xfrm>
        </p:grpSpPr>
        <p:sp>
          <p:nvSpPr>
            <p:cNvPr id="687" name="Google Shape;68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9" name="Google Shape;689;p14"/>
          <p:cNvGrpSpPr/>
          <p:nvPr/>
        </p:nvGrpSpPr>
        <p:grpSpPr>
          <a:xfrm rot="-6011115">
            <a:off x="21301" y="4959032"/>
            <a:ext cx="220984" cy="197287"/>
            <a:chOff x="-1149800" y="801700"/>
            <a:chExt cx="247950" cy="167700"/>
          </a:xfrm>
        </p:grpSpPr>
        <p:sp>
          <p:nvSpPr>
            <p:cNvPr id="690" name="Google Shape;69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2" name="Google Shape;692;p14"/>
          <p:cNvGrpSpPr/>
          <p:nvPr/>
        </p:nvGrpSpPr>
        <p:grpSpPr>
          <a:xfrm rot="-6011115">
            <a:off x="21301" y="5229307"/>
            <a:ext cx="220984" cy="197287"/>
            <a:chOff x="-1149800" y="801700"/>
            <a:chExt cx="247950" cy="167700"/>
          </a:xfrm>
        </p:grpSpPr>
        <p:sp>
          <p:nvSpPr>
            <p:cNvPr id="693" name="Google Shape;69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5" name="Google Shape;695;p14"/>
          <p:cNvGrpSpPr/>
          <p:nvPr/>
        </p:nvGrpSpPr>
        <p:grpSpPr>
          <a:xfrm rot="-6011115">
            <a:off x="21301" y="6310407"/>
            <a:ext cx="220984" cy="197287"/>
            <a:chOff x="-1149800" y="801700"/>
            <a:chExt cx="247950" cy="167700"/>
          </a:xfrm>
        </p:grpSpPr>
        <p:sp>
          <p:nvSpPr>
            <p:cNvPr id="696" name="Google Shape;69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8" name="Google Shape;698;p14"/>
          <p:cNvGrpSpPr/>
          <p:nvPr/>
        </p:nvGrpSpPr>
        <p:grpSpPr>
          <a:xfrm rot="-6011115">
            <a:off x="21301" y="5499582"/>
            <a:ext cx="220984" cy="197287"/>
            <a:chOff x="-1149800" y="801700"/>
            <a:chExt cx="247950" cy="167700"/>
          </a:xfrm>
        </p:grpSpPr>
        <p:sp>
          <p:nvSpPr>
            <p:cNvPr id="699" name="Google Shape;69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1" name="Google Shape;701;p14"/>
          <p:cNvGrpSpPr/>
          <p:nvPr/>
        </p:nvGrpSpPr>
        <p:grpSpPr>
          <a:xfrm rot="-6011115">
            <a:off x="21301" y="6040132"/>
            <a:ext cx="220984" cy="197287"/>
            <a:chOff x="-1149800" y="801700"/>
            <a:chExt cx="247950" cy="167700"/>
          </a:xfrm>
        </p:grpSpPr>
        <p:sp>
          <p:nvSpPr>
            <p:cNvPr id="702" name="Google Shape;70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4" name="Google Shape;704;p14"/>
          <p:cNvGrpSpPr/>
          <p:nvPr/>
        </p:nvGrpSpPr>
        <p:grpSpPr>
          <a:xfrm rot="-6011115">
            <a:off x="21301" y="5769857"/>
            <a:ext cx="220984" cy="197287"/>
            <a:chOff x="-1149800" y="801700"/>
            <a:chExt cx="247950" cy="167700"/>
          </a:xfrm>
        </p:grpSpPr>
        <p:sp>
          <p:nvSpPr>
            <p:cNvPr id="705" name="Google Shape;70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7" name="Google Shape;707;p14"/>
          <p:cNvGrpSpPr/>
          <p:nvPr/>
        </p:nvGrpSpPr>
        <p:grpSpPr>
          <a:xfrm rot="-6011115">
            <a:off x="21301" y="6850958"/>
            <a:ext cx="220984" cy="197287"/>
            <a:chOff x="-1149800" y="801700"/>
            <a:chExt cx="247950" cy="167700"/>
          </a:xfrm>
        </p:grpSpPr>
        <p:sp>
          <p:nvSpPr>
            <p:cNvPr id="708" name="Google Shape;70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0" name="Google Shape;710;p14"/>
          <p:cNvGrpSpPr/>
          <p:nvPr/>
        </p:nvGrpSpPr>
        <p:grpSpPr>
          <a:xfrm rot="-6011115">
            <a:off x="21301" y="6580682"/>
            <a:ext cx="220984" cy="197287"/>
            <a:chOff x="-1149800" y="801700"/>
            <a:chExt cx="247950" cy="167700"/>
          </a:xfrm>
        </p:grpSpPr>
        <p:sp>
          <p:nvSpPr>
            <p:cNvPr id="711" name="Google Shape;71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3" name="Google Shape;713;p14"/>
          <p:cNvGrpSpPr/>
          <p:nvPr/>
        </p:nvGrpSpPr>
        <p:grpSpPr>
          <a:xfrm rot="-611115">
            <a:off x="179728" y="19090"/>
            <a:ext cx="220984" cy="197304"/>
            <a:chOff x="-1149800" y="801700"/>
            <a:chExt cx="247950" cy="167700"/>
          </a:xfrm>
        </p:grpSpPr>
        <p:sp>
          <p:nvSpPr>
            <p:cNvPr id="714" name="Google Shape;71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6" name="Google Shape;716;p14"/>
          <p:cNvGrpSpPr/>
          <p:nvPr/>
        </p:nvGrpSpPr>
        <p:grpSpPr>
          <a:xfrm rot="-6011115">
            <a:off x="7331751" y="4355755"/>
            <a:ext cx="220984" cy="197287"/>
            <a:chOff x="-1149800" y="801700"/>
            <a:chExt cx="247950" cy="167700"/>
          </a:xfrm>
        </p:grpSpPr>
        <p:sp>
          <p:nvSpPr>
            <p:cNvPr id="717" name="Google Shape;71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9" name="Google Shape;719;p14"/>
          <p:cNvGrpSpPr/>
          <p:nvPr/>
        </p:nvGrpSpPr>
        <p:grpSpPr>
          <a:xfrm rot="-6011115">
            <a:off x="7331751" y="4050954"/>
            <a:ext cx="220984" cy="197287"/>
            <a:chOff x="-1149800" y="801700"/>
            <a:chExt cx="247950" cy="167700"/>
          </a:xfrm>
        </p:grpSpPr>
        <p:sp>
          <p:nvSpPr>
            <p:cNvPr id="720" name="Google Shape;72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2" name="Google Shape;722;p14"/>
          <p:cNvGrpSpPr/>
          <p:nvPr/>
        </p:nvGrpSpPr>
        <p:grpSpPr>
          <a:xfrm rot="-6011115">
            <a:off x="7331751" y="3746154"/>
            <a:ext cx="220984" cy="197287"/>
            <a:chOff x="-1149800" y="801700"/>
            <a:chExt cx="247950" cy="167700"/>
          </a:xfrm>
        </p:grpSpPr>
        <p:sp>
          <p:nvSpPr>
            <p:cNvPr id="723" name="Google Shape;72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5" name="Google Shape;725;p14"/>
          <p:cNvGrpSpPr/>
          <p:nvPr/>
        </p:nvGrpSpPr>
        <p:grpSpPr>
          <a:xfrm rot="-6011115">
            <a:off x="7331751" y="4660555"/>
            <a:ext cx="220984" cy="197287"/>
            <a:chOff x="-1149800" y="801700"/>
            <a:chExt cx="247950" cy="167700"/>
          </a:xfrm>
        </p:grpSpPr>
        <p:sp>
          <p:nvSpPr>
            <p:cNvPr id="726" name="Google Shape;72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8" name="Google Shape;728;p14"/>
          <p:cNvGrpSpPr/>
          <p:nvPr/>
        </p:nvGrpSpPr>
        <p:grpSpPr>
          <a:xfrm rot="-6011115">
            <a:off x="7331751" y="4965355"/>
            <a:ext cx="220984" cy="197287"/>
            <a:chOff x="-1149800" y="801700"/>
            <a:chExt cx="247950" cy="167700"/>
          </a:xfrm>
        </p:grpSpPr>
        <p:sp>
          <p:nvSpPr>
            <p:cNvPr id="729" name="Google Shape;72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1" name="Google Shape;731;p14"/>
          <p:cNvGrpSpPr/>
          <p:nvPr/>
        </p:nvGrpSpPr>
        <p:grpSpPr>
          <a:xfrm rot="-6011115">
            <a:off x="7331751" y="5270155"/>
            <a:ext cx="220984" cy="197287"/>
            <a:chOff x="-1149800" y="801700"/>
            <a:chExt cx="247950" cy="167700"/>
          </a:xfrm>
        </p:grpSpPr>
        <p:sp>
          <p:nvSpPr>
            <p:cNvPr id="732" name="Google Shape;73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4" name="Google Shape;734;p14"/>
          <p:cNvGrpSpPr/>
          <p:nvPr/>
        </p:nvGrpSpPr>
        <p:grpSpPr>
          <a:xfrm rot="-6011115">
            <a:off x="7331751" y="5574955"/>
            <a:ext cx="220984" cy="197287"/>
            <a:chOff x="-1149800" y="801700"/>
            <a:chExt cx="247950" cy="167700"/>
          </a:xfrm>
        </p:grpSpPr>
        <p:sp>
          <p:nvSpPr>
            <p:cNvPr id="735" name="Google Shape;73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7" name="Google Shape;737;p14"/>
          <p:cNvGrpSpPr/>
          <p:nvPr/>
        </p:nvGrpSpPr>
        <p:grpSpPr>
          <a:xfrm rot="-6011115">
            <a:off x="7331751" y="5879755"/>
            <a:ext cx="220984" cy="197287"/>
            <a:chOff x="-1149800" y="801700"/>
            <a:chExt cx="247950" cy="167700"/>
          </a:xfrm>
        </p:grpSpPr>
        <p:sp>
          <p:nvSpPr>
            <p:cNvPr id="738" name="Google Shape;73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0" name="Google Shape;740;p14"/>
          <p:cNvGrpSpPr/>
          <p:nvPr/>
        </p:nvGrpSpPr>
        <p:grpSpPr>
          <a:xfrm rot="-6011115">
            <a:off x="7331751" y="6184555"/>
            <a:ext cx="220984" cy="197287"/>
            <a:chOff x="-1149800" y="801700"/>
            <a:chExt cx="247950" cy="167700"/>
          </a:xfrm>
        </p:grpSpPr>
        <p:sp>
          <p:nvSpPr>
            <p:cNvPr id="741" name="Google Shape;74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3" name="Google Shape;743;p14"/>
          <p:cNvGrpSpPr/>
          <p:nvPr/>
        </p:nvGrpSpPr>
        <p:grpSpPr>
          <a:xfrm rot="-6011115">
            <a:off x="7331751" y="6489356"/>
            <a:ext cx="220984" cy="197287"/>
            <a:chOff x="-1149800" y="801700"/>
            <a:chExt cx="247950" cy="167700"/>
          </a:xfrm>
        </p:grpSpPr>
        <p:sp>
          <p:nvSpPr>
            <p:cNvPr id="744" name="Google Shape;74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6" name="Google Shape;746;p14"/>
          <p:cNvGrpSpPr/>
          <p:nvPr/>
        </p:nvGrpSpPr>
        <p:grpSpPr>
          <a:xfrm rot="-6011115">
            <a:off x="7331751" y="6759631"/>
            <a:ext cx="220984" cy="197287"/>
            <a:chOff x="-1149800" y="801700"/>
            <a:chExt cx="247950" cy="167700"/>
          </a:xfrm>
        </p:grpSpPr>
        <p:sp>
          <p:nvSpPr>
            <p:cNvPr id="747" name="Google Shape;74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9" name="Google Shape;749;p14"/>
          <p:cNvGrpSpPr/>
          <p:nvPr/>
        </p:nvGrpSpPr>
        <p:grpSpPr>
          <a:xfrm rot="-6011115">
            <a:off x="7331751" y="7029906"/>
            <a:ext cx="220984" cy="197287"/>
            <a:chOff x="-1149800" y="801700"/>
            <a:chExt cx="247950" cy="167700"/>
          </a:xfrm>
        </p:grpSpPr>
        <p:sp>
          <p:nvSpPr>
            <p:cNvPr id="750" name="Google Shape;75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2" name="Google Shape;752;p14"/>
          <p:cNvGrpSpPr/>
          <p:nvPr/>
        </p:nvGrpSpPr>
        <p:grpSpPr>
          <a:xfrm rot="-6011115">
            <a:off x="7331751" y="7300181"/>
            <a:ext cx="220984" cy="197287"/>
            <a:chOff x="-1149800" y="801700"/>
            <a:chExt cx="247950" cy="167700"/>
          </a:xfrm>
        </p:grpSpPr>
        <p:sp>
          <p:nvSpPr>
            <p:cNvPr id="753" name="Google Shape;75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5" name="Google Shape;755;p14"/>
          <p:cNvGrpSpPr/>
          <p:nvPr/>
        </p:nvGrpSpPr>
        <p:grpSpPr>
          <a:xfrm rot="-6011115">
            <a:off x="7331751" y="7570456"/>
            <a:ext cx="220984" cy="197287"/>
            <a:chOff x="-1149800" y="801700"/>
            <a:chExt cx="247950" cy="167700"/>
          </a:xfrm>
        </p:grpSpPr>
        <p:sp>
          <p:nvSpPr>
            <p:cNvPr id="756" name="Google Shape;75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8" name="Google Shape;758;p14"/>
          <p:cNvGrpSpPr/>
          <p:nvPr/>
        </p:nvGrpSpPr>
        <p:grpSpPr>
          <a:xfrm rot="-6011115">
            <a:off x="7331751" y="7840731"/>
            <a:ext cx="220984" cy="197287"/>
            <a:chOff x="-1149800" y="801700"/>
            <a:chExt cx="247950" cy="167700"/>
          </a:xfrm>
        </p:grpSpPr>
        <p:sp>
          <p:nvSpPr>
            <p:cNvPr id="759" name="Google Shape;75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1" name="Google Shape;761;p14"/>
          <p:cNvGrpSpPr/>
          <p:nvPr/>
        </p:nvGrpSpPr>
        <p:grpSpPr>
          <a:xfrm rot="-6011115">
            <a:off x="7331751" y="8111006"/>
            <a:ext cx="220984" cy="197287"/>
            <a:chOff x="-1149800" y="801700"/>
            <a:chExt cx="247950" cy="167700"/>
          </a:xfrm>
        </p:grpSpPr>
        <p:sp>
          <p:nvSpPr>
            <p:cNvPr id="762" name="Google Shape;76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4" name="Google Shape;764;p14"/>
          <p:cNvGrpSpPr/>
          <p:nvPr/>
        </p:nvGrpSpPr>
        <p:grpSpPr>
          <a:xfrm rot="-6011115">
            <a:off x="7331751" y="8415807"/>
            <a:ext cx="220984" cy="197287"/>
            <a:chOff x="-1149800" y="801700"/>
            <a:chExt cx="247950" cy="167700"/>
          </a:xfrm>
        </p:grpSpPr>
        <p:sp>
          <p:nvSpPr>
            <p:cNvPr id="765" name="Google Shape;76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7" name="Google Shape;767;p14"/>
          <p:cNvGrpSpPr/>
          <p:nvPr/>
        </p:nvGrpSpPr>
        <p:grpSpPr>
          <a:xfrm rot="-6011115">
            <a:off x="7331751" y="8651557"/>
            <a:ext cx="220984" cy="197287"/>
            <a:chOff x="-1149800" y="801700"/>
            <a:chExt cx="247950" cy="167700"/>
          </a:xfrm>
        </p:grpSpPr>
        <p:sp>
          <p:nvSpPr>
            <p:cNvPr id="768" name="Google Shape;76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0" name="Google Shape;770;p14"/>
          <p:cNvGrpSpPr/>
          <p:nvPr/>
        </p:nvGrpSpPr>
        <p:grpSpPr>
          <a:xfrm rot="-6011115">
            <a:off x="7331751" y="9732657"/>
            <a:ext cx="220984" cy="197287"/>
            <a:chOff x="-1149800" y="801700"/>
            <a:chExt cx="247950" cy="167700"/>
          </a:xfrm>
        </p:grpSpPr>
        <p:sp>
          <p:nvSpPr>
            <p:cNvPr id="771" name="Google Shape;77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3" name="Google Shape;773;p14"/>
          <p:cNvGrpSpPr/>
          <p:nvPr/>
        </p:nvGrpSpPr>
        <p:grpSpPr>
          <a:xfrm rot="-6011115">
            <a:off x="7331751" y="8921832"/>
            <a:ext cx="220984" cy="197287"/>
            <a:chOff x="-1149800" y="801700"/>
            <a:chExt cx="247950" cy="167700"/>
          </a:xfrm>
        </p:grpSpPr>
        <p:sp>
          <p:nvSpPr>
            <p:cNvPr id="774" name="Google Shape;77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6" name="Google Shape;776;p14"/>
          <p:cNvGrpSpPr/>
          <p:nvPr/>
        </p:nvGrpSpPr>
        <p:grpSpPr>
          <a:xfrm rot="-6011115">
            <a:off x="7331751" y="9462382"/>
            <a:ext cx="220984" cy="197287"/>
            <a:chOff x="-1149800" y="801700"/>
            <a:chExt cx="247950" cy="167700"/>
          </a:xfrm>
        </p:grpSpPr>
        <p:sp>
          <p:nvSpPr>
            <p:cNvPr id="777" name="Google Shape;77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9" name="Google Shape;779;p14"/>
          <p:cNvGrpSpPr/>
          <p:nvPr/>
        </p:nvGrpSpPr>
        <p:grpSpPr>
          <a:xfrm rot="-6011115">
            <a:off x="7331751" y="9192107"/>
            <a:ext cx="220984" cy="197287"/>
            <a:chOff x="-1149800" y="801700"/>
            <a:chExt cx="247950" cy="167700"/>
          </a:xfrm>
        </p:grpSpPr>
        <p:sp>
          <p:nvSpPr>
            <p:cNvPr id="780" name="Google Shape;78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2" name="Google Shape;782;p14"/>
          <p:cNvGrpSpPr/>
          <p:nvPr/>
        </p:nvGrpSpPr>
        <p:grpSpPr>
          <a:xfrm rot="-6011115">
            <a:off x="7331751" y="10273208"/>
            <a:ext cx="220984" cy="197287"/>
            <a:chOff x="-1149800" y="801700"/>
            <a:chExt cx="247950" cy="167700"/>
          </a:xfrm>
        </p:grpSpPr>
        <p:sp>
          <p:nvSpPr>
            <p:cNvPr id="783" name="Google Shape;78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5" name="Google Shape;785;p14"/>
          <p:cNvGrpSpPr/>
          <p:nvPr/>
        </p:nvGrpSpPr>
        <p:grpSpPr>
          <a:xfrm rot="-6011115">
            <a:off x="7331751" y="10002932"/>
            <a:ext cx="220984" cy="197287"/>
            <a:chOff x="-1149800" y="801700"/>
            <a:chExt cx="247950" cy="167700"/>
          </a:xfrm>
        </p:grpSpPr>
        <p:sp>
          <p:nvSpPr>
            <p:cNvPr id="786" name="Google Shape;78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8" name="Google Shape;788;p14"/>
          <p:cNvGrpSpPr/>
          <p:nvPr/>
        </p:nvGrpSpPr>
        <p:grpSpPr>
          <a:xfrm rot="-611115">
            <a:off x="7120208" y="10462265"/>
            <a:ext cx="220984" cy="197304"/>
            <a:chOff x="-1149800" y="801700"/>
            <a:chExt cx="247950" cy="167700"/>
          </a:xfrm>
        </p:grpSpPr>
        <p:sp>
          <p:nvSpPr>
            <p:cNvPr id="789" name="Google Shape;78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1" name="Google Shape;791;p14"/>
          <p:cNvGrpSpPr/>
          <p:nvPr/>
        </p:nvGrpSpPr>
        <p:grpSpPr>
          <a:xfrm rot="-611115">
            <a:off x="6205810" y="10462265"/>
            <a:ext cx="220984" cy="197304"/>
            <a:chOff x="-1149800" y="801700"/>
            <a:chExt cx="247950" cy="167700"/>
          </a:xfrm>
        </p:grpSpPr>
        <p:sp>
          <p:nvSpPr>
            <p:cNvPr id="792" name="Google Shape;79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4" name="Google Shape;794;p14"/>
          <p:cNvGrpSpPr/>
          <p:nvPr/>
        </p:nvGrpSpPr>
        <p:grpSpPr>
          <a:xfrm rot="-611115">
            <a:off x="6510610" y="10462265"/>
            <a:ext cx="220984" cy="197304"/>
            <a:chOff x="-1149800" y="801700"/>
            <a:chExt cx="247950" cy="167700"/>
          </a:xfrm>
        </p:grpSpPr>
        <p:sp>
          <p:nvSpPr>
            <p:cNvPr id="795" name="Google Shape;79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7" name="Google Shape;797;p14"/>
          <p:cNvGrpSpPr/>
          <p:nvPr/>
        </p:nvGrpSpPr>
        <p:grpSpPr>
          <a:xfrm rot="-611115">
            <a:off x="6815409" y="10462265"/>
            <a:ext cx="220984" cy="197304"/>
            <a:chOff x="-1149800" y="801700"/>
            <a:chExt cx="247950" cy="167700"/>
          </a:xfrm>
        </p:grpSpPr>
        <p:sp>
          <p:nvSpPr>
            <p:cNvPr id="798" name="Google Shape;79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0" name="Google Shape;800;p14"/>
          <p:cNvGrpSpPr/>
          <p:nvPr/>
        </p:nvGrpSpPr>
        <p:grpSpPr>
          <a:xfrm rot="-611115">
            <a:off x="5901011" y="10462265"/>
            <a:ext cx="220984" cy="197304"/>
            <a:chOff x="-1149800" y="801700"/>
            <a:chExt cx="247950" cy="167700"/>
          </a:xfrm>
        </p:grpSpPr>
        <p:sp>
          <p:nvSpPr>
            <p:cNvPr id="801" name="Google Shape;80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3" name="Google Shape;803;p14"/>
          <p:cNvGrpSpPr/>
          <p:nvPr/>
        </p:nvGrpSpPr>
        <p:grpSpPr>
          <a:xfrm rot="-611115">
            <a:off x="5596212" y="10462265"/>
            <a:ext cx="220984" cy="197304"/>
            <a:chOff x="-1149800" y="801700"/>
            <a:chExt cx="247950" cy="167700"/>
          </a:xfrm>
        </p:grpSpPr>
        <p:sp>
          <p:nvSpPr>
            <p:cNvPr id="804" name="Google Shape;80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6" name="Google Shape;806;p14"/>
          <p:cNvGrpSpPr/>
          <p:nvPr/>
        </p:nvGrpSpPr>
        <p:grpSpPr>
          <a:xfrm rot="-611115">
            <a:off x="5291413" y="10462265"/>
            <a:ext cx="220984" cy="197304"/>
            <a:chOff x="-1149800" y="801700"/>
            <a:chExt cx="247950" cy="167700"/>
          </a:xfrm>
        </p:grpSpPr>
        <p:sp>
          <p:nvSpPr>
            <p:cNvPr id="807" name="Google Shape;80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9" name="Google Shape;809;p14"/>
          <p:cNvGrpSpPr/>
          <p:nvPr/>
        </p:nvGrpSpPr>
        <p:grpSpPr>
          <a:xfrm rot="-611115">
            <a:off x="4986614" y="10462265"/>
            <a:ext cx="220984" cy="197304"/>
            <a:chOff x="-1149800" y="801700"/>
            <a:chExt cx="247950" cy="167700"/>
          </a:xfrm>
        </p:grpSpPr>
        <p:sp>
          <p:nvSpPr>
            <p:cNvPr id="810" name="Google Shape;81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2" name="Google Shape;812;p14"/>
          <p:cNvGrpSpPr/>
          <p:nvPr/>
        </p:nvGrpSpPr>
        <p:grpSpPr>
          <a:xfrm rot="-611115">
            <a:off x="4681815" y="10462265"/>
            <a:ext cx="220984" cy="197304"/>
            <a:chOff x="-1149800" y="801700"/>
            <a:chExt cx="247950" cy="167700"/>
          </a:xfrm>
        </p:grpSpPr>
        <p:sp>
          <p:nvSpPr>
            <p:cNvPr id="813" name="Google Shape;81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5" name="Google Shape;815;p14"/>
          <p:cNvGrpSpPr/>
          <p:nvPr/>
        </p:nvGrpSpPr>
        <p:grpSpPr>
          <a:xfrm rot="-611115">
            <a:off x="4377016" y="10462265"/>
            <a:ext cx="220984" cy="197304"/>
            <a:chOff x="-1149800" y="801700"/>
            <a:chExt cx="247950" cy="167700"/>
          </a:xfrm>
        </p:grpSpPr>
        <p:sp>
          <p:nvSpPr>
            <p:cNvPr id="816" name="Google Shape;81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8" name="Google Shape;818;p14"/>
          <p:cNvGrpSpPr/>
          <p:nvPr/>
        </p:nvGrpSpPr>
        <p:grpSpPr>
          <a:xfrm rot="-611115">
            <a:off x="4072217" y="10462265"/>
            <a:ext cx="220984" cy="197304"/>
            <a:chOff x="-1149800" y="801700"/>
            <a:chExt cx="247950" cy="167700"/>
          </a:xfrm>
        </p:grpSpPr>
        <p:sp>
          <p:nvSpPr>
            <p:cNvPr id="819" name="Google Shape;81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1" name="Google Shape;821;p14"/>
          <p:cNvGrpSpPr/>
          <p:nvPr/>
        </p:nvGrpSpPr>
        <p:grpSpPr>
          <a:xfrm rot="-611115">
            <a:off x="3801943" y="10462265"/>
            <a:ext cx="220984" cy="197304"/>
            <a:chOff x="-1149800" y="801700"/>
            <a:chExt cx="247950" cy="167700"/>
          </a:xfrm>
        </p:grpSpPr>
        <p:sp>
          <p:nvSpPr>
            <p:cNvPr id="822" name="Google Shape;82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4" name="Google Shape;824;p14"/>
          <p:cNvGrpSpPr/>
          <p:nvPr/>
        </p:nvGrpSpPr>
        <p:grpSpPr>
          <a:xfrm rot="-611115">
            <a:off x="3531669" y="10462265"/>
            <a:ext cx="220984" cy="197304"/>
            <a:chOff x="-1149800" y="801700"/>
            <a:chExt cx="247950" cy="167700"/>
          </a:xfrm>
        </p:grpSpPr>
        <p:sp>
          <p:nvSpPr>
            <p:cNvPr id="825" name="Google Shape;82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7" name="Google Shape;827;p14"/>
          <p:cNvGrpSpPr/>
          <p:nvPr/>
        </p:nvGrpSpPr>
        <p:grpSpPr>
          <a:xfrm rot="-611115">
            <a:off x="3261394" y="10462265"/>
            <a:ext cx="220984" cy="197304"/>
            <a:chOff x="-1149800" y="801700"/>
            <a:chExt cx="247950" cy="167700"/>
          </a:xfrm>
        </p:grpSpPr>
        <p:sp>
          <p:nvSpPr>
            <p:cNvPr id="828" name="Google Shape;82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0" name="Google Shape;830;p14"/>
          <p:cNvGrpSpPr/>
          <p:nvPr/>
        </p:nvGrpSpPr>
        <p:grpSpPr>
          <a:xfrm rot="-611115">
            <a:off x="2991120" y="10462265"/>
            <a:ext cx="220984" cy="197304"/>
            <a:chOff x="-1149800" y="801700"/>
            <a:chExt cx="247950" cy="167700"/>
          </a:xfrm>
        </p:grpSpPr>
        <p:sp>
          <p:nvSpPr>
            <p:cNvPr id="831" name="Google Shape;83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3" name="Google Shape;833;p14"/>
          <p:cNvGrpSpPr/>
          <p:nvPr/>
        </p:nvGrpSpPr>
        <p:grpSpPr>
          <a:xfrm rot="-611115">
            <a:off x="2720846" y="10462265"/>
            <a:ext cx="220984" cy="197304"/>
            <a:chOff x="-1149800" y="801700"/>
            <a:chExt cx="247950" cy="167700"/>
          </a:xfrm>
        </p:grpSpPr>
        <p:sp>
          <p:nvSpPr>
            <p:cNvPr id="834" name="Google Shape;83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6" name="Google Shape;836;p14"/>
          <p:cNvGrpSpPr/>
          <p:nvPr/>
        </p:nvGrpSpPr>
        <p:grpSpPr>
          <a:xfrm rot="-611115">
            <a:off x="2450572" y="10462265"/>
            <a:ext cx="220984" cy="197304"/>
            <a:chOff x="-1149800" y="801700"/>
            <a:chExt cx="247950" cy="167700"/>
          </a:xfrm>
        </p:grpSpPr>
        <p:sp>
          <p:nvSpPr>
            <p:cNvPr id="837" name="Google Shape;83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9" name="Google Shape;839;p14"/>
          <p:cNvGrpSpPr/>
          <p:nvPr/>
        </p:nvGrpSpPr>
        <p:grpSpPr>
          <a:xfrm rot="-611115">
            <a:off x="2180298" y="10462265"/>
            <a:ext cx="220984" cy="197304"/>
            <a:chOff x="-1149800" y="801700"/>
            <a:chExt cx="247950" cy="167700"/>
          </a:xfrm>
        </p:grpSpPr>
        <p:sp>
          <p:nvSpPr>
            <p:cNvPr id="840" name="Google Shape;84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2" name="Google Shape;842;p14"/>
          <p:cNvGrpSpPr/>
          <p:nvPr/>
        </p:nvGrpSpPr>
        <p:grpSpPr>
          <a:xfrm rot="-611115">
            <a:off x="1910023" y="10462265"/>
            <a:ext cx="220984" cy="197304"/>
            <a:chOff x="-1149800" y="801700"/>
            <a:chExt cx="247950" cy="167700"/>
          </a:xfrm>
        </p:grpSpPr>
        <p:sp>
          <p:nvSpPr>
            <p:cNvPr id="843" name="Google Shape;84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5" name="Google Shape;845;p14"/>
          <p:cNvGrpSpPr/>
          <p:nvPr/>
        </p:nvGrpSpPr>
        <p:grpSpPr>
          <a:xfrm rot="-611115">
            <a:off x="828927" y="10462265"/>
            <a:ext cx="220984" cy="197304"/>
            <a:chOff x="-1149800" y="801700"/>
            <a:chExt cx="247950" cy="167700"/>
          </a:xfrm>
        </p:grpSpPr>
        <p:sp>
          <p:nvSpPr>
            <p:cNvPr id="846" name="Google Shape;84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8" name="Google Shape;848;p14"/>
          <p:cNvGrpSpPr/>
          <p:nvPr/>
        </p:nvGrpSpPr>
        <p:grpSpPr>
          <a:xfrm rot="-611115">
            <a:off x="1639749" y="10462265"/>
            <a:ext cx="220984" cy="197304"/>
            <a:chOff x="-1149800" y="801700"/>
            <a:chExt cx="247950" cy="167700"/>
          </a:xfrm>
        </p:grpSpPr>
        <p:sp>
          <p:nvSpPr>
            <p:cNvPr id="849" name="Google Shape;84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1" name="Google Shape;851;p14"/>
          <p:cNvGrpSpPr/>
          <p:nvPr/>
        </p:nvGrpSpPr>
        <p:grpSpPr>
          <a:xfrm rot="-611115">
            <a:off x="1099201" y="10462265"/>
            <a:ext cx="220984" cy="197304"/>
            <a:chOff x="-1149800" y="801700"/>
            <a:chExt cx="247950" cy="167700"/>
          </a:xfrm>
        </p:grpSpPr>
        <p:sp>
          <p:nvSpPr>
            <p:cNvPr id="852" name="Google Shape;85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4" name="Google Shape;854;p14"/>
          <p:cNvGrpSpPr/>
          <p:nvPr/>
        </p:nvGrpSpPr>
        <p:grpSpPr>
          <a:xfrm rot="-611115">
            <a:off x="1369475" y="10462265"/>
            <a:ext cx="220984" cy="197304"/>
            <a:chOff x="-1149800" y="801700"/>
            <a:chExt cx="247950" cy="167700"/>
          </a:xfrm>
        </p:grpSpPr>
        <p:sp>
          <p:nvSpPr>
            <p:cNvPr id="855" name="Google Shape;85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7" name="Google Shape;857;p14"/>
          <p:cNvGrpSpPr/>
          <p:nvPr/>
        </p:nvGrpSpPr>
        <p:grpSpPr>
          <a:xfrm rot="-611115">
            <a:off x="288378" y="10462265"/>
            <a:ext cx="220984" cy="197304"/>
            <a:chOff x="-1149800" y="801700"/>
            <a:chExt cx="247950" cy="167700"/>
          </a:xfrm>
        </p:grpSpPr>
        <p:sp>
          <p:nvSpPr>
            <p:cNvPr id="858" name="Google Shape;85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0" name="Google Shape;860;p14"/>
          <p:cNvGrpSpPr/>
          <p:nvPr/>
        </p:nvGrpSpPr>
        <p:grpSpPr>
          <a:xfrm rot="-611115">
            <a:off x="558652" y="10462265"/>
            <a:ext cx="220984" cy="197304"/>
            <a:chOff x="-1149800" y="801700"/>
            <a:chExt cx="247950" cy="167700"/>
          </a:xfrm>
        </p:grpSpPr>
        <p:sp>
          <p:nvSpPr>
            <p:cNvPr id="861" name="Google Shape;86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3" name="Google Shape;863;p14"/>
          <p:cNvGrpSpPr/>
          <p:nvPr/>
        </p:nvGrpSpPr>
        <p:grpSpPr>
          <a:xfrm rot="-611115">
            <a:off x="18103" y="10462240"/>
            <a:ext cx="220984" cy="197304"/>
            <a:chOff x="-1149800" y="801700"/>
            <a:chExt cx="247950" cy="167700"/>
          </a:xfrm>
        </p:grpSpPr>
        <p:sp>
          <p:nvSpPr>
            <p:cNvPr id="864" name="Google Shape;86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6" name="Google Shape;866;p14"/>
          <p:cNvSpPr/>
          <p:nvPr/>
        </p:nvSpPr>
        <p:spPr>
          <a:xfrm>
            <a:off x="522300" y="788700"/>
            <a:ext cx="6515400" cy="1076700"/>
          </a:xfrm>
          <a:prstGeom prst="rect">
            <a:avLst/>
          </a:prstGeom>
          <a:noFill/>
          <a:ln cap="flat" cmpd="sng" w="9525">
            <a:solidFill>
              <a:schemeClr val="accent5"/>
            </a:solidFill>
            <a:prstDash val="dash"/>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2400"/>
              <a:buFont typeface="Arial"/>
              <a:buNone/>
            </a:pPr>
            <a:r>
              <a:rPr lang="ar" sz="1100">
                <a:solidFill>
                  <a:srgbClr val="999999"/>
                </a:solidFill>
                <a:latin typeface="Titillium Web"/>
                <a:ea typeface="Titillium Web"/>
                <a:cs typeface="Titillium Web"/>
                <a:sym typeface="Titillium Web"/>
              </a:rPr>
              <a:t>Mnemonics (only for drugs mentioned in this lecture):</a:t>
            </a:r>
            <a:endParaRPr sz="1100">
              <a:solidFill>
                <a:srgbClr val="999999"/>
              </a:solidFill>
              <a:latin typeface="Titillium Web"/>
              <a:ea typeface="Titillium Web"/>
              <a:cs typeface="Titillium Web"/>
              <a:sym typeface="Titillium Web"/>
            </a:endParaRPr>
          </a:p>
          <a:p>
            <a:pPr indent="0" lvl="0" marL="0" rtl="0" algn="l">
              <a:spcBef>
                <a:spcPts val="0"/>
              </a:spcBef>
              <a:spcAft>
                <a:spcPts val="0"/>
              </a:spcAft>
              <a:buClr>
                <a:srgbClr val="000000"/>
              </a:buClr>
              <a:buSzPts val="2400"/>
              <a:buFont typeface="Arial"/>
              <a:buNone/>
            </a:pPr>
            <a:r>
              <a:rPr lang="ar" sz="1100">
                <a:solidFill>
                  <a:srgbClr val="999999"/>
                </a:solidFill>
                <a:latin typeface="Titillium Web"/>
                <a:ea typeface="Titillium Web"/>
                <a:cs typeface="Titillium Web"/>
                <a:sym typeface="Titillium Web"/>
              </a:rPr>
              <a:t>•</a:t>
            </a:r>
            <a:r>
              <a:rPr lang="ar" sz="1100">
                <a:solidFill>
                  <a:srgbClr val="CCCCCC"/>
                </a:solidFill>
                <a:latin typeface="Titillium Web"/>
                <a:ea typeface="Titillium Web"/>
                <a:cs typeface="Titillium Web"/>
                <a:sym typeface="Titillium Web"/>
              </a:rPr>
              <a:t> </a:t>
            </a:r>
            <a:r>
              <a:rPr lang="ar" sz="1100">
                <a:solidFill>
                  <a:srgbClr val="6AA84F"/>
                </a:solidFill>
                <a:latin typeface="Titillium Web"/>
                <a:ea typeface="Titillium Web"/>
                <a:cs typeface="Titillium Web"/>
                <a:sym typeface="Titillium Web"/>
              </a:rPr>
              <a:t>All β-blockers end in “olol”</a:t>
            </a:r>
            <a:r>
              <a:rPr lang="ar" sz="1100">
                <a:solidFill>
                  <a:srgbClr val="CCCCCC"/>
                </a:solidFill>
                <a:latin typeface="Titillium Web"/>
                <a:ea typeface="Titillium Web"/>
                <a:cs typeface="Titillium Web"/>
                <a:sym typeface="Titillium Web"/>
              </a:rPr>
              <a:t> </a:t>
            </a:r>
            <a:r>
              <a:rPr lang="ar" sz="1100">
                <a:solidFill>
                  <a:srgbClr val="CC0000"/>
                </a:solidFill>
                <a:latin typeface="Titillium Web"/>
                <a:ea typeface="Titillium Web"/>
                <a:cs typeface="Titillium Web"/>
                <a:sym typeface="Titillium Web"/>
              </a:rPr>
              <a:t>except</a:t>
            </a:r>
            <a:r>
              <a:rPr lang="ar" sz="1100">
                <a:solidFill>
                  <a:srgbClr val="CCCCCC"/>
                </a:solidFill>
                <a:latin typeface="Titillium Web"/>
                <a:ea typeface="Titillium Web"/>
                <a:cs typeface="Titillium Web"/>
                <a:sym typeface="Titillium Web"/>
              </a:rPr>
              <a:t> </a:t>
            </a:r>
            <a:r>
              <a:rPr b="1" lang="ar" sz="1100">
                <a:solidFill>
                  <a:srgbClr val="999999"/>
                </a:solidFill>
                <a:latin typeface="Titillium Web"/>
                <a:ea typeface="Titillium Web"/>
                <a:cs typeface="Titillium Web"/>
                <a:sym typeface="Titillium Web"/>
              </a:rPr>
              <a:t>mixed</a:t>
            </a:r>
            <a:r>
              <a:rPr lang="ar" sz="1100">
                <a:solidFill>
                  <a:srgbClr val="999999"/>
                </a:solidFill>
                <a:latin typeface="Titillium Web"/>
                <a:ea typeface="Titillium Web"/>
                <a:cs typeface="Titillium Web"/>
                <a:sym typeface="Titillium Web"/>
              </a:rPr>
              <a:t> blockers → end in “</a:t>
            </a:r>
            <a:r>
              <a:rPr b="1" lang="ar" sz="1100">
                <a:solidFill>
                  <a:srgbClr val="999999"/>
                </a:solidFill>
                <a:latin typeface="Titillium Web"/>
                <a:ea typeface="Titillium Web"/>
                <a:cs typeface="Titillium Web"/>
                <a:sym typeface="Titillium Web"/>
              </a:rPr>
              <a:t>lol</a:t>
            </a:r>
            <a:r>
              <a:rPr lang="ar" sz="1100">
                <a:solidFill>
                  <a:srgbClr val="999999"/>
                </a:solidFill>
                <a:latin typeface="Titillium Web"/>
                <a:ea typeface="Titillium Web"/>
                <a:cs typeface="Titillium Web"/>
                <a:sym typeface="Titillium Web"/>
              </a:rPr>
              <a:t>” only. </a:t>
            </a:r>
            <a:endParaRPr sz="1100">
              <a:solidFill>
                <a:srgbClr val="999999"/>
              </a:solidFill>
              <a:latin typeface="Titillium Web"/>
              <a:ea typeface="Titillium Web"/>
              <a:cs typeface="Titillium Web"/>
              <a:sym typeface="Titillium Web"/>
            </a:endParaRPr>
          </a:p>
          <a:p>
            <a:pPr indent="0" lvl="0" marL="0" rtl="0" algn="l">
              <a:spcBef>
                <a:spcPts val="0"/>
              </a:spcBef>
              <a:spcAft>
                <a:spcPts val="0"/>
              </a:spcAft>
              <a:buClr>
                <a:srgbClr val="000000"/>
              </a:buClr>
              <a:buSzPts val="2400"/>
              <a:buFont typeface="Arial"/>
              <a:buNone/>
            </a:pPr>
            <a:r>
              <a:rPr lang="ar" sz="1100">
                <a:solidFill>
                  <a:srgbClr val="999999"/>
                </a:solidFill>
                <a:latin typeface="Titillium Web"/>
                <a:ea typeface="Titillium Web"/>
                <a:cs typeface="Titillium Web"/>
                <a:sym typeface="Titillium Web"/>
              </a:rPr>
              <a:t>• All </a:t>
            </a:r>
            <a:r>
              <a:rPr b="1" lang="ar" sz="1100">
                <a:solidFill>
                  <a:srgbClr val="999999"/>
                </a:solidFill>
                <a:latin typeface="Titillium Web"/>
                <a:ea typeface="Titillium Web"/>
                <a:cs typeface="Titillium Web"/>
                <a:sym typeface="Titillium Web"/>
              </a:rPr>
              <a:t>cardioselective</a:t>
            </a:r>
            <a:r>
              <a:rPr lang="ar" sz="1100">
                <a:solidFill>
                  <a:srgbClr val="999999"/>
                </a:solidFill>
                <a:latin typeface="Titillium Web"/>
                <a:ea typeface="Titillium Web"/>
                <a:cs typeface="Titillium Web"/>
                <a:sym typeface="Titillium Web"/>
              </a:rPr>
              <a:t> β-blockers begin with the letters</a:t>
            </a:r>
            <a:r>
              <a:rPr lang="ar" sz="1100">
                <a:solidFill>
                  <a:srgbClr val="CCCCCC"/>
                </a:solidFill>
                <a:latin typeface="Titillium Web"/>
                <a:ea typeface="Titillium Web"/>
                <a:cs typeface="Titillium Web"/>
                <a:sym typeface="Titillium Web"/>
              </a:rPr>
              <a:t> </a:t>
            </a:r>
            <a:r>
              <a:rPr lang="ar" sz="1100">
                <a:solidFill>
                  <a:srgbClr val="999999"/>
                </a:solidFill>
                <a:highlight>
                  <a:srgbClr val="FFE599"/>
                </a:highlight>
                <a:latin typeface="Titillium Web"/>
                <a:ea typeface="Titillium Web"/>
                <a:cs typeface="Titillium Web"/>
                <a:sym typeface="Titillium Web"/>
              </a:rPr>
              <a:t>A→ M</a:t>
            </a:r>
            <a:r>
              <a:rPr lang="ar" sz="1100">
                <a:solidFill>
                  <a:srgbClr val="999999"/>
                </a:solidFill>
                <a:latin typeface="Titillium Web"/>
                <a:ea typeface="Titillium Web"/>
                <a:cs typeface="Titillium Web"/>
                <a:sym typeface="Titillium Web"/>
              </a:rPr>
              <a:t> “</a:t>
            </a:r>
            <a:r>
              <a:rPr b="1" lang="ar" sz="1100">
                <a:solidFill>
                  <a:srgbClr val="999999"/>
                </a:solidFill>
                <a:latin typeface="Titillium Web"/>
                <a:ea typeface="Titillium Web"/>
                <a:cs typeface="Titillium Web"/>
                <a:sym typeface="Titillium Web"/>
              </a:rPr>
              <a:t>E</a:t>
            </a:r>
            <a:r>
              <a:rPr lang="ar" sz="1100">
                <a:solidFill>
                  <a:srgbClr val="999999"/>
                </a:solidFill>
                <a:latin typeface="Titillium Web"/>
                <a:ea typeface="Titillium Web"/>
                <a:cs typeface="Titillium Web"/>
                <a:sym typeface="Titillium Web"/>
              </a:rPr>
              <a:t>xclusive </a:t>
            </a:r>
            <a:r>
              <a:rPr b="1" lang="ar" sz="1100">
                <a:solidFill>
                  <a:srgbClr val="999999"/>
                </a:solidFill>
                <a:latin typeface="Titillium Web"/>
                <a:ea typeface="Titillium Web"/>
                <a:cs typeface="Titillium Web"/>
                <a:sym typeface="Titillium Web"/>
              </a:rPr>
              <a:t>B</a:t>
            </a:r>
            <a:r>
              <a:rPr lang="ar" sz="1100">
                <a:solidFill>
                  <a:srgbClr val="999999"/>
                </a:solidFill>
                <a:latin typeface="Titillium Web"/>
                <a:ea typeface="Titillium Web"/>
                <a:cs typeface="Titillium Web"/>
                <a:sym typeface="Titillium Web"/>
              </a:rPr>
              <a:t>eta </a:t>
            </a:r>
            <a:r>
              <a:rPr b="1" lang="ar" sz="1100">
                <a:solidFill>
                  <a:srgbClr val="999999"/>
                </a:solidFill>
                <a:latin typeface="Titillium Web"/>
                <a:ea typeface="Titillium Web"/>
                <a:cs typeface="Titillium Web"/>
                <a:sym typeface="Titillium Web"/>
              </a:rPr>
              <a:t>B</a:t>
            </a:r>
            <a:r>
              <a:rPr lang="ar" sz="1100">
                <a:solidFill>
                  <a:srgbClr val="999999"/>
                </a:solidFill>
                <a:latin typeface="Titillium Web"/>
                <a:ea typeface="Titillium Web"/>
                <a:cs typeface="Titillium Web"/>
                <a:sym typeface="Titillium Web"/>
              </a:rPr>
              <a:t>lockers </a:t>
            </a:r>
            <a:r>
              <a:rPr b="1" lang="ar" sz="1100">
                <a:solidFill>
                  <a:srgbClr val="999999"/>
                </a:solidFill>
                <a:latin typeface="Titillium Web"/>
                <a:ea typeface="Titillium Web"/>
                <a:cs typeface="Titillium Web"/>
                <a:sym typeface="Titillium Web"/>
              </a:rPr>
              <a:t>A</a:t>
            </a:r>
            <a:r>
              <a:rPr lang="ar" sz="1100">
                <a:solidFill>
                  <a:srgbClr val="999999"/>
                </a:solidFill>
                <a:latin typeface="Titillium Web"/>
                <a:ea typeface="Titillium Web"/>
                <a:cs typeface="Titillium Web"/>
                <a:sym typeface="Titillium Web"/>
              </a:rPr>
              <a:t>re </a:t>
            </a:r>
            <a:r>
              <a:rPr b="1" lang="ar" sz="1100">
                <a:solidFill>
                  <a:srgbClr val="999999"/>
                </a:solidFill>
                <a:latin typeface="Titillium Web"/>
                <a:ea typeface="Titillium Web"/>
                <a:cs typeface="Titillium Web"/>
                <a:sym typeface="Titillium Web"/>
              </a:rPr>
              <a:t>A</a:t>
            </a:r>
            <a:r>
              <a:rPr lang="ar" sz="1100">
                <a:solidFill>
                  <a:srgbClr val="999999"/>
                </a:solidFill>
                <a:latin typeface="Titillium Web"/>
                <a:ea typeface="Titillium Web"/>
                <a:cs typeface="Titillium Web"/>
                <a:sym typeface="Titillium Web"/>
              </a:rPr>
              <a:t>cting </a:t>
            </a:r>
            <a:r>
              <a:rPr b="1" lang="ar" sz="1100">
                <a:solidFill>
                  <a:srgbClr val="999999"/>
                </a:solidFill>
                <a:latin typeface="Titillium Web"/>
                <a:ea typeface="Titillium Web"/>
                <a:cs typeface="Titillium Web"/>
                <a:sym typeface="Titillium Web"/>
              </a:rPr>
              <a:t>M</a:t>
            </a:r>
            <a:r>
              <a:rPr lang="ar" sz="1100">
                <a:solidFill>
                  <a:srgbClr val="999999"/>
                </a:solidFill>
                <a:latin typeface="Titillium Web"/>
                <a:ea typeface="Titillium Web"/>
                <a:cs typeface="Titillium Web"/>
                <a:sym typeface="Titillium Web"/>
              </a:rPr>
              <a:t>ainly </a:t>
            </a:r>
            <a:r>
              <a:rPr b="1" lang="ar" sz="1100">
                <a:solidFill>
                  <a:srgbClr val="999999"/>
                </a:solidFill>
                <a:latin typeface="Titillium Web"/>
                <a:ea typeface="Titillium Web"/>
                <a:cs typeface="Titillium Web"/>
                <a:sym typeface="Titillium Web"/>
              </a:rPr>
              <a:t>C</a:t>
            </a:r>
            <a:r>
              <a:rPr lang="ar" sz="1100">
                <a:solidFill>
                  <a:srgbClr val="999999"/>
                </a:solidFill>
                <a:latin typeface="Titillium Web"/>
                <a:ea typeface="Titillium Web"/>
                <a:cs typeface="Titillium Web"/>
                <a:sym typeface="Titillium Web"/>
              </a:rPr>
              <a:t>ardioselectively” → </a:t>
            </a:r>
            <a:r>
              <a:rPr lang="ar" sz="800">
                <a:solidFill>
                  <a:srgbClr val="999999"/>
                </a:solidFill>
                <a:latin typeface="Titillium Web"/>
                <a:ea typeface="Titillium Web"/>
                <a:cs typeface="Titillium Web"/>
                <a:sym typeface="Titillium Web"/>
              </a:rPr>
              <a:t>thanks to Abdullah Alomran!</a:t>
            </a:r>
            <a:endParaRPr sz="800">
              <a:solidFill>
                <a:srgbClr val="999999"/>
              </a:solidFill>
              <a:latin typeface="Titillium Web"/>
              <a:ea typeface="Titillium Web"/>
              <a:cs typeface="Titillium Web"/>
              <a:sym typeface="Titillium Web"/>
            </a:endParaRPr>
          </a:p>
          <a:p>
            <a:pPr indent="0" lvl="0" marL="0" rtl="0" algn="l">
              <a:spcBef>
                <a:spcPts val="0"/>
              </a:spcBef>
              <a:spcAft>
                <a:spcPts val="0"/>
              </a:spcAft>
              <a:buClr>
                <a:srgbClr val="000000"/>
              </a:buClr>
              <a:buSzPts val="2400"/>
              <a:buFont typeface="Arial"/>
              <a:buNone/>
            </a:pPr>
            <a:r>
              <a:rPr lang="ar" sz="1100">
                <a:solidFill>
                  <a:srgbClr val="999999"/>
                </a:solidFill>
                <a:latin typeface="Titillium Web"/>
                <a:ea typeface="Titillium Web"/>
                <a:cs typeface="Titillium Web"/>
                <a:sym typeface="Titillium Web"/>
              </a:rPr>
              <a:t> •  All </a:t>
            </a:r>
            <a:r>
              <a:rPr b="1" lang="ar" sz="1100">
                <a:solidFill>
                  <a:srgbClr val="999999"/>
                </a:solidFill>
                <a:latin typeface="Titillium Web"/>
                <a:ea typeface="Titillium Web"/>
                <a:cs typeface="Titillium Web"/>
                <a:sym typeface="Titillium Web"/>
              </a:rPr>
              <a:t>non-selective</a:t>
            </a:r>
            <a:r>
              <a:rPr lang="ar" sz="1100">
                <a:solidFill>
                  <a:srgbClr val="999999"/>
                </a:solidFill>
                <a:latin typeface="Titillium Web"/>
                <a:ea typeface="Titillium Web"/>
                <a:cs typeface="Titillium Web"/>
                <a:sym typeface="Titillium Web"/>
              </a:rPr>
              <a:t> β-blockers begin with the letters  </a:t>
            </a:r>
            <a:r>
              <a:rPr lang="ar" sz="1100">
                <a:solidFill>
                  <a:srgbClr val="999999"/>
                </a:solidFill>
                <a:highlight>
                  <a:srgbClr val="FFE599"/>
                </a:highlight>
                <a:latin typeface="Titillium Web"/>
                <a:ea typeface="Titillium Web"/>
                <a:cs typeface="Titillium Web"/>
                <a:sym typeface="Titillium Web"/>
              </a:rPr>
              <a:t>O→ Z</a:t>
            </a:r>
            <a:r>
              <a:rPr lang="ar" sz="1100">
                <a:solidFill>
                  <a:srgbClr val="999999"/>
                </a:solidFill>
                <a:latin typeface="Titillium Web"/>
                <a:ea typeface="Titillium Web"/>
                <a:cs typeface="Titillium Web"/>
                <a:sym typeface="Titillium Web"/>
              </a:rPr>
              <a:t> (β2= second half of the alphabet).</a:t>
            </a:r>
            <a:endParaRPr sz="1100">
              <a:solidFill>
                <a:srgbClr val="999999"/>
              </a:solidFill>
              <a:latin typeface="Titillium Web"/>
              <a:ea typeface="Titillium Web"/>
              <a:cs typeface="Titillium Web"/>
              <a:sym typeface="Titillium Web"/>
            </a:endParaRPr>
          </a:p>
          <a:p>
            <a:pPr indent="0" lvl="0" marL="0" rtl="0" algn="l">
              <a:spcBef>
                <a:spcPts val="0"/>
              </a:spcBef>
              <a:spcAft>
                <a:spcPts val="0"/>
              </a:spcAft>
              <a:buClr>
                <a:srgbClr val="000000"/>
              </a:buClr>
              <a:buSzPts val="2400"/>
              <a:buFont typeface="Arial"/>
              <a:buNone/>
            </a:pPr>
            <a:r>
              <a:t/>
            </a:r>
            <a:endParaRPr sz="1100">
              <a:solidFill>
                <a:srgbClr val="CCCCCC"/>
              </a:solidFill>
              <a:latin typeface="Titillium Web"/>
              <a:ea typeface="Titillium Web"/>
              <a:cs typeface="Titillium Web"/>
              <a:sym typeface="Titillium Web"/>
            </a:endParaRPr>
          </a:p>
        </p:txBody>
      </p:sp>
      <p:sp>
        <p:nvSpPr>
          <p:cNvPr id="867" name="Google Shape;867;p14"/>
          <p:cNvSpPr/>
          <p:nvPr/>
        </p:nvSpPr>
        <p:spPr>
          <a:xfrm>
            <a:off x="634700" y="3046800"/>
            <a:ext cx="4369800" cy="554400"/>
          </a:xfrm>
          <a:prstGeom prst="roundRect">
            <a:avLst>
              <a:gd fmla="val 16667" name="adj"/>
            </a:avLst>
          </a:prstGeom>
          <a:solidFill>
            <a:srgbClr val="D0E0E3"/>
          </a:solidFill>
          <a:ln cap="flat" cmpd="sng" w="9525">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b="1" lang="ar" sz="1100">
                <a:solidFill>
                  <a:schemeClr val="dk1"/>
                </a:solidFill>
                <a:latin typeface="Titillium Web"/>
                <a:ea typeface="Titillium Web"/>
                <a:cs typeface="Titillium Web"/>
                <a:sym typeface="Titillium Web"/>
              </a:rPr>
              <a:t>Non-selective β-antagonists blocks</a:t>
            </a:r>
            <a:r>
              <a:rPr lang="ar" sz="1100">
                <a:solidFill>
                  <a:schemeClr val="dk1"/>
                </a:solidFill>
                <a:latin typeface="Titillium Web"/>
                <a:ea typeface="Titillium Web"/>
                <a:cs typeface="Titillium Web"/>
                <a:sym typeface="Titillium Web"/>
              </a:rPr>
              <a:t> β1&amp;β2 receptors </a:t>
            </a:r>
            <a:r>
              <a:rPr b="1" lang="ar" sz="1100">
                <a:solidFill>
                  <a:srgbClr val="CC0000"/>
                </a:solidFill>
                <a:latin typeface="Titillium Web"/>
                <a:ea typeface="Titillium Web"/>
                <a:cs typeface="Titillium Web"/>
                <a:sym typeface="Titillium Web"/>
              </a:rPr>
              <a:t>“stop”</a:t>
            </a:r>
            <a:endParaRPr b="1" sz="1100">
              <a:solidFill>
                <a:srgbClr val="CC0000"/>
              </a:solidFill>
              <a:latin typeface="Titillium Web"/>
              <a:ea typeface="Titillium Web"/>
              <a:cs typeface="Titillium Web"/>
              <a:sym typeface="Titillium Web"/>
            </a:endParaRPr>
          </a:p>
          <a:p>
            <a:pPr indent="0" lvl="0" marL="0" rtl="0" algn="ctr">
              <a:spcBef>
                <a:spcPts val="0"/>
              </a:spcBef>
              <a:spcAft>
                <a:spcPts val="0"/>
              </a:spcAft>
              <a:buClr>
                <a:schemeClr val="dk1"/>
              </a:buClr>
              <a:buSzPts val="1400"/>
              <a:buFont typeface="Arial"/>
              <a:buNone/>
            </a:pPr>
            <a:r>
              <a:rPr lang="ar" sz="1100">
                <a:solidFill>
                  <a:schemeClr val="dk1"/>
                </a:solidFill>
                <a:latin typeface="Titillium Web"/>
                <a:ea typeface="Titillium Web"/>
                <a:cs typeface="Titillium Web"/>
                <a:sym typeface="Titillium Web"/>
              </a:rPr>
              <a:t>“O→Z”</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a:t>
            </a:r>
            <a:r>
              <a:rPr b="1" lang="ar" sz="1100">
                <a:solidFill>
                  <a:schemeClr val="dk1"/>
                </a:solidFill>
                <a:latin typeface="Titillium Web"/>
                <a:ea typeface="Titillium Web"/>
                <a:cs typeface="Titillium Web"/>
                <a:sym typeface="Titillium Web"/>
              </a:rPr>
              <a:t>S</a:t>
            </a:r>
            <a:r>
              <a:rPr lang="ar" sz="1100">
                <a:solidFill>
                  <a:schemeClr val="dk1"/>
                </a:solidFill>
                <a:latin typeface="Titillium Web"/>
                <a:ea typeface="Titillium Web"/>
                <a:cs typeface="Titillium Web"/>
                <a:sym typeface="Titillium Web"/>
              </a:rPr>
              <a:t>otalol, </a:t>
            </a:r>
            <a:r>
              <a:rPr b="1" lang="ar" sz="1100">
                <a:solidFill>
                  <a:schemeClr val="dk1"/>
                </a:solidFill>
                <a:latin typeface="Titillium Web"/>
                <a:ea typeface="Titillium Web"/>
                <a:cs typeface="Titillium Web"/>
                <a:sym typeface="Titillium Web"/>
              </a:rPr>
              <a:t>T</a:t>
            </a:r>
            <a:r>
              <a:rPr lang="ar" sz="1100">
                <a:solidFill>
                  <a:schemeClr val="dk1"/>
                </a:solidFill>
                <a:latin typeface="Titillium Web"/>
                <a:ea typeface="Titillium Web"/>
                <a:cs typeface="Titillium Web"/>
                <a:sym typeface="Titillium Web"/>
              </a:rPr>
              <a:t>imolol (eye),</a:t>
            </a:r>
            <a:r>
              <a:rPr b="1" lang="ar" sz="1100">
                <a:solidFill>
                  <a:schemeClr val="dk1"/>
                </a:solidFill>
                <a:latin typeface="Titillium Web"/>
                <a:ea typeface="Titillium Web"/>
                <a:cs typeface="Titillium Web"/>
                <a:sym typeface="Titillium Web"/>
              </a:rPr>
              <a:t>O</a:t>
            </a:r>
            <a:r>
              <a:rPr lang="ar" sz="1100">
                <a:solidFill>
                  <a:schemeClr val="dk1"/>
                </a:solidFill>
                <a:latin typeface="Titillium Web"/>
                <a:ea typeface="Titillium Web"/>
                <a:cs typeface="Titillium Web"/>
                <a:sym typeface="Titillium Web"/>
              </a:rPr>
              <a:t>xprenolol, </a:t>
            </a:r>
            <a:r>
              <a:rPr b="1" lang="ar" sz="1100">
                <a:solidFill>
                  <a:schemeClr val="dk1"/>
                </a:solidFill>
                <a:latin typeface="Titillium Web"/>
                <a:ea typeface="Titillium Web"/>
                <a:cs typeface="Titillium Web"/>
                <a:sym typeface="Titillium Web"/>
              </a:rPr>
              <a:t>P</a:t>
            </a:r>
            <a:r>
              <a:rPr lang="ar" sz="1100">
                <a:solidFill>
                  <a:schemeClr val="dk1"/>
                </a:solidFill>
                <a:latin typeface="Titillium Web"/>
                <a:ea typeface="Titillium Web"/>
                <a:cs typeface="Titillium Web"/>
                <a:sym typeface="Titillium Web"/>
              </a:rPr>
              <a:t>ropranolol, </a:t>
            </a:r>
            <a:r>
              <a:rPr b="1" lang="ar" sz="1100">
                <a:solidFill>
                  <a:schemeClr val="dk1"/>
                </a:solidFill>
                <a:latin typeface="Titillium Web"/>
                <a:ea typeface="Titillium Web"/>
                <a:cs typeface="Titillium Web"/>
                <a:sym typeface="Titillium Web"/>
              </a:rPr>
              <a:t>P</a:t>
            </a:r>
            <a:r>
              <a:rPr lang="ar" sz="1100">
                <a:solidFill>
                  <a:schemeClr val="dk1"/>
                </a:solidFill>
                <a:latin typeface="Titillium Web"/>
                <a:ea typeface="Titillium Web"/>
                <a:cs typeface="Titillium Web"/>
                <a:sym typeface="Titillium Web"/>
              </a:rPr>
              <a:t>indolol)</a:t>
            </a:r>
            <a:endParaRPr/>
          </a:p>
        </p:txBody>
      </p:sp>
      <p:sp>
        <p:nvSpPr>
          <p:cNvPr id="868" name="Google Shape;868;p14"/>
          <p:cNvSpPr/>
          <p:nvPr/>
        </p:nvSpPr>
        <p:spPr>
          <a:xfrm>
            <a:off x="631400" y="3713935"/>
            <a:ext cx="4369800" cy="554400"/>
          </a:xfrm>
          <a:prstGeom prst="roundRect">
            <a:avLst>
              <a:gd fmla="val 16667" name="adj"/>
            </a:avLst>
          </a:prstGeom>
          <a:solidFill>
            <a:srgbClr val="A2C4C9"/>
          </a:solidFill>
          <a:ln cap="flat" cmpd="sng" w="952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Selective β1 antagonists </a:t>
            </a:r>
            <a:r>
              <a:rPr lang="ar" sz="1100">
                <a:solidFill>
                  <a:schemeClr val="dk1"/>
                </a:solidFill>
                <a:latin typeface="Titillium Web"/>
                <a:ea typeface="Titillium Web"/>
                <a:cs typeface="Titillium Web"/>
                <a:sym typeface="Titillium Web"/>
              </a:rPr>
              <a:t>(Cardiogenic)“A→M” “ABCEM”</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ar" sz="1100">
                <a:latin typeface="Titillium Web"/>
                <a:ea typeface="Titillium Web"/>
                <a:cs typeface="Titillium Web"/>
                <a:sym typeface="Titillium Web"/>
              </a:rPr>
              <a:t>Acebutolol,Atenolol,Bisoprolol,Betaxolol,Celiprolol,Esmolol,Metoprolol</a:t>
            </a:r>
            <a:endParaRPr sz="1100">
              <a:latin typeface="Titillium Web"/>
              <a:ea typeface="Titillium Web"/>
              <a:cs typeface="Titillium Web"/>
              <a:sym typeface="Titillium Web"/>
            </a:endParaRPr>
          </a:p>
          <a:p>
            <a:pPr indent="0" lvl="0" marL="0" rtl="0" algn="ctr">
              <a:spcBef>
                <a:spcPts val="0"/>
              </a:spcBef>
              <a:spcAft>
                <a:spcPts val="0"/>
              </a:spcAft>
              <a:buNone/>
            </a:pPr>
            <a:r>
              <a:t/>
            </a:r>
            <a:endParaRPr sz="1100">
              <a:solidFill>
                <a:schemeClr val="lt1"/>
              </a:solidFill>
              <a:latin typeface="Titillium Web"/>
              <a:ea typeface="Titillium Web"/>
              <a:cs typeface="Titillium Web"/>
              <a:sym typeface="Titillium Web"/>
            </a:endParaRPr>
          </a:p>
        </p:txBody>
      </p:sp>
      <p:sp>
        <p:nvSpPr>
          <p:cNvPr id="869" name="Google Shape;869;p14"/>
          <p:cNvSpPr/>
          <p:nvPr/>
        </p:nvSpPr>
        <p:spPr>
          <a:xfrm>
            <a:off x="634689" y="4407825"/>
            <a:ext cx="4369800" cy="554400"/>
          </a:xfrm>
          <a:prstGeom prst="roundRect">
            <a:avLst>
              <a:gd fmla="val 21659" name="adj"/>
            </a:avLst>
          </a:prstGeom>
          <a:solidFill>
            <a:srgbClr val="76A5AF"/>
          </a:solidFill>
          <a:ln cap="flat" cmpd="sng" w="952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Mixed α, β Receptors Blockers</a:t>
            </a:r>
            <a:endParaRPr b="1" sz="11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ar" sz="1100">
                <a:solidFill>
                  <a:schemeClr val="dk1"/>
                </a:solidFill>
                <a:latin typeface="Titillium Web"/>
                <a:ea typeface="Titillium Web"/>
                <a:cs typeface="Titillium Web"/>
                <a:sym typeface="Titillium Web"/>
              </a:rPr>
              <a:t>Carvedilol,Labetalol</a:t>
            </a:r>
            <a:endParaRPr/>
          </a:p>
        </p:txBody>
      </p:sp>
      <p:cxnSp>
        <p:nvCxnSpPr>
          <p:cNvPr id="870" name="Google Shape;870;p14"/>
          <p:cNvCxnSpPr/>
          <p:nvPr/>
        </p:nvCxnSpPr>
        <p:spPr>
          <a:xfrm flipH="1">
            <a:off x="436423" y="2921010"/>
            <a:ext cx="6300" cy="1761900"/>
          </a:xfrm>
          <a:prstGeom prst="straightConnector1">
            <a:avLst/>
          </a:prstGeom>
          <a:noFill/>
          <a:ln cap="flat" cmpd="sng" w="9525">
            <a:solidFill>
              <a:schemeClr val="dk2"/>
            </a:solidFill>
            <a:prstDash val="solid"/>
            <a:round/>
            <a:headEnd len="med" w="med" type="none"/>
            <a:tailEnd len="med" w="med" type="none"/>
          </a:ln>
        </p:spPr>
      </p:cxnSp>
      <p:cxnSp>
        <p:nvCxnSpPr>
          <p:cNvPr id="871" name="Google Shape;871;p14"/>
          <p:cNvCxnSpPr>
            <a:endCxn id="869" idx="1"/>
          </p:cNvCxnSpPr>
          <p:nvPr/>
        </p:nvCxnSpPr>
        <p:spPr>
          <a:xfrm>
            <a:off x="439989" y="4679325"/>
            <a:ext cx="194700" cy="5700"/>
          </a:xfrm>
          <a:prstGeom prst="straightConnector1">
            <a:avLst/>
          </a:prstGeom>
          <a:noFill/>
          <a:ln cap="flat" cmpd="sng" w="9525">
            <a:solidFill>
              <a:schemeClr val="dk2"/>
            </a:solidFill>
            <a:prstDash val="solid"/>
            <a:round/>
            <a:headEnd len="med" w="med" type="none"/>
            <a:tailEnd len="med" w="med" type="none"/>
          </a:ln>
        </p:spPr>
      </p:cxnSp>
      <p:cxnSp>
        <p:nvCxnSpPr>
          <p:cNvPr id="872" name="Google Shape;872;p14"/>
          <p:cNvCxnSpPr>
            <a:endCxn id="868" idx="1"/>
          </p:cNvCxnSpPr>
          <p:nvPr/>
        </p:nvCxnSpPr>
        <p:spPr>
          <a:xfrm flipH="1" rot="10800000">
            <a:off x="446900" y="3991135"/>
            <a:ext cx="184500" cy="3600"/>
          </a:xfrm>
          <a:prstGeom prst="straightConnector1">
            <a:avLst/>
          </a:prstGeom>
          <a:noFill/>
          <a:ln cap="flat" cmpd="sng" w="9525">
            <a:solidFill>
              <a:schemeClr val="dk2"/>
            </a:solidFill>
            <a:prstDash val="solid"/>
            <a:round/>
            <a:headEnd len="med" w="med" type="none"/>
            <a:tailEnd len="med" w="med" type="none"/>
          </a:ln>
        </p:spPr>
      </p:cxnSp>
      <p:cxnSp>
        <p:nvCxnSpPr>
          <p:cNvPr id="873" name="Google Shape;873;p14"/>
          <p:cNvCxnSpPr>
            <a:endCxn id="867" idx="1"/>
          </p:cNvCxnSpPr>
          <p:nvPr/>
        </p:nvCxnSpPr>
        <p:spPr>
          <a:xfrm>
            <a:off x="450800" y="3322200"/>
            <a:ext cx="183900" cy="1800"/>
          </a:xfrm>
          <a:prstGeom prst="straightConnector1">
            <a:avLst/>
          </a:prstGeom>
          <a:noFill/>
          <a:ln cap="flat" cmpd="sng" w="9525">
            <a:solidFill>
              <a:schemeClr val="dk2"/>
            </a:solidFill>
            <a:prstDash val="solid"/>
            <a:round/>
            <a:headEnd len="med" w="med" type="none"/>
            <a:tailEnd len="med" w="med" type="none"/>
          </a:ln>
        </p:spPr>
      </p:cxnSp>
      <p:sp>
        <p:nvSpPr>
          <p:cNvPr id="874" name="Google Shape;874;p14"/>
          <p:cNvSpPr/>
          <p:nvPr/>
        </p:nvSpPr>
        <p:spPr>
          <a:xfrm>
            <a:off x="407999" y="2621813"/>
            <a:ext cx="2053500" cy="335700"/>
          </a:xfrm>
          <a:prstGeom prst="flowChartAlternateProcess">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a:solidFill>
                  <a:schemeClr val="dk1"/>
                </a:solidFill>
                <a:latin typeface="Titillium Web"/>
                <a:ea typeface="Titillium Web"/>
                <a:cs typeface="Titillium Web"/>
                <a:sym typeface="Titillium Web"/>
              </a:rPr>
              <a:t>According to </a:t>
            </a:r>
            <a:r>
              <a:rPr b="1" lang="ar">
                <a:solidFill>
                  <a:schemeClr val="dk1"/>
                </a:solidFill>
                <a:latin typeface="Titillium Web"/>
                <a:ea typeface="Titillium Web"/>
                <a:cs typeface="Titillium Web"/>
                <a:sym typeface="Titillium Web"/>
              </a:rPr>
              <a:t>selectivity</a:t>
            </a:r>
            <a:r>
              <a:rPr lang="ar">
                <a:solidFill>
                  <a:schemeClr val="dk1"/>
                </a:solidFill>
                <a:latin typeface="Titillium Web"/>
                <a:ea typeface="Titillium Web"/>
                <a:cs typeface="Titillium Web"/>
                <a:sym typeface="Titillium Web"/>
              </a:rPr>
              <a:t> </a:t>
            </a:r>
            <a:endParaRPr/>
          </a:p>
        </p:txBody>
      </p:sp>
      <p:sp>
        <p:nvSpPr>
          <p:cNvPr id="875" name="Google Shape;875;p14"/>
          <p:cNvSpPr/>
          <p:nvPr/>
        </p:nvSpPr>
        <p:spPr>
          <a:xfrm>
            <a:off x="376325" y="5137950"/>
            <a:ext cx="4459800" cy="480900"/>
          </a:xfrm>
          <a:prstGeom prst="flowChartAlternateProcess">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a:solidFill>
                  <a:schemeClr val="dk1"/>
                </a:solidFill>
                <a:latin typeface="Titillium Web"/>
                <a:ea typeface="Titillium Web"/>
                <a:cs typeface="Titillium Web"/>
                <a:sym typeface="Titillium Web"/>
              </a:rPr>
              <a:t>According to presence of agonistic/antagonistic action</a:t>
            </a:r>
            <a:endParaRPr>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b="1" lang="ar">
                <a:solidFill>
                  <a:schemeClr val="dk1"/>
                </a:solidFill>
                <a:latin typeface="Titillium Web"/>
                <a:ea typeface="Titillium Web"/>
                <a:cs typeface="Titillium Web"/>
                <a:sym typeface="Titillium Web"/>
              </a:rPr>
              <a:t>“Intrinsic Sympathomimetic Activity”(ISA)</a:t>
            </a:r>
            <a:endParaRPr>
              <a:solidFill>
                <a:schemeClr val="dk1"/>
              </a:solidFill>
              <a:latin typeface="Titillium Web"/>
              <a:ea typeface="Titillium Web"/>
              <a:cs typeface="Titillium Web"/>
              <a:sym typeface="Titillium Web"/>
            </a:endParaRPr>
          </a:p>
        </p:txBody>
      </p:sp>
      <p:cxnSp>
        <p:nvCxnSpPr>
          <p:cNvPr id="876" name="Google Shape;876;p14"/>
          <p:cNvCxnSpPr/>
          <p:nvPr/>
        </p:nvCxnSpPr>
        <p:spPr>
          <a:xfrm>
            <a:off x="442723" y="5599647"/>
            <a:ext cx="600" cy="1258200"/>
          </a:xfrm>
          <a:prstGeom prst="straightConnector1">
            <a:avLst/>
          </a:prstGeom>
          <a:noFill/>
          <a:ln cap="flat" cmpd="sng" w="9525">
            <a:solidFill>
              <a:schemeClr val="dk2"/>
            </a:solidFill>
            <a:prstDash val="solid"/>
            <a:round/>
            <a:headEnd len="med" w="med" type="none"/>
            <a:tailEnd len="med" w="med" type="none"/>
          </a:ln>
        </p:spPr>
      </p:cxnSp>
      <p:sp>
        <p:nvSpPr>
          <p:cNvPr id="877" name="Google Shape;877;p14"/>
          <p:cNvSpPr/>
          <p:nvPr/>
        </p:nvSpPr>
        <p:spPr>
          <a:xfrm>
            <a:off x="631400" y="5768875"/>
            <a:ext cx="4369800" cy="554400"/>
          </a:xfrm>
          <a:prstGeom prst="roundRect">
            <a:avLst>
              <a:gd fmla="val 16667" name="adj"/>
            </a:avLst>
          </a:prstGeom>
          <a:solidFill>
            <a:srgbClr val="EAD1DC"/>
          </a:solidFill>
          <a:ln cap="flat" cmpd="sng" w="952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1100">
                <a:solidFill>
                  <a:schemeClr val="dk1"/>
                </a:solidFill>
                <a:latin typeface="Titillium Web"/>
                <a:ea typeface="Titillium Web"/>
                <a:cs typeface="Titillium Web"/>
                <a:sym typeface="Titillium Web"/>
              </a:rPr>
              <a:t>Without ISA</a:t>
            </a:r>
            <a:r>
              <a:rPr lang="ar" sz="1100">
                <a:solidFill>
                  <a:schemeClr val="lt1"/>
                </a:solidFill>
                <a:latin typeface="Titillium Web"/>
                <a:ea typeface="Titillium Web"/>
                <a:cs typeface="Titillium Web"/>
                <a:sym typeface="Titillium Web"/>
              </a:rPr>
              <a:t>(Pure antagonists)</a:t>
            </a:r>
            <a:endParaRPr sz="1100">
              <a:solidFill>
                <a:schemeClr val="lt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Atenolol,Bisoprolol,Metoprolol,Propranolol,Sotalol,Timolol,Carvedilol</a:t>
            </a:r>
            <a:endParaRPr sz="1100">
              <a:latin typeface="Titillium Web"/>
              <a:ea typeface="Titillium Web"/>
              <a:cs typeface="Titillium Web"/>
              <a:sym typeface="Titillium Web"/>
            </a:endParaRPr>
          </a:p>
        </p:txBody>
      </p:sp>
      <p:sp>
        <p:nvSpPr>
          <p:cNvPr id="878" name="Google Shape;878;p14"/>
          <p:cNvSpPr/>
          <p:nvPr/>
        </p:nvSpPr>
        <p:spPr>
          <a:xfrm>
            <a:off x="631400" y="6559025"/>
            <a:ext cx="4369800" cy="554400"/>
          </a:xfrm>
          <a:prstGeom prst="roundRect">
            <a:avLst>
              <a:gd fmla="val 16667" name="adj"/>
            </a:avLst>
          </a:prstGeom>
          <a:solidFill>
            <a:srgbClr val="D5A6BD"/>
          </a:solidFill>
          <a:ln cap="flat" cmpd="sng" w="952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b="1"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ar" sz="1100">
                <a:solidFill>
                  <a:schemeClr val="dk1"/>
                </a:solidFill>
                <a:latin typeface="Titillium Web"/>
                <a:ea typeface="Titillium Web"/>
                <a:cs typeface="Titillium Web"/>
                <a:sym typeface="Titillium Web"/>
              </a:rPr>
              <a:t>With ISA </a:t>
            </a:r>
            <a:r>
              <a:rPr lang="ar" sz="1100">
                <a:solidFill>
                  <a:schemeClr val="dk1"/>
                </a:solidFill>
                <a:latin typeface="Titillium Web"/>
                <a:ea typeface="Titillium Web"/>
                <a:cs typeface="Titillium Web"/>
                <a:sym typeface="Titillium Web"/>
              </a:rPr>
              <a:t>(may activate beta receptor)</a:t>
            </a:r>
            <a:endParaRPr b="1"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Acebutolol,Pindolol,Oxprenolol,Celiprolol</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t/>
            </a:r>
            <a:endParaRPr b="1" sz="1100">
              <a:solidFill>
                <a:schemeClr val="dk1"/>
              </a:solidFill>
              <a:latin typeface="Titillium Web"/>
              <a:ea typeface="Titillium Web"/>
              <a:cs typeface="Titillium Web"/>
              <a:sym typeface="Titillium Web"/>
            </a:endParaRPr>
          </a:p>
        </p:txBody>
      </p:sp>
      <p:cxnSp>
        <p:nvCxnSpPr>
          <p:cNvPr id="879" name="Google Shape;879;p14"/>
          <p:cNvCxnSpPr/>
          <p:nvPr/>
        </p:nvCxnSpPr>
        <p:spPr>
          <a:xfrm flipH="1" rot="10800000">
            <a:off x="450067" y="6013262"/>
            <a:ext cx="174000" cy="1200"/>
          </a:xfrm>
          <a:prstGeom prst="straightConnector1">
            <a:avLst/>
          </a:prstGeom>
          <a:noFill/>
          <a:ln cap="flat" cmpd="sng" w="9525">
            <a:solidFill>
              <a:schemeClr val="dk2"/>
            </a:solidFill>
            <a:prstDash val="solid"/>
            <a:round/>
            <a:headEnd len="med" w="med" type="none"/>
            <a:tailEnd len="med" w="med" type="none"/>
          </a:ln>
        </p:spPr>
      </p:cxnSp>
      <p:cxnSp>
        <p:nvCxnSpPr>
          <p:cNvPr id="880" name="Google Shape;880;p14"/>
          <p:cNvCxnSpPr/>
          <p:nvPr/>
        </p:nvCxnSpPr>
        <p:spPr>
          <a:xfrm flipH="1" rot="10800000">
            <a:off x="450067" y="6857687"/>
            <a:ext cx="174000" cy="1200"/>
          </a:xfrm>
          <a:prstGeom prst="straightConnector1">
            <a:avLst/>
          </a:prstGeom>
          <a:noFill/>
          <a:ln cap="flat" cmpd="sng" w="9525">
            <a:solidFill>
              <a:schemeClr val="dk2"/>
            </a:solidFill>
            <a:prstDash val="solid"/>
            <a:round/>
            <a:headEnd len="med" w="med" type="none"/>
            <a:tailEnd len="med" w="med" type="none"/>
          </a:ln>
        </p:spPr>
      </p:cxnSp>
      <p:sp>
        <p:nvSpPr>
          <p:cNvPr id="881" name="Google Shape;881;p14"/>
          <p:cNvSpPr/>
          <p:nvPr/>
        </p:nvSpPr>
        <p:spPr>
          <a:xfrm>
            <a:off x="376325" y="7387875"/>
            <a:ext cx="3071100" cy="461700"/>
          </a:xfrm>
          <a:prstGeom prst="flowChartAlternateProcess">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ar">
                <a:solidFill>
                  <a:schemeClr val="dk1"/>
                </a:solidFill>
                <a:latin typeface="Titillium Web"/>
                <a:ea typeface="Titillium Web"/>
                <a:cs typeface="Titillium Web"/>
                <a:sym typeface="Titillium Web"/>
              </a:rPr>
              <a:t>According to presence of </a:t>
            </a:r>
            <a:r>
              <a:rPr b="1" lang="ar">
                <a:solidFill>
                  <a:schemeClr val="dk1"/>
                </a:solidFill>
                <a:latin typeface="Titillium Web"/>
                <a:ea typeface="Titillium Web"/>
                <a:cs typeface="Titillium Web"/>
                <a:sym typeface="Titillium Web"/>
              </a:rPr>
              <a:t>membrane stabilizing effects</a:t>
            </a:r>
            <a:endParaRPr sz="1000">
              <a:solidFill>
                <a:schemeClr val="dk1"/>
              </a:solidFill>
              <a:latin typeface="Titillium Web"/>
              <a:ea typeface="Titillium Web"/>
              <a:cs typeface="Titillium Web"/>
              <a:sym typeface="Titillium Web"/>
            </a:endParaRPr>
          </a:p>
        </p:txBody>
      </p:sp>
      <p:cxnSp>
        <p:nvCxnSpPr>
          <p:cNvPr id="882" name="Google Shape;882;p14"/>
          <p:cNvCxnSpPr/>
          <p:nvPr/>
        </p:nvCxnSpPr>
        <p:spPr>
          <a:xfrm>
            <a:off x="442723" y="7850822"/>
            <a:ext cx="600" cy="600300"/>
          </a:xfrm>
          <a:prstGeom prst="straightConnector1">
            <a:avLst/>
          </a:prstGeom>
          <a:noFill/>
          <a:ln cap="flat" cmpd="sng" w="9525">
            <a:solidFill>
              <a:schemeClr val="dk2"/>
            </a:solidFill>
            <a:prstDash val="solid"/>
            <a:round/>
            <a:headEnd len="med" w="med" type="none"/>
            <a:tailEnd len="med" w="med" type="none"/>
          </a:ln>
        </p:spPr>
      </p:cxnSp>
      <p:sp>
        <p:nvSpPr>
          <p:cNvPr id="883" name="Google Shape;883;p14"/>
          <p:cNvSpPr/>
          <p:nvPr/>
        </p:nvSpPr>
        <p:spPr>
          <a:xfrm>
            <a:off x="537749" y="8174725"/>
            <a:ext cx="2141100" cy="554400"/>
          </a:xfrm>
          <a:prstGeom prst="roundRect">
            <a:avLst>
              <a:gd fmla="val 16667" name="adj"/>
            </a:avLst>
          </a:prstGeom>
          <a:solidFill>
            <a:srgbClr val="B4A7D6"/>
          </a:solidFill>
          <a:ln cap="flat" cmpd="sng" w="9525">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b="1"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ar" sz="1100">
                <a:solidFill>
                  <a:schemeClr val="dk1"/>
                </a:solidFill>
                <a:latin typeface="Titillium Web"/>
                <a:ea typeface="Titillium Web"/>
                <a:cs typeface="Titillium Web"/>
                <a:sym typeface="Titillium Web"/>
              </a:rPr>
              <a:t>Drugs: </a:t>
            </a:r>
            <a:r>
              <a:rPr lang="ar" sz="1100">
                <a:solidFill>
                  <a:schemeClr val="dk1"/>
                </a:solidFill>
                <a:latin typeface="Titillium Web"/>
                <a:ea typeface="Titillium Web"/>
                <a:cs typeface="Titillium Web"/>
                <a:sym typeface="Titillium Web"/>
              </a:rPr>
              <a:t>Propranolol,Labetalol</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t/>
            </a:r>
            <a:endParaRPr b="1" sz="1100">
              <a:solidFill>
                <a:schemeClr val="dk1"/>
              </a:solidFill>
              <a:latin typeface="Titillium Web"/>
              <a:ea typeface="Titillium Web"/>
              <a:cs typeface="Titillium Web"/>
              <a:sym typeface="Titillium Web"/>
            </a:endParaRPr>
          </a:p>
        </p:txBody>
      </p:sp>
      <p:sp>
        <p:nvSpPr>
          <p:cNvPr id="884" name="Google Shape;884;p14"/>
          <p:cNvSpPr/>
          <p:nvPr/>
        </p:nvSpPr>
        <p:spPr>
          <a:xfrm>
            <a:off x="3125950" y="7913575"/>
            <a:ext cx="3942300" cy="1076700"/>
          </a:xfrm>
          <a:prstGeom prst="roundRect">
            <a:avLst>
              <a:gd fmla="val 16667" name="adj"/>
            </a:avLst>
          </a:prstGeom>
          <a:solidFill>
            <a:srgbClr val="D9D2E9"/>
          </a:solidFill>
          <a:ln cap="flat" cmpd="sng" w="9525">
            <a:solidFill>
              <a:srgbClr val="B4A7D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b="1"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ar" sz="1100">
                <a:solidFill>
                  <a:schemeClr val="dk1"/>
                </a:solidFill>
                <a:latin typeface="Titillium Web"/>
                <a:ea typeface="Titillium Web"/>
                <a:cs typeface="Titillium Web"/>
                <a:sym typeface="Titillium Web"/>
              </a:rPr>
              <a:t>Effect:</a:t>
            </a:r>
            <a:r>
              <a:rPr lang="ar" sz="1100">
                <a:solidFill>
                  <a:schemeClr val="dk1"/>
                </a:solidFill>
                <a:latin typeface="Titillium Web"/>
                <a:ea typeface="Titillium Web"/>
                <a:cs typeface="Titillium Web"/>
                <a:sym typeface="Titillium Web"/>
              </a:rPr>
              <a:t>-‏</a:t>
            </a:r>
            <a:r>
              <a:rPr lang="ar" sz="1100">
                <a:solidFill>
                  <a:srgbClr val="CC0000"/>
                </a:solidFill>
                <a:latin typeface="Titillium Web"/>
                <a:ea typeface="Titillium Web"/>
                <a:cs typeface="Titillium Web"/>
                <a:sym typeface="Titillium Web"/>
              </a:rPr>
              <a:t>Block Na Channels</a:t>
            </a:r>
            <a:r>
              <a:rPr lang="ar" sz="1100">
                <a:solidFill>
                  <a:schemeClr val="dk1"/>
                </a:solidFill>
                <a:latin typeface="Titillium Web"/>
                <a:ea typeface="Titillium Web"/>
                <a:cs typeface="Titillium Web"/>
                <a:sym typeface="Titillium Web"/>
              </a:rPr>
              <a:t>  (</a:t>
            </a:r>
            <a:r>
              <a:rPr lang="ar" sz="1100">
                <a:solidFill>
                  <a:schemeClr val="dk2"/>
                </a:solidFill>
                <a:latin typeface="Titillium Web"/>
                <a:ea typeface="Titillium Web"/>
                <a:cs typeface="Titillium Web"/>
                <a:sym typeface="Titillium Web"/>
              </a:rPr>
              <a:t>makes muscle cells unresponsive to pacemaker stimulation → </a:t>
            </a:r>
            <a:r>
              <a:rPr lang="ar" sz="1100">
                <a:solidFill>
                  <a:srgbClr val="CC0000"/>
                </a:solidFill>
                <a:latin typeface="Titillium Web"/>
                <a:ea typeface="Titillium Web"/>
                <a:cs typeface="Titillium Web"/>
                <a:sym typeface="Titillium Web"/>
              </a:rPr>
              <a:t>↓</a:t>
            </a:r>
            <a:r>
              <a:rPr lang="ar" sz="1100">
                <a:solidFill>
                  <a:schemeClr val="dk1"/>
                </a:solidFill>
                <a:latin typeface="Titillium Web"/>
                <a:ea typeface="Titillium Web"/>
                <a:cs typeface="Titillium Web"/>
                <a:sym typeface="Titillium Web"/>
              </a:rPr>
              <a:t> </a:t>
            </a:r>
            <a:r>
              <a:rPr lang="ar" sz="1100">
                <a:solidFill>
                  <a:schemeClr val="dk2"/>
                </a:solidFill>
                <a:latin typeface="Titillium Web"/>
                <a:ea typeface="Titillium Web"/>
                <a:cs typeface="Titillium Web"/>
                <a:sym typeface="Titillium Web"/>
              </a:rPr>
              <a:t>excitability ‏→ no action potential →  </a:t>
            </a:r>
            <a:r>
              <a:rPr lang="ar" sz="1100">
                <a:solidFill>
                  <a:srgbClr val="CC0000"/>
                </a:solidFill>
                <a:latin typeface="Titillium Web"/>
                <a:ea typeface="Titillium Web"/>
                <a:cs typeface="Titillium Web"/>
                <a:sym typeface="Titillium Web"/>
              </a:rPr>
              <a:t>↓</a:t>
            </a:r>
            <a:r>
              <a:rPr lang="ar" sz="1100">
                <a:solidFill>
                  <a:schemeClr val="dk1"/>
                </a:solidFill>
                <a:latin typeface="Titillium Web"/>
                <a:ea typeface="Titillium Web"/>
                <a:cs typeface="Titillium Web"/>
                <a:sym typeface="Titillium Web"/>
              </a:rPr>
              <a:t> </a:t>
            </a:r>
            <a:r>
              <a:rPr lang="ar" sz="1100">
                <a:solidFill>
                  <a:schemeClr val="dk2"/>
                </a:solidFill>
                <a:latin typeface="Titillium Web"/>
                <a:ea typeface="Titillium Web"/>
                <a:cs typeface="Titillium Web"/>
                <a:sym typeface="Titillium Web"/>
              </a:rPr>
              <a:t>contraction of muscles)</a:t>
            </a:r>
            <a:endParaRPr sz="1100">
              <a:solidFill>
                <a:schemeClr val="dk2"/>
              </a:solidFill>
              <a:latin typeface="Titillium Web"/>
              <a:ea typeface="Titillium Web"/>
              <a:cs typeface="Titillium Web"/>
              <a:sym typeface="Titillium Web"/>
            </a:endParaRPr>
          </a:p>
          <a:p>
            <a:pPr indent="0" lvl="0" marL="0" rtl="0" algn="l">
              <a:spcBef>
                <a:spcPts val="0"/>
              </a:spcBef>
              <a:spcAft>
                <a:spcPts val="0"/>
              </a:spcAft>
              <a:buClr>
                <a:schemeClr val="dk1"/>
              </a:buClr>
              <a:buSzPts val="1200"/>
              <a:buFont typeface="Arial"/>
              <a:buNone/>
            </a:pPr>
            <a:r>
              <a:rPr lang="ar" sz="1100">
                <a:solidFill>
                  <a:schemeClr val="dk1"/>
                </a:solidFill>
                <a:latin typeface="Titillium Web"/>
                <a:ea typeface="Titillium Web"/>
                <a:cs typeface="Titillium Web"/>
                <a:sym typeface="Titillium Web"/>
              </a:rPr>
              <a:t>‏- Quinidine-like action </a:t>
            </a:r>
            <a:r>
              <a:rPr lang="ar" sz="1100">
                <a:solidFill>
                  <a:schemeClr val="dk2"/>
                </a:solidFill>
                <a:latin typeface="Titillium Web"/>
                <a:ea typeface="Titillium Web"/>
                <a:cs typeface="Titillium Web"/>
                <a:sym typeface="Titillium Web"/>
              </a:rPr>
              <a:t>(Quinidine is a class of antiarrhythmic drugs) </a:t>
            </a:r>
            <a:endParaRPr sz="1100">
              <a:solidFill>
                <a:schemeClr val="dk2"/>
              </a:solidFill>
              <a:latin typeface="Titillium Web"/>
              <a:ea typeface="Titillium Web"/>
              <a:cs typeface="Titillium Web"/>
              <a:sym typeface="Titillium Web"/>
            </a:endParaRPr>
          </a:p>
          <a:p>
            <a:pPr indent="0" lvl="0" marL="0" rtl="0" algn="l">
              <a:spcBef>
                <a:spcPts val="0"/>
              </a:spcBef>
              <a:spcAft>
                <a:spcPts val="0"/>
              </a:spcAft>
              <a:buClr>
                <a:schemeClr val="dk1"/>
              </a:buClr>
              <a:buSzPts val="1200"/>
              <a:buFont typeface="Arial"/>
              <a:buNone/>
            </a:pPr>
            <a:r>
              <a:rPr lang="ar" sz="1100">
                <a:solidFill>
                  <a:schemeClr val="dk1"/>
                </a:solidFill>
                <a:latin typeface="Titillium Web"/>
                <a:ea typeface="Titillium Web"/>
                <a:cs typeface="Titillium Web"/>
                <a:sym typeface="Titillium Web"/>
              </a:rPr>
              <a:t>- Antiarrhythmic action.</a:t>
            </a:r>
            <a:endParaRPr b="1"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t/>
            </a:r>
            <a:endParaRPr b="1" sz="1100">
              <a:solidFill>
                <a:schemeClr val="dk1"/>
              </a:solidFill>
              <a:latin typeface="Titillium Web"/>
              <a:ea typeface="Titillium Web"/>
              <a:cs typeface="Titillium Web"/>
              <a:sym typeface="Titillium Web"/>
            </a:endParaRPr>
          </a:p>
        </p:txBody>
      </p:sp>
      <p:cxnSp>
        <p:nvCxnSpPr>
          <p:cNvPr id="885" name="Google Shape;885;p14"/>
          <p:cNvCxnSpPr>
            <a:endCxn id="883" idx="1"/>
          </p:cNvCxnSpPr>
          <p:nvPr/>
        </p:nvCxnSpPr>
        <p:spPr>
          <a:xfrm>
            <a:off x="439949" y="8451325"/>
            <a:ext cx="97800" cy="600"/>
          </a:xfrm>
          <a:prstGeom prst="straightConnector1">
            <a:avLst/>
          </a:prstGeom>
          <a:noFill/>
          <a:ln cap="flat" cmpd="sng" w="9525">
            <a:solidFill>
              <a:schemeClr val="dk2"/>
            </a:solidFill>
            <a:prstDash val="solid"/>
            <a:round/>
            <a:headEnd len="med" w="med" type="none"/>
            <a:tailEnd len="med" w="med" type="none"/>
          </a:ln>
        </p:spPr>
      </p:cxnSp>
      <p:cxnSp>
        <p:nvCxnSpPr>
          <p:cNvPr id="886" name="Google Shape;886;p14"/>
          <p:cNvCxnSpPr>
            <a:stCxn id="883" idx="3"/>
            <a:endCxn id="884" idx="1"/>
          </p:cNvCxnSpPr>
          <p:nvPr/>
        </p:nvCxnSpPr>
        <p:spPr>
          <a:xfrm>
            <a:off x="2678849" y="8451925"/>
            <a:ext cx="447000" cy="0"/>
          </a:xfrm>
          <a:prstGeom prst="straightConnector1">
            <a:avLst/>
          </a:prstGeom>
          <a:noFill/>
          <a:ln cap="flat" cmpd="sng" w="9525">
            <a:solidFill>
              <a:schemeClr val="dk2"/>
            </a:solidFill>
            <a:prstDash val="solid"/>
            <a:round/>
            <a:headEnd len="med" w="med" type="none"/>
            <a:tailEnd len="med" w="med" type="none"/>
          </a:ln>
        </p:spPr>
      </p:cxnSp>
      <p:sp>
        <p:nvSpPr>
          <p:cNvPr id="887" name="Google Shape;887;p14"/>
          <p:cNvSpPr/>
          <p:nvPr/>
        </p:nvSpPr>
        <p:spPr>
          <a:xfrm>
            <a:off x="1523825" y="9130351"/>
            <a:ext cx="5779500" cy="1401900"/>
          </a:xfrm>
          <a:prstGeom prst="rect">
            <a:avLst/>
          </a:prstGeom>
          <a:noFill/>
          <a:ln cap="flat" cmpd="sng" w="9525">
            <a:solidFill>
              <a:schemeClr val="accent5"/>
            </a:solidFill>
            <a:prstDash val="dash"/>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2400"/>
              <a:buFont typeface="Arial"/>
              <a:buNone/>
            </a:pPr>
            <a:r>
              <a:rPr lang="ar" sz="1100">
                <a:solidFill>
                  <a:srgbClr val="999999"/>
                </a:solidFill>
                <a:latin typeface="Titillium Web"/>
                <a:ea typeface="Titillium Web"/>
                <a:cs typeface="Titillium Web"/>
                <a:sym typeface="Titillium Web"/>
              </a:rPr>
              <a:t>-</a:t>
            </a:r>
            <a:r>
              <a:rPr b="1" lang="ar" sz="1100">
                <a:solidFill>
                  <a:srgbClr val="999999"/>
                </a:solidFill>
                <a:latin typeface="Titillium Web"/>
                <a:ea typeface="Titillium Web"/>
                <a:cs typeface="Titillium Web"/>
                <a:sym typeface="Titillium Web"/>
              </a:rPr>
              <a:t>Mnemonic</a:t>
            </a:r>
            <a:r>
              <a:rPr lang="ar" sz="1100">
                <a:solidFill>
                  <a:srgbClr val="999999"/>
                </a:solidFill>
                <a:latin typeface="Titillium Web"/>
                <a:ea typeface="Titillium Web"/>
                <a:cs typeface="Titillium Web"/>
                <a:sym typeface="Titillium Web"/>
              </a:rPr>
              <a:t>: “</a:t>
            </a:r>
            <a:r>
              <a:rPr b="1" lang="ar" sz="1100">
                <a:solidFill>
                  <a:schemeClr val="accent3"/>
                </a:solidFill>
                <a:latin typeface="Titillium Web"/>
                <a:ea typeface="Titillium Web"/>
                <a:cs typeface="Titillium Web"/>
                <a:sym typeface="Titillium Web"/>
              </a:rPr>
              <a:t>CO</a:t>
            </a:r>
            <a:r>
              <a:rPr lang="ar" sz="1100">
                <a:solidFill>
                  <a:srgbClr val="999999"/>
                </a:solidFill>
                <a:latin typeface="Titillium Web"/>
                <a:ea typeface="Titillium Web"/>
                <a:cs typeface="Titillium Web"/>
                <a:sym typeface="Titillium Web"/>
              </a:rPr>
              <a:t>ntain</a:t>
            </a:r>
            <a:r>
              <a:rPr lang="ar" sz="1100">
                <a:solidFill>
                  <a:srgbClr val="B7B7B7"/>
                </a:solidFill>
                <a:latin typeface="Titillium Web"/>
                <a:ea typeface="Titillium Web"/>
                <a:cs typeface="Titillium Web"/>
                <a:sym typeface="Titillium Web"/>
              </a:rPr>
              <a:t> </a:t>
            </a:r>
            <a:r>
              <a:rPr b="1" lang="ar" sz="1100">
                <a:solidFill>
                  <a:schemeClr val="accent3"/>
                </a:solidFill>
                <a:latin typeface="Titillium Web"/>
                <a:ea typeface="Titillium Web"/>
                <a:cs typeface="Titillium Web"/>
                <a:sym typeface="Titillium Web"/>
              </a:rPr>
              <a:t>P</a:t>
            </a:r>
            <a:r>
              <a:rPr lang="ar" sz="1100">
                <a:solidFill>
                  <a:srgbClr val="999999"/>
                </a:solidFill>
                <a:latin typeface="Titillium Web"/>
                <a:ea typeface="Titillium Web"/>
                <a:cs typeface="Titillium Web"/>
                <a:sym typeface="Titillium Web"/>
              </a:rPr>
              <a:t>artial</a:t>
            </a:r>
            <a:r>
              <a:rPr lang="ar" sz="1100">
                <a:solidFill>
                  <a:srgbClr val="B7B7B7"/>
                </a:solidFill>
                <a:latin typeface="Titillium Web"/>
                <a:ea typeface="Titillium Web"/>
                <a:cs typeface="Titillium Web"/>
                <a:sym typeface="Titillium Web"/>
              </a:rPr>
              <a:t> </a:t>
            </a:r>
            <a:r>
              <a:rPr b="1" lang="ar" sz="1100">
                <a:solidFill>
                  <a:schemeClr val="accent3"/>
                </a:solidFill>
                <a:latin typeface="Titillium Web"/>
                <a:ea typeface="Titillium Web"/>
                <a:cs typeface="Titillium Web"/>
                <a:sym typeface="Titillium Web"/>
              </a:rPr>
              <a:t>A</a:t>
            </a:r>
            <a:r>
              <a:rPr lang="ar" sz="1100">
                <a:solidFill>
                  <a:srgbClr val="999999"/>
                </a:solidFill>
                <a:latin typeface="Titillium Web"/>
                <a:ea typeface="Titillium Web"/>
                <a:cs typeface="Titillium Web"/>
                <a:sym typeface="Titillium Web"/>
              </a:rPr>
              <a:t>gonistic</a:t>
            </a:r>
            <a:r>
              <a:rPr lang="ar" sz="1100">
                <a:solidFill>
                  <a:srgbClr val="B7B7B7"/>
                </a:solidFill>
                <a:latin typeface="Titillium Web"/>
                <a:ea typeface="Titillium Web"/>
                <a:cs typeface="Titillium Web"/>
                <a:sym typeface="Titillium Web"/>
              </a:rPr>
              <a:t> </a:t>
            </a:r>
            <a:r>
              <a:rPr b="1" lang="ar" sz="1100">
                <a:solidFill>
                  <a:schemeClr val="accent3"/>
                </a:solidFill>
                <a:latin typeface="Titillium Web"/>
                <a:ea typeface="Titillium Web"/>
                <a:cs typeface="Titillium Web"/>
                <a:sym typeface="Titillium Web"/>
              </a:rPr>
              <a:t>A</a:t>
            </a:r>
            <a:r>
              <a:rPr lang="ar" sz="1100">
                <a:solidFill>
                  <a:srgbClr val="999999"/>
                </a:solidFill>
                <a:latin typeface="Titillium Web"/>
                <a:ea typeface="Titillium Web"/>
                <a:cs typeface="Titillium Web"/>
                <a:sym typeface="Titillium Web"/>
              </a:rPr>
              <a:t>ctivity”:</a:t>
            </a:r>
            <a:r>
              <a:rPr lang="ar" sz="1100">
                <a:solidFill>
                  <a:srgbClr val="B7B7B7"/>
                </a:solidFill>
                <a:latin typeface="Titillium Web"/>
                <a:ea typeface="Titillium Web"/>
                <a:cs typeface="Titillium Web"/>
                <a:sym typeface="Titillium Web"/>
              </a:rPr>
              <a:t> </a:t>
            </a:r>
            <a:r>
              <a:rPr b="1" lang="ar" sz="1100">
                <a:solidFill>
                  <a:schemeClr val="accent3"/>
                </a:solidFill>
                <a:latin typeface="Titillium Web"/>
                <a:ea typeface="Titillium Web"/>
                <a:cs typeface="Titillium Web"/>
                <a:sym typeface="Titillium Web"/>
              </a:rPr>
              <a:t>C</a:t>
            </a:r>
            <a:r>
              <a:rPr lang="ar" sz="1100">
                <a:solidFill>
                  <a:srgbClr val="999999"/>
                </a:solidFill>
                <a:latin typeface="Titillium Web"/>
                <a:ea typeface="Titillium Web"/>
                <a:cs typeface="Titillium Web"/>
                <a:sym typeface="Titillium Web"/>
              </a:rPr>
              <a:t>eliprolol</a:t>
            </a:r>
            <a:r>
              <a:rPr lang="ar" sz="1100">
                <a:solidFill>
                  <a:srgbClr val="B7B7B7"/>
                </a:solidFill>
                <a:latin typeface="Titillium Web"/>
                <a:ea typeface="Titillium Web"/>
                <a:cs typeface="Titillium Web"/>
                <a:sym typeface="Titillium Web"/>
              </a:rPr>
              <a:t> </a:t>
            </a:r>
            <a:r>
              <a:rPr lang="ar" sz="1100">
                <a:solidFill>
                  <a:srgbClr val="999999"/>
                </a:solidFill>
                <a:latin typeface="Titillium Web"/>
                <a:ea typeface="Titillium Web"/>
                <a:cs typeface="Titillium Web"/>
                <a:sym typeface="Titillium Web"/>
              </a:rPr>
              <a:t>+</a:t>
            </a:r>
            <a:r>
              <a:rPr lang="ar" sz="1100">
                <a:solidFill>
                  <a:srgbClr val="B7B7B7"/>
                </a:solidFill>
                <a:latin typeface="Titillium Web"/>
                <a:ea typeface="Titillium Web"/>
                <a:cs typeface="Titillium Web"/>
                <a:sym typeface="Titillium Web"/>
              </a:rPr>
              <a:t> </a:t>
            </a:r>
            <a:r>
              <a:rPr b="1" lang="ar" sz="1100">
                <a:solidFill>
                  <a:schemeClr val="accent3"/>
                </a:solidFill>
                <a:latin typeface="Titillium Web"/>
                <a:ea typeface="Titillium Web"/>
                <a:cs typeface="Titillium Web"/>
                <a:sym typeface="Titillium Web"/>
              </a:rPr>
              <a:t>O</a:t>
            </a:r>
            <a:r>
              <a:rPr lang="ar" sz="1100">
                <a:solidFill>
                  <a:srgbClr val="999999"/>
                </a:solidFill>
                <a:latin typeface="Titillium Web"/>
                <a:ea typeface="Titillium Web"/>
                <a:cs typeface="Titillium Web"/>
                <a:sym typeface="Titillium Web"/>
              </a:rPr>
              <a:t>xprenolol</a:t>
            </a:r>
            <a:r>
              <a:rPr lang="ar" sz="1100">
                <a:solidFill>
                  <a:srgbClr val="B7B7B7"/>
                </a:solidFill>
                <a:latin typeface="Titillium Web"/>
                <a:ea typeface="Titillium Web"/>
                <a:cs typeface="Titillium Web"/>
                <a:sym typeface="Titillium Web"/>
              </a:rPr>
              <a:t> </a:t>
            </a:r>
            <a:r>
              <a:rPr lang="ar" sz="1100">
                <a:solidFill>
                  <a:srgbClr val="999999"/>
                </a:solidFill>
                <a:latin typeface="Titillium Web"/>
                <a:ea typeface="Titillium Web"/>
                <a:cs typeface="Titillium Web"/>
                <a:sym typeface="Titillium Web"/>
              </a:rPr>
              <a:t>+</a:t>
            </a:r>
            <a:r>
              <a:rPr lang="ar" sz="1100">
                <a:solidFill>
                  <a:srgbClr val="B7B7B7"/>
                </a:solidFill>
                <a:latin typeface="Titillium Web"/>
                <a:ea typeface="Titillium Web"/>
                <a:cs typeface="Titillium Web"/>
                <a:sym typeface="Titillium Web"/>
              </a:rPr>
              <a:t> </a:t>
            </a:r>
            <a:r>
              <a:rPr b="1" lang="ar" sz="1100">
                <a:solidFill>
                  <a:schemeClr val="accent3"/>
                </a:solidFill>
                <a:latin typeface="Titillium Web"/>
                <a:ea typeface="Titillium Web"/>
                <a:cs typeface="Titillium Web"/>
                <a:sym typeface="Titillium Web"/>
              </a:rPr>
              <a:t>P</a:t>
            </a:r>
            <a:r>
              <a:rPr lang="ar" sz="1100">
                <a:solidFill>
                  <a:srgbClr val="999999"/>
                </a:solidFill>
                <a:latin typeface="Titillium Web"/>
                <a:ea typeface="Titillium Web"/>
                <a:cs typeface="Titillium Web"/>
                <a:sym typeface="Titillium Web"/>
              </a:rPr>
              <a:t>indolol</a:t>
            </a:r>
            <a:r>
              <a:rPr lang="ar" sz="1100">
                <a:solidFill>
                  <a:srgbClr val="B7B7B7"/>
                </a:solidFill>
                <a:latin typeface="Titillium Web"/>
                <a:ea typeface="Titillium Web"/>
                <a:cs typeface="Titillium Web"/>
                <a:sym typeface="Titillium Web"/>
              </a:rPr>
              <a:t> </a:t>
            </a:r>
            <a:r>
              <a:rPr lang="ar" sz="1100">
                <a:solidFill>
                  <a:srgbClr val="999999"/>
                </a:solidFill>
                <a:latin typeface="Titillium Web"/>
                <a:ea typeface="Titillium Web"/>
                <a:cs typeface="Titillium Web"/>
                <a:sym typeface="Titillium Web"/>
              </a:rPr>
              <a:t>+</a:t>
            </a:r>
            <a:r>
              <a:rPr lang="ar" sz="1100">
                <a:solidFill>
                  <a:srgbClr val="B7B7B7"/>
                </a:solidFill>
                <a:latin typeface="Titillium Web"/>
                <a:ea typeface="Titillium Web"/>
                <a:cs typeface="Titillium Web"/>
                <a:sym typeface="Titillium Web"/>
              </a:rPr>
              <a:t> </a:t>
            </a:r>
            <a:r>
              <a:rPr b="1" lang="ar" sz="1100">
                <a:solidFill>
                  <a:schemeClr val="accent3"/>
                </a:solidFill>
                <a:latin typeface="Titillium Web"/>
                <a:ea typeface="Titillium Web"/>
                <a:cs typeface="Titillium Web"/>
                <a:sym typeface="Titillium Web"/>
              </a:rPr>
              <a:t>A</a:t>
            </a:r>
            <a:r>
              <a:rPr lang="ar" sz="1100">
                <a:solidFill>
                  <a:srgbClr val="999999"/>
                </a:solidFill>
                <a:latin typeface="Titillium Web"/>
                <a:ea typeface="Titillium Web"/>
                <a:cs typeface="Titillium Web"/>
                <a:sym typeface="Titillium Web"/>
              </a:rPr>
              <a:t>cebutolol</a:t>
            </a:r>
            <a:endParaRPr sz="1100">
              <a:solidFill>
                <a:srgbClr val="999999"/>
              </a:solidFill>
              <a:latin typeface="Titillium Web"/>
              <a:ea typeface="Titillium Web"/>
              <a:cs typeface="Titillium Web"/>
              <a:sym typeface="Titillium Web"/>
            </a:endParaRPr>
          </a:p>
          <a:p>
            <a:pPr indent="0" lvl="0" marL="0" rtl="0" algn="l">
              <a:spcBef>
                <a:spcPts val="0"/>
              </a:spcBef>
              <a:spcAft>
                <a:spcPts val="0"/>
              </a:spcAft>
              <a:buClr>
                <a:srgbClr val="000000"/>
              </a:buClr>
              <a:buSzPts val="2400"/>
              <a:buFont typeface="Arial"/>
              <a:buNone/>
            </a:pPr>
            <a:r>
              <a:rPr lang="ar" sz="1100">
                <a:solidFill>
                  <a:srgbClr val="999999"/>
                </a:solidFill>
                <a:latin typeface="Titillium Web"/>
                <a:ea typeface="Titillium Web"/>
                <a:cs typeface="Titillium Web"/>
                <a:sym typeface="Titillium Web"/>
              </a:rPr>
              <a:t>-</a:t>
            </a:r>
            <a:r>
              <a:rPr b="1" lang="ar" sz="1100">
                <a:solidFill>
                  <a:srgbClr val="999999"/>
                </a:solidFill>
                <a:latin typeface="Titillium Web"/>
                <a:ea typeface="Titillium Web"/>
                <a:cs typeface="Titillium Web"/>
                <a:sym typeface="Titillium Web"/>
              </a:rPr>
              <a:t>Extra note</a:t>
            </a:r>
            <a:r>
              <a:rPr lang="ar" sz="1100">
                <a:solidFill>
                  <a:srgbClr val="999999"/>
                </a:solidFill>
                <a:latin typeface="Titillium Web"/>
                <a:ea typeface="Titillium Web"/>
                <a:cs typeface="Titillium Web"/>
                <a:sym typeface="Titillium Web"/>
              </a:rPr>
              <a:t>: Beta-blockers </a:t>
            </a:r>
            <a:r>
              <a:rPr b="1" lang="ar" sz="1100">
                <a:solidFill>
                  <a:srgbClr val="999999"/>
                </a:solidFill>
                <a:latin typeface="Titillium Web"/>
                <a:ea typeface="Titillium Web"/>
                <a:cs typeface="Titillium Web"/>
                <a:sym typeface="Titillium Web"/>
              </a:rPr>
              <a:t>with ISA</a:t>
            </a:r>
            <a:r>
              <a:rPr lang="ar" sz="1100">
                <a:solidFill>
                  <a:srgbClr val="999999"/>
                </a:solidFill>
                <a:latin typeface="Titillium Web"/>
                <a:ea typeface="Titillium Web"/>
                <a:cs typeface="Titillium Web"/>
                <a:sym typeface="Titillium Web"/>
              </a:rPr>
              <a:t> may not be as effective as the pure antagonists in the secondary prevention of MI. They cause less bradycardia &amp; less peripheral vasoconstriction. However, this may be useful in patients who develop symptomatic bradycardia or bronchoconstriction in response to beta-blockers, which makes ISA favorable in particular cases.</a:t>
            </a:r>
            <a:endParaRPr sz="1100">
              <a:solidFill>
                <a:srgbClr val="999999"/>
              </a:solidFill>
              <a:latin typeface="Titillium Web"/>
              <a:ea typeface="Titillium Web"/>
              <a:cs typeface="Titillium Web"/>
              <a:sym typeface="Titillium Web"/>
            </a:endParaRPr>
          </a:p>
          <a:p>
            <a:pPr indent="0" lvl="0" marL="0" rtl="0" algn="l">
              <a:spcBef>
                <a:spcPts val="0"/>
              </a:spcBef>
              <a:spcAft>
                <a:spcPts val="0"/>
              </a:spcAft>
              <a:buClr>
                <a:srgbClr val="000000"/>
              </a:buClr>
              <a:buSzPts val="2400"/>
              <a:buFont typeface="Arial"/>
              <a:buNone/>
            </a:pPr>
            <a:r>
              <a:rPr lang="ar" sz="1100">
                <a:solidFill>
                  <a:srgbClr val="B7B7B7"/>
                </a:solidFill>
                <a:latin typeface="Titillium Web"/>
                <a:ea typeface="Titillium Web"/>
                <a:cs typeface="Titillium Web"/>
                <a:sym typeface="Titillium Web"/>
              </a:rPr>
              <a:t>-</a:t>
            </a:r>
            <a:r>
              <a:rPr lang="ar" sz="1100">
                <a:solidFill>
                  <a:srgbClr val="CC0000"/>
                </a:solidFill>
                <a:latin typeface="Titillium Web"/>
                <a:ea typeface="Titillium Web"/>
                <a:cs typeface="Titillium Web"/>
                <a:sym typeface="Titillium Web"/>
              </a:rPr>
              <a:t>Never</a:t>
            </a:r>
            <a:r>
              <a:rPr lang="ar" sz="1100">
                <a:solidFill>
                  <a:srgbClr val="B7B7B7"/>
                </a:solidFill>
                <a:latin typeface="Titillium Web"/>
                <a:ea typeface="Titillium Web"/>
                <a:cs typeface="Titillium Web"/>
                <a:sym typeface="Titillium Web"/>
              </a:rPr>
              <a:t> </a:t>
            </a:r>
            <a:r>
              <a:rPr lang="ar" sz="1100">
                <a:solidFill>
                  <a:srgbClr val="6AA84F"/>
                </a:solidFill>
                <a:latin typeface="Titillium Web"/>
                <a:ea typeface="Titillium Web"/>
                <a:cs typeface="Titillium Web"/>
                <a:sym typeface="Titillium Web"/>
              </a:rPr>
              <a:t>use ISA drugs with angina, arrhythmia, &amp; myocardial infarction (we do not want any simple stimulation).</a:t>
            </a:r>
            <a:endParaRPr sz="1100">
              <a:solidFill>
                <a:srgbClr val="6AA84F"/>
              </a:solidFill>
              <a:latin typeface="Titillium Web"/>
              <a:ea typeface="Titillium Web"/>
              <a:cs typeface="Titillium Web"/>
              <a:sym typeface="Titillium Web"/>
            </a:endParaRPr>
          </a:p>
        </p:txBody>
      </p:sp>
      <p:sp>
        <p:nvSpPr>
          <p:cNvPr id="888" name="Google Shape;888;p14"/>
          <p:cNvSpPr/>
          <p:nvPr/>
        </p:nvSpPr>
        <p:spPr>
          <a:xfrm>
            <a:off x="172450" y="9367876"/>
            <a:ext cx="1083000" cy="804000"/>
          </a:xfrm>
          <a:prstGeom prst="rect">
            <a:avLst/>
          </a:prstGeom>
          <a:noFill/>
          <a:ln cap="flat" cmpd="sng" w="9525">
            <a:solidFill>
              <a:schemeClr val="accent5"/>
            </a:solidFill>
            <a:prstDash val="dash"/>
            <a:round/>
            <a:headEnd len="sm" w="sm" type="none"/>
            <a:tailEnd len="sm" w="sm" type="none"/>
          </a:ln>
        </p:spPr>
        <p:txBody>
          <a:bodyPr anchorCtr="0" anchor="t" bIns="45700" lIns="91425" spcFirstLastPara="1" rIns="91425" wrap="square" tIns="45700">
            <a:noAutofit/>
          </a:bodyPr>
          <a:lstStyle/>
          <a:p>
            <a:pPr indent="0" lvl="0" marL="0" rtl="0" algn="ctr">
              <a:spcBef>
                <a:spcPts val="0"/>
              </a:spcBef>
              <a:spcAft>
                <a:spcPts val="0"/>
              </a:spcAft>
              <a:buClr>
                <a:srgbClr val="000000"/>
              </a:buClr>
              <a:buSzPts val="2400"/>
              <a:buFont typeface="Arial"/>
              <a:buNone/>
            </a:pPr>
            <a:r>
              <a:rPr b="1" lang="ar" sz="1100">
                <a:solidFill>
                  <a:srgbClr val="93C47D"/>
                </a:solidFill>
                <a:latin typeface="Titillium Web"/>
                <a:ea typeface="Titillium Web"/>
                <a:cs typeface="Titillium Web"/>
                <a:sym typeface="Titillium Web"/>
              </a:rPr>
              <a:t>With ISA</a:t>
            </a:r>
            <a:r>
              <a:rPr lang="ar" sz="1100">
                <a:solidFill>
                  <a:srgbClr val="93C47D"/>
                </a:solidFill>
                <a:latin typeface="Titillium Web"/>
                <a:ea typeface="Titillium Web"/>
                <a:cs typeface="Titillium Web"/>
                <a:sym typeface="Titillium Web"/>
              </a:rPr>
              <a:t> = may </a:t>
            </a:r>
            <a:r>
              <a:rPr lang="ar" sz="1100">
                <a:solidFill>
                  <a:srgbClr val="CC0000"/>
                </a:solidFill>
                <a:latin typeface="Titillium Web"/>
                <a:ea typeface="Titillium Web"/>
                <a:cs typeface="Titillium Web"/>
                <a:sym typeface="Titillium Web"/>
              </a:rPr>
              <a:t>partially</a:t>
            </a:r>
            <a:r>
              <a:rPr lang="ar" sz="1100">
                <a:solidFill>
                  <a:srgbClr val="93C47D"/>
                </a:solidFill>
                <a:latin typeface="Titillium Web"/>
                <a:ea typeface="Titillium Web"/>
                <a:cs typeface="Titillium Web"/>
                <a:sym typeface="Titillium Web"/>
              </a:rPr>
              <a:t> activate B receptors</a:t>
            </a:r>
            <a:endParaRPr sz="1100">
              <a:solidFill>
                <a:srgbClr val="93C47D"/>
              </a:solidFill>
              <a:latin typeface="Titillium Web"/>
              <a:ea typeface="Titillium Web"/>
              <a:cs typeface="Titillium Web"/>
              <a:sym typeface="Titillium Web"/>
            </a:endParaRPr>
          </a:p>
        </p:txBody>
      </p:sp>
      <p:sp>
        <p:nvSpPr>
          <p:cNvPr id="889" name="Google Shape;889;p14"/>
          <p:cNvSpPr txBox="1"/>
          <p:nvPr/>
        </p:nvSpPr>
        <p:spPr>
          <a:xfrm>
            <a:off x="576208" y="1838238"/>
            <a:ext cx="6526500" cy="55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Playfair Display"/>
                <a:ea typeface="Playfair Display"/>
                <a:cs typeface="Playfair Display"/>
                <a:sym typeface="Playfair Display"/>
              </a:rPr>
              <a:t>Pharmaco</a:t>
            </a:r>
            <a:r>
              <a:rPr b="1" lang="ar" sz="2400">
                <a:latin typeface="Playfair Display"/>
                <a:ea typeface="Playfair Display"/>
                <a:cs typeface="Playfair Display"/>
                <a:sym typeface="Playfair Display"/>
              </a:rPr>
              <a:t>dynamic</a:t>
            </a:r>
            <a:r>
              <a:rPr b="1" lang="ar" sz="2400">
                <a:latin typeface="Playfair Display"/>
                <a:ea typeface="Playfair Display"/>
                <a:cs typeface="Playfair Display"/>
                <a:sym typeface="Playfair Display"/>
              </a:rPr>
              <a:t> Classification</a:t>
            </a:r>
            <a:r>
              <a:rPr b="1" lang="ar" sz="2400" u="sng">
                <a:latin typeface="Playfair Display"/>
                <a:ea typeface="Playfair Display"/>
                <a:cs typeface="Playfair Display"/>
                <a:sym typeface="Playfair Display"/>
              </a:rPr>
              <a:t> </a:t>
            </a:r>
            <a:endParaRPr b="1" sz="2400" u="sng">
              <a:latin typeface="Playfair Display"/>
              <a:ea typeface="Playfair Display"/>
              <a:cs typeface="Playfair Display"/>
              <a:sym typeface="Playfair Display"/>
            </a:endParaRPr>
          </a:p>
        </p:txBody>
      </p:sp>
      <p:cxnSp>
        <p:nvCxnSpPr>
          <p:cNvPr id="890" name="Google Shape;890;p14"/>
          <p:cNvCxnSpPr/>
          <p:nvPr/>
        </p:nvCxnSpPr>
        <p:spPr>
          <a:xfrm>
            <a:off x="1386883" y="2450092"/>
            <a:ext cx="5051100" cy="12000"/>
          </a:xfrm>
          <a:prstGeom prst="straightConnector1">
            <a:avLst/>
          </a:prstGeom>
          <a:noFill/>
          <a:ln cap="flat" cmpd="sng" w="28575">
            <a:solidFill>
              <a:schemeClr val="dk2"/>
            </a:solidFill>
            <a:prstDash val="solid"/>
            <a:round/>
            <a:headEnd len="med" w="med" type="oval"/>
            <a:tailEnd len="med" w="med" type="oval"/>
          </a:ln>
        </p:spPr>
      </p:cxnSp>
      <p:cxnSp>
        <p:nvCxnSpPr>
          <p:cNvPr id="891" name="Google Shape;891;p14"/>
          <p:cNvCxnSpPr/>
          <p:nvPr/>
        </p:nvCxnSpPr>
        <p:spPr>
          <a:xfrm>
            <a:off x="1392505" y="663798"/>
            <a:ext cx="4893900" cy="15300"/>
          </a:xfrm>
          <a:prstGeom prst="straightConnector1">
            <a:avLst/>
          </a:prstGeom>
          <a:noFill/>
          <a:ln cap="flat" cmpd="sng" w="28575">
            <a:solidFill>
              <a:schemeClr val="dk2"/>
            </a:solidFill>
            <a:prstDash val="solid"/>
            <a:round/>
            <a:headEnd len="med" w="med" type="oval"/>
            <a:tailEnd len="med" w="med" type="oval"/>
          </a:ln>
        </p:spPr>
      </p:cxnSp>
      <p:sp>
        <p:nvSpPr>
          <p:cNvPr id="892" name="Google Shape;892;p14"/>
          <p:cNvSpPr txBox="1"/>
          <p:nvPr/>
        </p:nvSpPr>
        <p:spPr>
          <a:xfrm>
            <a:off x="649179" y="147450"/>
            <a:ext cx="6526500" cy="55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Playfair Display"/>
                <a:ea typeface="Playfair Display"/>
                <a:cs typeface="Playfair Display"/>
                <a:sym typeface="Playfair Display"/>
              </a:rPr>
              <a:t>ß-</a:t>
            </a:r>
            <a:r>
              <a:rPr b="1" lang="ar" sz="2400">
                <a:latin typeface="Playfair Display"/>
                <a:ea typeface="Playfair Display"/>
                <a:cs typeface="Playfair Display"/>
                <a:sym typeface="Playfair Display"/>
              </a:rPr>
              <a:t>Adrenoceptor</a:t>
            </a:r>
            <a:r>
              <a:rPr b="1" lang="ar" sz="2400">
                <a:latin typeface="Playfair Display"/>
                <a:ea typeface="Playfair Display"/>
                <a:cs typeface="Playfair Display"/>
                <a:sym typeface="Playfair Display"/>
              </a:rPr>
              <a:t> </a:t>
            </a:r>
            <a:r>
              <a:rPr b="1" lang="ar" sz="2400">
                <a:latin typeface="Playfair Display"/>
                <a:ea typeface="Playfair Display"/>
                <a:cs typeface="Playfair Display"/>
                <a:sym typeface="Playfair Display"/>
              </a:rPr>
              <a:t>Blockers</a:t>
            </a:r>
            <a:endParaRPr b="1" sz="2400" u="sng">
              <a:latin typeface="Playfair Display"/>
              <a:ea typeface="Playfair Display"/>
              <a:cs typeface="Playfair Display"/>
              <a:sym typeface="Playfair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grpSp>
        <p:nvGrpSpPr>
          <p:cNvPr id="897" name="Google Shape;897;p15"/>
          <p:cNvGrpSpPr/>
          <p:nvPr/>
        </p:nvGrpSpPr>
        <p:grpSpPr>
          <a:xfrm rot="-611115">
            <a:off x="7281833" y="19115"/>
            <a:ext cx="220984" cy="197304"/>
            <a:chOff x="-1149800" y="801700"/>
            <a:chExt cx="247950" cy="167700"/>
          </a:xfrm>
        </p:grpSpPr>
        <p:sp>
          <p:nvSpPr>
            <p:cNvPr id="898" name="Google Shape;89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0" name="Google Shape;900;p15"/>
          <p:cNvGrpSpPr/>
          <p:nvPr/>
        </p:nvGrpSpPr>
        <p:grpSpPr>
          <a:xfrm rot="-611115">
            <a:off x="6367435" y="19115"/>
            <a:ext cx="220984" cy="197304"/>
            <a:chOff x="-1149800" y="801700"/>
            <a:chExt cx="247950" cy="167700"/>
          </a:xfrm>
        </p:grpSpPr>
        <p:sp>
          <p:nvSpPr>
            <p:cNvPr id="901" name="Google Shape;90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3" name="Google Shape;903;p15"/>
          <p:cNvGrpSpPr/>
          <p:nvPr/>
        </p:nvGrpSpPr>
        <p:grpSpPr>
          <a:xfrm rot="-611115">
            <a:off x="6672235" y="19115"/>
            <a:ext cx="220984" cy="197304"/>
            <a:chOff x="-1149800" y="801700"/>
            <a:chExt cx="247950" cy="167700"/>
          </a:xfrm>
        </p:grpSpPr>
        <p:sp>
          <p:nvSpPr>
            <p:cNvPr id="904" name="Google Shape;90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6" name="Google Shape;906;p15"/>
          <p:cNvGrpSpPr/>
          <p:nvPr/>
        </p:nvGrpSpPr>
        <p:grpSpPr>
          <a:xfrm rot="-611115">
            <a:off x="6977034" y="19115"/>
            <a:ext cx="220984" cy="197304"/>
            <a:chOff x="-1149800" y="801700"/>
            <a:chExt cx="247950" cy="167700"/>
          </a:xfrm>
        </p:grpSpPr>
        <p:sp>
          <p:nvSpPr>
            <p:cNvPr id="907" name="Google Shape;90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9" name="Google Shape;909;p15"/>
          <p:cNvGrpSpPr/>
          <p:nvPr/>
        </p:nvGrpSpPr>
        <p:grpSpPr>
          <a:xfrm rot="-611115">
            <a:off x="6062636" y="19115"/>
            <a:ext cx="220984" cy="197304"/>
            <a:chOff x="-1149800" y="801700"/>
            <a:chExt cx="247950" cy="167700"/>
          </a:xfrm>
        </p:grpSpPr>
        <p:sp>
          <p:nvSpPr>
            <p:cNvPr id="910" name="Google Shape;91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2" name="Google Shape;912;p15"/>
          <p:cNvGrpSpPr/>
          <p:nvPr/>
        </p:nvGrpSpPr>
        <p:grpSpPr>
          <a:xfrm rot="-611115">
            <a:off x="5757837" y="19115"/>
            <a:ext cx="220984" cy="197304"/>
            <a:chOff x="-1149800" y="801700"/>
            <a:chExt cx="247950" cy="167700"/>
          </a:xfrm>
        </p:grpSpPr>
        <p:sp>
          <p:nvSpPr>
            <p:cNvPr id="913" name="Google Shape;91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5" name="Google Shape;915;p15"/>
          <p:cNvGrpSpPr/>
          <p:nvPr/>
        </p:nvGrpSpPr>
        <p:grpSpPr>
          <a:xfrm rot="-611115">
            <a:off x="5453038" y="19115"/>
            <a:ext cx="220984" cy="197304"/>
            <a:chOff x="-1149800" y="801700"/>
            <a:chExt cx="247950" cy="167700"/>
          </a:xfrm>
        </p:grpSpPr>
        <p:sp>
          <p:nvSpPr>
            <p:cNvPr id="916" name="Google Shape;91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8" name="Google Shape;918;p15"/>
          <p:cNvGrpSpPr/>
          <p:nvPr/>
        </p:nvGrpSpPr>
        <p:grpSpPr>
          <a:xfrm rot="-611115">
            <a:off x="5148239" y="19115"/>
            <a:ext cx="220984" cy="197304"/>
            <a:chOff x="-1149800" y="801700"/>
            <a:chExt cx="247950" cy="167700"/>
          </a:xfrm>
        </p:grpSpPr>
        <p:sp>
          <p:nvSpPr>
            <p:cNvPr id="919" name="Google Shape;91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1" name="Google Shape;921;p15"/>
          <p:cNvGrpSpPr/>
          <p:nvPr/>
        </p:nvGrpSpPr>
        <p:grpSpPr>
          <a:xfrm rot="-611115">
            <a:off x="4843440" y="19115"/>
            <a:ext cx="220984" cy="197304"/>
            <a:chOff x="-1149800" y="801700"/>
            <a:chExt cx="247950" cy="167700"/>
          </a:xfrm>
        </p:grpSpPr>
        <p:sp>
          <p:nvSpPr>
            <p:cNvPr id="922" name="Google Shape;92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4" name="Google Shape;924;p15"/>
          <p:cNvGrpSpPr/>
          <p:nvPr/>
        </p:nvGrpSpPr>
        <p:grpSpPr>
          <a:xfrm rot="-611115">
            <a:off x="4538641" y="19115"/>
            <a:ext cx="220984" cy="197304"/>
            <a:chOff x="-1149800" y="801700"/>
            <a:chExt cx="247950" cy="167700"/>
          </a:xfrm>
        </p:grpSpPr>
        <p:sp>
          <p:nvSpPr>
            <p:cNvPr id="925" name="Google Shape;92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7" name="Google Shape;927;p15"/>
          <p:cNvGrpSpPr/>
          <p:nvPr/>
        </p:nvGrpSpPr>
        <p:grpSpPr>
          <a:xfrm rot="-611115">
            <a:off x="4233842" y="19115"/>
            <a:ext cx="220984" cy="197304"/>
            <a:chOff x="-1149800" y="801700"/>
            <a:chExt cx="247950" cy="167700"/>
          </a:xfrm>
        </p:grpSpPr>
        <p:sp>
          <p:nvSpPr>
            <p:cNvPr id="928" name="Google Shape;92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0" name="Google Shape;930;p15"/>
          <p:cNvGrpSpPr/>
          <p:nvPr/>
        </p:nvGrpSpPr>
        <p:grpSpPr>
          <a:xfrm rot="-611115">
            <a:off x="3963568" y="19115"/>
            <a:ext cx="220984" cy="197304"/>
            <a:chOff x="-1149800" y="801700"/>
            <a:chExt cx="247950" cy="167700"/>
          </a:xfrm>
        </p:grpSpPr>
        <p:sp>
          <p:nvSpPr>
            <p:cNvPr id="931" name="Google Shape;93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3" name="Google Shape;933;p15"/>
          <p:cNvGrpSpPr/>
          <p:nvPr/>
        </p:nvGrpSpPr>
        <p:grpSpPr>
          <a:xfrm rot="-611115">
            <a:off x="3693294" y="19115"/>
            <a:ext cx="220984" cy="197304"/>
            <a:chOff x="-1149800" y="801700"/>
            <a:chExt cx="247950" cy="167700"/>
          </a:xfrm>
        </p:grpSpPr>
        <p:sp>
          <p:nvSpPr>
            <p:cNvPr id="934" name="Google Shape;93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6" name="Google Shape;936;p15"/>
          <p:cNvGrpSpPr/>
          <p:nvPr/>
        </p:nvGrpSpPr>
        <p:grpSpPr>
          <a:xfrm rot="-611115">
            <a:off x="3423019" y="19115"/>
            <a:ext cx="220984" cy="197304"/>
            <a:chOff x="-1149800" y="801700"/>
            <a:chExt cx="247950" cy="167700"/>
          </a:xfrm>
        </p:grpSpPr>
        <p:sp>
          <p:nvSpPr>
            <p:cNvPr id="937" name="Google Shape;93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9" name="Google Shape;939;p15"/>
          <p:cNvGrpSpPr/>
          <p:nvPr/>
        </p:nvGrpSpPr>
        <p:grpSpPr>
          <a:xfrm rot="-611115">
            <a:off x="3152745" y="19115"/>
            <a:ext cx="220984" cy="197304"/>
            <a:chOff x="-1149800" y="801700"/>
            <a:chExt cx="247950" cy="167700"/>
          </a:xfrm>
        </p:grpSpPr>
        <p:sp>
          <p:nvSpPr>
            <p:cNvPr id="940" name="Google Shape;94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2" name="Google Shape;942;p15"/>
          <p:cNvGrpSpPr/>
          <p:nvPr/>
        </p:nvGrpSpPr>
        <p:grpSpPr>
          <a:xfrm rot="-611115">
            <a:off x="2882471" y="19115"/>
            <a:ext cx="220984" cy="197304"/>
            <a:chOff x="-1149800" y="801700"/>
            <a:chExt cx="247950" cy="167700"/>
          </a:xfrm>
        </p:grpSpPr>
        <p:sp>
          <p:nvSpPr>
            <p:cNvPr id="943" name="Google Shape;94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5" name="Google Shape;945;p15"/>
          <p:cNvGrpSpPr/>
          <p:nvPr/>
        </p:nvGrpSpPr>
        <p:grpSpPr>
          <a:xfrm rot="-611115">
            <a:off x="2612197" y="19115"/>
            <a:ext cx="220984" cy="197304"/>
            <a:chOff x="-1149800" y="801700"/>
            <a:chExt cx="247950" cy="167700"/>
          </a:xfrm>
        </p:grpSpPr>
        <p:sp>
          <p:nvSpPr>
            <p:cNvPr id="946" name="Google Shape;94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8" name="Google Shape;948;p15"/>
          <p:cNvGrpSpPr/>
          <p:nvPr/>
        </p:nvGrpSpPr>
        <p:grpSpPr>
          <a:xfrm rot="-611115">
            <a:off x="2341923" y="19115"/>
            <a:ext cx="220984" cy="197304"/>
            <a:chOff x="-1149800" y="801700"/>
            <a:chExt cx="247950" cy="167700"/>
          </a:xfrm>
        </p:grpSpPr>
        <p:sp>
          <p:nvSpPr>
            <p:cNvPr id="949" name="Google Shape;94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1" name="Google Shape;951;p15"/>
          <p:cNvGrpSpPr/>
          <p:nvPr/>
        </p:nvGrpSpPr>
        <p:grpSpPr>
          <a:xfrm rot="-611115">
            <a:off x="2071648" y="19115"/>
            <a:ext cx="220984" cy="197304"/>
            <a:chOff x="-1149800" y="801700"/>
            <a:chExt cx="247950" cy="167700"/>
          </a:xfrm>
        </p:grpSpPr>
        <p:sp>
          <p:nvSpPr>
            <p:cNvPr id="952" name="Google Shape;95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4" name="Google Shape;954;p15"/>
          <p:cNvGrpSpPr/>
          <p:nvPr/>
        </p:nvGrpSpPr>
        <p:grpSpPr>
          <a:xfrm rot="-611115">
            <a:off x="990552" y="19115"/>
            <a:ext cx="220984" cy="197304"/>
            <a:chOff x="-1149800" y="801700"/>
            <a:chExt cx="247950" cy="167700"/>
          </a:xfrm>
        </p:grpSpPr>
        <p:sp>
          <p:nvSpPr>
            <p:cNvPr id="955" name="Google Shape;95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7" name="Google Shape;957;p15"/>
          <p:cNvGrpSpPr/>
          <p:nvPr/>
        </p:nvGrpSpPr>
        <p:grpSpPr>
          <a:xfrm rot="-611115">
            <a:off x="1801374" y="19115"/>
            <a:ext cx="220984" cy="197304"/>
            <a:chOff x="-1149800" y="801700"/>
            <a:chExt cx="247950" cy="167700"/>
          </a:xfrm>
        </p:grpSpPr>
        <p:sp>
          <p:nvSpPr>
            <p:cNvPr id="958" name="Google Shape;95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0" name="Google Shape;960;p15"/>
          <p:cNvGrpSpPr/>
          <p:nvPr/>
        </p:nvGrpSpPr>
        <p:grpSpPr>
          <a:xfrm rot="-611115">
            <a:off x="1260826" y="19115"/>
            <a:ext cx="220984" cy="197304"/>
            <a:chOff x="-1149800" y="801700"/>
            <a:chExt cx="247950" cy="167700"/>
          </a:xfrm>
        </p:grpSpPr>
        <p:sp>
          <p:nvSpPr>
            <p:cNvPr id="961" name="Google Shape;96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3" name="Google Shape;963;p15"/>
          <p:cNvGrpSpPr/>
          <p:nvPr/>
        </p:nvGrpSpPr>
        <p:grpSpPr>
          <a:xfrm rot="-611115">
            <a:off x="1531100" y="19115"/>
            <a:ext cx="220984" cy="197304"/>
            <a:chOff x="-1149800" y="801700"/>
            <a:chExt cx="247950" cy="167700"/>
          </a:xfrm>
        </p:grpSpPr>
        <p:sp>
          <p:nvSpPr>
            <p:cNvPr id="964" name="Google Shape;96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6" name="Google Shape;966;p15"/>
          <p:cNvGrpSpPr/>
          <p:nvPr/>
        </p:nvGrpSpPr>
        <p:grpSpPr>
          <a:xfrm rot="-611115">
            <a:off x="450003" y="19115"/>
            <a:ext cx="220984" cy="197304"/>
            <a:chOff x="-1149800" y="801700"/>
            <a:chExt cx="247950" cy="167700"/>
          </a:xfrm>
        </p:grpSpPr>
        <p:sp>
          <p:nvSpPr>
            <p:cNvPr id="967" name="Google Shape;96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9" name="Google Shape;969;p15"/>
          <p:cNvGrpSpPr/>
          <p:nvPr/>
        </p:nvGrpSpPr>
        <p:grpSpPr>
          <a:xfrm rot="-611115">
            <a:off x="720277" y="19115"/>
            <a:ext cx="220984" cy="197304"/>
            <a:chOff x="-1149800" y="801700"/>
            <a:chExt cx="247950" cy="167700"/>
          </a:xfrm>
        </p:grpSpPr>
        <p:sp>
          <p:nvSpPr>
            <p:cNvPr id="970" name="Google Shape;97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2" name="Google Shape;972;p15"/>
          <p:cNvGrpSpPr/>
          <p:nvPr/>
        </p:nvGrpSpPr>
        <p:grpSpPr>
          <a:xfrm rot="-6011115">
            <a:off x="21301" y="933505"/>
            <a:ext cx="220984" cy="197287"/>
            <a:chOff x="-1149800" y="801700"/>
            <a:chExt cx="247950" cy="167700"/>
          </a:xfrm>
        </p:grpSpPr>
        <p:sp>
          <p:nvSpPr>
            <p:cNvPr id="973" name="Google Shape;97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5" name="Google Shape;975;p15"/>
          <p:cNvGrpSpPr/>
          <p:nvPr/>
        </p:nvGrpSpPr>
        <p:grpSpPr>
          <a:xfrm rot="-6011115">
            <a:off x="21301" y="628704"/>
            <a:ext cx="220984" cy="197287"/>
            <a:chOff x="-1149800" y="801700"/>
            <a:chExt cx="247950" cy="167700"/>
          </a:xfrm>
        </p:grpSpPr>
        <p:sp>
          <p:nvSpPr>
            <p:cNvPr id="976" name="Google Shape;97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8" name="Google Shape;978;p15"/>
          <p:cNvGrpSpPr/>
          <p:nvPr/>
        </p:nvGrpSpPr>
        <p:grpSpPr>
          <a:xfrm rot="-6011115">
            <a:off x="21301" y="323904"/>
            <a:ext cx="220984" cy="197287"/>
            <a:chOff x="-1149800" y="801700"/>
            <a:chExt cx="247950" cy="167700"/>
          </a:xfrm>
        </p:grpSpPr>
        <p:sp>
          <p:nvSpPr>
            <p:cNvPr id="979" name="Google Shape;97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1" name="Google Shape;981;p15"/>
          <p:cNvGrpSpPr/>
          <p:nvPr/>
        </p:nvGrpSpPr>
        <p:grpSpPr>
          <a:xfrm rot="-6011115">
            <a:off x="21301" y="1238305"/>
            <a:ext cx="220984" cy="197287"/>
            <a:chOff x="-1149800" y="801700"/>
            <a:chExt cx="247950" cy="167700"/>
          </a:xfrm>
        </p:grpSpPr>
        <p:sp>
          <p:nvSpPr>
            <p:cNvPr id="982" name="Google Shape;98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4" name="Google Shape;984;p15"/>
          <p:cNvGrpSpPr/>
          <p:nvPr/>
        </p:nvGrpSpPr>
        <p:grpSpPr>
          <a:xfrm rot="-6011115">
            <a:off x="21301" y="1543105"/>
            <a:ext cx="220984" cy="197287"/>
            <a:chOff x="-1149800" y="801700"/>
            <a:chExt cx="247950" cy="167700"/>
          </a:xfrm>
        </p:grpSpPr>
        <p:sp>
          <p:nvSpPr>
            <p:cNvPr id="985" name="Google Shape;98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7" name="Google Shape;987;p15"/>
          <p:cNvGrpSpPr/>
          <p:nvPr/>
        </p:nvGrpSpPr>
        <p:grpSpPr>
          <a:xfrm rot="-6011115">
            <a:off x="21301" y="1847905"/>
            <a:ext cx="220984" cy="197287"/>
            <a:chOff x="-1149800" y="801700"/>
            <a:chExt cx="247950" cy="167700"/>
          </a:xfrm>
        </p:grpSpPr>
        <p:sp>
          <p:nvSpPr>
            <p:cNvPr id="988" name="Google Shape;98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0" name="Google Shape;990;p15"/>
          <p:cNvGrpSpPr/>
          <p:nvPr/>
        </p:nvGrpSpPr>
        <p:grpSpPr>
          <a:xfrm rot="-6011115">
            <a:off x="21301" y="2152705"/>
            <a:ext cx="220984" cy="197287"/>
            <a:chOff x="-1149800" y="801700"/>
            <a:chExt cx="247950" cy="167700"/>
          </a:xfrm>
        </p:grpSpPr>
        <p:sp>
          <p:nvSpPr>
            <p:cNvPr id="991" name="Google Shape;99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3" name="Google Shape;993;p15"/>
          <p:cNvGrpSpPr/>
          <p:nvPr/>
        </p:nvGrpSpPr>
        <p:grpSpPr>
          <a:xfrm rot="-6011115">
            <a:off x="21301" y="2457505"/>
            <a:ext cx="220984" cy="197287"/>
            <a:chOff x="-1149800" y="801700"/>
            <a:chExt cx="247950" cy="167700"/>
          </a:xfrm>
        </p:grpSpPr>
        <p:sp>
          <p:nvSpPr>
            <p:cNvPr id="994" name="Google Shape;99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6" name="Google Shape;996;p15"/>
          <p:cNvGrpSpPr/>
          <p:nvPr/>
        </p:nvGrpSpPr>
        <p:grpSpPr>
          <a:xfrm rot="-6011115">
            <a:off x="21301" y="2762305"/>
            <a:ext cx="220984" cy="197287"/>
            <a:chOff x="-1149800" y="801700"/>
            <a:chExt cx="247950" cy="167700"/>
          </a:xfrm>
        </p:grpSpPr>
        <p:sp>
          <p:nvSpPr>
            <p:cNvPr id="997" name="Google Shape;99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9" name="Google Shape;999;p15"/>
          <p:cNvGrpSpPr/>
          <p:nvPr/>
        </p:nvGrpSpPr>
        <p:grpSpPr>
          <a:xfrm rot="-6011115">
            <a:off x="21301" y="3067106"/>
            <a:ext cx="220984" cy="197287"/>
            <a:chOff x="-1149800" y="801700"/>
            <a:chExt cx="247950" cy="167700"/>
          </a:xfrm>
        </p:grpSpPr>
        <p:sp>
          <p:nvSpPr>
            <p:cNvPr id="1000" name="Google Shape;100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2" name="Google Shape;1002;p15"/>
          <p:cNvGrpSpPr/>
          <p:nvPr/>
        </p:nvGrpSpPr>
        <p:grpSpPr>
          <a:xfrm rot="-6011115">
            <a:off x="21301" y="3337381"/>
            <a:ext cx="220984" cy="197287"/>
            <a:chOff x="-1149800" y="801700"/>
            <a:chExt cx="247950" cy="167700"/>
          </a:xfrm>
        </p:grpSpPr>
        <p:sp>
          <p:nvSpPr>
            <p:cNvPr id="1003" name="Google Shape;100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5" name="Google Shape;1005;p15"/>
          <p:cNvGrpSpPr/>
          <p:nvPr/>
        </p:nvGrpSpPr>
        <p:grpSpPr>
          <a:xfrm rot="-6011115">
            <a:off x="21301" y="3607656"/>
            <a:ext cx="220984" cy="197287"/>
            <a:chOff x="-1149800" y="801700"/>
            <a:chExt cx="247950" cy="167700"/>
          </a:xfrm>
        </p:grpSpPr>
        <p:sp>
          <p:nvSpPr>
            <p:cNvPr id="1006" name="Google Shape;100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8" name="Google Shape;1008;p15"/>
          <p:cNvGrpSpPr/>
          <p:nvPr/>
        </p:nvGrpSpPr>
        <p:grpSpPr>
          <a:xfrm rot="-6011115">
            <a:off x="21301" y="3877931"/>
            <a:ext cx="220984" cy="197287"/>
            <a:chOff x="-1149800" y="801700"/>
            <a:chExt cx="247950" cy="167700"/>
          </a:xfrm>
        </p:grpSpPr>
        <p:sp>
          <p:nvSpPr>
            <p:cNvPr id="1009" name="Google Shape;100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1" name="Google Shape;1011;p15"/>
          <p:cNvGrpSpPr/>
          <p:nvPr/>
        </p:nvGrpSpPr>
        <p:grpSpPr>
          <a:xfrm rot="-6011115">
            <a:off x="21301" y="4148206"/>
            <a:ext cx="220984" cy="197287"/>
            <a:chOff x="-1149800" y="801700"/>
            <a:chExt cx="247950" cy="167700"/>
          </a:xfrm>
        </p:grpSpPr>
        <p:sp>
          <p:nvSpPr>
            <p:cNvPr id="1012" name="Google Shape;101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4" name="Google Shape;1014;p15"/>
          <p:cNvGrpSpPr/>
          <p:nvPr/>
        </p:nvGrpSpPr>
        <p:grpSpPr>
          <a:xfrm rot="-6011115">
            <a:off x="21301" y="4418481"/>
            <a:ext cx="220984" cy="197287"/>
            <a:chOff x="-1149800" y="801700"/>
            <a:chExt cx="247950" cy="167700"/>
          </a:xfrm>
        </p:grpSpPr>
        <p:sp>
          <p:nvSpPr>
            <p:cNvPr id="1015" name="Google Shape;101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7" name="Google Shape;1017;p15"/>
          <p:cNvGrpSpPr/>
          <p:nvPr/>
        </p:nvGrpSpPr>
        <p:grpSpPr>
          <a:xfrm rot="-6011115">
            <a:off x="21301" y="4688756"/>
            <a:ext cx="220984" cy="197287"/>
            <a:chOff x="-1149800" y="801700"/>
            <a:chExt cx="247950" cy="167700"/>
          </a:xfrm>
        </p:grpSpPr>
        <p:sp>
          <p:nvSpPr>
            <p:cNvPr id="1018" name="Google Shape;101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0" name="Google Shape;1020;p15"/>
          <p:cNvGrpSpPr/>
          <p:nvPr/>
        </p:nvGrpSpPr>
        <p:grpSpPr>
          <a:xfrm rot="-6011115">
            <a:off x="21301" y="4959032"/>
            <a:ext cx="220984" cy="197287"/>
            <a:chOff x="-1149800" y="801700"/>
            <a:chExt cx="247950" cy="167700"/>
          </a:xfrm>
        </p:grpSpPr>
        <p:sp>
          <p:nvSpPr>
            <p:cNvPr id="1021" name="Google Shape;102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3" name="Google Shape;1023;p15"/>
          <p:cNvGrpSpPr/>
          <p:nvPr/>
        </p:nvGrpSpPr>
        <p:grpSpPr>
          <a:xfrm rot="-6011115">
            <a:off x="21301" y="5229307"/>
            <a:ext cx="220984" cy="197287"/>
            <a:chOff x="-1149800" y="801700"/>
            <a:chExt cx="247950" cy="167700"/>
          </a:xfrm>
        </p:grpSpPr>
        <p:sp>
          <p:nvSpPr>
            <p:cNvPr id="1024" name="Google Shape;102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6" name="Google Shape;1026;p15"/>
          <p:cNvGrpSpPr/>
          <p:nvPr/>
        </p:nvGrpSpPr>
        <p:grpSpPr>
          <a:xfrm rot="-6011115">
            <a:off x="21301" y="6310407"/>
            <a:ext cx="220984" cy="197287"/>
            <a:chOff x="-1149800" y="801700"/>
            <a:chExt cx="247950" cy="167700"/>
          </a:xfrm>
        </p:grpSpPr>
        <p:sp>
          <p:nvSpPr>
            <p:cNvPr id="1027" name="Google Shape;102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9" name="Google Shape;1029;p15"/>
          <p:cNvGrpSpPr/>
          <p:nvPr/>
        </p:nvGrpSpPr>
        <p:grpSpPr>
          <a:xfrm rot="-6011115">
            <a:off x="21301" y="5499582"/>
            <a:ext cx="220984" cy="197287"/>
            <a:chOff x="-1149800" y="801700"/>
            <a:chExt cx="247950" cy="167700"/>
          </a:xfrm>
        </p:grpSpPr>
        <p:sp>
          <p:nvSpPr>
            <p:cNvPr id="1030" name="Google Shape;103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2" name="Google Shape;1032;p15"/>
          <p:cNvGrpSpPr/>
          <p:nvPr/>
        </p:nvGrpSpPr>
        <p:grpSpPr>
          <a:xfrm rot="-6011115">
            <a:off x="21301" y="6040132"/>
            <a:ext cx="220984" cy="197287"/>
            <a:chOff x="-1149800" y="801700"/>
            <a:chExt cx="247950" cy="167700"/>
          </a:xfrm>
        </p:grpSpPr>
        <p:sp>
          <p:nvSpPr>
            <p:cNvPr id="1033" name="Google Shape;103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5" name="Google Shape;1035;p15"/>
          <p:cNvGrpSpPr/>
          <p:nvPr/>
        </p:nvGrpSpPr>
        <p:grpSpPr>
          <a:xfrm rot="-6011115">
            <a:off x="21301" y="5769857"/>
            <a:ext cx="220984" cy="197287"/>
            <a:chOff x="-1149800" y="801700"/>
            <a:chExt cx="247950" cy="167700"/>
          </a:xfrm>
        </p:grpSpPr>
        <p:sp>
          <p:nvSpPr>
            <p:cNvPr id="1036" name="Google Shape;103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8" name="Google Shape;1038;p15"/>
          <p:cNvGrpSpPr/>
          <p:nvPr/>
        </p:nvGrpSpPr>
        <p:grpSpPr>
          <a:xfrm rot="-6011115">
            <a:off x="21301" y="6850958"/>
            <a:ext cx="220984" cy="197287"/>
            <a:chOff x="-1149800" y="801700"/>
            <a:chExt cx="247950" cy="167700"/>
          </a:xfrm>
        </p:grpSpPr>
        <p:sp>
          <p:nvSpPr>
            <p:cNvPr id="1039" name="Google Shape;103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1" name="Google Shape;1041;p15"/>
          <p:cNvGrpSpPr/>
          <p:nvPr/>
        </p:nvGrpSpPr>
        <p:grpSpPr>
          <a:xfrm rot="-6011115">
            <a:off x="21301" y="6580682"/>
            <a:ext cx="220984" cy="197287"/>
            <a:chOff x="-1149800" y="801700"/>
            <a:chExt cx="247950" cy="167700"/>
          </a:xfrm>
        </p:grpSpPr>
        <p:sp>
          <p:nvSpPr>
            <p:cNvPr id="1042" name="Google Shape;104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4" name="Google Shape;1044;p15"/>
          <p:cNvGrpSpPr/>
          <p:nvPr/>
        </p:nvGrpSpPr>
        <p:grpSpPr>
          <a:xfrm rot="-611115">
            <a:off x="179728" y="19090"/>
            <a:ext cx="220984" cy="197304"/>
            <a:chOff x="-1149800" y="801700"/>
            <a:chExt cx="247950" cy="167700"/>
          </a:xfrm>
        </p:grpSpPr>
        <p:sp>
          <p:nvSpPr>
            <p:cNvPr id="1045" name="Google Shape;104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7" name="Google Shape;1047;p15"/>
          <p:cNvGrpSpPr/>
          <p:nvPr/>
        </p:nvGrpSpPr>
        <p:grpSpPr>
          <a:xfrm rot="-6011115">
            <a:off x="7331751" y="4355755"/>
            <a:ext cx="220984" cy="197287"/>
            <a:chOff x="-1149800" y="801700"/>
            <a:chExt cx="247950" cy="167700"/>
          </a:xfrm>
        </p:grpSpPr>
        <p:sp>
          <p:nvSpPr>
            <p:cNvPr id="1048" name="Google Shape;104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0" name="Google Shape;1050;p15"/>
          <p:cNvGrpSpPr/>
          <p:nvPr/>
        </p:nvGrpSpPr>
        <p:grpSpPr>
          <a:xfrm rot="-6011115">
            <a:off x="7331751" y="4050954"/>
            <a:ext cx="220984" cy="197287"/>
            <a:chOff x="-1149800" y="801700"/>
            <a:chExt cx="247950" cy="167700"/>
          </a:xfrm>
        </p:grpSpPr>
        <p:sp>
          <p:nvSpPr>
            <p:cNvPr id="1051" name="Google Shape;105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3" name="Google Shape;1053;p15"/>
          <p:cNvGrpSpPr/>
          <p:nvPr/>
        </p:nvGrpSpPr>
        <p:grpSpPr>
          <a:xfrm rot="-6011115">
            <a:off x="7331751" y="3746154"/>
            <a:ext cx="220984" cy="197287"/>
            <a:chOff x="-1149800" y="801700"/>
            <a:chExt cx="247950" cy="167700"/>
          </a:xfrm>
        </p:grpSpPr>
        <p:sp>
          <p:nvSpPr>
            <p:cNvPr id="1054" name="Google Shape;105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6" name="Google Shape;1056;p15"/>
          <p:cNvGrpSpPr/>
          <p:nvPr/>
        </p:nvGrpSpPr>
        <p:grpSpPr>
          <a:xfrm rot="-6011115">
            <a:off x="7331751" y="4660555"/>
            <a:ext cx="220984" cy="197287"/>
            <a:chOff x="-1149800" y="801700"/>
            <a:chExt cx="247950" cy="167700"/>
          </a:xfrm>
        </p:grpSpPr>
        <p:sp>
          <p:nvSpPr>
            <p:cNvPr id="1057" name="Google Shape;105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9" name="Google Shape;1059;p15"/>
          <p:cNvGrpSpPr/>
          <p:nvPr/>
        </p:nvGrpSpPr>
        <p:grpSpPr>
          <a:xfrm rot="-6011115">
            <a:off x="7331751" y="4965355"/>
            <a:ext cx="220984" cy="197287"/>
            <a:chOff x="-1149800" y="801700"/>
            <a:chExt cx="247950" cy="167700"/>
          </a:xfrm>
        </p:grpSpPr>
        <p:sp>
          <p:nvSpPr>
            <p:cNvPr id="1060" name="Google Shape;106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2" name="Google Shape;1062;p15"/>
          <p:cNvGrpSpPr/>
          <p:nvPr/>
        </p:nvGrpSpPr>
        <p:grpSpPr>
          <a:xfrm rot="-6011115">
            <a:off x="7331751" y="5270155"/>
            <a:ext cx="220984" cy="197287"/>
            <a:chOff x="-1149800" y="801700"/>
            <a:chExt cx="247950" cy="167700"/>
          </a:xfrm>
        </p:grpSpPr>
        <p:sp>
          <p:nvSpPr>
            <p:cNvPr id="1063" name="Google Shape;106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5" name="Google Shape;1065;p15"/>
          <p:cNvGrpSpPr/>
          <p:nvPr/>
        </p:nvGrpSpPr>
        <p:grpSpPr>
          <a:xfrm rot="-6011115">
            <a:off x="7331751" y="5574955"/>
            <a:ext cx="220984" cy="197287"/>
            <a:chOff x="-1149800" y="801700"/>
            <a:chExt cx="247950" cy="167700"/>
          </a:xfrm>
        </p:grpSpPr>
        <p:sp>
          <p:nvSpPr>
            <p:cNvPr id="1066" name="Google Shape;106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8" name="Google Shape;1068;p15"/>
          <p:cNvGrpSpPr/>
          <p:nvPr/>
        </p:nvGrpSpPr>
        <p:grpSpPr>
          <a:xfrm rot="-6011115">
            <a:off x="7331751" y="5879755"/>
            <a:ext cx="220984" cy="197287"/>
            <a:chOff x="-1149800" y="801700"/>
            <a:chExt cx="247950" cy="167700"/>
          </a:xfrm>
        </p:grpSpPr>
        <p:sp>
          <p:nvSpPr>
            <p:cNvPr id="1069" name="Google Shape;106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1" name="Google Shape;1071;p15"/>
          <p:cNvGrpSpPr/>
          <p:nvPr/>
        </p:nvGrpSpPr>
        <p:grpSpPr>
          <a:xfrm rot="-6011115">
            <a:off x="7331751" y="6184555"/>
            <a:ext cx="220984" cy="197287"/>
            <a:chOff x="-1149800" y="801700"/>
            <a:chExt cx="247950" cy="167700"/>
          </a:xfrm>
        </p:grpSpPr>
        <p:sp>
          <p:nvSpPr>
            <p:cNvPr id="1072" name="Google Shape;107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4" name="Google Shape;1074;p15"/>
          <p:cNvGrpSpPr/>
          <p:nvPr/>
        </p:nvGrpSpPr>
        <p:grpSpPr>
          <a:xfrm rot="-6011115">
            <a:off x="7331751" y="6489356"/>
            <a:ext cx="220984" cy="197287"/>
            <a:chOff x="-1149800" y="801700"/>
            <a:chExt cx="247950" cy="167700"/>
          </a:xfrm>
        </p:grpSpPr>
        <p:sp>
          <p:nvSpPr>
            <p:cNvPr id="1075" name="Google Shape;107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7" name="Google Shape;1077;p15"/>
          <p:cNvGrpSpPr/>
          <p:nvPr/>
        </p:nvGrpSpPr>
        <p:grpSpPr>
          <a:xfrm rot="-6011115">
            <a:off x="7331751" y="6759631"/>
            <a:ext cx="220984" cy="197287"/>
            <a:chOff x="-1149800" y="801700"/>
            <a:chExt cx="247950" cy="167700"/>
          </a:xfrm>
        </p:grpSpPr>
        <p:sp>
          <p:nvSpPr>
            <p:cNvPr id="1078" name="Google Shape;107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0" name="Google Shape;1080;p15"/>
          <p:cNvGrpSpPr/>
          <p:nvPr/>
        </p:nvGrpSpPr>
        <p:grpSpPr>
          <a:xfrm rot="-6011115">
            <a:off x="7331751" y="7029906"/>
            <a:ext cx="220984" cy="197287"/>
            <a:chOff x="-1149800" y="801700"/>
            <a:chExt cx="247950" cy="167700"/>
          </a:xfrm>
        </p:grpSpPr>
        <p:sp>
          <p:nvSpPr>
            <p:cNvPr id="1081" name="Google Shape;108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3" name="Google Shape;1083;p15"/>
          <p:cNvGrpSpPr/>
          <p:nvPr/>
        </p:nvGrpSpPr>
        <p:grpSpPr>
          <a:xfrm rot="-6011115">
            <a:off x="7331751" y="7300181"/>
            <a:ext cx="220984" cy="197287"/>
            <a:chOff x="-1149800" y="801700"/>
            <a:chExt cx="247950" cy="167700"/>
          </a:xfrm>
        </p:grpSpPr>
        <p:sp>
          <p:nvSpPr>
            <p:cNvPr id="1084" name="Google Shape;108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6" name="Google Shape;1086;p15"/>
          <p:cNvGrpSpPr/>
          <p:nvPr/>
        </p:nvGrpSpPr>
        <p:grpSpPr>
          <a:xfrm rot="-6011115">
            <a:off x="7331751" y="7570456"/>
            <a:ext cx="220984" cy="197287"/>
            <a:chOff x="-1149800" y="801700"/>
            <a:chExt cx="247950" cy="167700"/>
          </a:xfrm>
        </p:grpSpPr>
        <p:sp>
          <p:nvSpPr>
            <p:cNvPr id="1087" name="Google Shape;108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9" name="Google Shape;1089;p15"/>
          <p:cNvGrpSpPr/>
          <p:nvPr/>
        </p:nvGrpSpPr>
        <p:grpSpPr>
          <a:xfrm rot="-6011115">
            <a:off x="7331751" y="7840731"/>
            <a:ext cx="220984" cy="197287"/>
            <a:chOff x="-1149800" y="801700"/>
            <a:chExt cx="247950" cy="167700"/>
          </a:xfrm>
        </p:grpSpPr>
        <p:sp>
          <p:nvSpPr>
            <p:cNvPr id="1090" name="Google Shape;109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2" name="Google Shape;1092;p15"/>
          <p:cNvGrpSpPr/>
          <p:nvPr/>
        </p:nvGrpSpPr>
        <p:grpSpPr>
          <a:xfrm rot="-6011115">
            <a:off x="7331751" y="8111006"/>
            <a:ext cx="220984" cy="197287"/>
            <a:chOff x="-1149800" y="801700"/>
            <a:chExt cx="247950" cy="167700"/>
          </a:xfrm>
        </p:grpSpPr>
        <p:sp>
          <p:nvSpPr>
            <p:cNvPr id="1093" name="Google Shape;109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5" name="Google Shape;1095;p15"/>
          <p:cNvGrpSpPr/>
          <p:nvPr/>
        </p:nvGrpSpPr>
        <p:grpSpPr>
          <a:xfrm rot="-6011115">
            <a:off x="7331751" y="8381282"/>
            <a:ext cx="220984" cy="197287"/>
            <a:chOff x="-1149800" y="801700"/>
            <a:chExt cx="247950" cy="167700"/>
          </a:xfrm>
        </p:grpSpPr>
        <p:sp>
          <p:nvSpPr>
            <p:cNvPr id="1096" name="Google Shape;109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8" name="Google Shape;1098;p15"/>
          <p:cNvGrpSpPr/>
          <p:nvPr/>
        </p:nvGrpSpPr>
        <p:grpSpPr>
          <a:xfrm rot="-6011115">
            <a:off x="7331751" y="8651557"/>
            <a:ext cx="220984" cy="197287"/>
            <a:chOff x="-1149800" y="801700"/>
            <a:chExt cx="247950" cy="167700"/>
          </a:xfrm>
        </p:grpSpPr>
        <p:sp>
          <p:nvSpPr>
            <p:cNvPr id="1099" name="Google Shape;109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1" name="Google Shape;1101;p15"/>
          <p:cNvGrpSpPr/>
          <p:nvPr/>
        </p:nvGrpSpPr>
        <p:grpSpPr>
          <a:xfrm rot="-6011115">
            <a:off x="7331751" y="9732657"/>
            <a:ext cx="220984" cy="197287"/>
            <a:chOff x="-1149800" y="801700"/>
            <a:chExt cx="247950" cy="167700"/>
          </a:xfrm>
        </p:grpSpPr>
        <p:sp>
          <p:nvSpPr>
            <p:cNvPr id="1102" name="Google Shape;110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4" name="Google Shape;1104;p15"/>
          <p:cNvGrpSpPr/>
          <p:nvPr/>
        </p:nvGrpSpPr>
        <p:grpSpPr>
          <a:xfrm rot="-6011115">
            <a:off x="7331751" y="8921832"/>
            <a:ext cx="220984" cy="197287"/>
            <a:chOff x="-1149800" y="801700"/>
            <a:chExt cx="247950" cy="167700"/>
          </a:xfrm>
        </p:grpSpPr>
        <p:sp>
          <p:nvSpPr>
            <p:cNvPr id="1105" name="Google Shape;110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7" name="Google Shape;1107;p15"/>
          <p:cNvGrpSpPr/>
          <p:nvPr/>
        </p:nvGrpSpPr>
        <p:grpSpPr>
          <a:xfrm rot="-6011115">
            <a:off x="7331751" y="9462382"/>
            <a:ext cx="220984" cy="197287"/>
            <a:chOff x="-1149800" y="801700"/>
            <a:chExt cx="247950" cy="167700"/>
          </a:xfrm>
        </p:grpSpPr>
        <p:sp>
          <p:nvSpPr>
            <p:cNvPr id="1108" name="Google Shape;110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0" name="Google Shape;1110;p15"/>
          <p:cNvGrpSpPr/>
          <p:nvPr/>
        </p:nvGrpSpPr>
        <p:grpSpPr>
          <a:xfrm rot="-6011115">
            <a:off x="7331751" y="9192107"/>
            <a:ext cx="220984" cy="197287"/>
            <a:chOff x="-1149800" y="801700"/>
            <a:chExt cx="247950" cy="167700"/>
          </a:xfrm>
        </p:grpSpPr>
        <p:sp>
          <p:nvSpPr>
            <p:cNvPr id="1111" name="Google Shape;111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3" name="Google Shape;1113;p15"/>
          <p:cNvGrpSpPr/>
          <p:nvPr/>
        </p:nvGrpSpPr>
        <p:grpSpPr>
          <a:xfrm rot="-6011115">
            <a:off x="7331751" y="10273208"/>
            <a:ext cx="220984" cy="197287"/>
            <a:chOff x="-1149800" y="801700"/>
            <a:chExt cx="247950" cy="167700"/>
          </a:xfrm>
        </p:grpSpPr>
        <p:sp>
          <p:nvSpPr>
            <p:cNvPr id="1114" name="Google Shape;111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6" name="Google Shape;1116;p15"/>
          <p:cNvGrpSpPr/>
          <p:nvPr/>
        </p:nvGrpSpPr>
        <p:grpSpPr>
          <a:xfrm rot="-6011115">
            <a:off x="7331751" y="10002932"/>
            <a:ext cx="220984" cy="197287"/>
            <a:chOff x="-1149800" y="801700"/>
            <a:chExt cx="247950" cy="167700"/>
          </a:xfrm>
        </p:grpSpPr>
        <p:sp>
          <p:nvSpPr>
            <p:cNvPr id="1117" name="Google Shape;111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9" name="Google Shape;1119;p15"/>
          <p:cNvGrpSpPr/>
          <p:nvPr/>
        </p:nvGrpSpPr>
        <p:grpSpPr>
          <a:xfrm rot="-611115">
            <a:off x="7120208" y="10462265"/>
            <a:ext cx="220984" cy="197304"/>
            <a:chOff x="-1149800" y="801700"/>
            <a:chExt cx="247950" cy="167700"/>
          </a:xfrm>
        </p:grpSpPr>
        <p:sp>
          <p:nvSpPr>
            <p:cNvPr id="1120" name="Google Shape;112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2" name="Google Shape;1122;p15"/>
          <p:cNvGrpSpPr/>
          <p:nvPr/>
        </p:nvGrpSpPr>
        <p:grpSpPr>
          <a:xfrm rot="-611115">
            <a:off x="6205810" y="10462265"/>
            <a:ext cx="220984" cy="197304"/>
            <a:chOff x="-1149800" y="801700"/>
            <a:chExt cx="247950" cy="167700"/>
          </a:xfrm>
        </p:grpSpPr>
        <p:sp>
          <p:nvSpPr>
            <p:cNvPr id="1123" name="Google Shape;112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5" name="Google Shape;1125;p15"/>
          <p:cNvGrpSpPr/>
          <p:nvPr/>
        </p:nvGrpSpPr>
        <p:grpSpPr>
          <a:xfrm rot="-611115">
            <a:off x="6510610" y="10462265"/>
            <a:ext cx="220984" cy="197304"/>
            <a:chOff x="-1149800" y="801700"/>
            <a:chExt cx="247950" cy="167700"/>
          </a:xfrm>
        </p:grpSpPr>
        <p:sp>
          <p:nvSpPr>
            <p:cNvPr id="1126" name="Google Shape;112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8" name="Google Shape;1128;p15"/>
          <p:cNvGrpSpPr/>
          <p:nvPr/>
        </p:nvGrpSpPr>
        <p:grpSpPr>
          <a:xfrm rot="-611115">
            <a:off x="6815409" y="10462265"/>
            <a:ext cx="220984" cy="197304"/>
            <a:chOff x="-1149800" y="801700"/>
            <a:chExt cx="247950" cy="167700"/>
          </a:xfrm>
        </p:grpSpPr>
        <p:sp>
          <p:nvSpPr>
            <p:cNvPr id="1129" name="Google Shape;112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1" name="Google Shape;1131;p15"/>
          <p:cNvGrpSpPr/>
          <p:nvPr/>
        </p:nvGrpSpPr>
        <p:grpSpPr>
          <a:xfrm rot="-611115">
            <a:off x="5901011" y="10462265"/>
            <a:ext cx="220984" cy="197304"/>
            <a:chOff x="-1149800" y="801700"/>
            <a:chExt cx="247950" cy="167700"/>
          </a:xfrm>
        </p:grpSpPr>
        <p:sp>
          <p:nvSpPr>
            <p:cNvPr id="1132" name="Google Shape;113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4" name="Google Shape;1134;p15"/>
          <p:cNvGrpSpPr/>
          <p:nvPr/>
        </p:nvGrpSpPr>
        <p:grpSpPr>
          <a:xfrm rot="-611115">
            <a:off x="5596212" y="10462265"/>
            <a:ext cx="220984" cy="197304"/>
            <a:chOff x="-1149800" y="801700"/>
            <a:chExt cx="247950" cy="167700"/>
          </a:xfrm>
        </p:grpSpPr>
        <p:sp>
          <p:nvSpPr>
            <p:cNvPr id="1135" name="Google Shape;113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7" name="Google Shape;1137;p15"/>
          <p:cNvGrpSpPr/>
          <p:nvPr/>
        </p:nvGrpSpPr>
        <p:grpSpPr>
          <a:xfrm rot="-611115">
            <a:off x="5291413" y="10462265"/>
            <a:ext cx="220984" cy="197304"/>
            <a:chOff x="-1149800" y="801700"/>
            <a:chExt cx="247950" cy="167700"/>
          </a:xfrm>
        </p:grpSpPr>
        <p:sp>
          <p:nvSpPr>
            <p:cNvPr id="1138" name="Google Shape;113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0" name="Google Shape;1140;p15"/>
          <p:cNvGrpSpPr/>
          <p:nvPr/>
        </p:nvGrpSpPr>
        <p:grpSpPr>
          <a:xfrm rot="-611115">
            <a:off x="4986614" y="10462265"/>
            <a:ext cx="220984" cy="197304"/>
            <a:chOff x="-1149800" y="801700"/>
            <a:chExt cx="247950" cy="167700"/>
          </a:xfrm>
        </p:grpSpPr>
        <p:sp>
          <p:nvSpPr>
            <p:cNvPr id="1141" name="Google Shape;114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3" name="Google Shape;1143;p15"/>
          <p:cNvGrpSpPr/>
          <p:nvPr/>
        </p:nvGrpSpPr>
        <p:grpSpPr>
          <a:xfrm rot="-611115">
            <a:off x="4681815" y="10462265"/>
            <a:ext cx="220984" cy="197304"/>
            <a:chOff x="-1149800" y="801700"/>
            <a:chExt cx="247950" cy="167700"/>
          </a:xfrm>
        </p:grpSpPr>
        <p:sp>
          <p:nvSpPr>
            <p:cNvPr id="1144" name="Google Shape;114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6" name="Google Shape;1146;p15"/>
          <p:cNvGrpSpPr/>
          <p:nvPr/>
        </p:nvGrpSpPr>
        <p:grpSpPr>
          <a:xfrm rot="-611115">
            <a:off x="4377016" y="10462265"/>
            <a:ext cx="220984" cy="197304"/>
            <a:chOff x="-1149800" y="801700"/>
            <a:chExt cx="247950" cy="167700"/>
          </a:xfrm>
        </p:grpSpPr>
        <p:sp>
          <p:nvSpPr>
            <p:cNvPr id="1147" name="Google Shape;114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9" name="Google Shape;1149;p15"/>
          <p:cNvGrpSpPr/>
          <p:nvPr/>
        </p:nvGrpSpPr>
        <p:grpSpPr>
          <a:xfrm rot="-611115">
            <a:off x="4072217" y="10462265"/>
            <a:ext cx="220984" cy="197304"/>
            <a:chOff x="-1149800" y="801700"/>
            <a:chExt cx="247950" cy="167700"/>
          </a:xfrm>
        </p:grpSpPr>
        <p:sp>
          <p:nvSpPr>
            <p:cNvPr id="1150" name="Google Shape;115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2" name="Google Shape;1152;p15"/>
          <p:cNvGrpSpPr/>
          <p:nvPr/>
        </p:nvGrpSpPr>
        <p:grpSpPr>
          <a:xfrm rot="-611115">
            <a:off x="3801943" y="10462265"/>
            <a:ext cx="220984" cy="197304"/>
            <a:chOff x="-1149800" y="801700"/>
            <a:chExt cx="247950" cy="167700"/>
          </a:xfrm>
        </p:grpSpPr>
        <p:sp>
          <p:nvSpPr>
            <p:cNvPr id="1153" name="Google Shape;115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5" name="Google Shape;1155;p15"/>
          <p:cNvGrpSpPr/>
          <p:nvPr/>
        </p:nvGrpSpPr>
        <p:grpSpPr>
          <a:xfrm rot="-611115">
            <a:off x="3531669" y="10462265"/>
            <a:ext cx="220984" cy="197304"/>
            <a:chOff x="-1149800" y="801700"/>
            <a:chExt cx="247950" cy="167700"/>
          </a:xfrm>
        </p:grpSpPr>
        <p:sp>
          <p:nvSpPr>
            <p:cNvPr id="1156" name="Google Shape;115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8" name="Google Shape;1158;p15"/>
          <p:cNvGrpSpPr/>
          <p:nvPr/>
        </p:nvGrpSpPr>
        <p:grpSpPr>
          <a:xfrm rot="-611115">
            <a:off x="3261394" y="10462265"/>
            <a:ext cx="220984" cy="197304"/>
            <a:chOff x="-1149800" y="801700"/>
            <a:chExt cx="247950" cy="167700"/>
          </a:xfrm>
        </p:grpSpPr>
        <p:sp>
          <p:nvSpPr>
            <p:cNvPr id="1159" name="Google Shape;115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1" name="Google Shape;1161;p15"/>
          <p:cNvGrpSpPr/>
          <p:nvPr/>
        </p:nvGrpSpPr>
        <p:grpSpPr>
          <a:xfrm rot="-611115">
            <a:off x="2991120" y="10462265"/>
            <a:ext cx="220984" cy="197304"/>
            <a:chOff x="-1149800" y="801700"/>
            <a:chExt cx="247950" cy="167700"/>
          </a:xfrm>
        </p:grpSpPr>
        <p:sp>
          <p:nvSpPr>
            <p:cNvPr id="1162" name="Google Shape;116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4" name="Google Shape;1164;p15"/>
          <p:cNvGrpSpPr/>
          <p:nvPr/>
        </p:nvGrpSpPr>
        <p:grpSpPr>
          <a:xfrm rot="-611115">
            <a:off x="2720846" y="10462265"/>
            <a:ext cx="220984" cy="197304"/>
            <a:chOff x="-1149800" y="801700"/>
            <a:chExt cx="247950" cy="167700"/>
          </a:xfrm>
        </p:grpSpPr>
        <p:sp>
          <p:nvSpPr>
            <p:cNvPr id="1165" name="Google Shape;116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7" name="Google Shape;1167;p15"/>
          <p:cNvGrpSpPr/>
          <p:nvPr/>
        </p:nvGrpSpPr>
        <p:grpSpPr>
          <a:xfrm rot="-611115">
            <a:off x="2450572" y="10462265"/>
            <a:ext cx="220984" cy="197304"/>
            <a:chOff x="-1149800" y="801700"/>
            <a:chExt cx="247950" cy="167700"/>
          </a:xfrm>
        </p:grpSpPr>
        <p:sp>
          <p:nvSpPr>
            <p:cNvPr id="1168" name="Google Shape;116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0" name="Google Shape;1170;p15"/>
          <p:cNvGrpSpPr/>
          <p:nvPr/>
        </p:nvGrpSpPr>
        <p:grpSpPr>
          <a:xfrm rot="-611115">
            <a:off x="2180298" y="10462265"/>
            <a:ext cx="220984" cy="197304"/>
            <a:chOff x="-1149800" y="801700"/>
            <a:chExt cx="247950" cy="167700"/>
          </a:xfrm>
        </p:grpSpPr>
        <p:sp>
          <p:nvSpPr>
            <p:cNvPr id="1171" name="Google Shape;117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3" name="Google Shape;1173;p15"/>
          <p:cNvGrpSpPr/>
          <p:nvPr/>
        </p:nvGrpSpPr>
        <p:grpSpPr>
          <a:xfrm rot="-611115">
            <a:off x="1910023" y="10462265"/>
            <a:ext cx="220984" cy="197304"/>
            <a:chOff x="-1149800" y="801700"/>
            <a:chExt cx="247950" cy="167700"/>
          </a:xfrm>
        </p:grpSpPr>
        <p:sp>
          <p:nvSpPr>
            <p:cNvPr id="1174" name="Google Shape;117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6" name="Google Shape;1176;p15"/>
          <p:cNvGrpSpPr/>
          <p:nvPr/>
        </p:nvGrpSpPr>
        <p:grpSpPr>
          <a:xfrm rot="-611115">
            <a:off x="828927" y="10462265"/>
            <a:ext cx="220984" cy="197304"/>
            <a:chOff x="-1149800" y="801700"/>
            <a:chExt cx="247950" cy="167700"/>
          </a:xfrm>
        </p:grpSpPr>
        <p:sp>
          <p:nvSpPr>
            <p:cNvPr id="1177" name="Google Shape;117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9" name="Google Shape;1179;p15"/>
          <p:cNvGrpSpPr/>
          <p:nvPr/>
        </p:nvGrpSpPr>
        <p:grpSpPr>
          <a:xfrm rot="-611115">
            <a:off x="1639749" y="10462265"/>
            <a:ext cx="220984" cy="197304"/>
            <a:chOff x="-1149800" y="801700"/>
            <a:chExt cx="247950" cy="167700"/>
          </a:xfrm>
        </p:grpSpPr>
        <p:sp>
          <p:nvSpPr>
            <p:cNvPr id="1180" name="Google Shape;118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2" name="Google Shape;1182;p15"/>
          <p:cNvGrpSpPr/>
          <p:nvPr/>
        </p:nvGrpSpPr>
        <p:grpSpPr>
          <a:xfrm rot="-611115">
            <a:off x="1099201" y="10462265"/>
            <a:ext cx="220984" cy="197304"/>
            <a:chOff x="-1149800" y="801700"/>
            <a:chExt cx="247950" cy="167700"/>
          </a:xfrm>
        </p:grpSpPr>
        <p:sp>
          <p:nvSpPr>
            <p:cNvPr id="1183" name="Google Shape;118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5" name="Google Shape;1185;p15"/>
          <p:cNvGrpSpPr/>
          <p:nvPr/>
        </p:nvGrpSpPr>
        <p:grpSpPr>
          <a:xfrm rot="-611115">
            <a:off x="1369475" y="10462265"/>
            <a:ext cx="220984" cy="197304"/>
            <a:chOff x="-1149800" y="801700"/>
            <a:chExt cx="247950" cy="167700"/>
          </a:xfrm>
        </p:grpSpPr>
        <p:sp>
          <p:nvSpPr>
            <p:cNvPr id="1186" name="Google Shape;118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8" name="Google Shape;1188;p15"/>
          <p:cNvGrpSpPr/>
          <p:nvPr/>
        </p:nvGrpSpPr>
        <p:grpSpPr>
          <a:xfrm rot="-611115">
            <a:off x="288378" y="10462265"/>
            <a:ext cx="220984" cy="197304"/>
            <a:chOff x="-1149800" y="801700"/>
            <a:chExt cx="247950" cy="167700"/>
          </a:xfrm>
        </p:grpSpPr>
        <p:sp>
          <p:nvSpPr>
            <p:cNvPr id="1189" name="Google Shape;118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1" name="Google Shape;1191;p15"/>
          <p:cNvGrpSpPr/>
          <p:nvPr/>
        </p:nvGrpSpPr>
        <p:grpSpPr>
          <a:xfrm rot="-611115">
            <a:off x="558652" y="10462265"/>
            <a:ext cx="220984" cy="197304"/>
            <a:chOff x="-1149800" y="801700"/>
            <a:chExt cx="247950" cy="167700"/>
          </a:xfrm>
        </p:grpSpPr>
        <p:sp>
          <p:nvSpPr>
            <p:cNvPr id="1192" name="Google Shape;119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4" name="Google Shape;1194;p15"/>
          <p:cNvGrpSpPr/>
          <p:nvPr/>
        </p:nvGrpSpPr>
        <p:grpSpPr>
          <a:xfrm rot="-611115">
            <a:off x="18103" y="10462240"/>
            <a:ext cx="220984" cy="197304"/>
            <a:chOff x="-1149800" y="801700"/>
            <a:chExt cx="247950" cy="167700"/>
          </a:xfrm>
        </p:grpSpPr>
        <p:sp>
          <p:nvSpPr>
            <p:cNvPr id="1195" name="Google Shape;119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1197" name="Google Shape;1197;p15"/>
          <p:cNvGraphicFramePr/>
          <p:nvPr/>
        </p:nvGraphicFramePr>
        <p:xfrm>
          <a:off x="551913" y="1248944"/>
          <a:ext cx="3000000" cy="3000000"/>
        </p:xfrm>
        <a:graphic>
          <a:graphicData uri="http://schemas.openxmlformats.org/drawingml/2006/table">
            <a:tbl>
              <a:tblPr>
                <a:noFill/>
                <a:tableStyleId>{113A9509-930A-409E-B555-A09F31EA976B}</a:tableStyleId>
              </a:tblPr>
              <a:tblGrid>
                <a:gridCol w="1120175"/>
                <a:gridCol w="1120175"/>
                <a:gridCol w="1086950"/>
                <a:gridCol w="978950"/>
                <a:gridCol w="974125"/>
                <a:gridCol w="1440650"/>
              </a:tblGrid>
              <a:tr h="373125">
                <a:tc gridSpan="6">
                  <a:txBody>
                    <a:bodyPr/>
                    <a:lstStyle/>
                    <a:p>
                      <a:pPr indent="0" lvl="0" marL="0" rtl="0" algn="ctr">
                        <a:spcBef>
                          <a:spcPts val="0"/>
                        </a:spcBef>
                        <a:spcAft>
                          <a:spcPts val="0"/>
                        </a:spcAft>
                        <a:buNone/>
                      </a:pPr>
                      <a:r>
                        <a:rPr b="1" lang="ar" sz="1100">
                          <a:latin typeface="Titillium Web"/>
                          <a:ea typeface="Titillium Web"/>
                          <a:cs typeface="Titillium Web"/>
                          <a:sym typeface="Titillium Web"/>
                        </a:rPr>
                        <a:t>According to lipid solubility </a:t>
                      </a:r>
                      <a:endParaRPr b="1" sz="1100">
                        <a:latin typeface="Titillium Web"/>
                        <a:ea typeface="Titillium Web"/>
                        <a:cs typeface="Titillium Web"/>
                        <a:sym typeface="Titillium Web"/>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CFE2F3"/>
                    </a:solidFill>
                  </a:tcPr>
                </a:tc>
                <a:tc hMerge="1"/>
                <a:tc hMerge="1"/>
                <a:tc hMerge="1"/>
                <a:tc hMerge="1"/>
                <a:tc hMerge="1"/>
              </a:tr>
              <a:tr h="617500">
                <a:tc>
                  <a:txBody>
                    <a:bodyPr/>
                    <a:lstStyle/>
                    <a:p>
                      <a:pPr indent="0" lvl="0" marL="0" rtl="0" algn="ctr">
                        <a:spcBef>
                          <a:spcPts val="0"/>
                        </a:spcBef>
                        <a:spcAft>
                          <a:spcPts val="0"/>
                        </a:spcAft>
                        <a:buNone/>
                      </a:pPr>
                      <a:r>
                        <a:rPr lang="ar" sz="900">
                          <a:latin typeface="Titillium Web"/>
                          <a:ea typeface="Titillium Web"/>
                          <a:cs typeface="Titillium Web"/>
                          <a:sym typeface="Titillium Web"/>
                        </a:rPr>
                        <a:t>Drug</a:t>
                      </a:r>
                      <a:endParaRPr sz="900">
                        <a:latin typeface="Titillium Web"/>
                        <a:ea typeface="Titillium Web"/>
                        <a:cs typeface="Titillium Web"/>
                        <a:sym typeface="Titillium Web"/>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ar" sz="900">
                          <a:latin typeface="Titillium Web"/>
                          <a:ea typeface="Titillium Web"/>
                          <a:cs typeface="Titillium Web"/>
                          <a:sym typeface="Titillium Web"/>
                        </a:rPr>
                        <a:t>Oral absorption </a:t>
                      </a:r>
                      <a:endParaRPr sz="900">
                        <a:latin typeface="Titillium Web"/>
                        <a:ea typeface="Titillium Web"/>
                        <a:cs typeface="Titillium Web"/>
                        <a:sym typeface="Titillium Web"/>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ar" sz="900">
                          <a:latin typeface="Titillium Web"/>
                          <a:ea typeface="Titillium Web"/>
                          <a:cs typeface="Titillium Web"/>
                          <a:sym typeface="Titillium Web"/>
                        </a:rPr>
                        <a:t>Liver metabolism </a:t>
                      </a:r>
                      <a:r>
                        <a:rPr lang="ar" sz="900">
                          <a:solidFill>
                            <a:srgbClr val="CC0000"/>
                          </a:solidFill>
                          <a:latin typeface="Titillium Web"/>
                          <a:ea typeface="Titillium Web"/>
                          <a:cs typeface="Titillium Web"/>
                          <a:sym typeface="Titillium Web"/>
                        </a:rPr>
                        <a:t>(most are excreted</a:t>
                      </a:r>
                      <a:r>
                        <a:rPr lang="ar" sz="900">
                          <a:solidFill>
                            <a:srgbClr val="FF0000"/>
                          </a:solidFill>
                          <a:latin typeface="Titillium Web"/>
                          <a:ea typeface="Titillium Web"/>
                          <a:cs typeface="Titillium Web"/>
                          <a:sym typeface="Titillium Web"/>
                        </a:rPr>
                        <a:t> </a:t>
                      </a:r>
                      <a:r>
                        <a:rPr lang="ar" sz="900">
                          <a:solidFill>
                            <a:srgbClr val="CC0000"/>
                          </a:solidFill>
                          <a:latin typeface="Titillium Web"/>
                          <a:ea typeface="Titillium Web"/>
                          <a:cs typeface="Titillium Web"/>
                          <a:sym typeface="Titillium Web"/>
                        </a:rPr>
                        <a:t>in urine)</a:t>
                      </a:r>
                      <a:endParaRPr sz="900">
                        <a:solidFill>
                          <a:srgbClr val="CC0000"/>
                        </a:solidFill>
                        <a:latin typeface="Titillium Web"/>
                        <a:ea typeface="Titillium Web"/>
                        <a:cs typeface="Titillium Web"/>
                        <a:sym typeface="Titillium Web"/>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ar" sz="900">
                          <a:latin typeface="Titillium Web"/>
                          <a:ea typeface="Titillium Web"/>
                          <a:cs typeface="Titillium Web"/>
                          <a:sym typeface="Titillium Web"/>
                        </a:rPr>
                        <a:t>t1/2</a:t>
                      </a:r>
                      <a:endParaRPr sz="900">
                        <a:latin typeface="Titillium Web"/>
                        <a:ea typeface="Titillium Web"/>
                        <a:cs typeface="Titillium Web"/>
                        <a:sym typeface="Titillium Web"/>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ar" sz="900">
                          <a:latin typeface="Titillium Web"/>
                          <a:ea typeface="Titillium Web"/>
                          <a:cs typeface="Titillium Web"/>
                          <a:sym typeface="Titillium Web"/>
                        </a:rPr>
                        <a:t>CNS side effects</a:t>
                      </a:r>
                      <a:endParaRPr sz="900">
                        <a:latin typeface="Titillium Web"/>
                        <a:ea typeface="Titillium Web"/>
                        <a:cs typeface="Titillium Web"/>
                        <a:sym typeface="Titillium Web"/>
                      </a:endParaRPr>
                    </a:p>
                    <a:p>
                      <a:pPr indent="0" lvl="0" marL="0" rtl="0" algn="ctr">
                        <a:spcBef>
                          <a:spcPts val="0"/>
                        </a:spcBef>
                        <a:spcAft>
                          <a:spcPts val="0"/>
                        </a:spcAft>
                        <a:buNone/>
                      </a:pPr>
                      <a:r>
                        <a:rPr lang="ar" sz="700">
                          <a:latin typeface="Titillium Web"/>
                          <a:ea typeface="Titillium Web"/>
                          <a:cs typeface="Titillium Web"/>
                          <a:sym typeface="Titillium Web"/>
                        </a:rPr>
                        <a:t>CNS depressant effects i.e. Sedative effect ↓Anxiety</a:t>
                      </a:r>
                      <a:endParaRPr sz="700">
                        <a:latin typeface="Titillium Web"/>
                        <a:ea typeface="Titillium Web"/>
                        <a:cs typeface="Titillium Web"/>
                        <a:sym typeface="Titillium Web"/>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ar" sz="900">
                          <a:latin typeface="Titillium Web"/>
                          <a:ea typeface="Titillium Web"/>
                          <a:cs typeface="Titillium Web"/>
                          <a:sym typeface="Titillium Web"/>
                        </a:rPr>
                        <a:t>Drugs</a:t>
                      </a:r>
                      <a:endParaRPr sz="900">
                        <a:latin typeface="Titillium Web"/>
                        <a:ea typeface="Titillium Web"/>
                        <a:cs typeface="Titillium Web"/>
                        <a:sym typeface="Titillium Web"/>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EFEFEF"/>
                    </a:solidFill>
                  </a:tcPr>
                </a:tc>
              </a:tr>
              <a:tr h="671625">
                <a:tc>
                  <a:txBody>
                    <a:bodyPr/>
                    <a:lstStyle/>
                    <a:p>
                      <a:pPr indent="0" lvl="0" marL="0" rtl="0" algn="ctr">
                        <a:spcBef>
                          <a:spcPts val="0"/>
                        </a:spcBef>
                        <a:spcAft>
                          <a:spcPts val="0"/>
                        </a:spcAft>
                        <a:buNone/>
                      </a:pPr>
                      <a:r>
                        <a:rPr lang="ar" sz="1100">
                          <a:latin typeface="Titillium Web"/>
                          <a:ea typeface="Titillium Web"/>
                          <a:cs typeface="Titillium Web"/>
                          <a:sym typeface="Titillium Web"/>
                        </a:rPr>
                        <a:t>Lipophilic</a:t>
                      </a:r>
                      <a:endParaRPr sz="1100">
                        <a:latin typeface="Titillium Web"/>
                        <a:ea typeface="Titillium Web"/>
                        <a:cs typeface="Titillium Web"/>
                        <a:sym typeface="Titillium Web"/>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D0E0E3"/>
                    </a:solidFill>
                  </a:tcPr>
                </a:tc>
                <a:tc>
                  <a:txBody>
                    <a:bodyPr/>
                    <a:lstStyle/>
                    <a:p>
                      <a:pPr indent="0" lvl="0" marL="0" rtl="0" algn="ctr">
                        <a:spcBef>
                          <a:spcPts val="0"/>
                        </a:spcBef>
                        <a:spcAft>
                          <a:spcPts val="0"/>
                        </a:spcAft>
                        <a:buNone/>
                      </a:pPr>
                      <a:r>
                        <a:rPr lang="ar" sz="900">
                          <a:latin typeface="Titillium Web"/>
                          <a:ea typeface="Titillium Web"/>
                          <a:cs typeface="Titillium Web"/>
                          <a:sym typeface="Titillium Web"/>
                        </a:rPr>
                        <a:t>Complete “</a:t>
                      </a:r>
                      <a:r>
                        <a:rPr lang="ar" sz="900">
                          <a:solidFill>
                            <a:srgbClr val="6AA84F"/>
                          </a:solidFill>
                          <a:latin typeface="Titillium Web"/>
                          <a:ea typeface="Titillium Web"/>
                          <a:cs typeface="Titillium Web"/>
                          <a:sym typeface="Titillium Web"/>
                        </a:rPr>
                        <a:t>given</a:t>
                      </a:r>
                      <a:r>
                        <a:rPr lang="ar" sz="900">
                          <a:latin typeface="Titillium Web"/>
                          <a:ea typeface="Titillium Web"/>
                          <a:cs typeface="Titillium Web"/>
                          <a:sym typeface="Titillium Web"/>
                        </a:rPr>
                        <a:t> </a:t>
                      </a:r>
                      <a:r>
                        <a:rPr lang="ar" sz="900">
                          <a:solidFill>
                            <a:srgbClr val="6AA84F"/>
                          </a:solidFill>
                          <a:latin typeface="Titillium Web"/>
                          <a:ea typeface="Titillium Web"/>
                          <a:cs typeface="Titillium Web"/>
                          <a:sym typeface="Titillium Web"/>
                        </a:rPr>
                        <a:t>orally</a:t>
                      </a:r>
                      <a:r>
                        <a:rPr lang="ar" sz="900">
                          <a:latin typeface="Titillium Web"/>
                          <a:ea typeface="Titillium Web"/>
                          <a:cs typeface="Titillium Web"/>
                          <a:sym typeface="Titillium Web"/>
                        </a:rPr>
                        <a:t>”</a:t>
                      </a:r>
                      <a:endParaRPr sz="900">
                        <a:latin typeface="Titillium Web"/>
                        <a:ea typeface="Titillium Web"/>
                        <a:cs typeface="Titillium Web"/>
                        <a:sym typeface="Titillium Web"/>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rPr lang="ar" sz="900">
                          <a:latin typeface="Titillium Web"/>
                          <a:ea typeface="Titillium Web"/>
                          <a:cs typeface="Titillium Web"/>
                          <a:sym typeface="Titillium Web"/>
                        </a:rPr>
                        <a:t>Yes</a:t>
                      </a:r>
                      <a:endParaRPr sz="900">
                        <a:latin typeface="Titillium Web"/>
                        <a:ea typeface="Titillium Web"/>
                        <a:cs typeface="Titillium Web"/>
                        <a:sym typeface="Titillium Web"/>
                      </a:endParaRPr>
                    </a:p>
                    <a:p>
                      <a:pPr indent="0" lvl="0" marL="0" rtl="0" algn="ctr">
                        <a:spcBef>
                          <a:spcPts val="0"/>
                        </a:spcBef>
                        <a:spcAft>
                          <a:spcPts val="0"/>
                        </a:spcAft>
                        <a:buNone/>
                      </a:pPr>
                      <a:r>
                        <a:rPr lang="ar" sz="900">
                          <a:solidFill>
                            <a:srgbClr val="6AA84F"/>
                          </a:solidFill>
                          <a:latin typeface="Titillium Web"/>
                          <a:ea typeface="Titillium Web"/>
                          <a:cs typeface="Titillium Web"/>
                          <a:sym typeface="Titillium Web"/>
                        </a:rPr>
                        <a:t>”undergo hepatic</a:t>
                      </a:r>
                      <a:r>
                        <a:rPr lang="ar" sz="900">
                          <a:solidFill>
                            <a:srgbClr val="B6D7A8"/>
                          </a:solidFill>
                          <a:latin typeface="Titillium Web"/>
                          <a:ea typeface="Titillium Web"/>
                          <a:cs typeface="Titillium Web"/>
                          <a:sym typeface="Titillium Web"/>
                        </a:rPr>
                        <a:t> </a:t>
                      </a:r>
                      <a:r>
                        <a:rPr lang="ar" sz="900">
                          <a:solidFill>
                            <a:srgbClr val="6AA84F"/>
                          </a:solidFill>
                          <a:latin typeface="Titillium Web"/>
                          <a:ea typeface="Titillium Web"/>
                          <a:cs typeface="Titillium Web"/>
                          <a:sym typeface="Titillium Web"/>
                        </a:rPr>
                        <a:t>clearance “</a:t>
                      </a:r>
                      <a:endParaRPr sz="900">
                        <a:solidFill>
                          <a:srgbClr val="6AA84F"/>
                        </a:solidFill>
                        <a:latin typeface="Titillium Web"/>
                        <a:ea typeface="Titillium Web"/>
                        <a:cs typeface="Titillium Web"/>
                        <a:sym typeface="Titillium Web"/>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rPr lang="ar" sz="900">
                          <a:latin typeface="Titillium Web"/>
                          <a:ea typeface="Titillium Web"/>
                          <a:cs typeface="Titillium Web"/>
                          <a:sym typeface="Titillium Web"/>
                        </a:rPr>
                        <a:t>Short</a:t>
                      </a:r>
                      <a:endParaRPr sz="900">
                        <a:latin typeface="Titillium Web"/>
                        <a:ea typeface="Titillium Web"/>
                        <a:cs typeface="Titillium Web"/>
                        <a:sym typeface="Titillium Web"/>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rPr lang="ar" sz="900">
                          <a:latin typeface="Titillium Web"/>
                          <a:ea typeface="Titillium Web"/>
                          <a:cs typeface="Titillium Web"/>
                          <a:sym typeface="Titillium Web"/>
                        </a:rPr>
                        <a:t>High</a:t>
                      </a:r>
                      <a:endParaRPr sz="900">
                        <a:latin typeface="Titillium Web"/>
                        <a:ea typeface="Titillium Web"/>
                        <a:cs typeface="Titillium Web"/>
                        <a:sym typeface="Titillium Web"/>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rPr b="1" lang="ar" sz="900">
                          <a:latin typeface="Titillium Web"/>
                          <a:ea typeface="Titillium Web"/>
                          <a:cs typeface="Titillium Web"/>
                          <a:sym typeface="Titillium Web"/>
                        </a:rPr>
                        <a:t>M</a:t>
                      </a:r>
                      <a:r>
                        <a:rPr lang="ar" sz="900">
                          <a:latin typeface="Titillium Web"/>
                          <a:ea typeface="Titillium Web"/>
                          <a:cs typeface="Titillium Web"/>
                          <a:sym typeface="Titillium Web"/>
                        </a:rPr>
                        <a:t>etoprolol,</a:t>
                      </a:r>
                      <a:r>
                        <a:rPr b="1" lang="ar" sz="900">
                          <a:latin typeface="Titillium Web"/>
                          <a:ea typeface="Titillium Web"/>
                          <a:cs typeface="Titillium Web"/>
                          <a:sym typeface="Titillium Web"/>
                        </a:rPr>
                        <a:t>L</a:t>
                      </a:r>
                      <a:r>
                        <a:rPr lang="ar" sz="900">
                          <a:latin typeface="Titillium Web"/>
                          <a:ea typeface="Titillium Web"/>
                          <a:cs typeface="Titillium Web"/>
                          <a:sym typeface="Titillium Web"/>
                        </a:rPr>
                        <a:t>abetalol</a:t>
                      </a:r>
                      <a:endParaRPr sz="900">
                        <a:latin typeface="Titillium Web"/>
                        <a:ea typeface="Titillium Web"/>
                        <a:cs typeface="Titillium Web"/>
                        <a:sym typeface="Titillium Web"/>
                      </a:endParaRPr>
                    </a:p>
                    <a:p>
                      <a:pPr indent="0" lvl="0" marL="0" rtl="0" algn="ctr">
                        <a:spcBef>
                          <a:spcPts val="0"/>
                        </a:spcBef>
                        <a:spcAft>
                          <a:spcPts val="0"/>
                        </a:spcAft>
                        <a:buNone/>
                      </a:pPr>
                      <a:r>
                        <a:rPr lang="ar" sz="900">
                          <a:latin typeface="Titillium Web"/>
                          <a:ea typeface="Titillium Web"/>
                          <a:cs typeface="Titillium Web"/>
                          <a:sym typeface="Titillium Web"/>
                        </a:rPr>
                        <a:t>,</a:t>
                      </a:r>
                      <a:r>
                        <a:rPr b="1" lang="ar" sz="900">
                          <a:latin typeface="Titillium Web"/>
                          <a:ea typeface="Titillium Web"/>
                          <a:cs typeface="Titillium Web"/>
                          <a:sym typeface="Titillium Web"/>
                        </a:rPr>
                        <a:t>P</a:t>
                      </a:r>
                      <a:r>
                        <a:rPr lang="ar" sz="900">
                          <a:latin typeface="Titillium Web"/>
                          <a:ea typeface="Titillium Web"/>
                          <a:cs typeface="Titillium Web"/>
                          <a:sym typeface="Titillium Web"/>
                        </a:rPr>
                        <a:t>ropranolol,</a:t>
                      </a:r>
                      <a:r>
                        <a:rPr b="1" lang="ar" sz="900">
                          <a:latin typeface="Titillium Web"/>
                          <a:ea typeface="Titillium Web"/>
                          <a:cs typeface="Titillium Web"/>
                          <a:sym typeface="Titillium Web"/>
                        </a:rPr>
                        <a:t>C</a:t>
                      </a:r>
                      <a:r>
                        <a:rPr lang="ar" sz="900">
                          <a:latin typeface="Titillium Web"/>
                          <a:ea typeface="Titillium Web"/>
                          <a:cs typeface="Titillium Web"/>
                          <a:sym typeface="Titillium Web"/>
                        </a:rPr>
                        <a:t>arvedilol, </a:t>
                      </a:r>
                      <a:r>
                        <a:rPr b="1" lang="ar" sz="900">
                          <a:latin typeface="Titillium Web"/>
                          <a:ea typeface="Titillium Web"/>
                          <a:cs typeface="Titillium Web"/>
                          <a:sym typeface="Titillium Web"/>
                        </a:rPr>
                        <a:t>T</a:t>
                      </a:r>
                      <a:r>
                        <a:rPr lang="ar" sz="900">
                          <a:latin typeface="Titillium Web"/>
                          <a:ea typeface="Titillium Web"/>
                          <a:cs typeface="Titillium Web"/>
                          <a:sym typeface="Titillium Web"/>
                        </a:rPr>
                        <a:t>imolol</a:t>
                      </a:r>
                      <a:endParaRPr sz="900">
                        <a:latin typeface="Titillium Web"/>
                        <a:ea typeface="Titillium Web"/>
                        <a:cs typeface="Titillium Web"/>
                        <a:sym typeface="Titillium Web"/>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701450">
                <a:tc>
                  <a:txBody>
                    <a:bodyPr/>
                    <a:lstStyle/>
                    <a:p>
                      <a:pPr indent="0" lvl="0" marL="0" rtl="0" algn="ctr">
                        <a:spcBef>
                          <a:spcPts val="0"/>
                        </a:spcBef>
                        <a:spcAft>
                          <a:spcPts val="0"/>
                        </a:spcAft>
                        <a:buNone/>
                      </a:pPr>
                      <a:r>
                        <a:rPr lang="ar" sz="1100">
                          <a:latin typeface="Titillium Web"/>
                          <a:ea typeface="Titillium Web"/>
                          <a:cs typeface="Titillium Web"/>
                          <a:sym typeface="Titillium Web"/>
                        </a:rPr>
                        <a:t>Hydrophilic</a:t>
                      </a:r>
                      <a:endParaRPr sz="1100">
                        <a:latin typeface="Titillium Web"/>
                        <a:ea typeface="Titillium Web"/>
                        <a:cs typeface="Titillium Web"/>
                        <a:sym typeface="Titillium Web"/>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D0E0E3"/>
                    </a:solidFill>
                  </a:tcPr>
                </a:tc>
                <a:tc>
                  <a:txBody>
                    <a:bodyPr/>
                    <a:lstStyle/>
                    <a:p>
                      <a:pPr indent="0" lvl="0" marL="0" rtl="0" algn="ctr">
                        <a:spcBef>
                          <a:spcPts val="0"/>
                        </a:spcBef>
                        <a:spcAft>
                          <a:spcPts val="0"/>
                        </a:spcAft>
                        <a:buNone/>
                      </a:pPr>
                      <a:r>
                        <a:rPr lang="ar" sz="900">
                          <a:latin typeface="Titillium Web"/>
                          <a:ea typeface="Titillium Web"/>
                          <a:cs typeface="Titillium Web"/>
                          <a:sym typeface="Titillium Web"/>
                        </a:rPr>
                        <a:t>Irregular “</a:t>
                      </a:r>
                      <a:r>
                        <a:rPr lang="ar" sz="900">
                          <a:solidFill>
                            <a:srgbClr val="6AA84F"/>
                          </a:solidFill>
                          <a:latin typeface="Titillium Web"/>
                          <a:ea typeface="Titillium Web"/>
                          <a:cs typeface="Titillium Web"/>
                          <a:sym typeface="Titillium Web"/>
                        </a:rPr>
                        <a:t>given IV</a:t>
                      </a:r>
                      <a:r>
                        <a:rPr lang="ar" sz="900">
                          <a:latin typeface="Titillium Web"/>
                          <a:ea typeface="Titillium Web"/>
                          <a:cs typeface="Titillium Web"/>
                          <a:sym typeface="Titillium Web"/>
                        </a:rPr>
                        <a:t>”</a:t>
                      </a:r>
                      <a:endParaRPr sz="900">
                        <a:latin typeface="Titillium Web"/>
                        <a:ea typeface="Titillium Web"/>
                        <a:cs typeface="Titillium Web"/>
                        <a:sym typeface="Titillium Web"/>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rPr lang="ar" sz="900">
                          <a:latin typeface="Titillium Web"/>
                          <a:ea typeface="Titillium Web"/>
                          <a:cs typeface="Titillium Web"/>
                          <a:sym typeface="Titillium Web"/>
                        </a:rPr>
                        <a:t>No</a:t>
                      </a:r>
                      <a:endParaRPr sz="900">
                        <a:latin typeface="Titillium Web"/>
                        <a:ea typeface="Titillium Web"/>
                        <a:cs typeface="Titillium Web"/>
                        <a:sym typeface="Titillium Web"/>
                      </a:endParaRPr>
                    </a:p>
                    <a:p>
                      <a:pPr indent="0" lvl="0" marL="0" rtl="0" algn="ctr">
                        <a:spcBef>
                          <a:spcPts val="0"/>
                        </a:spcBef>
                        <a:spcAft>
                          <a:spcPts val="0"/>
                        </a:spcAft>
                        <a:buNone/>
                      </a:pPr>
                      <a:r>
                        <a:rPr lang="ar" sz="900">
                          <a:solidFill>
                            <a:srgbClr val="6AA84F"/>
                          </a:solidFill>
                          <a:latin typeface="Titillium Web"/>
                          <a:ea typeface="Titillium Web"/>
                          <a:cs typeface="Titillium Web"/>
                          <a:sym typeface="Titillium Web"/>
                        </a:rPr>
                        <a:t>”undergo renal</a:t>
                      </a:r>
                      <a:r>
                        <a:rPr lang="ar" sz="900">
                          <a:latin typeface="Titillium Web"/>
                          <a:ea typeface="Titillium Web"/>
                          <a:cs typeface="Titillium Web"/>
                          <a:sym typeface="Titillium Web"/>
                        </a:rPr>
                        <a:t> </a:t>
                      </a:r>
                      <a:r>
                        <a:rPr lang="ar" sz="900">
                          <a:solidFill>
                            <a:srgbClr val="6AA84F"/>
                          </a:solidFill>
                          <a:latin typeface="Titillium Web"/>
                          <a:ea typeface="Titillium Web"/>
                          <a:cs typeface="Titillium Web"/>
                          <a:sym typeface="Titillium Web"/>
                        </a:rPr>
                        <a:t>clearance”</a:t>
                      </a:r>
                      <a:endParaRPr sz="900">
                        <a:solidFill>
                          <a:srgbClr val="6AA84F"/>
                        </a:solidFill>
                        <a:latin typeface="Titillium Web"/>
                        <a:ea typeface="Titillium Web"/>
                        <a:cs typeface="Titillium Web"/>
                        <a:sym typeface="Titillium Web"/>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rPr lang="ar" sz="900">
                          <a:latin typeface="Titillium Web"/>
                          <a:ea typeface="Titillium Web"/>
                          <a:cs typeface="Titillium Web"/>
                          <a:sym typeface="Titillium Web"/>
                        </a:rPr>
                        <a:t>Long</a:t>
                      </a:r>
                      <a:endParaRPr sz="900">
                        <a:latin typeface="Titillium Web"/>
                        <a:ea typeface="Titillium Web"/>
                        <a:cs typeface="Titillium Web"/>
                        <a:sym typeface="Titillium Web"/>
                      </a:endParaRPr>
                    </a:p>
                    <a:p>
                      <a:pPr indent="0" lvl="0" marL="0" rtl="0" algn="ctr">
                        <a:spcBef>
                          <a:spcPts val="0"/>
                        </a:spcBef>
                        <a:spcAft>
                          <a:spcPts val="0"/>
                        </a:spcAft>
                        <a:buNone/>
                      </a:pPr>
                      <a:r>
                        <a:rPr lang="ar" sz="900" u="sng">
                          <a:latin typeface="Titillium Web"/>
                          <a:ea typeface="Titillium Web"/>
                          <a:cs typeface="Titillium Web"/>
                          <a:sym typeface="Titillium Web"/>
                        </a:rPr>
                        <a:t>Except</a:t>
                      </a:r>
                      <a:r>
                        <a:rPr lang="ar" sz="900">
                          <a:latin typeface="Titillium Web"/>
                          <a:ea typeface="Titillium Web"/>
                          <a:cs typeface="Titillium Web"/>
                          <a:sym typeface="Titillium Web"/>
                        </a:rPr>
                        <a:t> </a:t>
                      </a:r>
                      <a:r>
                        <a:rPr lang="ar" sz="900">
                          <a:solidFill>
                            <a:srgbClr val="CC0000"/>
                          </a:solidFill>
                          <a:latin typeface="Titillium Web"/>
                          <a:ea typeface="Titillium Web"/>
                          <a:cs typeface="Titillium Web"/>
                          <a:sym typeface="Titillium Web"/>
                        </a:rPr>
                        <a:t>Esmolol</a:t>
                      </a:r>
                      <a:r>
                        <a:rPr lang="ar" sz="900">
                          <a:latin typeface="Titillium Web"/>
                          <a:ea typeface="Titillium Web"/>
                          <a:cs typeface="Titillium Web"/>
                          <a:sym typeface="Titillium Web"/>
                        </a:rPr>
                        <a:t>(10min.given IV</a:t>
                      </a:r>
                      <a:endParaRPr sz="900">
                        <a:latin typeface="Titillium Web"/>
                        <a:ea typeface="Titillium Web"/>
                        <a:cs typeface="Titillium Web"/>
                        <a:sym typeface="Titillium Web"/>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rPr lang="ar" sz="900">
                          <a:latin typeface="Titillium Web"/>
                          <a:ea typeface="Titillium Web"/>
                          <a:cs typeface="Titillium Web"/>
                          <a:sym typeface="Titillium Web"/>
                        </a:rPr>
                        <a:t>Low</a:t>
                      </a:r>
                      <a:endParaRPr sz="900">
                        <a:latin typeface="Titillium Web"/>
                        <a:ea typeface="Titillium Web"/>
                        <a:cs typeface="Titillium Web"/>
                        <a:sym typeface="Titillium Web"/>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rPr b="1" lang="ar" sz="900">
                          <a:latin typeface="Titillium Web"/>
                          <a:ea typeface="Titillium Web"/>
                          <a:cs typeface="Titillium Web"/>
                          <a:sym typeface="Titillium Web"/>
                        </a:rPr>
                        <a:t>B</a:t>
                      </a:r>
                      <a:r>
                        <a:rPr lang="ar" sz="900">
                          <a:latin typeface="Titillium Web"/>
                          <a:ea typeface="Titillium Web"/>
                          <a:cs typeface="Titillium Web"/>
                          <a:sym typeface="Titillium Web"/>
                        </a:rPr>
                        <a:t>isoprolol,</a:t>
                      </a:r>
                      <a:r>
                        <a:rPr b="1" lang="ar" sz="900">
                          <a:latin typeface="Titillium Web"/>
                          <a:ea typeface="Titillium Web"/>
                          <a:cs typeface="Titillium Web"/>
                          <a:sym typeface="Titillium Web"/>
                        </a:rPr>
                        <a:t>A</a:t>
                      </a:r>
                      <a:r>
                        <a:rPr lang="ar" sz="900">
                          <a:latin typeface="Titillium Web"/>
                          <a:ea typeface="Titillium Web"/>
                          <a:cs typeface="Titillium Web"/>
                          <a:sym typeface="Titillium Web"/>
                        </a:rPr>
                        <a:t>tenolol, </a:t>
                      </a:r>
                      <a:r>
                        <a:rPr b="1" lang="ar" sz="900">
                          <a:latin typeface="Titillium Web"/>
                          <a:ea typeface="Titillium Web"/>
                          <a:cs typeface="Titillium Web"/>
                          <a:sym typeface="Titillium Web"/>
                        </a:rPr>
                        <a:t>S</a:t>
                      </a:r>
                      <a:r>
                        <a:rPr lang="ar" sz="900">
                          <a:latin typeface="Titillium Web"/>
                          <a:ea typeface="Titillium Web"/>
                          <a:cs typeface="Titillium Web"/>
                          <a:sym typeface="Titillium Web"/>
                        </a:rPr>
                        <a:t>otalol, </a:t>
                      </a:r>
                      <a:r>
                        <a:rPr b="1" lang="ar" sz="900">
                          <a:latin typeface="Titillium Web"/>
                          <a:ea typeface="Titillium Web"/>
                          <a:cs typeface="Titillium Web"/>
                          <a:sym typeface="Titillium Web"/>
                        </a:rPr>
                        <a:t>E</a:t>
                      </a:r>
                      <a:r>
                        <a:rPr lang="ar" sz="900">
                          <a:latin typeface="Titillium Web"/>
                          <a:ea typeface="Titillium Web"/>
                          <a:cs typeface="Titillium Web"/>
                          <a:sym typeface="Titillium Web"/>
                        </a:rPr>
                        <a:t>smolol </a:t>
                      </a:r>
                      <a:endParaRPr sz="900">
                        <a:latin typeface="Titillium Web"/>
                        <a:ea typeface="Titillium Web"/>
                        <a:cs typeface="Titillium Web"/>
                        <a:sym typeface="Titillium Web"/>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bl>
          </a:graphicData>
        </a:graphic>
      </p:graphicFrame>
      <p:graphicFrame>
        <p:nvGraphicFramePr>
          <p:cNvPr id="1198" name="Google Shape;1198;p15"/>
          <p:cNvGraphicFramePr/>
          <p:nvPr/>
        </p:nvGraphicFramePr>
        <p:xfrm>
          <a:off x="555982" y="4542817"/>
          <a:ext cx="3000000" cy="3000000"/>
        </p:xfrm>
        <a:graphic>
          <a:graphicData uri="http://schemas.openxmlformats.org/drawingml/2006/table">
            <a:tbl>
              <a:tblPr>
                <a:noFill/>
                <a:tableStyleId>{113A9509-930A-409E-B555-A09F31EA976B}</a:tableStyleId>
              </a:tblPr>
              <a:tblGrid>
                <a:gridCol w="1231900"/>
                <a:gridCol w="973350"/>
                <a:gridCol w="1766025"/>
                <a:gridCol w="1269625"/>
                <a:gridCol w="1221150"/>
              </a:tblGrid>
              <a:tr h="527200">
                <a:tc>
                  <a:txBody>
                    <a:bodyPr/>
                    <a:lstStyle/>
                    <a:p>
                      <a:pPr indent="0" lvl="0" marL="0" rtl="0" algn="ctr">
                        <a:spcBef>
                          <a:spcPts val="0"/>
                        </a:spcBef>
                        <a:spcAft>
                          <a:spcPts val="0"/>
                        </a:spcAft>
                        <a:buNone/>
                      </a:pPr>
                      <a:r>
                        <a:rPr b="1" lang="ar" sz="1000">
                          <a:latin typeface="Titillium Web"/>
                          <a:ea typeface="Titillium Web"/>
                          <a:cs typeface="Titillium Web"/>
                          <a:sym typeface="Titillium Web"/>
                        </a:rPr>
                        <a:t>Drugs:</a:t>
                      </a:r>
                      <a:endParaRPr b="1" sz="1000">
                        <a:latin typeface="Titillium Web"/>
                        <a:ea typeface="Titillium Web"/>
                        <a:cs typeface="Titillium Web"/>
                        <a:sym typeface="Titillium Web"/>
                      </a:endParaRPr>
                    </a:p>
                    <a:p>
                      <a:pPr indent="0" lvl="0" marL="0" rtl="0" algn="ctr">
                        <a:spcBef>
                          <a:spcPts val="0"/>
                        </a:spcBef>
                        <a:spcAft>
                          <a:spcPts val="0"/>
                        </a:spcAft>
                        <a:buNone/>
                      </a:pPr>
                      <a:r>
                        <a:rPr b="1" lang="ar" sz="1000">
                          <a:latin typeface="Titillium Web"/>
                          <a:ea typeface="Titillium Web"/>
                          <a:cs typeface="Titillium Web"/>
                          <a:sym typeface="Titillium Web"/>
                        </a:rPr>
                        <a:t>(14)</a:t>
                      </a:r>
                      <a:endParaRPr b="1" sz="1000">
                        <a:latin typeface="Titillium Web"/>
                        <a:ea typeface="Titillium Web"/>
                        <a:cs typeface="Titillium Web"/>
                        <a:sym typeface="Titillium Web"/>
                      </a:endParaRPr>
                    </a:p>
                  </a:txBody>
                  <a:tcPr marT="91425" marB="91425" marR="91425" marL="91425" anchor="ctr">
                    <a:lnR cap="flat" cmpd="sng" w="9525">
                      <a:solidFill>
                        <a:srgbClr val="9E9E9E"/>
                      </a:solidFill>
                      <a:prstDash val="solid"/>
                      <a:round/>
                      <a:headEnd len="sm" w="sm" type="none"/>
                      <a:tailEnd len="sm" w="sm" type="none"/>
                    </a:lnR>
                    <a:solidFill>
                      <a:srgbClr val="EFEFEF"/>
                    </a:solidFill>
                  </a:tcPr>
                </a:tc>
                <a:tc>
                  <a:txBody>
                    <a:bodyPr/>
                    <a:lstStyle/>
                    <a:p>
                      <a:pPr indent="0" lvl="0" marL="0" rtl="0" algn="ctr">
                        <a:spcBef>
                          <a:spcPts val="0"/>
                        </a:spcBef>
                        <a:spcAft>
                          <a:spcPts val="0"/>
                        </a:spcAft>
                        <a:buNone/>
                      </a:pPr>
                      <a:r>
                        <a:rPr b="1" lang="ar" sz="1000">
                          <a:latin typeface="Titillium Web"/>
                          <a:ea typeface="Titillium Web"/>
                          <a:cs typeface="Titillium Web"/>
                          <a:sym typeface="Titillium Web"/>
                        </a:rPr>
                        <a:t>Selectivity</a:t>
                      </a:r>
                      <a:endParaRPr b="1" sz="1000">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ar" sz="1000">
                          <a:latin typeface="Titillium Web"/>
                          <a:ea typeface="Titillium Web"/>
                          <a:cs typeface="Titillium Web"/>
                          <a:sym typeface="Titillium Web"/>
                        </a:rPr>
                        <a:t>Sympathomimetic Activity </a:t>
                      </a:r>
                      <a:r>
                        <a:rPr b="1" lang="ar" sz="800">
                          <a:latin typeface="Titillium Web"/>
                          <a:ea typeface="Titillium Web"/>
                          <a:cs typeface="Titillium Web"/>
                          <a:sym typeface="Titillium Web"/>
                        </a:rPr>
                        <a:t>(ISA)</a:t>
                      </a:r>
                      <a:endParaRPr b="1" sz="800">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ar" sz="1000">
                          <a:latin typeface="Titillium Web"/>
                          <a:ea typeface="Titillium Web"/>
                          <a:cs typeface="Titillium Web"/>
                          <a:sym typeface="Titillium Web"/>
                        </a:rPr>
                        <a:t>Membrane stabilizing effects</a:t>
                      </a:r>
                      <a:endParaRPr b="1" sz="1000">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ar" sz="1000">
                          <a:latin typeface="Titillium Web"/>
                          <a:ea typeface="Titillium Web"/>
                          <a:cs typeface="Titillium Web"/>
                          <a:sym typeface="Titillium Web"/>
                        </a:rPr>
                        <a:t>Lipid solubility</a:t>
                      </a:r>
                      <a:endParaRPr b="1" sz="1000">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r>
              <a:tr h="341850">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Sotalol </a:t>
                      </a:r>
                      <a:endParaRPr sz="900">
                        <a:solidFill>
                          <a:srgbClr val="434343"/>
                        </a:solidFill>
                        <a:latin typeface="Titillium Web"/>
                        <a:ea typeface="Titillium Web"/>
                        <a:cs typeface="Titillium Web"/>
                        <a:sym typeface="Titillium Web"/>
                      </a:endParaRPr>
                    </a:p>
                  </a:txBody>
                  <a:tcPr marT="91425" marB="91425" marR="91425" marL="91425" anchor="ctr"/>
                </a:tc>
                <a:tc rowSpan="6">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Non selective β- Antagonists</a:t>
                      </a:r>
                      <a:endParaRPr sz="900">
                        <a:solidFill>
                          <a:srgbClr val="434343"/>
                        </a:solidFill>
                        <a:latin typeface="Titillium Web"/>
                        <a:ea typeface="Titillium Web"/>
                        <a:cs typeface="Titillium Web"/>
                        <a:sym typeface="Titillium Web"/>
                      </a:endParaRPr>
                    </a:p>
                    <a:p>
                      <a:pPr indent="0" lvl="0" marL="0" rtl="0" algn="ctr">
                        <a:spcBef>
                          <a:spcPts val="0"/>
                        </a:spcBef>
                        <a:spcAft>
                          <a:spcPts val="0"/>
                        </a:spcAft>
                        <a:buNone/>
                      </a:pPr>
                      <a:r>
                        <a:t/>
                      </a:r>
                      <a:endParaRPr sz="900">
                        <a:solidFill>
                          <a:srgbClr val="434343"/>
                        </a:solidFill>
                        <a:latin typeface="Titillium Web"/>
                        <a:ea typeface="Titillium Web"/>
                        <a:cs typeface="Titillium Web"/>
                        <a:sym typeface="Titillium Web"/>
                      </a:endParaRPr>
                    </a:p>
                  </a:txBody>
                  <a:tcPr marT="91425" marB="91425" marR="91425" marL="91425" anchor="ctr">
                    <a:lnT cap="flat" cmpd="sng" w="9525">
                      <a:solidFill>
                        <a:srgbClr val="9E9E9E"/>
                      </a:solidFill>
                      <a:prstDash val="solid"/>
                      <a:round/>
                      <a:headEnd len="sm" w="sm" type="none"/>
                      <a:tailEnd len="sm" w="sm" type="none"/>
                    </a:lnT>
                    <a:solidFill>
                      <a:srgbClr val="FFF2CC"/>
                    </a:solidFill>
                  </a:tcPr>
                </a:tc>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without ISA</a:t>
                      </a:r>
                      <a:endParaRPr sz="900">
                        <a:solidFill>
                          <a:srgbClr val="434343"/>
                        </a:solidFill>
                        <a:latin typeface="Titillium Web"/>
                        <a:ea typeface="Titillium Web"/>
                        <a:cs typeface="Titillium Web"/>
                        <a:sym typeface="Titillium Web"/>
                      </a:endParaRPr>
                    </a:p>
                  </a:txBody>
                  <a:tcPr marT="91425" marB="91425" marR="91425" marL="91425" anchor="ctr">
                    <a:lnT cap="flat" cmpd="sng" w="9525">
                      <a:solidFill>
                        <a:srgbClr val="9E9E9E"/>
                      </a:solidFill>
                      <a:prstDash val="solid"/>
                      <a:round/>
                      <a:headEnd len="sm" w="sm" type="none"/>
                      <a:tailEnd len="sm" w="sm" type="none"/>
                    </a:lnT>
                    <a:solidFill>
                      <a:srgbClr val="F4CCCC"/>
                    </a:solidFill>
                  </a:tcPr>
                </a:tc>
                <a:tc rowSpan="4">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a:t>
                      </a:r>
                      <a:endParaRPr sz="900">
                        <a:solidFill>
                          <a:srgbClr val="434343"/>
                        </a:solidFill>
                        <a:latin typeface="Titillium Web"/>
                        <a:ea typeface="Titillium Web"/>
                        <a:cs typeface="Titillium Web"/>
                        <a:sym typeface="Titillium Web"/>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Hydrophilic</a:t>
                      </a:r>
                      <a:endParaRPr sz="900">
                        <a:solidFill>
                          <a:srgbClr val="434343"/>
                        </a:solidFill>
                        <a:latin typeface="Titillium Web"/>
                        <a:ea typeface="Titillium Web"/>
                        <a:cs typeface="Titillium Web"/>
                        <a:sym typeface="Titillium Web"/>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r>
              <a:tr h="341850">
                <a:tc rowSpan="2">
                  <a:txBody>
                    <a:bodyPr/>
                    <a:lstStyle/>
                    <a:p>
                      <a:pPr indent="0" lvl="0" marL="0" rtl="0" algn="ctr">
                        <a:spcBef>
                          <a:spcPts val="0"/>
                        </a:spcBef>
                        <a:spcAft>
                          <a:spcPts val="0"/>
                        </a:spcAft>
                        <a:buNone/>
                      </a:pPr>
                      <a:r>
                        <a:rPr b="1" lang="ar" sz="900">
                          <a:solidFill>
                            <a:srgbClr val="434343"/>
                          </a:solidFill>
                          <a:latin typeface="Titillium Web"/>
                          <a:ea typeface="Titillium Web"/>
                          <a:cs typeface="Titillium Web"/>
                          <a:sym typeface="Titillium Web"/>
                        </a:rPr>
                        <a:t>Timolol</a:t>
                      </a:r>
                      <a:endParaRPr sz="700">
                        <a:solidFill>
                          <a:srgbClr val="434343"/>
                        </a:solidFill>
                        <a:latin typeface="Titillium Web"/>
                        <a:ea typeface="Titillium Web"/>
                        <a:cs typeface="Titillium Web"/>
                        <a:sym typeface="Titillium Web"/>
                      </a:endParaRPr>
                    </a:p>
                  </a:txBody>
                  <a:tcPr marT="91425" marB="91425" marR="91425" marL="91425" anchor="ctr">
                    <a:solidFill>
                      <a:srgbClr val="E6B8AF"/>
                    </a:solidFill>
                  </a:tcPr>
                </a:tc>
                <a:tc vMerge="1"/>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without ISA</a:t>
                      </a:r>
                      <a:endParaRPr sz="900">
                        <a:solidFill>
                          <a:srgbClr val="434343"/>
                        </a:solidFill>
                        <a:latin typeface="Titillium Web"/>
                        <a:ea typeface="Titillium Web"/>
                        <a:cs typeface="Titillium Web"/>
                        <a:sym typeface="Titillium Web"/>
                      </a:endParaRPr>
                    </a:p>
                  </a:txBody>
                  <a:tcPr marT="91425" marB="91425" marR="91425" marL="91425" anchor="ctr">
                    <a:solidFill>
                      <a:srgbClr val="F4CCCC"/>
                    </a:solidFill>
                  </a:tcPr>
                </a:tc>
                <a:tc vMerge="1"/>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Lipophilic</a:t>
                      </a:r>
                      <a:endParaRPr sz="9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r>
              <a:tr h="341850">
                <a:tc vMerge="1"/>
                <a:tc vMerge="1"/>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a:t>
                      </a:r>
                      <a:endParaRPr sz="900">
                        <a:solidFill>
                          <a:srgbClr val="434343"/>
                        </a:solidFill>
                        <a:latin typeface="Titillium Web"/>
                        <a:ea typeface="Titillium Web"/>
                        <a:cs typeface="Titillium Web"/>
                        <a:sym typeface="Titillium Web"/>
                      </a:endParaRPr>
                    </a:p>
                  </a:txBody>
                  <a:tcPr marT="91425" marB="91425" marR="91425" marL="91425" anchor="ctr"/>
                </a:tc>
                <a:tc vMerge="1"/>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a:t>
                      </a:r>
                      <a:endParaRPr sz="900">
                        <a:solidFill>
                          <a:srgbClr val="434343"/>
                        </a:solidFill>
                        <a:latin typeface="Titillium Web"/>
                        <a:ea typeface="Titillium Web"/>
                        <a:cs typeface="Titillium Web"/>
                        <a:sym typeface="Titillium Web"/>
                      </a:endParaRPr>
                    </a:p>
                  </a:txBody>
                  <a:tcPr marT="91425" marB="91425" marR="91425" marL="91425" anchor="ctr">
                    <a:lnT cap="flat" cmpd="sng" w="9525">
                      <a:solidFill>
                        <a:srgbClr val="9E9E9E"/>
                      </a:solidFill>
                      <a:prstDash val="solid"/>
                      <a:round/>
                      <a:headEnd len="sm" w="sm" type="none"/>
                      <a:tailEnd len="sm" w="sm" type="none"/>
                    </a:lnT>
                  </a:tcPr>
                </a:tc>
              </a:tr>
              <a:tr h="341850">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Oxprenolol </a:t>
                      </a:r>
                      <a:endParaRPr sz="900">
                        <a:solidFill>
                          <a:srgbClr val="434343"/>
                        </a:solidFill>
                        <a:latin typeface="Titillium Web"/>
                        <a:ea typeface="Titillium Web"/>
                        <a:cs typeface="Titillium Web"/>
                        <a:sym typeface="Titillium Web"/>
                      </a:endParaRPr>
                    </a:p>
                  </a:txBody>
                  <a:tcPr marT="91425" marB="91425" marR="91425" marL="91425" anchor="ctr"/>
                </a:tc>
                <a:tc vMerge="1"/>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with ISA</a:t>
                      </a:r>
                      <a:endParaRPr sz="900">
                        <a:solidFill>
                          <a:srgbClr val="434343"/>
                        </a:solidFill>
                        <a:latin typeface="Titillium Web"/>
                        <a:ea typeface="Titillium Web"/>
                        <a:cs typeface="Titillium Web"/>
                        <a:sym typeface="Titillium Web"/>
                      </a:endParaRPr>
                    </a:p>
                  </a:txBody>
                  <a:tcPr marT="91425" marB="91425" marR="91425" marL="91425" anchor="ctr">
                    <a:lnB cap="flat" cmpd="sng" w="9525">
                      <a:solidFill>
                        <a:srgbClr val="9E9E9E"/>
                      </a:solidFill>
                      <a:prstDash val="solid"/>
                      <a:round/>
                      <a:headEnd len="sm" w="sm" type="none"/>
                      <a:tailEnd len="sm" w="sm" type="none"/>
                    </a:lnB>
                    <a:solidFill>
                      <a:srgbClr val="D9EAD3"/>
                    </a:solidFill>
                  </a:tcPr>
                </a:tc>
                <a:tc vMerge="1"/>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a:t>
                      </a:r>
                      <a:endParaRPr sz="900">
                        <a:solidFill>
                          <a:srgbClr val="434343"/>
                        </a:solidFill>
                        <a:latin typeface="Titillium Web"/>
                        <a:ea typeface="Titillium Web"/>
                        <a:cs typeface="Titillium Web"/>
                        <a:sym typeface="Titillium Web"/>
                      </a:endParaRPr>
                    </a:p>
                  </a:txBody>
                  <a:tcPr marT="91425" marB="91425" marR="91425" marL="91425" anchor="ctr"/>
                </a:tc>
              </a:tr>
              <a:tr h="341850">
                <a:tc>
                  <a:txBody>
                    <a:bodyPr/>
                    <a:lstStyle/>
                    <a:p>
                      <a:pPr indent="0" lvl="0" marL="0" rtl="0" algn="ctr">
                        <a:spcBef>
                          <a:spcPts val="0"/>
                        </a:spcBef>
                        <a:spcAft>
                          <a:spcPts val="0"/>
                        </a:spcAft>
                        <a:buNone/>
                      </a:pPr>
                      <a:r>
                        <a:rPr b="1" lang="ar" sz="900">
                          <a:solidFill>
                            <a:srgbClr val="434343"/>
                          </a:solidFill>
                          <a:latin typeface="Titillium Web"/>
                          <a:ea typeface="Titillium Web"/>
                          <a:cs typeface="Titillium Web"/>
                          <a:sym typeface="Titillium Web"/>
                        </a:rPr>
                        <a:t>Propranolol</a:t>
                      </a:r>
                      <a:r>
                        <a:rPr lang="ar" sz="900">
                          <a:solidFill>
                            <a:srgbClr val="434343"/>
                          </a:solidFill>
                          <a:latin typeface="Titillium Web"/>
                          <a:ea typeface="Titillium Web"/>
                          <a:cs typeface="Titillium Web"/>
                          <a:sym typeface="Titillium Web"/>
                        </a:rPr>
                        <a:t> </a:t>
                      </a:r>
                      <a:endParaRPr sz="700">
                        <a:solidFill>
                          <a:srgbClr val="434343"/>
                        </a:solidFill>
                        <a:latin typeface="Titillium Web"/>
                        <a:ea typeface="Titillium Web"/>
                        <a:cs typeface="Titillium Web"/>
                        <a:sym typeface="Titillium Web"/>
                      </a:endParaRPr>
                    </a:p>
                  </a:txBody>
                  <a:tcPr marT="91425" marB="91425" marR="91425" marL="91425" anchor="ctr">
                    <a:solidFill>
                      <a:srgbClr val="E6B8AF"/>
                    </a:solidFill>
                  </a:tcPr>
                </a:tc>
                <a:tc vMerge="1"/>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without ISA</a:t>
                      </a:r>
                      <a:endParaRPr sz="9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Present</a:t>
                      </a:r>
                      <a:endParaRPr sz="9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solidFill>
                      <a:srgbClr val="D9D2E9"/>
                    </a:solidFill>
                  </a:tcPr>
                </a:tc>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Lipophilic</a:t>
                      </a:r>
                      <a:endParaRPr sz="900">
                        <a:solidFill>
                          <a:srgbClr val="434343"/>
                        </a:solidFill>
                        <a:latin typeface="Titillium Web"/>
                        <a:ea typeface="Titillium Web"/>
                        <a:cs typeface="Titillium Web"/>
                        <a:sym typeface="Titillium Web"/>
                      </a:endParaRPr>
                    </a:p>
                  </a:txBody>
                  <a:tcPr marT="91425" marB="91425" marR="91425" marL="91425" anchor="ctr">
                    <a:solidFill>
                      <a:srgbClr val="FFF2CC"/>
                    </a:solidFill>
                  </a:tcPr>
                </a:tc>
              </a:tr>
              <a:tr h="341850">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Pindolol</a:t>
                      </a:r>
                      <a:endParaRPr sz="900">
                        <a:solidFill>
                          <a:srgbClr val="434343"/>
                        </a:solidFill>
                        <a:latin typeface="Titillium Web"/>
                        <a:ea typeface="Titillium Web"/>
                        <a:cs typeface="Titillium Web"/>
                        <a:sym typeface="Titillium Web"/>
                      </a:endParaRPr>
                    </a:p>
                  </a:txBody>
                  <a:tcPr marT="91425" marB="91425" marR="91425" marL="91425" anchor="ctr">
                    <a:lnB cap="flat" cmpd="sng" w="9525">
                      <a:solidFill>
                        <a:srgbClr val="9E9E9E"/>
                      </a:solidFill>
                      <a:prstDash val="solid"/>
                      <a:round/>
                      <a:headEnd len="sm" w="sm" type="none"/>
                      <a:tailEnd len="sm" w="sm" type="none"/>
                    </a:lnB>
                  </a:tcPr>
                </a:tc>
                <a:tc vMerge="1"/>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with ISA</a:t>
                      </a:r>
                      <a:endParaRPr sz="900">
                        <a:solidFill>
                          <a:srgbClr val="434343"/>
                        </a:solidFill>
                        <a:latin typeface="Titillium Web"/>
                        <a:ea typeface="Titillium Web"/>
                        <a:cs typeface="Titillium Web"/>
                        <a:sym typeface="Titillium Web"/>
                      </a:endParaRPr>
                    </a:p>
                  </a:txBody>
                  <a:tcPr marT="91425" marB="91425" marR="91425" marL="91425" anchor="ctr">
                    <a:lnT cap="flat" cmpd="sng" w="9525">
                      <a:solidFill>
                        <a:srgbClr val="9E9E9E"/>
                      </a:solidFill>
                      <a:prstDash val="solid"/>
                      <a:round/>
                      <a:headEnd len="sm" w="sm" type="none"/>
                      <a:tailEnd len="sm" w="sm" type="none"/>
                    </a:lnT>
                    <a:solidFill>
                      <a:srgbClr val="D9EAD3"/>
                    </a:solidFill>
                  </a:tcPr>
                </a:tc>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a:t>
                      </a:r>
                      <a:endParaRPr sz="900">
                        <a:solidFill>
                          <a:srgbClr val="434343"/>
                        </a:solidFill>
                        <a:latin typeface="Titillium Web"/>
                        <a:ea typeface="Titillium Web"/>
                        <a:cs typeface="Titillium Web"/>
                        <a:sym typeface="Titillium Web"/>
                      </a:endParaRPr>
                    </a:p>
                  </a:txBody>
                  <a:tcPr marT="91425" marB="91425" marR="91425" marL="91425" anchor="ctr"/>
                </a:tc>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a:t>
                      </a:r>
                      <a:endParaRPr sz="900">
                        <a:solidFill>
                          <a:srgbClr val="434343"/>
                        </a:solidFill>
                        <a:latin typeface="Titillium Web"/>
                        <a:ea typeface="Titillium Web"/>
                        <a:cs typeface="Titillium Web"/>
                        <a:sym typeface="Titillium Web"/>
                      </a:endParaRPr>
                    </a:p>
                  </a:txBody>
                  <a:tcPr marT="91425" marB="91425" marR="91425" marL="91425" anchor="ctr"/>
                </a:tc>
              </a:tr>
              <a:tr h="341850">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Acebutolol </a:t>
                      </a:r>
                      <a:endParaRPr sz="9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7">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Selective β-1</a:t>
                      </a:r>
                      <a:endParaRPr sz="9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C9DAF8"/>
                    </a:solidFill>
                  </a:tcPr>
                </a:tc>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with ISA</a:t>
                      </a:r>
                      <a:endParaRPr sz="9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solidFill>
                      <a:srgbClr val="D9EAD3"/>
                    </a:solidFill>
                  </a:tcPr>
                </a:tc>
                <a:tc rowSpan="7">
                  <a:txBody>
                    <a:bodyPr/>
                    <a:lstStyle/>
                    <a:p>
                      <a:pPr indent="0" lvl="0" marL="0" rtl="0" algn="ctr">
                        <a:spcBef>
                          <a:spcPts val="0"/>
                        </a:spcBef>
                        <a:spcAft>
                          <a:spcPts val="0"/>
                        </a:spcAft>
                        <a:buClr>
                          <a:schemeClr val="dk1"/>
                        </a:buClr>
                        <a:buSzPts val="1100"/>
                        <a:buFont typeface="Arial"/>
                        <a:buNone/>
                      </a:pPr>
                      <a:r>
                        <a:rPr lang="ar" sz="900">
                          <a:solidFill>
                            <a:srgbClr val="434343"/>
                          </a:solidFill>
                          <a:latin typeface="Titillium Web"/>
                          <a:ea typeface="Titillium Web"/>
                          <a:cs typeface="Titillium Web"/>
                          <a:sym typeface="Titillium Web"/>
                        </a:rPr>
                        <a:t>—</a:t>
                      </a:r>
                      <a:endParaRPr sz="1000">
                        <a:latin typeface="Titillium Web"/>
                        <a:ea typeface="Titillium Web"/>
                        <a:cs typeface="Titillium Web"/>
                        <a:sym typeface="Titillium Web"/>
                      </a:endParaRPr>
                    </a:p>
                  </a:txBody>
                  <a:tcPr marT="91425" marB="91425" marR="91425" marL="91425" anchor="ctr"/>
                </a:tc>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a:t>
                      </a:r>
                      <a:endParaRPr sz="900">
                        <a:solidFill>
                          <a:srgbClr val="434343"/>
                        </a:solidFill>
                        <a:latin typeface="Titillium Web"/>
                        <a:ea typeface="Titillium Web"/>
                        <a:cs typeface="Titillium Web"/>
                        <a:sym typeface="Titillium Web"/>
                      </a:endParaRPr>
                    </a:p>
                  </a:txBody>
                  <a:tcPr marT="91425" marB="91425" marR="91425" marL="91425" anchor="ctr"/>
                </a:tc>
              </a:tr>
              <a:tr h="341850">
                <a:tc>
                  <a:txBody>
                    <a:bodyPr/>
                    <a:lstStyle/>
                    <a:p>
                      <a:pPr indent="0" lvl="0" marL="0" rtl="0" algn="ctr">
                        <a:spcBef>
                          <a:spcPts val="0"/>
                        </a:spcBef>
                        <a:spcAft>
                          <a:spcPts val="0"/>
                        </a:spcAft>
                        <a:buNone/>
                      </a:pPr>
                      <a:r>
                        <a:rPr b="1" lang="ar" sz="900">
                          <a:solidFill>
                            <a:srgbClr val="434343"/>
                          </a:solidFill>
                          <a:latin typeface="Titillium Web"/>
                          <a:ea typeface="Titillium Web"/>
                          <a:cs typeface="Titillium Web"/>
                          <a:sym typeface="Titillium Web"/>
                        </a:rPr>
                        <a:t>Atenolol</a:t>
                      </a:r>
                      <a:r>
                        <a:rPr lang="ar" sz="900">
                          <a:solidFill>
                            <a:srgbClr val="434343"/>
                          </a:solidFill>
                          <a:latin typeface="Titillium Web"/>
                          <a:ea typeface="Titillium Web"/>
                          <a:cs typeface="Titillium Web"/>
                          <a:sym typeface="Titillium Web"/>
                        </a:rPr>
                        <a:t> </a:t>
                      </a:r>
                      <a:endParaRPr sz="7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6B8AF"/>
                    </a:solidFill>
                  </a:tcPr>
                </a:tc>
                <a:tc vMerge="1"/>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without ISA</a:t>
                      </a:r>
                      <a:endParaRPr sz="9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solidFill>
                      <a:srgbClr val="F4CCCC"/>
                    </a:solidFill>
                  </a:tcPr>
                </a:tc>
                <a:tc vMerge="1"/>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Hydrophilic</a:t>
                      </a:r>
                      <a:endParaRPr sz="900">
                        <a:solidFill>
                          <a:srgbClr val="434343"/>
                        </a:solidFill>
                        <a:latin typeface="Titillium Web"/>
                        <a:ea typeface="Titillium Web"/>
                        <a:cs typeface="Titillium Web"/>
                        <a:sym typeface="Titillium Web"/>
                      </a:endParaRPr>
                    </a:p>
                  </a:txBody>
                  <a:tcPr marT="91425" marB="91425" marR="91425" marL="91425" anchor="ctr">
                    <a:solidFill>
                      <a:srgbClr val="CFE2F3"/>
                    </a:solidFill>
                  </a:tcPr>
                </a:tc>
              </a:tr>
              <a:tr h="341850">
                <a:tc>
                  <a:txBody>
                    <a:bodyPr/>
                    <a:lstStyle/>
                    <a:p>
                      <a:pPr indent="0" lvl="0" marL="0" rtl="0" algn="ctr">
                        <a:spcBef>
                          <a:spcPts val="0"/>
                        </a:spcBef>
                        <a:spcAft>
                          <a:spcPts val="0"/>
                        </a:spcAft>
                        <a:buNone/>
                      </a:pPr>
                      <a:r>
                        <a:rPr b="1" lang="ar" sz="900">
                          <a:solidFill>
                            <a:srgbClr val="434343"/>
                          </a:solidFill>
                          <a:latin typeface="Titillium Web"/>
                          <a:ea typeface="Titillium Web"/>
                          <a:cs typeface="Titillium Web"/>
                          <a:sym typeface="Titillium Web"/>
                        </a:rPr>
                        <a:t>Bisoprolol</a:t>
                      </a:r>
                      <a:r>
                        <a:rPr lang="ar" sz="900">
                          <a:solidFill>
                            <a:srgbClr val="434343"/>
                          </a:solidFill>
                          <a:latin typeface="Titillium Web"/>
                          <a:ea typeface="Titillium Web"/>
                          <a:cs typeface="Titillium Web"/>
                          <a:sym typeface="Titillium Web"/>
                        </a:rPr>
                        <a:t> </a:t>
                      </a:r>
                      <a:endParaRPr sz="7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6B8AF"/>
                    </a:solidFill>
                  </a:tcPr>
                </a:tc>
                <a:tc vMerge="1"/>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without ISA</a:t>
                      </a:r>
                      <a:endParaRPr sz="9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B cap="flat" cmpd="sng" w="9525">
                      <a:solidFill>
                        <a:srgbClr val="9E9E9E"/>
                      </a:solidFill>
                      <a:prstDash val="solid"/>
                      <a:round/>
                      <a:headEnd len="sm" w="sm" type="none"/>
                      <a:tailEnd len="sm" w="sm" type="none"/>
                    </a:lnB>
                    <a:solidFill>
                      <a:srgbClr val="F4CCCC"/>
                    </a:solidFill>
                  </a:tcPr>
                </a:tc>
                <a:tc vMerge="1"/>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Hydrophilic</a:t>
                      </a:r>
                      <a:endParaRPr sz="900">
                        <a:solidFill>
                          <a:srgbClr val="434343"/>
                        </a:solidFill>
                        <a:latin typeface="Titillium Web"/>
                        <a:ea typeface="Titillium Web"/>
                        <a:cs typeface="Titillium Web"/>
                        <a:sym typeface="Titillium Web"/>
                      </a:endParaRPr>
                    </a:p>
                  </a:txBody>
                  <a:tcPr marT="91425" marB="91425" marR="91425" marL="91425" anchor="ctr">
                    <a:solidFill>
                      <a:srgbClr val="CFE2F3"/>
                    </a:solidFill>
                  </a:tcPr>
                </a:tc>
              </a:tr>
              <a:tr h="341850">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Betaxolol </a:t>
                      </a:r>
                      <a:endParaRPr sz="9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a:t>
                      </a:r>
                      <a:endParaRPr sz="9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a:t>
                      </a:r>
                      <a:endParaRPr sz="900">
                        <a:solidFill>
                          <a:srgbClr val="434343"/>
                        </a:solidFill>
                        <a:latin typeface="Titillium Web"/>
                        <a:ea typeface="Titillium Web"/>
                        <a:cs typeface="Titillium Web"/>
                        <a:sym typeface="Titillium Web"/>
                      </a:endParaRPr>
                    </a:p>
                  </a:txBody>
                  <a:tcPr marT="91425" marB="91425" marR="91425" marL="91425" anchor="ctr"/>
                </a:tc>
              </a:tr>
              <a:tr h="341850">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Celiprolol </a:t>
                      </a:r>
                      <a:endParaRPr sz="9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with ISA</a:t>
                      </a:r>
                      <a:endParaRPr sz="9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solidFill>
                      <a:srgbClr val="D9EAD3"/>
                    </a:solidFill>
                  </a:tcPr>
                </a:tc>
                <a:tc vMerge="1"/>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a:t>
                      </a:r>
                      <a:endParaRPr sz="900">
                        <a:solidFill>
                          <a:srgbClr val="434343"/>
                        </a:solidFill>
                        <a:latin typeface="Titillium Web"/>
                        <a:ea typeface="Titillium Web"/>
                        <a:cs typeface="Titillium Web"/>
                        <a:sym typeface="Titillium Web"/>
                      </a:endParaRPr>
                    </a:p>
                  </a:txBody>
                  <a:tcPr marT="91425" marB="91425" marR="91425" marL="91425" anchor="ctr"/>
                </a:tc>
              </a:tr>
              <a:tr h="341850">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Esmolol</a:t>
                      </a:r>
                      <a:endParaRPr sz="9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a:t>
                      </a:r>
                      <a:endParaRPr sz="9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tcPr>
                </a:tc>
                <a:tc vMerge="1"/>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Hydrophilic</a:t>
                      </a:r>
                      <a:endParaRPr sz="900">
                        <a:solidFill>
                          <a:srgbClr val="434343"/>
                        </a:solidFill>
                        <a:latin typeface="Titillium Web"/>
                        <a:ea typeface="Titillium Web"/>
                        <a:cs typeface="Titillium Web"/>
                        <a:sym typeface="Titillium Web"/>
                      </a:endParaRPr>
                    </a:p>
                  </a:txBody>
                  <a:tcPr marT="91425" marB="91425" marR="91425" marL="91425" anchor="ctr">
                    <a:solidFill>
                      <a:srgbClr val="CFE2F3"/>
                    </a:solidFill>
                  </a:tcPr>
                </a:tc>
              </a:tr>
              <a:tr h="341850">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Metoprolol </a:t>
                      </a:r>
                      <a:endParaRPr sz="9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without ISA</a:t>
                      </a:r>
                      <a:endParaRPr sz="9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solidFill>
                      <a:srgbClr val="F4CCCC"/>
                    </a:solidFill>
                  </a:tcPr>
                </a:tc>
                <a:tc vMerge="1"/>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Lipophilic</a:t>
                      </a:r>
                      <a:endParaRPr sz="900">
                        <a:solidFill>
                          <a:srgbClr val="434343"/>
                        </a:solidFill>
                        <a:latin typeface="Titillium Web"/>
                        <a:ea typeface="Titillium Web"/>
                        <a:cs typeface="Titillium Web"/>
                        <a:sym typeface="Titillium Web"/>
                      </a:endParaRPr>
                    </a:p>
                  </a:txBody>
                  <a:tcPr marT="91425" marB="91425" marR="91425" marL="91425" anchor="ctr">
                    <a:solidFill>
                      <a:srgbClr val="FFF2CC"/>
                    </a:solidFill>
                  </a:tcPr>
                </a:tc>
              </a:tr>
              <a:tr h="437325">
                <a:tc>
                  <a:txBody>
                    <a:bodyPr/>
                    <a:lstStyle/>
                    <a:p>
                      <a:pPr indent="0" lvl="0" marL="0" rtl="0" algn="ctr">
                        <a:spcBef>
                          <a:spcPts val="0"/>
                        </a:spcBef>
                        <a:spcAft>
                          <a:spcPts val="0"/>
                        </a:spcAft>
                        <a:buNone/>
                      </a:pPr>
                      <a:r>
                        <a:rPr b="1" lang="ar" sz="900">
                          <a:solidFill>
                            <a:srgbClr val="434343"/>
                          </a:solidFill>
                          <a:latin typeface="Titillium Web"/>
                          <a:ea typeface="Titillium Web"/>
                          <a:cs typeface="Titillium Web"/>
                          <a:sym typeface="Titillium Web"/>
                        </a:rPr>
                        <a:t>Carvedilol</a:t>
                      </a:r>
                      <a:r>
                        <a:rPr lang="ar" sz="900">
                          <a:solidFill>
                            <a:srgbClr val="434343"/>
                          </a:solidFill>
                          <a:latin typeface="Titillium Web"/>
                          <a:ea typeface="Titillium Web"/>
                          <a:cs typeface="Titillium Web"/>
                          <a:sym typeface="Titillium Web"/>
                        </a:rPr>
                        <a:t> </a:t>
                      </a:r>
                      <a:endParaRPr sz="9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6B8AF"/>
                    </a:solidFill>
                  </a:tcPr>
                </a:tc>
                <a:tc rowSpan="2">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Mixed nonselective β-α</a:t>
                      </a:r>
                      <a:endParaRPr sz="900">
                        <a:solidFill>
                          <a:srgbClr val="434343"/>
                        </a:solidFill>
                        <a:latin typeface="Titillium Web"/>
                        <a:ea typeface="Titillium Web"/>
                        <a:cs typeface="Titillium Web"/>
                        <a:sym typeface="Titillium Web"/>
                      </a:endParaRPr>
                    </a:p>
                    <a:p>
                      <a:pPr indent="0" lvl="0" marL="0" rtl="0" algn="ctr">
                        <a:spcBef>
                          <a:spcPts val="0"/>
                        </a:spcBef>
                        <a:spcAft>
                          <a:spcPts val="0"/>
                        </a:spcAft>
                        <a:buNone/>
                      </a:pPr>
                      <a:r>
                        <a:t/>
                      </a:r>
                      <a:endParaRPr sz="9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D9D2E9"/>
                    </a:solidFill>
                  </a:tcPr>
                </a:tc>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without ISA</a:t>
                      </a:r>
                      <a:endParaRPr sz="9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B cap="flat" cmpd="sng" w="9525">
                      <a:solidFill>
                        <a:srgbClr val="9E9E9E"/>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chemeClr val="dk1"/>
                        </a:buClr>
                        <a:buSzPts val="1100"/>
                        <a:buFont typeface="Arial"/>
                        <a:buNone/>
                      </a:pPr>
                      <a:r>
                        <a:rPr lang="ar" sz="900">
                          <a:solidFill>
                            <a:srgbClr val="434343"/>
                          </a:solidFill>
                          <a:latin typeface="Titillium Web"/>
                          <a:ea typeface="Titillium Web"/>
                          <a:cs typeface="Titillium Web"/>
                          <a:sym typeface="Titillium Web"/>
                        </a:rPr>
                        <a:t>—</a:t>
                      </a:r>
                      <a:endParaRPr sz="1000">
                        <a:latin typeface="Titillium Web"/>
                        <a:ea typeface="Titillium Web"/>
                        <a:cs typeface="Titillium Web"/>
                        <a:sym typeface="Titillium Web"/>
                      </a:endParaRPr>
                    </a:p>
                  </a:txBody>
                  <a:tcPr marT="91425" marB="91425" marR="91425" marL="91425" anchor="ctr"/>
                </a:tc>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Lipophilic</a:t>
                      </a:r>
                      <a:endParaRPr sz="900">
                        <a:solidFill>
                          <a:srgbClr val="434343"/>
                        </a:solidFill>
                        <a:latin typeface="Titillium Web"/>
                        <a:ea typeface="Titillium Web"/>
                        <a:cs typeface="Titillium Web"/>
                        <a:sym typeface="Titillium Web"/>
                      </a:endParaRPr>
                    </a:p>
                  </a:txBody>
                  <a:tcPr marT="91425" marB="91425" marR="91425" marL="91425" anchor="ctr">
                    <a:solidFill>
                      <a:srgbClr val="FFF2CC"/>
                    </a:solidFill>
                  </a:tcPr>
                </a:tc>
              </a:tr>
              <a:tr h="341850">
                <a:tc>
                  <a:txBody>
                    <a:bodyPr/>
                    <a:lstStyle/>
                    <a:p>
                      <a:pPr indent="0" lvl="0" marL="0" rtl="0" algn="ctr">
                        <a:spcBef>
                          <a:spcPts val="0"/>
                        </a:spcBef>
                        <a:spcAft>
                          <a:spcPts val="0"/>
                        </a:spcAft>
                        <a:buNone/>
                      </a:pPr>
                      <a:r>
                        <a:rPr b="1" lang="ar" sz="900">
                          <a:solidFill>
                            <a:srgbClr val="434343"/>
                          </a:solidFill>
                          <a:latin typeface="Titillium Web"/>
                          <a:ea typeface="Titillium Web"/>
                          <a:cs typeface="Titillium Web"/>
                          <a:sym typeface="Titillium Web"/>
                        </a:rPr>
                        <a:t>Labetalol</a:t>
                      </a:r>
                      <a:endParaRPr sz="9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6B8AF"/>
                    </a:solidFill>
                  </a:tcPr>
                </a:tc>
                <a:tc vMerge="1"/>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with ISA</a:t>
                      </a:r>
                      <a:endParaRPr sz="9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Present</a:t>
                      </a:r>
                      <a:endParaRPr sz="9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solidFill>
                      <a:srgbClr val="D9D2E9"/>
                    </a:solidFill>
                  </a:tcPr>
                </a:tc>
                <a:tc>
                  <a:txBody>
                    <a:bodyPr/>
                    <a:lstStyle/>
                    <a:p>
                      <a:pPr indent="0" lvl="0" marL="0" rtl="0" algn="ctr">
                        <a:spcBef>
                          <a:spcPts val="0"/>
                        </a:spcBef>
                        <a:spcAft>
                          <a:spcPts val="0"/>
                        </a:spcAft>
                        <a:buNone/>
                      </a:pPr>
                      <a:r>
                        <a:rPr lang="ar" sz="900">
                          <a:solidFill>
                            <a:srgbClr val="434343"/>
                          </a:solidFill>
                          <a:latin typeface="Titillium Web"/>
                          <a:ea typeface="Titillium Web"/>
                          <a:cs typeface="Titillium Web"/>
                          <a:sym typeface="Titillium Web"/>
                        </a:rPr>
                        <a:t>Lipophilic</a:t>
                      </a:r>
                      <a:endParaRPr sz="900">
                        <a:solidFill>
                          <a:srgbClr val="434343"/>
                        </a:solidFill>
                        <a:latin typeface="Titillium Web"/>
                        <a:ea typeface="Titillium Web"/>
                        <a:cs typeface="Titillium Web"/>
                        <a:sym typeface="Titillium Web"/>
                      </a:endParaRPr>
                    </a:p>
                  </a:txBody>
                  <a:tcPr marT="91425" marB="91425" marR="91425" marL="91425" anchor="ctr">
                    <a:solidFill>
                      <a:srgbClr val="FFF2CC"/>
                    </a:solidFill>
                  </a:tcPr>
                </a:tc>
              </a:tr>
            </a:tbl>
          </a:graphicData>
        </a:graphic>
      </p:graphicFrame>
      <p:sp>
        <p:nvSpPr>
          <p:cNvPr id="1199" name="Google Shape;1199;p15"/>
          <p:cNvSpPr/>
          <p:nvPr/>
        </p:nvSpPr>
        <p:spPr>
          <a:xfrm>
            <a:off x="994775" y="3931212"/>
            <a:ext cx="5835300" cy="4617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000000"/>
              </a:buClr>
              <a:buSzPts val="2400"/>
              <a:buFont typeface="Arial"/>
              <a:buNone/>
            </a:pPr>
            <a:r>
              <a:rPr b="1" i="1" lang="ar" sz="2400" u="sng">
                <a:solidFill>
                  <a:srgbClr val="D9D9D9"/>
                </a:solidFill>
                <a:latin typeface="Titillium Web"/>
                <a:ea typeface="Titillium Web"/>
                <a:cs typeface="Titillium Web"/>
                <a:sym typeface="Titillium Web"/>
              </a:rPr>
              <a:t>To sum up…</a:t>
            </a:r>
            <a:r>
              <a:rPr lang="ar" sz="2400">
                <a:latin typeface="Titillium Web"/>
                <a:ea typeface="Titillium Web"/>
                <a:cs typeface="Titillium Web"/>
                <a:sym typeface="Titillium Web"/>
              </a:rPr>
              <a:t> </a:t>
            </a:r>
            <a:r>
              <a:rPr lang="ar">
                <a:solidFill>
                  <a:srgbClr val="CCCCCC"/>
                </a:solidFill>
                <a:latin typeface="Titillium Web"/>
                <a:ea typeface="Titillium Web"/>
                <a:cs typeface="Titillium Web"/>
                <a:sym typeface="Titillium Web"/>
              </a:rPr>
              <a:t>thanks to team411</a:t>
            </a:r>
            <a:endParaRPr b="1" sz="2400">
              <a:latin typeface="Titillium Web"/>
              <a:ea typeface="Titillium Web"/>
              <a:cs typeface="Titillium Web"/>
              <a:sym typeface="Titillium Web"/>
            </a:endParaRPr>
          </a:p>
        </p:txBody>
      </p:sp>
      <p:cxnSp>
        <p:nvCxnSpPr>
          <p:cNvPr id="1200" name="Google Shape;1200;p15"/>
          <p:cNvCxnSpPr/>
          <p:nvPr/>
        </p:nvCxnSpPr>
        <p:spPr>
          <a:xfrm>
            <a:off x="551364" y="7121118"/>
            <a:ext cx="6460800" cy="3600"/>
          </a:xfrm>
          <a:prstGeom prst="straightConnector1">
            <a:avLst/>
          </a:prstGeom>
          <a:noFill/>
          <a:ln cap="flat" cmpd="sng" w="9525">
            <a:solidFill>
              <a:schemeClr val="dk2"/>
            </a:solidFill>
            <a:prstDash val="solid"/>
            <a:round/>
            <a:headEnd len="med" w="med" type="none"/>
            <a:tailEnd len="med" w="med" type="none"/>
          </a:ln>
        </p:spPr>
      </p:cxnSp>
      <p:cxnSp>
        <p:nvCxnSpPr>
          <p:cNvPr id="1201" name="Google Shape;1201;p15"/>
          <p:cNvCxnSpPr/>
          <p:nvPr/>
        </p:nvCxnSpPr>
        <p:spPr>
          <a:xfrm>
            <a:off x="549589" y="9514068"/>
            <a:ext cx="6460800" cy="3600"/>
          </a:xfrm>
          <a:prstGeom prst="straightConnector1">
            <a:avLst/>
          </a:prstGeom>
          <a:noFill/>
          <a:ln cap="flat" cmpd="sng" w="9525">
            <a:solidFill>
              <a:schemeClr val="dk2"/>
            </a:solidFill>
            <a:prstDash val="solid"/>
            <a:round/>
            <a:headEnd len="med" w="med" type="none"/>
            <a:tailEnd len="med" w="med" type="none"/>
          </a:ln>
        </p:spPr>
      </p:cxnSp>
      <p:cxnSp>
        <p:nvCxnSpPr>
          <p:cNvPr id="1202" name="Google Shape;1202;p15"/>
          <p:cNvCxnSpPr/>
          <p:nvPr/>
        </p:nvCxnSpPr>
        <p:spPr>
          <a:xfrm>
            <a:off x="549589" y="5062193"/>
            <a:ext cx="6460800" cy="3600"/>
          </a:xfrm>
          <a:prstGeom prst="straightConnector1">
            <a:avLst/>
          </a:prstGeom>
          <a:noFill/>
          <a:ln cap="flat" cmpd="sng" w="9525">
            <a:solidFill>
              <a:schemeClr val="dk2"/>
            </a:solidFill>
            <a:prstDash val="solid"/>
            <a:round/>
            <a:headEnd len="med" w="med" type="none"/>
            <a:tailEnd len="med" w="med" type="none"/>
          </a:ln>
        </p:spPr>
      </p:cxnSp>
      <p:cxnSp>
        <p:nvCxnSpPr>
          <p:cNvPr id="1203" name="Google Shape;1203;p15"/>
          <p:cNvCxnSpPr/>
          <p:nvPr/>
        </p:nvCxnSpPr>
        <p:spPr>
          <a:xfrm>
            <a:off x="1323988" y="911505"/>
            <a:ext cx="4926000" cy="0"/>
          </a:xfrm>
          <a:prstGeom prst="straightConnector1">
            <a:avLst/>
          </a:prstGeom>
          <a:noFill/>
          <a:ln cap="flat" cmpd="sng" w="28575">
            <a:solidFill>
              <a:schemeClr val="dk2"/>
            </a:solidFill>
            <a:prstDash val="solid"/>
            <a:round/>
            <a:headEnd len="med" w="med" type="oval"/>
            <a:tailEnd len="med" w="med" type="oval"/>
          </a:ln>
        </p:spPr>
      </p:cxnSp>
      <p:sp>
        <p:nvSpPr>
          <p:cNvPr id="1204" name="Google Shape;1204;p15"/>
          <p:cNvSpPr txBox="1"/>
          <p:nvPr/>
        </p:nvSpPr>
        <p:spPr>
          <a:xfrm>
            <a:off x="540533" y="361300"/>
            <a:ext cx="6526500" cy="55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Playfair Display"/>
                <a:ea typeface="Playfair Display"/>
                <a:cs typeface="Playfair Display"/>
                <a:sym typeface="Playfair Display"/>
              </a:rPr>
              <a:t>Pharmaco</a:t>
            </a:r>
            <a:r>
              <a:rPr b="1" lang="ar" sz="2400" u="sng">
                <a:latin typeface="Playfair Display"/>
                <a:ea typeface="Playfair Display"/>
                <a:cs typeface="Playfair Display"/>
                <a:sym typeface="Playfair Display"/>
              </a:rPr>
              <a:t>kinetic Classification </a:t>
            </a:r>
            <a:endParaRPr b="1" sz="2400" u="sng">
              <a:latin typeface="Playfair Display"/>
              <a:ea typeface="Playfair Display"/>
              <a:cs typeface="Playfair Display"/>
              <a:sym typeface="Playfair Display"/>
            </a:endParaRPr>
          </a:p>
        </p:txBody>
      </p:sp>
      <p:sp>
        <p:nvSpPr>
          <p:cNvPr id="1205" name="Google Shape;1205;p15"/>
          <p:cNvSpPr/>
          <p:nvPr/>
        </p:nvSpPr>
        <p:spPr>
          <a:xfrm>
            <a:off x="4777375" y="1248950"/>
            <a:ext cx="353100" cy="3627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5"/>
          <p:cNvSpPr/>
          <p:nvPr/>
        </p:nvSpPr>
        <p:spPr>
          <a:xfrm>
            <a:off x="2713575" y="1248959"/>
            <a:ext cx="353100" cy="3627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07" name="Google Shape;1207;p15"/>
          <p:cNvPicPr preferRelativeResize="0"/>
          <p:nvPr/>
        </p:nvPicPr>
        <p:blipFill>
          <a:blip r:embed="rId3">
            <a:alphaModFix/>
          </a:blip>
          <a:stretch>
            <a:fillRect/>
          </a:stretch>
        </p:blipFill>
        <p:spPr>
          <a:xfrm>
            <a:off x="6601900" y="288650"/>
            <a:ext cx="648000" cy="907204"/>
          </a:xfrm>
          <a:prstGeom prst="rect">
            <a:avLst/>
          </a:prstGeom>
          <a:noFill/>
          <a:ln>
            <a:noFill/>
          </a:ln>
        </p:spPr>
      </p:pic>
      <p:sp>
        <p:nvSpPr>
          <p:cNvPr id="1208" name="Google Shape;1208;p15"/>
          <p:cNvSpPr txBox="1"/>
          <p:nvPr/>
        </p:nvSpPr>
        <p:spPr>
          <a:xfrm>
            <a:off x="618154" y="3665850"/>
            <a:ext cx="2222400" cy="35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100">
                <a:latin typeface="Titillium Web"/>
                <a:ea typeface="Titillium Web"/>
                <a:cs typeface="Titillium Web"/>
                <a:sym typeface="Titillium Web"/>
              </a:rPr>
              <a:t>Most ß blockers are lipid soluble </a:t>
            </a:r>
            <a:endParaRPr sz="1100">
              <a:latin typeface="Titillium Web"/>
              <a:ea typeface="Titillium Web"/>
              <a:cs typeface="Titillium Web"/>
              <a:sym typeface="Titillium We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2" name="Shape 1212"/>
        <p:cNvGrpSpPr/>
        <p:nvPr/>
      </p:nvGrpSpPr>
      <p:grpSpPr>
        <a:xfrm>
          <a:off x="0" y="0"/>
          <a:ext cx="0" cy="0"/>
          <a:chOff x="0" y="0"/>
          <a:chExt cx="0" cy="0"/>
        </a:xfrm>
      </p:grpSpPr>
      <p:grpSp>
        <p:nvGrpSpPr>
          <p:cNvPr id="1213" name="Google Shape;1213;p16"/>
          <p:cNvGrpSpPr/>
          <p:nvPr/>
        </p:nvGrpSpPr>
        <p:grpSpPr>
          <a:xfrm rot="-611115">
            <a:off x="7281833" y="19115"/>
            <a:ext cx="220984" cy="197304"/>
            <a:chOff x="-1149800" y="801700"/>
            <a:chExt cx="247950" cy="167700"/>
          </a:xfrm>
        </p:grpSpPr>
        <p:sp>
          <p:nvSpPr>
            <p:cNvPr id="1214" name="Google Shape;121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6" name="Google Shape;1216;p16"/>
          <p:cNvGrpSpPr/>
          <p:nvPr/>
        </p:nvGrpSpPr>
        <p:grpSpPr>
          <a:xfrm rot="-611115">
            <a:off x="6367435" y="19115"/>
            <a:ext cx="220984" cy="197304"/>
            <a:chOff x="-1149800" y="801700"/>
            <a:chExt cx="247950" cy="167700"/>
          </a:xfrm>
        </p:grpSpPr>
        <p:sp>
          <p:nvSpPr>
            <p:cNvPr id="1217" name="Google Shape;121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9" name="Google Shape;1219;p16"/>
          <p:cNvGrpSpPr/>
          <p:nvPr/>
        </p:nvGrpSpPr>
        <p:grpSpPr>
          <a:xfrm rot="-611115">
            <a:off x="6672235" y="19115"/>
            <a:ext cx="220984" cy="197304"/>
            <a:chOff x="-1149800" y="801700"/>
            <a:chExt cx="247950" cy="167700"/>
          </a:xfrm>
        </p:grpSpPr>
        <p:sp>
          <p:nvSpPr>
            <p:cNvPr id="1220" name="Google Shape;122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2" name="Google Shape;1222;p16"/>
          <p:cNvGrpSpPr/>
          <p:nvPr/>
        </p:nvGrpSpPr>
        <p:grpSpPr>
          <a:xfrm rot="-611115">
            <a:off x="6977034" y="19115"/>
            <a:ext cx="220984" cy="197304"/>
            <a:chOff x="-1149800" y="801700"/>
            <a:chExt cx="247950" cy="167700"/>
          </a:xfrm>
        </p:grpSpPr>
        <p:sp>
          <p:nvSpPr>
            <p:cNvPr id="1223" name="Google Shape;122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5" name="Google Shape;1225;p16"/>
          <p:cNvGrpSpPr/>
          <p:nvPr/>
        </p:nvGrpSpPr>
        <p:grpSpPr>
          <a:xfrm rot="-611115">
            <a:off x="6062636" y="19115"/>
            <a:ext cx="220984" cy="197304"/>
            <a:chOff x="-1149800" y="801700"/>
            <a:chExt cx="247950" cy="167700"/>
          </a:xfrm>
        </p:grpSpPr>
        <p:sp>
          <p:nvSpPr>
            <p:cNvPr id="1226" name="Google Shape;122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8" name="Google Shape;1228;p16"/>
          <p:cNvGrpSpPr/>
          <p:nvPr/>
        </p:nvGrpSpPr>
        <p:grpSpPr>
          <a:xfrm rot="-611115">
            <a:off x="5757837" y="19115"/>
            <a:ext cx="220984" cy="197304"/>
            <a:chOff x="-1149800" y="801700"/>
            <a:chExt cx="247950" cy="167700"/>
          </a:xfrm>
        </p:grpSpPr>
        <p:sp>
          <p:nvSpPr>
            <p:cNvPr id="1229" name="Google Shape;122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1" name="Google Shape;1231;p16"/>
          <p:cNvGrpSpPr/>
          <p:nvPr/>
        </p:nvGrpSpPr>
        <p:grpSpPr>
          <a:xfrm rot="-611115">
            <a:off x="5453038" y="19115"/>
            <a:ext cx="220984" cy="197304"/>
            <a:chOff x="-1149800" y="801700"/>
            <a:chExt cx="247950" cy="167700"/>
          </a:xfrm>
        </p:grpSpPr>
        <p:sp>
          <p:nvSpPr>
            <p:cNvPr id="1232" name="Google Shape;123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4" name="Google Shape;1234;p16"/>
          <p:cNvGrpSpPr/>
          <p:nvPr/>
        </p:nvGrpSpPr>
        <p:grpSpPr>
          <a:xfrm rot="-611115">
            <a:off x="5148239" y="19115"/>
            <a:ext cx="220984" cy="197304"/>
            <a:chOff x="-1149800" y="801700"/>
            <a:chExt cx="247950" cy="167700"/>
          </a:xfrm>
        </p:grpSpPr>
        <p:sp>
          <p:nvSpPr>
            <p:cNvPr id="1235" name="Google Shape;123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7" name="Google Shape;1237;p16"/>
          <p:cNvGrpSpPr/>
          <p:nvPr/>
        </p:nvGrpSpPr>
        <p:grpSpPr>
          <a:xfrm rot="-611115">
            <a:off x="4843440" y="19115"/>
            <a:ext cx="220984" cy="197304"/>
            <a:chOff x="-1149800" y="801700"/>
            <a:chExt cx="247950" cy="167700"/>
          </a:xfrm>
        </p:grpSpPr>
        <p:sp>
          <p:nvSpPr>
            <p:cNvPr id="1238" name="Google Shape;123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0" name="Google Shape;1240;p16"/>
          <p:cNvGrpSpPr/>
          <p:nvPr/>
        </p:nvGrpSpPr>
        <p:grpSpPr>
          <a:xfrm rot="-611115">
            <a:off x="4538641" y="19115"/>
            <a:ext cx="220984" cy="197304"/>
            <a:chOff x="-1149800" y="801700"/>
            <a:chExt cx="247950" cy="167700"/>
          </a:xfrm>
        </p:grpSpPr>
        <p:sp>
          <p:nvSpPr>
            <p:cNvPr id="1241" name="Google Shape;124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3" name="Google Shape;1243;p16"/>
          <p:cNvGrpSpPr/>
          <p:nvPr/>
        </p:nvGrpSpPr>
        <p:grpSpPr>
          <a:xfrm rot="-611115">
            <a:off x="4233842" y="19115"/>
            <a:ext cx="220984" cy="197304"/>
            <a:chOff x="-1149800" y="801700"/>
            <a:chExt cx="247950" cy="167700"/>
          </a:xfrm>
        </p:grpSpPr>
        <p:sp>
          <p:nvSpPr>
            <p:cNvPr id="1244" name="Google Shape;124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6" name="Google Shape;1246;p16"/>
          <p:cNvGrpSpPr/>
          <p:nvPr/>
        </p:nvGrpSpPr>
        <p:grpSpPr>
          <a:xfrm rot="-611115">
            <a:off x="3963568" y="19115"/>
            <a:ext cx="220984" cy="197304"/>
            <a:chOff x="-1149800" y="801700"/>
            <a:chExt cx="247950" cy="167700"/>
          </a:xfrm>
        </p:grpSpPr>
        <p:sp>
          <p:nvSpPr>
            <p:cNvPr id="1247" name="Google Shape;124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9" name="Google Shape;1249;p16"/>
          <p:cNvGrpSpPr/>
          <p:nvPr/>
        </p:nvGrpSpPr>
        <p:grpSpPr>
          <a:xfrm rot="-611115">
            <a:off x="3693294" y="19115"/>
            <a:ext cx="220984" cy="197304"/>
            <a:chOff x="-1149800" y="801700"/>
            <a:chExt cx="247950" cy="167700"/>
          </a:xfrm>
        </p:grpSpPr>
        <p:sp>
          <p:nvSpPr>
            <p:cNvPr id="1250" name="Google Shape;125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2" name="Google Shape;1252;p16"/>
          <p:cNvGrpSpPr/>
          <p:nvPr/>
        </p:nvGrpSpPr>
        <p:grpSpPr>
          <a:xfrm rot="-611115">
            <a:off x="3423019" y="19115"/>
            <a:ext cx="220984" cy="197304"/>
            <a:chOff x="-1149800" y="801700"/>
            <a:chExt cx="247950" cy="167700"/>
          </a:xfrm>
        </p:grpSpPr>
        <p:sp>
          <p:nvSpPr>
            <p:cNvPr id="1253" name="Google Shape;125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5" name="Google Shape;1255;p16"/>
          <p:cNvGrpSpPr/>
          <p:nvPr/>
        </p:nvGrpSpPr>
        <p:grpSpPr>
          <a:xfrm rot="-611115">
            <a:off x="3152745" y="19115"/>
            <a:ext cx="220984" cy="197304"/>
            <a:chOff x="-1149800" y="801700"/>
            <a:chExt cx="247950" cy="167700"/>
          </a:xfrm>
        </p:grpSpPr>
        <p:sp>
          <p:nvSpPr>
            <p:cNvPr id="1256" name="Google Shape;125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8" name="Google Shape;1258;p16"/>
          <p:cNvGrpSpPr/>
          <p:nvPr/>
        </p:nvGrpSpPr>
        <p:grpSpPr>
          <a:xfrm rot="-611115">
            <a:off x="2882471" y="19115"/>
            <a:ext cx="220984" cy="197304"/>
            <a:chOff x="-1149800" y="801700"/>
            <a:chExt cx="247950" cy="167700"/>
          </a:xfrm>
        </p:grpSpPr>
        <p:sp>
          <p:nvSpPr>
            <p:cNvPr id="1259" name="Google Shape;125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1" name="Google Shape;1261;p16"/>
          <p:cNvGrpSpPr/>
          <p:nvPr/>
        </p:nvGrpSpPr>
        <p:grpSpPr>
          <a:xfrm rot="-611115">
            <a:off x="2612197" y="19115"/>
            <a:ext cx="220984" cy="197304"/>
            <a:chOff x="-1149800" y="801700"/>
            <a:chExt cx="247950" cy="167700"/>
          </a:xfrm>
        </p:grpSpPr>
        <p:sp>
          <p:nvSpPr>
            <p:cNvPr id="1262" name="Google Shape;126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4" name="Google Shape;1264;p16"/>
          <p:cNvGrpSpPr/>
          <p:nvPr/>
        </p:nvGrpSpPr>
        <p:grpSpPr>
          <a:xfrm rot="-611115">
            <a:off x="2341923" y="19115"/>
            <a:ext cx="220984" cy="197304"/>
            <a:chOff x="-1149800" y="801700"/>
            <a:chExt cx="247950" cy="167700"/>
          </a:xfrm>
        </p:grpSpPr>
        <p:sp>
          <p:nvSpPr>
            <p:cNvPr id="1265" name="Google Shape;126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7" name="Google Shape;1267;p16"/>
          <p:cNvGrpSpPr/>
          <p:nvPr/>
        </p:nvGrpSpPr>
        <p:grpSpPr>
          <a:xfrm rot="-611115">
            <a:off x="2071648" y="19115"/>
            <a:ext cx="220984" cy="197304"/>
            <a:chOff x="-1149800" y="801700"/>
            <a:chExt cx="247950" cy="167700"/>
          </a:xfrm>
        </p:grpSpPr>
        <p:sp>
          <p:nvSpPr>
            <p:cNvPr id="1268" name="Google Shape;126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0" name="Google Shape;1270;p16"/>
          <p:cNvGrpSpPr/>
          <p:nvPr/>
        </p:nvGrpSpPr>
        <p:grpSpPr>
          <a:xfrm rot="-611115">
            <a:off x="990552" y="19115"/>
            <a:ext cx="220984" cy="197304"/>
            <a:chOff x="-1149800" y="801700"/>
            <a:chExt cx="247950" cy="167700"/>
          </a:xfrm>
        </p:grpSpPr>
        <p:sp>
          <p:nvSpPr>
            <p:cNvPr id="1271" name="Google Shape;127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3" name="Google Shape;1273;p16"/>
          <p:cNvGrpSpPr/>
          <p:nvPr/>
        </p:nvGrpSpPr>
        <p:grpSpPr>
          <a:xfrm rot="-611115">
            <a:off x="1801374" y="19115"/>
            <a:ext cx="220984" cy="197304"/>
            <a:chOff x="-1149800" y="801700"/>
            <a:chExt cx="247950" cy="167700"/>
          </a:xfrm>
        </p:grpSpPr>
        <p:sp>
          <p:nvSpPr>
            <p:cNvPr id="1274" name="Google Shape;127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6" name="Google Shape;1276;p16"/>
          <p:cNvGrpSpPr/>
          <p:nvPr/>
        </p:nvGrpSpPr>
        <p:grpSpPr>
          <a:xfrm rot="-611115">
            <a:off x="1260826" y="19115"/>
            <a:ext cx="220984" cy="197304"/>
            <a:chOff x="-1149800" y="801700"/>
            <a:chExt cx="247950" cy="167700"/>
          </a:xfrm>
        </p:grpSpPr>
        <p:sp>
          <p:nvSpPr>
            <p:cNvPr id="1277" name="Google Shape;127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9" name="Google Shape;1279;p16"/>
          <p:cNvGrpSpPr/>
          <p:nvPr/>
        </p:nvGrpSpPr>
        <p:grpSpPr>
          <a:xfrm rot="-611115">
            <a:off x="1531100" y="19115"/>
            <a:ext cx="220984" cy="197304"/>
            <a:chOff x="-1149800" y="801700"/>
            <a:chExt cx="247950" cy="167700"/>
          </a:xfrm>
        </p:grpSpPr>
        <p:sp>
          <p:nvSpPr>
            <p:cNvPr id="1280" name="Google Shape;128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2" name="Google Shape;1282;p16"/>
          <p:cNvGrpSpPr/>
          <p:nvPr/>
        </p:nvGrpSpPr>
        <p:grpSpPr>
          <a:xfrm rot="-611115">
            <a:off x="450003" y="19115"/>
            <a:ext cx="220984" cy="197304"/>
            <a:chOff x="-1149800" y="801700"/>
            <a:chExt cx="247950" cy="167700"/>
          </a:xfrm>
        </p:grpSpPr>
        <p:sp>
          <p:nvSpPr>
            <p:cNvPr id="1283" name="Google Shape;128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5" name="Google Shape;1285;p16"/>
          <p:cNvGrpSpPr/>
          <p:nvPr/>
        </p:nvGrpSpPr>
        <p:grpSpPr>
          <a:xfrm rot="-611115">
            <a:off x="720277" y="19115"/>
            <a:ext cx="220984" cy="197304"/>
            <a:chOff x="-1149800" y="801700"/>
            <a:chExt cx="247950" cy="167700"/>
          </a:xfrm>
        </p:grpSpPr>
        <p:sp>
          <p:nvSpPr>
            <p:cNvPr id="1286" name="Google Shape;128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8" name="Google Shape;1288;p16"/>
          <p:cNvGrpSpPr/>
          <p:nvPr/>
        </p:nvGrpSpPr>
        <p:grpSpPr>
          <a:xfrm rot="-6011115">
            <a:off x="21301" y="933505"/>
            <a:ext cx="220984" cy="197287"/>
            <a:chOff x="-1149800" y="801700"/>
            <a:chExt cx="247950" cy="167700"/>
          </a:xfrm>
        </p:grpSpPr>
        <p:sp>
          <p:nvSpPr>
            <p:cNvPr id="1289" name="Google Shape;128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1" name="Google Shape;1291;p16"/>
          <p:cNvGrpSpPr/>
          <p:nvPr/>
        </p:nvGrpSpPr>
        <p:grpSpPr>
          <a:xfrm rot="-6011115">
            <a:off x="21301" y="628704"/>
            <a:ext cx="220984" cy="197287"/>
            <a:chOff x="-1149800" y="801700"/>
            <a:chExt cx="247950" cy="167700"/>
          </a:xfrm>
        </p:grpSpPr>
        <p:sp>
          <p:nvSpPr>
            <p:cNvPr id="1292" name="Google Shape;129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4" name="Google Shape;1294;p16"/>
          <p:cNvGrpSpPr/>
          <p:nvPr/>
        </p:nvGrpSpPr>
        <p:grpSpPr>
          <a:xfrm rot="-6011115">
            <a:off x="21301" y="323904"/>
            <a:ext cx="220984" cy="197287"/>
            <a:chOff x="-1149800" y="801700"/>
            <a:chExt cx="247950" cy="167700"/>
          </a:xfrm>
        </p:grpSpPr>
        <p:sp>
          <p:nvSpPr>
            <p:cNvPr id="1295" name="Google Shape;129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7" name="Google Shape;1297;p16"/>
          <p:cNvGrpSpPr/>
          <p:nvPr/>
        </p:nvGrpSpPr>
        <p:grpSpPr>
          <a:xfrm rot="-6011115">
            <a:off x="21301" y="1238305"/>
            <a:ext cx="220984" cy="197287"/>
            <a:chOff x="-1149800" y="801700"/>
            <a:chExt cx="247950" cy="167700"/>
          </a:xfrm>
        </p:grpSpPr>
        <p:sp>
          <p:nvSpPr>
            <p:cNvPr id="1298" name="Google Shape;129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0" name="Google Shape;1300;p16"/>
          <p:cNvGrpSpPr/>
          <p:nvPr/>
        </p:nvGrpSpPr>
        <p:grpSpPr>
          <a:xfrm rot="-6011115">
            <a:off x="21301" y="1543105"/>
            <a:ext cx="220984" cy="197287"/>
            <a:chOff x="-1149800" y="801700"/>
            <a:chExt cx="247950" cy="167700"/>
          </a:xfrm>
        </p:grpSpPr>
        <p:sp>
          <p:nvSpPr>
            <p:cNvPr id="1301" name="Google Shape;130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3" name="Google Shape;1303;p16"/>
          <p:cNvGrpSpPr/>
          <p:nvPr/>
        </p:nvGrpSpPr>
        <p:grpSpPr>
          <a:xfrm rot="-6011115">
            <a:off x="21301" y="1847905"/>
            <a:ext cx="220984" cy="197287"/>
            <a:chOff x="-1149800" y="801700"/>
            <a:chExt cx="247950" cy="167700"/>
          </a:xfrm>
        </p:grpSpPr>
        <p:sp>
          <p:nvSpPr>
            <p:cNvPr id="1304" name="Google Shape;130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6" name="Google Shape;1306;p16"/>
          <p:cNvGrpSpPr/>
          <p:nvPr/>
        </p:nvGrpSpPr>
        <p:grpSpPr>
          <a:xfrm rot="-6011115">
            <a:off x="21301" y="2152705"/>
            <a:ext cx="220984" cy="197287"/>
            <a:chOff x="-1149800" y="801700"/>
            <a:chExt cx="247950" cy="167700"/>
          </a:xfrm>
        </p:grpSpPr>
        <p:sp>
          <p:nvSpPr>
            <p:cNvPr id="1307" name="Google Shape;130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9" name="Google Shape;1309;p16"/>
          <p:cNvGrpSpPr/>
          <p:nvPr/>
        </p:nvGrpSpPr>
        <p:grpSpPr>
          <a:xfrm rot="-6011115">
            <a:off x="21301" y="2457505"/>
            <a:ext cx="220984" cy="197287"/>
            <a:chOff x="-1149800" y="801700"/>
            <a:chExt cx="247950" cy="167700"/>
          </a:xfrm>
        </p:grpSpPr>
        <p:sp>
          <p:nvSpPr>
            <p:cNvPr id="1310" name="Google Shape;131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2" name="Google Shape;1312;p16"/>
          <p:cNvGrpSpPr/>
          <p:nvPr/>
        </p:nvGrpSpPr>
        <p:grpSpPr>
          <a:xfrm rot="-6011115">
            <a:off x="21301" y="2762305"/>
            <a:ext cx="220984" cy="197287"/>
            <a:chOff x="-1149800" y="801700"/>
            <a:chExt cx="247950" cy="167700"/>
          </a:xfrm>
        </p:grpSpPr>
        <p:sp>
          <p:nvSpPr>
            <p:cNvPr id="1313" name="Google Shape;131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5" name="Google Shape;1315;p16"/>
          <p:cNvGrpSpPr/>
          <p:nvPr/>
        </p:nvGrpSpPr>
        <p:grpSpPr>
          <a:xfrm rot="-6011115">
            <a:off x="21301" y="3067106"/>
            <a:ext cx="220984" cy="197287"/>
            <a:chOff x="-1149800" y="801700"/>
            <a:chExt cx="247950" cy="167700"/>
          </a:xfrm>
        </p:grpSpPr>
        <p:sp>
          <p:nvSpPr>
            <p:cNvPr id="1316" name="Google Shape;131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8" name="Google Shape;1318;p16"/>
          <p:cNvGrpSpPr/>
          <p:nvPr/>
        </p:nvGrpSpPr>
        <p:grpSpPr>
          <a:xfrm rot="-6011115">
            <a:off x="21301" y="3337381"/>
            <a:ext cx="220984" cy="197287"/>
            <a:chOff x="-1149800" y="801700"/>
            <a:chExt cx="247950" cy="167700"/>
          </a:xfrm>
        </p:grpSpPr>
        <p:sp>
          <p:nvSpPr>
            <p:cNvPr id="1319" name="Google Shape;131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1" name="Google Shape;1321;p16"/>
          <p:cNvGrpSpPr/>
          <p:nvPr/>
        </p:nvGrpSpPr>
        <p:grpSpPr>
          <a:xfrm rot="-6011115">
            <a:off x="21301" y="3607656"/>
            <a:ext cx="220984" cy="197287"/>
            <a:chOff x="-1149800" y="801700"/>
            <a:chExt cx="247950" cy="167700"/>
          </a:xfrm>
        </p:grpSpPr>
        <p:sp>
          <p:nvSpPr>
            <p:cNvPr id="1322" name="Google Shape;132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4" name="Google Shape;1324;p16"/>
          <p:cNvGrpSpPr/>
          <p:nvPr/>
        </p:nvGrpSpPr>
        <p:grpSpPr>
          <a:xfrm rot="-6011115">
            <a:off x="21301" y="3877931"/>
            <a:ext cx="220984" cy="197287"/>
            <a:chOff x="-1149800" y="801700"/>
            <a:chExt cx="247950" cy="167700"/>
          </a:xfrm>
        </p:grpSpPr>
        <p:sp>
          <p:nvSpPr>
            <p:cNvPr id="1325" name="Google Shape;132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7" name="Google Shape;1327;p16"/>
          <p:cNvGrpSpPr/>
          <p:nvPr/>
        </p:nvGrpSpPr>
        <p:grpSpPr>
          <a:xfrm rot="-6011115">
            <a:off x="21301" y="4148206"/>
            <a:ext cx="220984" cy="197287"/>
            <a:chOff x="-1149800" y="801700"/>
            <a:chExt cx="247950" cy="167700"/>
          </a:xfrm>
        </p:grpSpPr>
        <p:sp>
          <p:nvSpPr>
            <p:cNvPr id="1328" name="Google Shape;132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0" name="Google Shape;1330;p16"/>
          <p:cNvGrpSpPr/>
          <p:nvPr/>
        </p:nvGrpSpPr>
        <p:grpSpPr>
          <a:xfrm rot="-6011115">
            <a:off x="21301" y="4418481"/>
            <a:ext cx="220984" cy="197287"/>
            <a:chOff x="-1149800" y="801700"/>
            <a:chExt cx="247950" cy="167700"/>
          </a:xfrm>
        </p:grpSpPr>
        <p:sp>
          <p:nvSpPr>
            <p:cNvPr id="1331" name="Google Shape;133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3" name="Google Shape;1333;p16"/>
          <p:cNvGrpSpPr/>
          <p:nvPr/>
        </p:nvGrpSpPr>
        <p:grpSpPr>
          <a:xfrm rot="-6011115">
            <a:off x="21301" y="4688756"/>
            <a:ext cx="220984" cy="197287"/>
            <a:chOff x="-1149800" y="801700"/>
            <a:chExt cx="247950" cy="167700"/>
          </a:xfrm>
        </p:grpSpPr>
        <p:sp>
          <p:nvSpPr>
            <p:cNvPr id="1334" name="Google Shape;133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6" name="Google Shape;1336;p16"/>
          <p:cNvGrpSpPr/>
          <p:nvPr/>
        </p:nvGrpSpPr>
        <p:grpSpPr>
          <a:xfrm rot="-6011115">
            <a:off x="21301" y="4959032"/>
            <a:ext cx="220984" cy="197287"/>
            <a:chOff x="-1149800" y="801700"/>
            <a:chExt cx="247950" cy="167700"/>
          </a:xfrm>
        </p:grpSpPr>
        <p:sp>
          <p:nvSpPr>
            <p:cNvPr id="1337" name="Google Shape;133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9" name="Google Shape;1339;p16"/>
          <p:cNvGrpSpPr/>
          <p:nvPr/>
        </p:nvGrpSpPr>
        <p:grpSpPr>
          <a:xfrm rot="-6011115">
            <a:off x="21301" y="5229307"/>
            <a:ext cx="220984" cy="197287"/>
            <a:chOff x="-1149800" y="801700"/>
            <a:chExt cx="247950" cy="167700"/>
          </a:xfrm>
        </p:grpSpPr>
        <p:sp>
          <p:nvSpPr>
            <p:cNvPr id="1340" name="Google Shape;134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2" name="Google Shape;1342;p16"/>
          <p:cNvGrpSpPr/>
          <p:nvPr/>
        </p:nvGrpSpPr>
        <p:grpSpPr>
          <a:xfrm rot="-6011115">
            <a:off x="21301" y="6310407"/>
            <a:ext cx="220984" cy="197287"/>
            <a:chOff x="-1149800" y="801700"/>
            <a:chExt cx="247950" cy="167700"/>
          </a:xfrm>
        </p:grpSpPr>
        <p:sp>
          <p:nvSpPr>
            <p:cNvPr id="1343" name="Google Shape;134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5" name="Google Shape;1345;p16"/>
          <p:cNvGrpSpPr/>
          <p:nvPr/>
        </p:nvGrpSpPr>
        <p:grpSpPr>
          <a:xfrm rot="-6011115">
            <a:off x="21301" y="5499582"/>
            <a:ext cx="220984" cy="197287"/>
            <a:chOff x="-1149800" y="801700"/>
            <a:chExt cx="247950" cy="167700"/>
          </a:xfrm>
        </p:grpSpPr>
        <p:sp>
          <p:nvSpPr>
            <p:cNvPr id="1346" name="Google Shape;134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8" name="Google Shape;1348;p16"/>
          <p:cNvGrpSpPr/>
          <p:nvPr/>
        </p:nvGrpSpPr>
        <p:grpSpPr>
          <a:xfrm rot="-6011115">
            <a:off x="21301" y="6040132"/>
            <a:ext cx="220984" cy="197287"/>
            <a:chOff x="-1149800" y="801700"/>
            <a:chExt cx="247950" cy="167700"/>
          </a:xfrm>
        </p:grpSpPr>
        <p:sp>
          <p:nvSpPr>
            <p:cNvPr id="1349" name="Google Shape;134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1" name="Google Shape;1351;p16"/>
          <p:cNvGrpSpPr/>
          <p:nvPr/>
        </p:nvGrpSpPr>
        <p:grpSpPr>
          <a:xfrm rot="-6011115">
            <a:off x="21301" y="5769857"/>
            <a:ext cx="220984" cy="197287"/>
            <a:chOff x="-1149800" y="801700"/>
            <a:chExt cx="247950" cy="167700"/>
          </a:xfrm>
        </p:grpSpPr>
        <p:sp>
          <p:nvSpPr>
            <p:cNvPr id="1352" name="Google Shape;135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4" name="Google Shape;1354;p16"/>
          <p:cNvGrpSpPr/>
          <p:nvPr/>
        </p:nvGrpSpPr>
        <p:grpSpPr>
          <a:xfrm rot="-6011115">
            <a:off x="21301" y="6850958"/>
            <a:ext cx="220984" cy="197287"/>
            <a:chOff x="-1149800" y="801700"/>
            <a:chExt cx="247950" cy="167700"/>
          </a:xfrm>
        </p:grpSpPr>
        <p:sp>
          <p:nvSpPr>
            <p:cNvPr id="1355" name="Google Shape;135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7" name="Google Shape;1357;p16"/>
          <p:cNvGrpSpPr/>
          <p:nvPr/>
        </p:nvGrpSpPr>
        <p:grpSpPr>
          <a:xfrm rot="-6011115">
            <a:off x="21301" y="6580682"/>
            <a:ext cx="220984" cy="197287"/>
            <a:chOff x="-1149800" y="801700"/>
            <a:chExt cx="247950" cy="167700"/>
          </a:xfrm>
        </p:grpSpPr>
        <p:sp>
          <p:nvSpPr>
            <p:cNvPr id="1358" name="Google Shape;135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0" name="Google Shape;1360;p16"/>
          <p:cNvGrpSpPr/>
          <p:nvPr/>
        </p:nvGrpSpPr>
        <p:grpSpPr>
          <a:xfrm rot="-611115">
            <a:off x="179728" y="19090"/>
            <a:ext cx="220984" cy="197304"/>
            <a:chOff x="-1149800" y="801700"/>
            <a:chExt cx="247950" cy="167700"/>
          </a:xfrm>
        </p:grpSpPr>
        <p:sp>
          <p:nvSpPr>
            <p:cNvPr id="1361" name="Google Shape;136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3" name="Google Shape;1363;p16"/>
          <p:cNvGrpSpPr/>
          <p:nvPr/>
        </p:nvGrpSpPr>
        <p:grpSpPr>
          <a:xfrm rot="-6011115">
            <a:off x="7331751" y="4355755"/>
            <a:ext cx="220984" cy="197287"/>
            <a:chOff x="-1149800" y="801700"/>
            <a:chExt cx="247950" cy="167700"/>
          </a:xfrm>
        </p:grpSpPr>
        <p:sp>
          <p:nvSpPr>
            <p:cNvPr id="1364" name="Google Shape;136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6" name="Google Shape;1366;p16"/>
          <p:cNvGrpSpPr/>
          <p:nvPr/>
        </p:nvGrpSpPr>
        <p:grpSpPr>
          <a:xfrm rot="-6011115">
            <a:off x="7331751" y="4050954"/>
            <a:ext cx="220984" cy="197287"/>
            <a:chOff x="-1149800" y="801700"/>
            <a:chExt cx="247950" cy="167700"/>
          </a:xfrm>
        </p:grpSpPr>
        <p:sp>
          <p:nvSpPr>
            <p:cNvPr id="1367" name="Google Shape;136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9" name="Google Shape;1369;p16"/>
          <p:cNvGrpSpPr/>
          <p:nvPr/>
        </p:nvGrpSpPr>
        <p:grpSpPr>
          <a:xfrm rot="-6011115">
            <a:off x="7331751" y="3746154"/>
            <a:ext cx="220984" cy="197287"/>
            <a:chOff x="-1149800" y="801700"/>
            <a:chExt cx="247950" cy="167700"/>
          </a:xfrm>
        </p:grpSpPr>
        <p:sp>
          <p:nvSpPr>
            <p:cNvPr id="1370" name="Google Shape;137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2" name="Google Shape;1372;p16"/>
          <p:cNvGrpSpPr/>
          <p:nvPr/>
        </p:nvGrpSpPr>
        <p:grpSpPr>
          <a:xfrm rot="-6011115">
            <a:off x="7331751" y="4660555"/>
            <a:ext cx="220984" cy="197287"/>
            <a:chOff x="-1149800" y="801700"/>
            <a:chExt cx="247950" cy="167700"/>
          </a:xfrm>
        </p:grpSpPr>
        <p:sp>
          <p:nvSpPr>
            <p:cNvPr id="1373" name="Google Shape;137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5" name="Google Shape;1375;p16"/>
          <p:cNvGrpSpPr/>
          <p:nvPr/>
        </p:nvGrpSpPr>
        <p:grpSpPr>
          <a:xfrm rot="-6011115">
            <a:off x="7331751" y="4965355"/>
            <a:ext cx="220984" cy="197287"/>
            <a:chOff x="-1149800" y="801700"/>
            <a:chExt cx="247950" cy="167700"/>
          </a:xfrm>
        </p:grpSpPr>
        <p:sp>
          <p:nvSpPr>
            <p:cNvPr id="1376" name="Google Shape;137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8" name="Google Shape;1378;p16"/>
          <p:cNvGrpSpPr/>
          <p:nvPr/>
        </p:nvGrpSpPr>
        <p:grpSpPr>
          <a:xfrm rot="-6011115">
            <a:off x="7331751" y="5270155"/>
            <a:ext cx="220984" cy="197287"/>
            <a:chOff x="-1149800" y="801700"/>
            <a:chExt cx="247950" cy="167700"/>
          </a:xfrm>
        </p:grpSpPr>
        <p:sp>
          <p:nvSpPr>
            <p:cNvPr id="1379" name="Google Shape;137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1" name="Google Shape;1381;p16"/>
          <p:cNvGrpSpPr/>
          <p:nvPr/>
        </p:nvGrpSpPr>
        <p:grpSpPr>
          <a:xfrm rot="-6011115">
            <a:off x="7331751" y="5574955"/>
            <a:ext cx="220984" cy="197287"/>
            <a:chOff x="-1149800" y="801700"/>
            <a:chExt cx="247950" cy="167700"/>
          </a:xfrm>
        </p:grpSpPr>
        <p:sp>
          <p:nvSpPr>
            <p:cNvPr id="1382" name="Google Shape;138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4" name="Google Shape;1384;p16"/>
          <p:cNvGrpSpPr/>
          <p:nvPr/>
        </p:nvGrpSpPr>
        <p:grpSpPr>
          <a:xfrm rot="-6011115">
            <a:off x="7331751" y="5879755"/>
            <a:ext cx="220984" cy="197287"/>
            <a:chOff x="-1149800" y="801700"/>
            <a:chExt cx="247950" cy="167700"/>
          </a:xfrm>
        </p:grpSpPr>
        <p:sp>
          <p:nvSpPr>
            <p:cNvPr id="1385" name="Google Shape;138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7" name="Google Shape;1387;p16"/>
          <p:cNvGrpSpPr/>
          <p:nvPr/>
        </p:nvGrpSpPr>
        <p:grpSpPr>
          <a:xfrm rot="-6011115">
            <a:off x="7331751" y="6184555"/>
            <a:ext cx="220984" cy="197287"/>
            <a:chOff x="-1149800" y="801700"/>
            <a:chExt cx="247950" cy="167700"/>
          </a:xfrm>
        </p:grpSpPr>
        <p:sp>
          <p:nvSpPr>
            <p:cNvPr id="1388" name="Google Shape;138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0" name="Google Shape;1390;p16"/>
          <p:cNvGrpSpPr/>
          <p:nvPr/>
        </p:nvGrpSpPr>
        <p:grpSpPr>
          <a:xfrm rot="-6011115">
            <a:off x="7331751" y="6489356"/>
            <a:ext cx="220984" cy="197287"/>
            <a:chOff x="-1149800" y="801700"/>
            <a:chExt cx="247950" cy="167700"/>
          </a:xfrm>
        </p:grpSpPr>
        <p:sp>
          <p:nvSpPr>
            <p:cNvPr id="1391" name="Google Shape;139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3" name="Google Shape;1393;p16"/>
          <p:cNvGrpSpPr/>
          <p:nvPr/>
        </p:nvGrpSpPr>
        <p:grpSpPr>
          <a:xfrm rot="-6011115">
            <a:off x="7331751" y="6759631"/>
            <a:ext cx="220984" cy="197287"/>
            <a:chOff x="-1149800" y="801700"/>
            <a:chExt cx="247950" cy="167700"/>
          </a:xfrm>
        </p:grpSpPr>
        <p:sp>
          <p:nvSpPr>
            <p:cNvPr id="1394" name="Google Shape;139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6" name="Google Shape;1396;p16"/>
          <p:cNvGrpSpPr/>
          <p:nvPr/>
        </p:nvGrpSpPr>
        <p:grpSpPr>
          <a:xfrm rot="-6011115">
            <a:off x="7331751" y="7029906"/>
            <a:ext cx="220984" cy="197287"/>
            <a:chOff x="-1149800" y="801700"/>
            <a:chExt cx="247950" cy="167700"/>
          </a:xfrm>
        </p:grpSpPr>
        <p:sp>
          <p:nvSpPr>
            <p:cNvPr id="1397" name="Google Shape;139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9" name="Google Shape;1399;p16"/>
          <p:cNvGrpSpPr/>
          <p:nvPr/>
        </p:nvGrpSpPr>
        <p:grpSpPr>
          <a:xfrm rot="-6011115">
            <a:off x="7331751" y="7300181"/>
            <a:ext cx="220984" cy="197287"/>
            <a:chOff x="-1149800" y="801700"/>
            <a:chExt cx="247950" cy="167700"/>
          </a:xfrm>
        </p:grpSpPr>
        <p:sp>
          <p:nvSpPr>
            <p:cNvPr id="1400" name="Google Shape;140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2" name="Google Shape;1402;p16"/>
          <p:cNvGrpSpPr/>
          <p:nvPr/>
        </p:nvGrpSpPr>
        <p:grpSpPr>
          <a:xfrm rot="-6011115">
            <a:off x="7331751" y="7570456"/>
            <a:ext cx="220984" cy="197287"/>
            <a:chOff x="-1149800" y="801700"/>
            <a:chExt cx="247950" cy="167700"/>
          </a:xfrm>
        </p:grpSpPr>
        <p:sp>
          <p:nvSpPr>
            <p:cNvPr id="1403" name="Google Shape;140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5" name="Google Shape;1405;p16"/>
          <p:cNvGrpSpPr/>
          <p:nvPr/>
        </p:nvGrpSpPr>
        <p:grpSpPr>
          <a:xfrm rot="-6011115">
            <a:off x="7331751" y="7840731"/>
            <a:ext cx="220984" cy="197287"/>
            <a:chOff x="-1149800" y="801700"/>
            <a:chExt cx="247950" cy="167700"/>
          </a:xfrm>
        </p:grpSpPr>
        <p:sp>
          <p:nvSpPr>
            <p:cNvPr id="1406" name="Google Shape;140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8" name="Google Shape;1408;p16"/>
          <p:cNvGrpSpPr/>
          <p:nvPr/>
        </p:nvGrpSpPr>
        <p:grpSpPr>
          <a:xfrm rot="-6011115">
            <a:off x="7331751" y="8111006"/>
            <a:ext cx="220984" cy="197287"/>
            <a:chOff x="-1149800" y="801700"/>
            <a:chExt cx="247950" cy="167700"/>
          </a:xfrm>
        </p:grpSpPr>
        <p:sp>
          <p:nvSpPr>
            <p:cNvPr id="1409" name="Google Shape;140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1" name="Google Shape;1411;p16"/>
          <p:cNvGrpSpPr/>
          <p:nvPr/>
        </p:nvGrpSpPr>
        <p:grpSpPr>
          <a:xfrm rot="-6011115">
            <a:off x="7331751" y="8381282"/>
            <a:ext cx="220984" cy="197287"/>
            <a:chOff x="-1149800" y="801700"/>
            <a:chExt cx="247950" cy="167700"/>
          </a:xfrm>
        </p:grpSpPr>
        <p:sp>
          <p:nvSpPr>
            <p:cNvPr id="1412" name="Google Shape;141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4" name="Google Shape;1414;p16"/>
          <p:cNvGrpSpPr/>
          <p:nvPr/>
        </p:nvGrpSpPr>
        <p:grpSpPr>
          <a:xfrm rot="-6011115">
            <a:off x="7331751" y="8651557"/>
            <a:ext cx="220984" cy="197287"/>
            <a:chOff x="-1149800" y="801700"/>
            <a:chExt cx="247950" cy="167700"/>
          </a:xfrm>
        </p:grpSpPr>
        <p:sp>
          <p:nvSpPr>
            <p:cNvPr id="1415" name="Google Shape;141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7" name="Google Shape;1417;p16"/>
          <p:cNvGrpSpPr/>
          <p:nvPr/>
        </p:nvGrpSpPr>
        <p:grpSpPr>
          <a:xfrm rot="-6011115">
            <a:off x="7331751" y="9732657"/>
            <a:ext cx="220984" cy="197287"/>
            <a:chOff x="-1149800" y="801700"/>
            <a:chExt cx="247950" cy="167700"/>
          </a:xfrm>
        </p:grpSpPr>
        <p:sp>
          <p:nvSpPr>
            <p:cNvPr id="1418" name="Google Shape;141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0" name="Google Shape;1420;p16"/>
          <p:cNvGrpSpPr/>
          <p:nvPr/>
        </p:nvGrpSpPr>
        <p:grpSpPr>
          <a:xfrm rot="-6011115">
            <a:off x="7331751" y="8921832"/>
            <a:ext cx="220984" cy="197287"/>
            <a:chOff x="-1149800" y="801700"/>
            <a:chExt cx="247950" cy="167700"/>
          </a:xfrm>
        </p:grpSpPr>
        <p:sp>
          <p:nvSpPr>
            <p:cNvPr id="1421" name="Google Shape;142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3" name="Google Shape;1423;p16"/>
          <p:cNvGrpSpPr/>
          <p:nvPr/>
        </p:nvGrpSpPr>
        <p:grpSpPr>
          <a:xfrm rot="-6011115">
            <a:off x="7331751" y="9462382"/>
            <a:ext cx="220984" cy="197287"/>
            <a:chOff x="-1149800" y="801700"/>
            <a:chExt cx="247950" cy="167700"/>
          </a:xfrm>
        </p:grpSpPr>
        <p:sp>
          <p:nvSpPr>
            <p:cNvPr id="1424" name="Google Shape;142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6" name="Google Shape;1426;p16"/>
          <p:cNvGrpSpPr/>
          <p:nvPr/>
        </p:nvGrpSpPr>
        <p:grpSpPr>
          <a:xfrm rot="-6011115">
            <a:off x="7331751" y="9192107"/>
            <a:ext cx="220984" cy="197287"/>
            <a:chOff x="-1149800" y="801700"/>
            <a:chExt cx="247950" cy="167700"/>
          </a:xfrm>
        </p:grpSpPr>
        <p:sp>
          <p:nvSpPr>
            <p:cNvPr id="1427" name="Google Shape;142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9" name="Google Shape;1429;p16"/>
          <p:cNvGrpSpPr/>
          <p:nvPr/>
        </p:nvGrpSpPr>
        <p:grpSpPr>
          <a:xfrm rot="-6011115">
            <a:off x="7331751" y="10273208"/>
            <a:ext cx="220984" cy="197287"/>
            <a:chOff x="-1149800" y="801700"/>
            <a:chExt cx="247950" cy="167700"/>
          </a:xfrm>
        </p:grpSpPr>
        <p:sp>
          <p:nvSpPr>
            <p:cNvPr id="1430" name="Google Shape;143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2" name="Google Shape;1432;p16"/>
          <p:cNvGrpSpPr/>
          <p:nvPr/>
        </p:nvGrpSpPr>
        <p:grpSpPr>
          <a:xfrm rot="-6011115">
            <a:off x="7331751" y="10002932"/>
            <a:ext cx="220984" cy="197287"/>
            <a:chOff x="-1149800" y="801700"/>
            <a:chExt cx="247950" cy="167700"/>
          </a:xfrm>
        </p:grpSpPr>
        <p:sp>
          <p:nvSpPr>
            <p:cNvPr id="1433" name="Google Shape;143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5" name="Google Shape;1435;p16"/>
          <p:cNvGrpSpPr/>
          <p:nvPr/>
        </p:nvGrpSpPr>
        <p:grpSpPr>
          <a:xfrm rot="-611115">
            <a:off x="7120208" y="10462265"/>
            <a:ext cx="220984" cy="197304"/>
            <a:chOff x="-1149800" y="801700"/>
            <a:chExt cx="247950" cy="167700"/>
          </a:xfrm>
        </p:grpSpPr>
        <p:sp>
          <p:nvSpPr>
            <p:cNvPr id="1436" name="Google Shape;143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8" name="Google Shape;1438;p16"/>
          <p:cNvGrpSpPr/>
          <p:nvPr/>
        </p:nvGrpSpPr>
        <p:grpSpPr>
          <a:xfrm rot="-611115">
            <a:off x="6205810" y="10462265"/>
            <a:ext cx="220984" cy="197304"/>
            <a:chOff x="-1149800" y="801700"/>
            <a:chExt cx="247950" cy="167700"/>
          </a:xfrm>
        </p:grpSpPr>
        <p:sp>
          <p:nvSpPr>
            <p:cNvPr id="1439" name="Google Shape;143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1" name="Google Shape;1441;p16"/>
          <p:cNvGrpSpPr/>
          <p:nvPr/>
        </p:nvGrpSpPr>
        <p:grpSpPr>
          <a:xfrm rot="-611115">
            <a:off x="6510610" y="10462265"/>
            <a:ext cx="220984" cy="197304"/>
            <a:chOff x="-1149800" y="801700"/>
            <a:chExt cx="247950" cy="167700"/>
          </a:xfrm>
        </p:grpSpPr>
        <p:sp>
          <p:nvSpPr>
            <p:cNvPr id="1442" name="Google Shape;144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4" name="Google Shape;1444;p16"/>
          <p:cNvGrpSpPr/>
          <p:nvPr/>
        </p:nvGrpSpPr>
        <p:grpSpPr>
          <a:xfrm rot="-611115">
            <a:off x="6815409" y="10462265"/>
            <a:ext cx="220984" cy="197304"/>
            <a:chOff x="-1149800" y="801700"/>
            <a:chExt cx="247950" cy="167700"/>
          </a:xfrm>
        </p:grpSpPr>
        <p:sp>
          <p:nvSpPr>
            <p:cNvPr id="1445" name="Google Shape;144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7" name="Google Shape;1447;p16"/>
          <p:cNvGrpSpPr/>
          <p:nvPr/>
        </p:nvGrpSpPr>
        <p:grpSpPr>
          <a:xfrm rot="-611115">
            <a:off x="5901011" y="10462265"/>
            <a:ext cx="220984" cy="197304"/>
            <a:chOff x="-1149800" y="801700"/>
            <a:chExt cx="247950" cy="167700"/>
          </a:xfrm>
        </p:grpSpPr>
        <p:sp>
          <p:nvSpPr>
            <p:cNvPr id="1448" name="Google Shape;144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0" name="Google Shape;1450;p16"/>
          <p:cNvGrpSpPr/>
          <p:nvPr/>
        </p:nvGrpSpPr>
        <p:grpSpPr>
          <a:xfrm rot="-611115">
            <a:off x="5596212" y="10462265"/>
            <a:ext cx="220984" cy="197304"/>
            <a:chOff x="-1149800" y="801700"/>
            <a:chExt cx="247950" cy="167700"/>
          </a:xfrm>
        </p:grpSpPr>
        <p:sp>
          <p:nvSpPr>
            <p:cNvPr id="1451" name="Google Shape;145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3" name="Google Shape;1453;p16"/>
          <p:cNvGrpSpPr/>
          <p:nvPr/>
        </p:nvGrpSpPr>
        <p:grpSpPr>
          <a:xfrm rot="-611115">
            <a:off x="5291413" y="10462265"/>
            <a:ext cx="220984" cy="197304"/>
            <a:chOff x="-1149800" y="801700"/>
            <a:chExt cx="247950" cy="167700"/>
          </a:xfrm>
        </p:grpSpPr>
        <p:sp>
          <p:nvSpPr>
            <p:cNvPr id="1454" name="Google Shape;145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6" name="Google Shape;1456;p16"/>
          <p:cNvGrpSpPr/>
          <p:nvPr/>
        </p:nvGrpSpPr>
        <p:grpSpPr>
          <a:xfrm rot="-611115">
            <a:off x="4986614" y="10462265"/>
            <a:ext cx="220984" cy="197304"/>
            <a:chOff x="-1149800" y="801700"/>
            <a:chExt cx="247950" cy="167700"/>
          </a:xfrm>
        </p:grpSpPr>
        <p:sp>
          <p:nvSpPr>
            <p:cNvPr id="1457" name="Google Shape;145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9" name="Google Shape;1459;p16"/>
          <p:cNvGrpSpPr/>
          <p:nvPr/>
        </p:nvGrpSpPr>
        <p:grpSpPr>
          <a:xfrm rot="-611115">
            <a:off x="4681815" y="10462265"/>
            <a:ext cx="220984" cy="197304"/>
            <a:chOff x="-1149800" y="801700"/>
            <a:chExt cx="247950" cy="167700"/>
          </a:xfrm>
        </p:grpSpPr>
        <p:sp>
          <p:nvSpPr>
            <p:cNvPr id="1460" name="Google Shape;146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2" name="Google Shape;1462;p16"/>
          <p:cNvGrpSpPr/>
          <p:nvPr/>
        </p:nvGrpSpPr>
        <p:grpSpPr>
          <a:xfrm rot="-611115">
            <a:off x="4377016" y="10462265"/>
            <a:ext cx="220984" cy="197304"/>
            <a:chOff x="-1149800" y="801700"/>
            <a:chExt cx="247950" cy="167700"/>
          </a:xfrm>
        </p:grpSpPr>
        <p:sp>
          <p:nvSpPr>
            <p:cNvPr id="1463" name="Google Shape;146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5" name="Google Shape;1465;p16"/>
          <p:cNvGrpSpPr/>
          <p:nvPr/>
        </p:nvGrpSpPr>
        <p:grpSpPr>
          <a:xfrm rot="-611115">
            <a:off x="4072217" y="10462265"/>
            <a:ext cx="220984" cy="197304"/>
            <a:chOff x="-1149800" y="801700"/>
            <a:chExt cx="247950" cy="167700"/>
          </a:xfrm>
        </p:grpSpPr>
        <p:sp>
          <p:nvSpPr>
            <p:cNvPr id="1466" name="Google Shape;146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8" name="Google Shape;1468;p16"/>
          <p:cNvGrpSpPr/>
          <p:nvPr/>
        </p:nvGrpSpPr>
        <p:grpSpPr>
          <a:xfrm rot="-611115">
            <a:off x="3801943" y="10462265"/>
            <a:ext cx="220984" cy="197304"/>
            <a:chOff x="-1149800" y="801700"/>
            <a:chExt cx="247950" cy="167700"/>
          </a:xfrm>
        </p:grpSpPr>
        <p:sp>
          <p:nvSpPr>
            <p:cNvPr id="1469" name="Google Shape;146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1" name="Google Shape;1471;p16"/>
          <p:cNvGrpSpPr/>
          <p:nvPr/>
        </p:nvGrpSpPr>
        <p:grpSpPr>
          <a:xfrm rot="-611115">
            <a:off x="3531669" y="10462265"/>
            <a:ext cx="220984" cy="197304"/>
            <a:chOff x="-1149800" y="801700"/>
            <a:chExt cx="247950" cy="167700"/>
          </a:xfrm>
        </p:grpSpPr>
        <p:sp>
          <p:nvSpPr>
            <p:cNvPr id="1472" name="Google Shape;147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4" name="Google Shape;1474;p16"/>
          <p:cNvGrpSpPr/>
          <p:nvPr/>
        </p:nvGrpSpPr>
        <p:grpSpPr>
          <a:xfrm rot="-611115">
            <a:off x="3261394" y="10462265"/>
            <a:ext cx="220984" cy="197304"/>
            <a:chOff x="-1149800" y="801700"/>
            <a:chExt cx="247950" cy="167700"/>
          </a:xfrm>
        </p:grpSpPr>
        <p:sp>
          <p:nvSpPr>
            <p:cNvPr id="1475" name="Google Shape;147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7" name="Google Shape;1477;p16"/>
          <p:cNvGrpSpPr/>
          <p:nvPr/>
        </p:nvGrpSpPr>
        <p:grpSpPr>
          <a:xfrm rot="-611115">
            <a:off x="2991120" y="10462265"/>
            <a:ext cx="220984" cy="197304"/>
            <a:chOff x="-1149800" y="801700"/>
            <a:chExt cx="247950" cy="167700"/>
          </a:xfrm>
        </p:grpSpPr>
        <p:sp>
          <p:nvSpPr>
            <p:cNvPr id="1478" name="Google Shape;147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0" name="Google Shape;1480;p16"/>
          <p:cNvGrpSpPr/>
          <p:nvPr/>
        </p:nvGrpSpPr>
        <p:grpSpPr>
          <a:xfrm rot="-611115">
            <a:off x="2720846" y="10462265"/>
            <a:ext cx="220984" cy="197304"/>
            <a:chOff x="-1149800" y="801700"/>
            <a:chExt cx="247950" cy="167700"/>
          </a:xfrm>
        </p:grpSpPr>
        <p:sp>
          <p:nvSpPr>
            <p:cNvPr id="1481" name="Google Shape;148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3" name="Google Shape;1483;p16"/>
          <p:cNvGrpSpPr/>
          <p:nvPr/>
        </p:nvGrpSpPr>
        <p:grpSpPr>
          <a:xfrm rot="-611115">
            <a:off x="2450572" y="10462265"/>
            <a:ext cx="220984" cy="197304"/>
            <a:chOff x="-1149800" y="801700"/>
            <a:chExt cx="247950" cy="167700"/>
          </a:xfrm>
        </p:grpSpPr>
        <p:sp>
          <p:nvSpPr>
            <p:cNvPr id="1484" name="Google Shape;148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6" name="Google Shape;1486;p16"/>
          <p:cNvGrpSpPr/>
          <p:nvPr/>
        </p:nvGrpSpPr>
        <p:grpSpPr>
          <a:xfrm rot="-611115">
            <a:off x="2180298" y="10462265"/>
            <a:ext cx="220984" cy="197304"/>
            <a:chOff x="-1149800" y="801700"/>
            <a:chExt cx="247950" cy="167700"/>
          </a:xfrm>
        </p:grpSpPr>
        <p:sp>
          <p:nvSpPr>
            <p:cNvPr id="1487" name="Google Shape;148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9" name="Google Shape;1489;p16"/>
          <p:cNvGrpSpPr/>
          <p:nvPr/>
        </p:nvGrpSpPr>
        <p:grpSpPr>
          <a:xfrm rot="-611115">
            <a:off x="1910023" y="10462265"/>
            <a:ext cx="220984" cy="197304"/>
            <a:chOff x="-1149800" y="801700"/>
            <a:chExt cx="247950" cy="167700"/>
          </a:xfrm>
        </p:grpSpPr>
        <p:sp>
          <p:nvSpPr>
            <p:cNvPr id="1490" name="Google Shape;149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2" name="Google Shape;1492;p16"/>
          <p:cNvGrpSpPr/>
          <p:nvPr/>
        </p:nvGrpSpPr>
        <p:grpSpPr>
          <a:xfrm rot="-611115">
            <a:off x="828927" y="10462265"/>
            <a:ext cx="220984" cy="197304"/>
            <a:chOff x="-1149800" y="801700"/>
            <a:chExt cx="247950" cy="167700"/>
          </a:xfrm>
        </p:grpSpPr>
        <p:sp>
          <p:nvSpPr>
            <p:cNvPr id="1493" name="Google Shape;149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5" name="Google Shape;1495;p16"/>
          <p:cNvGrpSpPr/>
          <p:nvPr/>
        </p:nvGrpSpPr>
        <p:grpSpPr>
          <a:xfrm rot="-611115">
            <a:off x="1639749" y="10462265"/>
            <a:ext cx="220984" cy="197304"/>
            <a:chOff x="-1149800" y="801700"/>
            <a:chExt cx="247950" cy="167700"/>
          </a:xfrm>
        </p:grpSpPr>
        <p:sp>
          <p:nvSpPr>
            <p:cNvPr id="1496" name="Google Shape;149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8" name="Google Shape;1498;p16"/>
          <p:cNvGrpSpPr/>
          <p:nvPr/>
        </p:nvGrpSpPr>
        <p:grpSpPr>
          <a:xfrm rot="-611115">
            <a:off x="1099201" y="10462265"/>
            <a:ext cx="220984" cy="197304"/>
            <a:chOff x="-1149800" y="801700"/>
            <a:chExt cx="247950" cy="167700"/>
          </a:xfrm>
        </p:grpSpPr>
        <p:sp>
          <p:nvSpPr>
            <p:cNvPr id="1499" name="Google Shape;149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1" name="Google Shape;1501;p16"/>
          <p:cNvGrpSpPr/>
          <p:nvPr/>
        </p:nvGrpSpPr>
        <p:grpSpPr>
          <a:xfrm rot="-611115">
            <a:off x="1369475" y="10462265"/>
            <a:ext cx="220984" cy="197304"/>
            <a:chOff x="-1149800" y="801700"/>
            <a:chExt cx="247950" cy="167700"/>
          </a:xfrm>
        </p:grpSpPr>
        <p:sp>
          <p:nvSpPr>
            <p:cNvPr id="1502" name="Google Shape;150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4" name="Google Shape;1504;p16"/>
          <p:cNvGrpSpPr/>
          <p:nvPr/>
        </p:nvGrpSpPr>
        <p:grpSpPr>
          <a:xfrm rot="-611115">
            <a:off x="288378" y="10462265"/>
            <a:ext cx="220984" cy="197304"/>
            <a:chOff x="-1149800" y="801700"/>
            <a:chExt cx="247950" cy="167700"/>
          </a:xfrm>
        </p:grpSpPr>
        <p:sp>
          <p:nvSpPr>
            <p:cNvPr id="1505" name="Google Shape;150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7" name="Google Shape;1507;p16"/>
          <p:cNvGrpSpPr/>
          <p:nvPr/>
        </p:nvGrpSpPr>
        <p:grpSpPr>
          <a:xfrm rot="-611115">
            <a:off x="558652" y="10462265"/>
            <a:ext cx="220984" cy="197304"/>
            <a:chOff x="-1149800" y="801700"/>
            <a:chExt cx="247950" cy="167700"/>
          </a:xfrm>
        </p:grpSpPr>
        <p:sp>
          <p:nvSpPr>
            <p:cNvPr id="1508" name="Google Shape;150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0" name="Google Shape;1510;p16"/>
          <p:cNvGrpSpPr/>
          <p:nvPr/>
        </p:nvGrpSpPr>
        <p:grpSpPr>
          <a:xfrm rot="-611115">
            <a:off x="18103" y="10462240"/>
            <a:ext cx="220984" cy="197304"/>
            <a:chOff x="-1149800" y="801700"/>
            <a:chExt cx="247950" cy="167700"/>
          </a:xfrm>
        </p:grpSpPr>
        <p:sp>
          <p:nvSpPr>
            <p:cNvPr id="1511" name="Google Shape;151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513" name="Google Shape;1513;p16"/>
          <p:cNvPicPr preferRelativeResize="0"/>
          <p:nvPr/>
        </p:nvPicPr>
        <p:blipFill>
          <a:blip r:embed="rId3">
            <a:alphaModFix/>
          </a:blip>
          <a:stretch>
            <a:fillRect/>
          </a:stretch>
        </p:blipFill>
        <p:spPr>
          <a:xfrm>
            <a:off x="1902750" y="1969325"/>
            <a:ext cx="408300" cy="576705"/>
          </a:xfrm>
          <a:prstGeom prst="rect">
            <a:avLst/>
          </a:prstGeom>
          <a:noFill/>
          <a:ln>
            <a:noFill/>
          </a:ln>
        </p:spPr>
      </p:pic>
      <p:sp>
        <p:nvSpPr>
          <p:cNvPr id="1514" name="Google Shape;1514;p16"/>
          <p:cNvSpPr/>
          <p:nvPr/>
        </p:nvSpPr>
        <p:spPr>
          <a:xfrm>
            <a:off x="281102" y="2034625"/>
            <a:ext cx="2091900" cy="4461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000000"/>
              </a:buClr>
              <a:buSzPts val="2400"/>
              <a:buFont typeface="Arial"/>
              <a:buNone/>
            </a:pPr>
            <a:r>
              <a:rPr b="1" lang="ar" sz="2400">
                <a:latin typeface="Titillium Web"/>
                <a:ea typeface="Titillium Web"/>
                <a:cs typeface="Titillium Web"/>
                <a:sym typeface="Titillium Web"/>
              </a:rPr>
              <a:t>CVS</a:t>
            </a:r>
            <a:endParaRPr b="1" i="1" sz="2400" u="sng">
              <a:latin typeface="Titillium Web"/>
              <a:ea typeface="Titillium Web"/>
              <a:cs typeface="Titillium Web"/>
              <a:sym typeface="Titillium Web"/>
            </a:endParaRPr>
          </a:p>
          <a:p>
            <a:pPr indent="0" lvl="0" marL="0" rtl="0" algn="ctr">
              <a:spcBef>
                <a:spcPts val="0"/>
              </a:spcBef>
              <a:spcAft>
                <a:spcPts val="0"/>
              </a:spcAft>
              <a:buClr>
                <a:srgbClr val="000000"/>
              </a:buClr>
              <a:buSzPts val="2400"/>
              <a:buFont typeface="Arial"/>
              <a:buNone/>
            </a:pPr>
            <a:r>
              <a:t/>
            </a:r>
            <a:endParaRPr b="1" sz="2400">
              <a:latin typeface="Titillium Web"/>
              <a:ea typeface="Titillium Web"/>
              <a:cs typeface="Titillium Web"/>
              <a:sym typeface="Titillium Web"/>
            </a:endParaRPr>
          </a:p>
          <a:p>
            <a:pPr indent="0" lvl="0" marL="0" rtl="0" algn="l">
              <a:spcBef>
                <a:spcPts val="0"/>
              </a:spcBef>
              <a:spcAft>
                <a:spcPts val="0"/>
              </a:spcAft>
              <a:buClr>
                <a:srgbClr val="000000"/>
              </a:buClr>
              <a:buSzPts val="2400"/>
              <a:buFont typeface="Arial"/>
              <a:buNone/>
            </a:pPr>
            <a:r>
              <a:t/>
            </a:r>
            <a:endParaRPr b="1" sz="2400">
              <a:latin typeface="Titillium Web"/>
              <a:ea typeface="Titillium Web"/>
              <a:cs typeface="Titillium Web"/>
              <a:sym typeface="Titillium Web"/>
            </a:endParaRPr>
          </a:p>
        </p:txBody>
      </p:sp>
      <p:sp>
        <p:nvSpPr>
          <p:cNvPr id="1515" name="Google Shape;1515;p16"/>
          <p:cNvSpPr/>
          <p:nvPr/>
        </p:nvSpPr>
        <p:spPr>
          <a:xfrm>
            <a:off x="381300" y="824875"/>
            <a:ext cx="6797400" cy="1067700"/>
          </a:xfrm>
          <a:prstGeom prst="rect">
            <a:avLst/>
          </a:prstGeom>
          <a:noFill/>
          <a:ln cap="flat" cmpd="sng" w="19050">
            <a:solidFill>
              <a:srgbClr val="B7B7B7"/>
            </a:solidFill>
            <a:prstDash val="solid"/>
            <a:miter lim="800000"/>
            <a:headEnd len="sm" w="sm" type="none"/>
            <a:tailEnd len="sm" w="sm" type="none"/>
          </a:ln>
        </p:spPr>
        <p:txBody>
          <a:bodyPr anchorCtr="0" anchor="ctr" bIns="45700" lIns="502900"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CVS have negative inotropic (force of contraction), chronotropic (HR), dromotropic (conduction velocity) → ↓ COP </a:t>
            </a:r>
            <a:r>
              <a:rPr lang="ar" sz="1100">
                <a:solidFill>
                  <a:srgbClr val="6AA84F"/>
                </a:solidFill>
                <a:latin typeface="Titillium Web"/>
                <a:ea typeface="Titillium Web"/>
                <a:cs typeface="Titillium Web"/>
                <a:sym typeface="Titillium Web"/>
              </a:rPr>
              <a:t>(cardiac output)</a:t>
            </a:r>
            <a:endParaRPr sz="1100">
              <a:solidFill>
                <a:srgbClr val="6AA84F"/>
              </a:solidFill>
              <a:latin typeface="Titillium Web"/>
              <a:ea typeface="Titillium Web"/>
              <a:cs typeface="Titillium Web"/>
              <a:sym typeface="Titillium Web"/>
            </a:endParaRPr>
          </a:p>
          <a:p>
            <a:pPr indent="-298450" lvl="0" marL="457200" marR="0" rtl="0" algn="ctr">
              <a:lnSpc>
                <a:spcPct val="100000"/>
              </a:lnSpc>
              <a:spcBef>
                <a:spcPts val="0"/>
              </a:spcBef>
              <a:spcAft>
                <a:spcPts val="0"/>
              </a:spcAft>
              <a:buSzPts val="1100"/>
              <a:buFont typeface="Titillium Web"/>
              <a:buChar char="●"/>
            </a:pPr>
            <a:r>
              <a:rPr lang="ar" sz="1100">
                <a:latin typeface="Titillium Web"/>
                <a:ea typeface="Titillium Web"/>
                <a:cs typeface="Titillium Web"/>
                <a:sym typeface="Titillium Web"/>
              </a:rPr>
              <a:t>ß1 receptors are found in the heart &amp; JG cells in the kidney</a:t>
            </a:r>
            <a:endParaRPr sz="1100">
              <a:latin typeface="Titillium Web"/>
              <a:ea typeface="Titillium Web"/>
              <a:cs typeface="Titillium Web"/>
              <a:sym typeface="Titillium Web"/>
            </a:endParaRPr>
          </a:p>
          <a:p>
            <a:pPr indent="-298450" lvl="0" marL="457200" marR="0" rtl="0" algn="ctr">
              <a:lnSpc>
                <a:spcPct val="100000"/>
              </a:lnSpc>
              <a:spcBef>
                <a:spcPts val="0"/>
              </a:spcBef>
              <a:spcAft>
                <a:spcPts val="0"/>
              </a:spcAft>
              <a:buSzPts val="1100"/>
              <a:buFont typeface="Titillium Web"/>
              <a:buChar char="●"/>
            </a:pPr>
            <a:r>
              <a:rPr lang="ar" sz="1100">
                <a:latin typeface="Titillium Web"/>
                <a:ea typeface="Titillium Web"/>
                <a:cs typeface="Titillium Web"/>
                <a:sym typeface="Titillium Web"/>
              </a:rPr>
              <a:t>ß2 receptors are found in the bronchi, blood vessels, liver, skeletal muscles</a:t>
            </a:r>
            <a:endParaRPr sz="1100">
              <a:latin typeface="Titillium Web"/>
              <a:ea typeface="Titillium Web"/>
              <a:cs typeface="Titillium Web"/>
              <a:sym typeface="Titillium Web"/>
            </a:endParaRPr>
          </a:p>
          <a:p>
            <a:pPr indent="-298450" lvl="0" marL="457200" marR="0" rtl="0" algn="ctr">
              <a:lnSpc>
                <a:spcPct val="100000"/>
              </a:lnSpc>
              <a:spcBef>
                <a:spcPts val="0"/>
              </a:spcBef>
              <a:spcAft>
                <a:spcPts val="0"/>
              </a:spcAft>
              <a:buSzPts val="1100"/>
              <a:buFont typeface="Titillium Web"/>
              <a:buChar char="●"/>
            </a:pPr>
            <a:r>
              <a:rPr lang="ar" sz="1100">
                <a:latin typeface="Titillium Web"/>
                <a:ea typeface="Titillium Web"/>
                <a:cs typeface="Titillium Web"/>
                <a:sym typeface="Titillium Web"/>
              </a:rPr>
              <a:t>ß3 receptors are found in adipose tissue </a:t>
            </a:r>
            <a:endParaRPr sz="1100">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t/>
            </a:r>
            <a:endParaRPr sz="1100">
              <a:latin typeface="Titillium Web"/>
              <a:ea typeface="Titillium Web"/>
              <a:cs typeface="Titillium Web"/>
              <a:sym typeface="Titillium Web"/>
            </a:endParaRPr>
          </a:p>
        </p:txBody>
      </p:sp>
      <p:sp>
        <p:nvSpPr>
          <p:cNvPr id="1516" name="Google Shape;1516;p16"/>
          <p:cNvSpPr/>
          <p:nvPr/>
        </p:nvSpPr>
        <p:spPr>
          <a:xfrm>
            <a:off x="502045" y="2057888"/>
            <a:ext cx="408300" cy="407400"/>
          </a:xfrm>
          <a:prstGeom prst="dodecagon">
            <a:avLst/>
          </a:prstGeom>
          <a:solidFill>
            <a:srgbClr val="EAD1DC"/>
          </a:solidFill>
          <a:ln cap="flat" cmpd="sng" w="952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latin typeface="Titillium Web"/>
                <a:ea typeface="Titillium Web"/>
                <a:cs typeface="Titillium Web"/>
                <a:sym typeface="Titillium Web"/>
              </a:rPr>
              <a:t>1</a:t>
            </a:r>
            <a:endParaRPr b="1" sz="2000">
              <a:latin typeface="Titillium Web"/>
              <a:ea typeface="Titillium Web"/>
              <a:cs typeface="Titillium Web"/>
              <a:sym typeface="Titillium Web"/>
            </a:endParaRPr>
          </a:p>
        </p:txBody>
      </p:sp>
      <p:sp>
        <p:nvSpPr>
          <p:cNvPr id="1517" name="Google Shape;1517;p16"/>
          <p:cNvSpPr/>
          <p:nvPr/>
        </p:nvSpPr>
        <p:spPr>
          <a:xfrm>
            <a:off x="725388" y="9043738"/>
            <a:ext cx="6211200" cy="1500300"/>
          </a:xfrm>
          <a:prstGeom prst="rect">
            <a:avLst/>
          </a:prstGeom>
          <a:solidFill>
            <a:srgbClr val="D9D2E9"/>
          </a:solidFill>
          <a:ln cap="flat" cmpd="sng" w="19050">
            <a:solidFill>
              <a:srgbClr val="B4A7D6"/>
            </a:solidFill>
            <a:prstDash val="solid"/>
            <a:miter lim="800000"/>
            <a:headEnd len="sm" w="sm" type="none"/>
            <a:tailEnd len="sm" w="sm" type="none"/>
          </a:ln>
        </p:spPr>
        <p:txBody>
          <a:bodyPr anchorCtr="0" anchor="ctr" bIns="45700" lIns="502900"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lang="ar" sz="1100">
                <a:solidFill>
                  <a:schemeClr val="dk1"/>
                </a:solidFill>
                <a:latin typeface="Titillium Web"/>
                <a:ea typeface="Titillium Web"/>
                <a:cs typeface="Titillium Web"/>
                <a:sym typeface="Titillium Web"/>
              </a:rPr>
              <a:t>•</a:t>
            </a:r>
            <a:r>
              <a:rPr lang="ar" sz="1100">
                <a:latin typeface="Titillium Web"/>
                <a:ea typeface="Titillium Web"/>
                <a:cs typeface="Titillium Web"/>
                <a:sym typeface="Titillium Web"/>
              </a:rPr>
              <a:t>Hypoglycemia </a:t>
            </a:r>
            <a:r>
              <a:rPr lang="ar" sz="1100">
                <a:solidFill>
                  <a:srgbClr val="999999"/>
                </a:solidFill>
                <a:latin typeface="Titillium Web"/>
                <a:ea typeface="Titillium Web"/>
                <a:cs typeface="Titillium Web"/>
                <a:sym typeface="Titillium Web"/>
              </a:rPr>
              <a:t>due to</a:t>
            </a:r>
            <a:r>
              <a:rPr lang="ar" sz="1100">
                <a:latin typeface="Titillium Web"/>
                <a:ea typeface="Titillium Web"/>
                <a:cs typeface="Titillium Web"/>
                <a:sym typeface="Titillium Web"/>
              </a:rPr>
              <a:t> ↓ Glycogenolysis in liver &amp; ↓ Glucagon secretion in pancreas</a:t>
            </a:r>
            <a:endParaRPr sz="1100">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 • ↓ Lipolysis in adipocytes</a:t>
            </a:r>
            <a:endParaRPr sz="1100">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 • </a:t>
            </a:r>
            <a:r>
              <a:rPr lang="ar" sz="1100">
                <a:solidFill>
                  <a:srgbClr val="CC0000"/>
                </a:solidFill>
                <a:latin typeface="Titillium Web"/>
                <a:ea typeface="Titillium Web"/>
                <a:cs typeface="Titillium Web"/>
                <a:sym typeface="Titillium Web"/>
              </a:rPr>
              <a:t>All mask hypoglycemic manifestations in diabetic patients → COMA</a:t>
            </a:r>
            <a:endParaRPr sz="1100">
              <a:solidFill>
                <a:srgbClr val="CC0000"/>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 • Na+ retention </a:t>
            </a:r>
            <a:r>
              <a:rPr lang="ar" sz="1100">
                <a:latin typeface="Titillium Web"/>
                <a:ea typeface="Titillium Web"/>
                <a:cs typeface="Titillium Web"/>
                <a:sym typeface="Titillium Web"/>
              </a:rPr>
              <a:t>2ndry </a:t>
            </a:r>
            <a:r>
              <a:rPr lang="ar" sz="1100">
                <a:latin typeface="Titillium Web"/>
                <a:ea typeface="Titillium Web"/>
                <a:cs typeface="Titillium Web"/>
                <a:sym typeface="Titillium Web"/>
              </a:rPr>
              <a:t>to ↓BP → ↓ renal perfusion.</a:t>
            </a:r>
            <a:endParaRPr sz="1100">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100">
                <a:solidFill>
                  <a:srgbClr val="999999"/>
                </a:solidFill>
                <a:latin typeface="Titillium Web"/>
                <a:ea typeface="Titillium Web"/>
                <a:cs typeface="Titillium Web"/>
                <a:sym typeface="Titillium Web"/>
              </a:rPr>
              <a:t>β blockers ↓ cardiac output, which lowers the BP &amp; ↓ renal perfusion.This will cause renin to be ↑ as a reflex (to restore BP). Renin will  ↑ aldosterone, which in turn causes Na &amp; water retention. </a:t>
            </a:r>
            <a:endParaRPr sz="1100">
              <a:solidFill>
                <a:srgbClr val="999999"/>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 ↑ Intestinal motility</a:t>
            </a:r>
            <a:endParaRPr sz="1100">
              <a:latin typeface="Titillium Web"/>
              <a:ea typeface="Titillium Web"/>
              <a:cs typeface="Titillium Web"/>
              <a:sym typeface="Titillium Web"/>
            </a:endParaRPr>
          </a:p>
        </p:txBody>
      </p:sp>
      <p:sp>
        <p:nvSpPr>
          <p:cNvPr id="1518" name="Google Shape;1518;p16"/>
          <p:cNvSpPr/>
          <p:nvPr/>
        </p:nvSpPr>
        <p:spPr>
          <a:xfrm>
            <a:off x="674400" y="7678038"/>
            <a:ext cx="6211200" cy="576600"/>
          </a:xfrm>
          <a:prstGeom prst="rect">
            <a:avLst/>
          </a:prstGeom>
          <a:solidFill>
            <a:srgbClr val="FFF2CC"/>
          </a:solidFill>
          <a:ln cap="flat" cmpd="sng" w="19050">
            <a:solidFill>
              <a:srgbClr val="FFE599"/>
            </a:solidFill>
            <a:prstDash val="solid"/>
            <a:miter lim="800000"/>
            <a:headEnd len="sm" w="sm" type="none"/>
            <a:tailEnd len="sm" w="sm" type="none"/>
          </a:ln>
        </p:spPr>
        <p:txBody>
          <a:bodyPr anchorCtr="0" anchor="ctr" bIns="45700" lIns="502900"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Bronchoconstriction → contraindicated in asthmatic patients</a:t>
            </a:r>
            <a:endParaRPr sz="1100">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(unless if selective β1 blockers were given not β2)</a:t>
            </a:r>
            <a:endParaRPr sz="1100">
              <a:latin typeface="Titillium Web"/>
              <a:ea typeface="Titillium Web"/>
              <a:cs typeface="Titillium Web"/>
              <a:sym typeface="Titillium Web"/>
            </a:endParaRPr>
          </a:p>
        </p:txBody>
      </p:sp>
      <p:sp>
        <p:nvSpPr>
          <p:cNvPr id="1519" name="Google Shape;1519;p16"/>
          <p:cNvSpPr/>
          <p:nvPr/>
        </p:nvSpPr>
        <p:spPr>
          <a:xfrm>
            <a:off x="725387" y="6250688"/>
            <a:ext cx="6211200" cy="654300"/>
          </a:xfrm>
          <a:prstGeom prst="rect">
            <a:avLst/>
          </a:prstGeom>
          <a:solidFill>
            <a:srgbClr val="D0E0E3"/>
          </a:solidFill>
          <a:ln cap="flat" cmpd="sng" w="19050">
            <a:solidFill>
              <a:srgbClr val="B7B7B7"/>
            </a:solidFill>
            <a:prstDash val="solid"/>
            <a:miter lim="800000"/>
            <a:headEnd len="sm" w="sm" type="none"/>
            <a:tailEnd len="sm" w="sm" type="none"/>
          </a:ln>
        </p:spPr>
        <p:txBody>
          <a:bodyPr anchorCtr="0" anchor="ctr" bIns="45700" lIns="502900"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 Aqueous humor production from ciliary body</a:t>
            </a:r>
            <a:r>
              <a:rPr lang="ar" sz="1100">
                <a:latin typeface="Titillium Web"/>
                <a:ea typeface="Titillium Web"/>
                <a:cs typeface="Titillium Web"/>
                <a:sym typeface="Titillium Web"/>
              </a:rPr>
              <a:t> thus r</a:t>
            </a:r>
            <a:r>
              <a:rPr lang="ar" sz="1100">
                <a:latin typeface="Titillium Web"/>
                <a:ea typeface="Titillium Web"/>
                <a:cs typeface="Titillium Web"/>
                <a:sym typeface="Titillium Web"/>
              </a:rPr>
              <a:t>educes intraocular pressure(</a:t>
            </a:r>
            <a:r>
              <a:rPr lang="ar" sz="1100">
                <a:solidFill>
                  <a:schemeClr val="dk1"/>
                </a:solidFill>
                <a:latin typeface="Titillium Web"/>
                <a:ea typeface="Titillium Web"/>
                <a:cs typeface="Titillium Web"/>
                <a:sym typeface="Titillium Web"/>
              </a:rPr>
              <a:t>↓</a:t>
            </a:r>
            <a:r>
              <a:rPr lang="ar" sz="1100">
                <a:latin typeface="Titillium Web"/>
                <a:ea typeface="Titillium Web"/>
                <a:cs typeface="Titillium Web"/>
                <a:sym typeface="Titillium Web"/>
              </a:rPr>
              <a:t>IOP)</a:t>
            </a:r>
            <a:endParaRPr sz="1100">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 e.g. </a:t>
            </a:r>
            <a:r>
              <a:rPr b="1" lang="ar" sz="1100">
                <a:solidFill>
                  <a:srgbClr val="CC0000"/>
                </a:solidFill>
                <a:latin typeface="Titillium Web"/>
                <a:ea typeface="Titillium Web"/>
                <a:cs typeface="Titillium Web"/>
                <a:sym typeface="Titillium Web"/>
              </a:rPr>
              <a:t>Timolol</a:t>
            </a:r>
            <a:r>
              <a:rPr lang="ar" sz="1100">
                <a:latin typeface="Titillium Web"/>
                <a:ea typeface="Titillium Web"/>
                <a:cs typeface="Titillium Web"/>
                <a:sym typeface="Titillium Web"/>
              </a:rPr>
              <a:t> as eye drops</a:t>
            </a:r>
            <a:r>
              <a:rPr lang="ar" sz="1100">
                <a:solidFill>
                  <a:srgbClr val="999999"/>
                </a:solidFill>
                <a:latin typeface="Titillium Web"/>
                <a:ea typeface="Titillium Web"/>
                <a:cs typeface="Titillium Web"/>
                <a:sym typeface="Titillium Web"/>
              </a:rPr>
              <a:t> (</a:t>
            </a:r>
            <a:r>
              <a:rPr lang="ar" sz="1100" u="sng">
                <a:solidFill>
                  <a:srgbClr val="999999"/>
                </a:solidFill>
                <a:latin typeface="Titillium Web"/>
                <a:ea typeface="Titillium Web"/>
                <a:cs typeface="Titillium Web"/>
                <a:sym typeface="Titillium Web"/>
              </a:rPr>
              <a:t>mnemonic</a:t>
            </a:r>
            <a:r>
              <a:rPr lang="ar" sz="1100">
                <a:solidFill>
                  <a:srgbClr val="999999"/>
                </a:solidFill>
                <a:latin typeface="Titillium Web"/>
                <a:ea typeface="Titillium Web"/>
                <a:cs typeface="Titillium Web"/>
                <a:sym typeface="Titillium Web"/>
              </a:rPr>
              <a:t>: time for eye drop)</a:t>
            </a:r>
            <a:endParaRPr sz="1100">
              <a:solidFill>
                <a:srgbClr val="999999"/>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100">
                <a:solidFill>
                  <a:srgbClr val="999999"/>
                </a:solidFill>
                <a:latin typeface="Titillium Web"/>
                <a:ea typeface="Titillium Web"/>
                <a:cs typeface="Titillium Web"/>
                <a:sym typeface="Titillium Web"/>
              </a:rPr>
              <a:t>(The only drug from β blockers used for glaucoma)</a:t>
            </a:r>
            <a:endParaRPr sz="1100">
              <a:solidFill>
                <a:srgbClr val="999999"/>
              </a:solidFill>
              <a:latin typeface="Titillium Web"/>
              <a:ea typeface="Titillium Web"/>
              <a:cs typeface="Titillium Web"/>
              <a:sym typeface="Titillium Web"/>
            </a:endParaRPr>
          </a:p>
        </p:txBody>
      </p:sp>
      <p:sp>
        <p:nvSpPr>
          <p:cNvPr id="1520" name="Google Shape;1520;p16"/>
          <p:cNvSpPr/>
          <p:nvPr/>
        </p:nvSpPr>
        <p:spPr>
          <a:xfrm>
            <a:off x="725538" y="5115763"/>
            <a:ext cx="6211200" cy="6543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ar" sz="1100">
                <a:solidFill>
                  <a:schemeClr val="dk1"/>
                </a:solidFill>
                <a:latin typeface="Titillium Web"/>
                <a:ea typeface="Titillium Web"/>
                <a:cs typeface="Titillium Web"/>
                <a:sym typeface="Titillium Web"/>
              </a:rPr>
              <a:t>-Blood vessels (β2):</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ar" sz="1100">
                <a:solidFill>
                  <a:schemeClr val="dk1"/>
                </a:solidFill>
                <a:latin typeface="Titillium Web"/>
                <a:ea typeface="Titillium Web"/>
                <a:cs typeface="Titillium Web"/>
                <a:sym typeface="Titillium Web"/>
              </a:rPr>
              <a:t>Block vasodilatory effect of β2 → ↑ peripheral resistance (PR) → ↓blood flow to organs → cold extremities → </a:t>
            </a:r>
            <a:r>
              <a:rPr lang="ar" sz="1100">
                <a:solidFill>
                  <a:srgbClr val="CC0000"/>
                </a:solidFill>
                <a:latin typeface="Titillium Web"/>
                <a:ea typeface="Titillium Web"/>
                <a:cs typeface="Titillium Web"/>
                <a:sym typeface="Titillium Web"/>
              </a:rPr>
              <a:t>contraindicated</a:t>
            </a:r>
            <a:r>
              <a:rPr lang="ar" sz="1100">
                <a:solidFill>
                  <a:schemeClr val="dk1"/>
                </a:solidFill>
                <a:latin typeface="Titillium Web"/>
                <a:ea typeface="Titillium Web"/>
                <a:cs typeface="Titillium Web"/>
                <a:sym typeface="Titillium Web"/>
              </a:rPr>
              <a:t> in peripheral diseases like </a:t>
            </a:r>
            <a:r>
              <a:rPr lang="ar" sz="1100">
                <a:solidFill>
                  <a:srgbClr val="CC0000"/>
                </a:solidFill>
                <a:latin typeface="Titillium Web"/>
                <a:ea typeface="Titillium Web"/>
                <a:cs typeface="Titillium Web"/>
                <a:sym typeface="Titillium Web"/>
              </a:rPr>
              <a:t>Raynaud's disease</a:t>
            </a:r>
            <a:endParaRPr>
              <a:solidFill>
                <a:srgbClr val="CC0000"/>
              </a:solidFill>
            </a:endParaRPr>
          </a:p>
        </p:txBody>
      </p:sp>
      <p:sp>
        <p:nvSpPr>
          <p:cNvPr id="1521" name="Google Shape;1521;p16"/>
          <p:cNvSpPr/>
          <p:nvPr/>
        </p:nvSpPr>
        <p:spPr>
          <a:xfrm>
            <a:off x="725388" y="3793350"/>
            <a:ext cx="6211200" cy="12483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ar" sz="1100">
                <a:solidFill>
                  <a:schemeClr val="dk1"/>
                </a:solidFill>
                <a:latin typeface="Titillium Web"/>
                <a:ea typeface="Titillium Web"/>
                <a:cs typeface="Titillium Web"/>
                <a:sym typeface="Titillium Web"/>
              </a:rPr>
              <a:t>-Blood pressure:</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solidFill>
                  <a:srgbClr val="CC0000"/>
                </a:solidFill>
                <a:latin typeface="Titillium Web"/>
                <a:ea typeface="Titillium Web"/>
                <a:cs typeface="Titillium Web"/>
                <a:sym typeface="Titillium Web"/>
              </a:rPr>
              <a:t>Antihypertensive</a:t>
            </a:r>
            <a:r>
              <a:rPr lang="ar" sz="1100">
                <a:solidFill>
                  <a:schemeClr val="dk1"/>
                </a:solidFill>
                <a:latin typeface="Titillium Web"/>
                <a:ea typeface="Titillium Web"/>
                <a:cs typeface="Titillium Web"/>
                <a:sym typeface="Titillium Web"/>
              </a:rPr>
              <a:t> </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BP in hypertensive patients due to  effects on:</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Inhibiting heart properties → ↓ cardiac output (β1)</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β Blockade →↓ renin secretion →↓ Ang II &amp; aldosterone</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secretion (β1)</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ar" sz="1100">
                <a:solidFill>
                  <a:schemeClr val="dk1"/>
                </a:solidFill>
                <a:latin typeface="Titillium Web"/>
                <a:ea typeface="Titillium Web"/>
                <a:cs typeface="Titillium Web"/>
                <a:sym typeface="Titillium Web"/>
              </a:rPr>
              <a:t>• Presynaptic inhibition of NE release from adrenergic nerves→ ↓ sympathetic</a:t>
            </a:r>
            <a:endParaRPr/>
          </a:p>
        </p:txBody>
      </p:sp>
      <p:sp>
        <p:nvSpPr>
          <p:cNvPr id="1522" name="Google Shape;1522;p16"/>
          <p:cNvSpPr/>
          <p:nvPr/>
        </p:nvSpPr>
        <p:spPr>
          <a:xfrm>
            <a:off x="734027" y="2574725"/>
            <a:ext cx="3084300" cy="11445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ar" sz="1100">
                <a:solidFill>
                  <a:schemeClr val="dk1"/>
                </a:solidFill>
                <a:latin typeface="Titillium Web"/>
                <a:ea typeface="Titillium Web"/>
                <a:cs typeface="Titillium Web"/>
                <a:sym typeface="Titillium Web"/>
              </a:rPr>
              <a:t>-Antianginal effects (ischemic heart disease):</a:t>
            </a:r>
            <a:endParaRPr b="1"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 Heart rate (bradycardia) →  ↓ Oxygen consumption due to bradycardia</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ar" sz="1100">
                <a:solidFill>
                  <a:schemeClr val="dk1"/>
                </a:solidFill>
                <a:latin typeface="Titillium Web"/>
                <a:ea typeface="Titillium Web"/>
                <a:cs typeface="Titillium Web"/>
                <a:sym typeface="Titillium Web"/>
              </a:rPr>
              <a:t>• ↓ Force of contraction  → ↓ Cardiac work</a:t>
            </a:r>
            <a:endParaRPr/>
          </a:p>
        </p:txBody>
      </p:sp>
      <p:sp>
        <p:nvSpPr>
          <p:cNvPr id="1523" name="Google Shape;1523;p16"/>
          <p:cNvSpPr/>
          <p:nvPr/>
        </p:nvSpPr>
        <p:spPr>
          <a:xfrm>
            <a:off x="3888687" y="2574738"/>
            <a:ext cx="3084300" cy="11445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ar" sz="1100">
                <a:solidFill>
                  <a:schemeClr val="dk1"/>
                </a:solidFill>
                <a:latin typeface="Titillium Web"/>
                <a:ea typeface="Titillium Web"/>
                <a:cs typeface="Titillium Web"/>
                <a:sym typeface="Titillium Web"/>
              </a:rPr>
              <a:t>-Anti-arrhythmic effects:</a:t>
            </a:r>
            <a:endParaRPr b="1"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excitability, ↓ automaticity &amp; ↓ conductivity </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ar" sz="1100">
                <a:solidFill>
                  <a:schemeClr val="dk1"/>
                </a:solidFill>
                <a:latin typeface="Titillium Web"/>
                <a:ea typeface="Titillium Web"/>
                <a:cs typeface="Titillium Web"/>
                <a:sym typeface="Titillium Web"/>
              </a:rPr>
              <a:t>(due to its sympathetic blocking).</a:t>
            </a:r>
            <a:endParaRPr/>
          </a:p>
        </p:txBody>
      </p:sp>
      <p:sp>
        <p:nvSpPr>
          <p:cNvPr id="1524" name="Google Shape;1524;p16"/>
          <p:cNvSpPr/>
          <p:nvPr/>
        </p:nvSpPr>
        <p:spPr>
          <a:xfrm>
            <a:off x="880963" y="5806685"/>
            <a:ext cx="1305000" cy="407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2400"/>
              <a:buFont typeface="Arial"/>
              <a:buNone/>
            </a:pPr>
            <a:r>
              <a:rPr b="1" lang="ar" sz="2400">
                <a:latin typeface="Titillium Web"/>
                <a:ea typeface="Titillium Web"/>
                <a:cs typeface="Titillium Web"/>
                <a:sym typeface="Titillium Web"/>
              </a:rPr>
              <a:t>Eye</a:t>
            </a:r>
            <a:endParaRPr b="1" i="1" sz="2400" u="sng">
              <a:latin typeface="Titillium Web"/>
              <a:ea typeface="Titillium Web"/>
              <a:cs typeface="Titillium Web"/>
              <a:sym typeface="Titillium Web"/>
            </a:endParaRPr>
          </a:p>
          <a:p>
            <a:pPr indent="0" lvl="0" marL="0" rtl="0" algn="ctr">
              <a:spcBef>
                <a:spcPts val="0"/>
              </a:spcBef>
              <a:spcAft>
                <a:spcPts val="0"/>
              </a:spcAft>
              <a:buClr>
                <a:srgbClr val="000000"/>
              </a:buClr>
              <a:buSzPts val="2400"/>
              <a:buFont typeface="Arial"/>
              <a:buNone/>
            </a:pPr>
            <a:r>
              <a:t/>
            </a:r>
            <a:endParaRPr b="1" sz="2400">
              <a:latin typeface="Titillium Web"/>
              <a:ea typeface="Titillium Web"/>
              <a:cs typeface="Titillium Web"/>
              <a:sym typeface="Titillium Web"/>
            </a:endParaRPr>
          </a:p>
          <a:p>
            <a:pPr indent="0" lvl="0" marL="0" rtl="0" algn="l">
              <a:spcBef>
                <a:spcPts val="0"/>
              </a:spcBef>
              <a:spcAft>
                <a:spcPts val="0"/>
              </a:spcAft>
              <a:buClr>
                <a:srgbClr val="000000"/>
              </a:buClr>
              <a:buSzPts val="2400"/>
              <a:buFont typeface="Arial"/>
              <a:buNone/>
            </a:pPr>
            <a:r>
              <a:t/>
            </a:r>
            <a:endParaRPr b="1" sz="2400">
              <a:latin typeface="Titillium Web"/>
              <a:ea typeface="Titillium Web"/>
              <a:cs typeface="Titillium Web"/>
              <a:sym typeface="Titillium Web"/>
            </a:endParaRPr>
          </a:p>
        </p:txBody>
      </p:sp>
      <p:sp>
        <p:nvSpPr>
          <p:cNvPr id="1525" name="Google Shape;1525;p16"/>
          <p:cNvSpPr/>
          <p:nvPr/>
        </p:nvSpPr>
        <p:spPr>
          <a:xfrm>
            <a:off x="502045" y="5806675"/>
            <a:ext cx="408300" cy="407400"/>
          </a:xfrm>
          <a:prstGeom prst="dodecagon">
            <a:avLst/>
          </a:prstGeom>
          <a:solidFill>
            <a:srgbClr val="D0E0E3"/>
          </a:solidFill>
          <a:ln cap="flat" cmpd="sng" w="9525">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latin typeface="Titillium Web"/>
                <a:ea typeface="Titillium Web"/>
                <a:cs typeface="Titillium Web"/>
                <a:sym typeface="Titillium Web"/>
              </a:rPr>
              <a:t>2</a:t>
            </a:r>
            <a:endParaRPr b="1" sz="2000">
              <a:latin typeface="Titillium Web"/>
              <a:ea typeface="Titillium Web"/>
              <a:cs typeface="Titillium Web"/>
              <a:sym typeface="Titillium Web"/>
            </a:endParaRPr>
          </a:p>
        </p:txBody>
      </p:sp>
      <p:sp>
        <p:nvSpPr>
          <p:cNvPr id="1526" name="Google Shape;1526;p16"/>
          <p:cNvSpPr/>
          <p:nvPr/>
        </p:nvSpPr>
        <p:spPr>
          <a:xfrm>
            <a:off x="407995" y="7203213"/>
            <a:ext cx="408300" cy="407400"/>
          </a:xfrm>
          <a:prstGeom prst="dodecagon">
            <a:avLst/>
          </a:prstGeom>
          <a:solidFill>
            <a:srgbClr val="FFF2CC"/>
          </a:solidFill>
          <a:ln cap="flat" cmpd="sng" w="9525">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latin typeface="Titillium Web"/>
                <a:ea typeface="Titillium Web"/>
                <a:cs typeface="Titillium Web"/>
                <a:sym typeface="Titillium Web"/>
              </a:rPr>
              <a:t>3</a:t>
            </a:r>
            <a:endParaRPr b="1" sz="2000">
              <a:latin typeface="Titillium Web"/>
              <a:ea typeface="Titillium Web"/>
              <a:cs typeface="Titillium Web"/>
              <a:sym typeface="Titillium Web"/>
            </a:endParaRPr>
          </a:p>
        </p:txBody>
      </p:sp>
      <p:sp>
        <p:nvSpPr>
          <p:cNvPr id="1527" name="Google Shape;1527;p16"/>
          <p:cNvSpPr/>
          <p:nvPr/>
        </p:nvSpPr>
        <p:spPr>
          <a:xfrm>
            <a:off x="824500" y="7176450"/>
            <a:ext cx="3473100" cy="44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2400"/>
              <a:buFont typeface="Arial"/>
              <a:buNone/>
            </a:pPr>
            <a:r>
              <a:rPr b="1" lang="ar" sz="2400">
                <a:latin typeface="Titillium Web"/>
                <a:ea typeface="Titillium Web"/>
                <a:cs typeface="Titillium Web"/>
                <a:sym typeface="Titillium Web"/>
              </a:rPr>
              <a:t>Respiratory tract β2</a:t>
            </a:r>
            <a:endParaRPr b="1" sz="2400">
              <a:latin typeface="Titillium Web"/>
              <a:ea typeface="Titillium Web"/>
              <a:cs typeface="Titillium Web"/>
              <a:sym typeface="Titillium Web"/>
            </a:endParaRPr>
          </a:p>
          <a:p>
            <a:pPr indent="0" lvl="0" marL="0" rtl="0" algn="l">
              <a:spcBef>
                <a:spcPts val="0"/>
              </a:spcBef>
              <a:spcAft>
                <a:spcPts val="0"/>
              </a:spcAft>
              <a:buClr>
                <a:srgbClr val="000000"/>
              </a:buClr>
              <a:buSzPts val="2400"/>
              <a:buFont typeface="Arial"/>
              <a:buNone/>
            </a:pPr>
            <a:r>
              <a:t/>
            </a:r>
            <a:endParaRPr b="1" sz="2400">
              <a:latin typeface="Titillium Web"/>
              <a:ea typeface="Titillium Web"/>
              <a:cs typeface="Titillium Web"/>
              <a:sym typeface="Titillium Web"/>
            </a:endParaRPr>
          </a:p>
        </p:txBody>
      </p:sp>
      <p:sp>
        <p:nvSpPr>
          <p:cNvPr id="1528" name="Google Shape;1528;p16"/>
          <p:cNvSpPr/>
          <p:nvPr/>
        </p:nvSpPr>
        <p:spPr>
          <a:xfrm>
            <a:off x="858675" y="8591259"/>
            <a:ext cx="4621200" cy="44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2400"/>
              <a:buFont typeface="Arial"/>
              <a:buNone/>
            </a:pPr>
            <a:r>
              <a:rPr b="1" lang="ar" sz="2400">
                <a:latin typeface="Titillium Web"/>
                <a:ea typeface="Titillium Web"/>
                <a:cs typeface="Titillium Web"/>
                <a:sym typeface="Titillium Web"/>
              </a:rPr>
              <a:t>Metabolic effects &amp; intestine</a:t>
            </a:r>
            <a:endParaRPr b="1" sz="2400">
              <a:latin typeface="Titillium Web"/>
              <a:ea typeface="Titillium Web"/>
              <a:cs typeface="Titillium Web"/>
              <a:sym typeface="Titillium Web"/>
            </a:endParaRPr>
          </a:p>
        </p:txBody>
      </p:sp>
      <p:sp>
        <p:nvSpPr>
          <p:cNvPr id="1529" name="Google Shape;1529;p16"/>
          <p:cNvSpPr/>
          <p:nvPr/>
        </p:nvSpPr>
        <p:spPr>
          <a:xfrm>
            <a:off x="450395" y="8584925"/>
            <a:ext cx="408300" cy="407400"/>
          </a:xfrm>
          <a:prstGeom prst="dodecagon">
            <a:avLst/>
          </a:prstGeom>
          <a:solidFill>
            <a:srgbClr val="D9D2E9"/>
          </a:solidFill>
          <a:ln cap="flat" cmpd="sng" w="9525">
            <a:solidFill>
              <a:srgbClr val="B4A7D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latin typeface="Titillium Web"/>
                <a:ea typeface="Titillium Web"/>
                <a:cs typeface="Titillium Web"/>
                <a:sym typeface="Titillium Web"/>
              </a:rPr>
              <a:t>4</a:t>
            </a:r>
            <a:endParaRPr b="1" sz="2000">
              <a:latin typeface="Titillium Web"/>
              <a:ea typeface="Titillium Web"/>
              <a:cs typeface="Titillium Web"/>
              <a:sym typeface="Titillium Web"/>
            </a:endParaRPr>
          </a:p>
        </p:txBody>
      </p:sp>
      <p:pic>
        <p:nvPicPr>
          <p:cNvPr id="1530" name="Google Shape;1530;p16"/>
          <p:cNvPicPr preferRelativeResize="0"/>
          <p:nvPr/>
        </p:nvPicPr>
        <p:blipFill rotWithShape="1">
          <a:blip r:embed="rId4">
            <a:alphaModFix/>
          </a:blip>
          <a:srcRect b="6781" l="23695" r="24523" t="7916"/>
          <a:stretch/>
        </p:blipFill>
        <p:spPr>
          <a:xfrm>
            <a:off x="4938088" y="8394725"/>
            <a:ext cx="506100" cy="576600"/>
          </a:xfrm>
          <a:prstGeom prst="rect">
            <a:avLst/>
          </a:prstGeom>
          <a:noFill/>
          <a:ln>
            <a:noFill/>
          </a:ln>
        </p:spPr>
      </p:pic>
      <p:pic>
        <p:nvPicPr>
          <p:cNvPr id="1531" name="Google Shape;1531;p16"/>
          <p:cNvPicPr preferRelativeResize="0"/>
          <p:nvPr/>
        </p:nvPicPr>
        <p:blipFill>
          <a:blip r:embed="rId5">
            <a:alphaModFix/>
          </a:blip>
          <a:stretch>
            <a:fillRect/>
          </a:stretch>
        </p:blipFill>
        <p:spPr>
          <a:xfrm>
            <a:off x="3640545" y="7010776"/>
            <a:ext cx="543759" cy="654300"/>
          </a:xfrm>
          <a:prstGeom prst="rect">
            <a:avLst/>
          </a:prstGeom>
          <a:noFill/>
          <a:ln>
            <a:noFill/>
          </a:ln>
        </p:spPr>
      </p:pic>
      <p:pic>
        <p:nvPicPr>
          <p:cNvPr id="1532" name="Google Shape;1532;p16"/>
          <p:cNvPicPr preferRelativeResize="0"/>
          <p:nvPr/>
        </p:nvPicPr>
        <p:blipFill rotWithShape="1">
          <a:blip r:embed="rId6">
            <a:alphaModFix/>
          </a:blip>
          <a:srcRect b="14848" l="6588" r="6037" t="12291"/>
          <a:stretch/>
        </p:blipFill>
        <p:spPr>
          <a:xfrm>
            <a:off x="1636312" y="5869814"/>
            <a:ext cx="630750" cy="345564"/>
          </a:xfrm>
          <a:prstGeom prst="rect">
            <a:avLst/>
          </a:prstGeom>
          <a:noFill/>
          <a:ln>
            <a:noFill/>
          </a:ln>
        </p:spPr>
      </p:pic>
      <p:sp>
        <p:nvSpPr>
          <p:cNvPr id="1533" name="Google Shape;1533;p16"/>
          <p:cNvSpPr txBox="1"/>
          <p:nvPr/>
        </p:nvSpPr>
        <p:spPr>
          <a:xfrm>
            <a:off x="1100826" y="210050"/>
            <a:ext cx="5623200" cy="55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Playfair Display"/>
                <a:ea typeface="Playfair Display"/>
                <a:cs typeface="Playfair Display"/>
                <a:sym typeface="Playfair Display"/>
              </a:rPr>
              <a:t>Pharmacological actions </a:t>
            </a:r>
            <a:endParaRPr b="1" sz="2400" u="sng">
              <a:latin typeface="Playfair Display"/>
              <a:ea typeface="Playfair Display"/>
              <a:cs typeface="Playfair Display"/>
              <a:sym typeface="Playfair Display"/>
            </a:endParaRPr>
          </a:p>
        </p:txBody>
      </p:sp>
      <p:cxnSp>
        <p:nvCxnSpPr>
          <p:cNvPr id="1534" name="Google Shape;1534;p16"/>
          <p:cNvCxnSpPr/>
          <p:nvPr/>
        </p:nvCxnSpPr>
        <p:spPr>
          <a:xfrm flipH="1" rot="10800000">
            <a:off x="1858628" y="708522"/>
            <a:ext cx="3990000" cy="13500"/>
          </a:xfrm>
          <a:prstGeom prst="straightConnector1">
            <a:avLst/>
          </a:prstGeom>
          <a:noFill/>
          <a:ln cap="flat" cmpd="sng" w="28575">
            <a:solidFill>
              <a:schemeClr val="dk2"/>
            </a:solidFill>
            <a:prstDash val="solid"/>
            <a:round/>
            <a:headEnd len="med" w="med" type="oval"/>
            <a:tailEnd len="med" w="med" type="oval"/>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8" name="Shape 1538"/>
        <p:cNvGrpSpPr/>
        <p:nvPr/>
      </p:nvGrpSpPr>
      <p:grpSpPr>
        <a:xfrm>
          <a:off x="0" y="0"/>
          <a:ext cx="0" cy="0"/>
          <a:chOff x="0" y="0"/>
          <a:chExt cx="0" cy="0"/>
        </a:xfrm>
      </p:grpSpPr>
      <p:grpSp>
        <p:nvGrpSpPr>
          <p:cNvPr id="1539" name="Google Shape;1539;p17"/>
          <p:cNvGrpSpPr/>
          <p:nvPr/>
        </p:nvGrpSpPr>
        <p:grpSpPr>
          <a:xfrm rot="-611115">
            <a:off x="7281833" y="19115"/>
            <a:ext cx="220984" cy="197304"/>
            <a:chOff x="-1149800" y="801700"/>
            <a:chExt cx="247950" cy="167700"/>
          </a:xfrm>
        </p:grpSpPr>
        <p:sp>
          <p:nvSpPr>
            <p:cNvPr id="1540" name="Google Shape;154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2" name="Google Shape;1542;p17"/>
          <p:cNvGrpSpPr/>
          <p:nvPr/>
        </p:nvGrpSpPr>
        <p:grpSpPr>
          <a:xfrm rot="-611115">
            <a:off x="6367435" y="19115"/>
            <a:ext cx="220984" cy="197304"/>
            <a:chOff x="-1149800" y="801700"/>
            <a:chExt cx="247950" cy="167700"/>
          </a:xfrm>
        </p:grpSpPr>
        <p:sp>
          <p:nvSpPr>
            <p:cNvPr id="1543" name="Google Shape;154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5" name="Google Shape;1545;p17"/>
          <p:cNvGrpSpPr/>
          <p:nvPr/>
        </p:nvGrpSpPr>
        <p:grpSpPr>
          <a:xfrm rot="-611115">
            <a:off x="6672235" y="19115"/>
            <a:ext cx="220984" cy="197304"/>
            <a:chOff x="-1149800" y="801700"/>
            <a:chExt cx="247950" cy="167700"/>
          </a:xfrm>
        </p:grpSpPr>
        <p:sp>
          <p:nvSpPr>
            <p:cNvPr id="1546" name="Google Shape;154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8" name="Google Shape;1548;p17"/>
          <p:cNvGrpSpPr/>
          <p:nvPr/>
        </p:nvGrpSpPr>
        <p:grpSpPr>
          <a:xfrm rot="-611115">
            <a:off x="6977034" y="19115"/>
            <a:ext cx="220984" cy="197304"/>
            <a:chOff x="-1149800" y="801700"/>
            <a:chExt cx="247950" cy="167700"/>
          </a:xfrm>
        </p:grpSpPr>
        <p:sp>
          <p:nvSpPr>
            <p:cNvPr id="1549" name="Google Shape;154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1" name="Google Shape;1551;p17"/>
          <p:cNvGrpSpPr/>
          <p:nvPr/>
        </p:nvGrpSpPr>
        <p:grpSpPr>
          <a:xfrm rot="-611115">
            <a:off x="6062636" y="19115"/>
            <a:ext cx="220984" cy="197304"/>
            <a:chOff x="-1149800" y="801700"/>
            <a:chExt cx="247950" cy="167700"/>
          </a:xfrm>
        </p:grpSpPr>
        <p:sp>
          <p:nvSpPr>
            <p:cNvPr id="1552" name="Google Shape;155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4" name="Google Shape;1554;p17"/>
          <p:cNvGrpSpPr/>
          <p:nvPr/>
        </p:nvGrpSpPr>
        <p:grpSpPr>
          <a:xfrm rot="-611115">
            <a:off x="5757837" y="19115"/>
            <a:ext cx="220984" cy="197304"/>
            <a:chOff x="-1149800" y="801700"/>
            <a:chExt cx="247950" cy="167700"/>
          </a:xfrm>
        </p:grpSpPr>
        <p:sp>
          <p:nvSpPr>
            <p:cNvPr id="1555" name="Google Shape;155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7" name="Google Shape;1557;p17"/>
          <p:cNvGrpSpPr/>
          <p:nvPr/>
        </p:nvGrpSpPr>
        <p:grpSpPr>
          <a:xfrm rot="-611115">
            <a:off x="5453038" y="19115"/>
            <a:ext cx="220984" cy="197304"/>
            <a:chOff x="-1149800" y="801700"/>
            <a:chExt cx="247950" cy="167700"/>
          </a:xfrm>
        </p:grpSpPr>
        <p:sp>
          <p:nvSpPr>
            <p:cNvPr id="1558" name="Google Shape;155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0" name="Google Shape;1560;p17"/>
          <p:cNvGrpSpPr/>
          <p:nvPr/>
        </p:nvGrpSpPr>
        <p:grpSpPr>
          <a:xfrm rot="-611115">
            <a:off x="5148239" y="19115"/>
            <a:ext cx="220984" cy="197304"/>
            <a:chOff x="-1149800" y="801700"/>
            <a:chExt cx="247950" cy="167700"/>
          </a:xfrm>
        </p:grpSpPr>
        <p:sp>
          <p:nvSpPr>
            <p:cNvPr id="1561" name="Google Shape;156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3" name="Google Shape;1563;p17"/>
          <p:cNvGrpSpPr/>
          <p:nvPr/>
        </p:nvGrpSpPr>
        <p:grpSpPr>
          <a:xfrm rot="-611115">
            <a:off x="4843440" y="19115"/>
            <a:ext cx="220984" cy="197304"/>
            <a:chOff x="-1149800" y="801700"/>
            <a:chExt cx="247950" cy="167700"/>
          </a:xfrm>
        </p:grpSpPr>
        <p:sp>
          <p:nvSpPr>
            <p:cNvPr id="1564" name="Google Shape;156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6" name="Google Shape;1566;p17"/>
          <p:cNvGrpSpPr/>
          <p:nvPr/>
        </p:nvGrpSpPr>
        <p:grpSpPr>
          <a:xfrm rot="-611115">
            <a:off x="4538641" y="19115"/>
            <a:ext cx="220984" cy="197304"/>
            <a:chOff x="-1149800" y="801700"/>
            <a:chExt cx="247950" cy="167700"/>
          </a:xfrm>
        </p:grpSpPr>
        <p:sp>
          <p:nvSpPr>
            <p:cNvPr id="1567" name="Google Shape;156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9" name="Google Shape;1569;p17"/>
          <p:cNvGrpSpPr/>
          <p:nvPr/>
        </p:nvGrpSpPr>
        <p:grpSpPr>
          <a:xfrm rot="-611115">
            <a:off x="4233842" y="19115"/>
            <a:ext cx="220984" cy="197304"/>
            <a:chOff x="-1149800" y="801700"/>
            <a:chExt cx="247950" cy="167700"/>
          </a:xfrm>
        </p:grpSpPr>
        <p:sp>
          <p:nvSpPr>
            <p:cNvPr id="1570" name="Google Shape;157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2" name="Google Shape;1572;p17"/>
          <p:cNvGrpSpPr/>
          <p:nvPr/>
        </p:nvGrpSpPr>
        <p:grpSpPr>
          <a:xfrm rot="-611115">
            <a:off x="3963568" y="19115"/>
            <a:ext cx="220984" cy="197304"/>
            <a:chOff x="-1149800" y="801700"/>
            <a:chExt cx="247950" cy="167700"/>
          </a:xfrm>
        </p:grpSpPr>
        <p:sp>
          <p:nvSpPr>
            <p:cNvPr id="1573" name="Google Shape;157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5" name="Google Shape;1575;p17"/>
          <p:cNvGrpSpPr/>
          <p:nvPr/>
        </p:nvGrpSpPr>
        <p:grpSpPr>
          <a:xfrm rot="-611115">
            <a:off x="3693294" y="19115"/>
            <a:ext cx="220984" cy="197304"/>
            <a:chOff x="-1149800" y="801700"/>
            <a:chExt cx="247950" cy="167700"/>
          </a:xfrm>
        </p:grpSpPr>
        <p:sp>
          <p:nvSpPr>
            <p:cNvPr id="1576" name="Google Shape;157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8" name="Google Shape;1578;p17"/>
          <p:cNvGrpSpPr/>
          <p:nvPr/>
        </p:nvGrpSpPr>
        <p:grpSpPr>
          <a:xfrm rot="-611115">
            <a:off x="3423019" y="19115"/>
            <a:ext cx="220984" cy="197304"/>
            <a:chOff x="-1149800" y="801700"/>
            <a:chExt cx="247950" cy="167700"/>
          </a:xfrm>
        </p:grpSpPr>
        <p:sp>
          <p:nvSpPr>
            <p:cNvPr id="1579" name="Google Shape;157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1" name="Google Shape;1581;p17"/>
          <p:cNvGrpSpPr/>
          <p:nvPr/>
        </p:nvGrpSpPr>
        <p:grpSpPr>
          <a:xfrm rot="-611115">
            <a:off x="3152745" y="19115"/>
            <a:ext cx="220984" cy="197304"/>
            <a:chOff x="-1149800" y="801700"/>
            <a:chExt cx="247950" cy="167700"/>
          </a:xfrm>
        </p:grpSpPr>
        <p:sp>
          <p:nvSpPr>
            <p:cNvPr id="1582" name="Google Shape;158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4" name="Google Shape;1584;p17"/>
          <p:cNvGrpSpPr/>
          <p:nvPr/>
        </p:nvGrpSpPr>
        <p:grpSpPr>
          <a:xfrm rot="-611115">
            <a:off x="2882471" y="19115"/>
            <a:ext cx="220984" cy="197304"/>
            <a:chOff x="-1149800" y="801700"/>
            <a:chExt cx="247950" cy="167700"/>
          </a:xfrm>
        </p:grpSpPr>
        <p:sp>
          <p:nvSpPr>
            <p:cNvPr id="1585" name="Google Shape;158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7" name="Google Shape;1587;p17"/>
          <p:cNvGrpSpPr/>
          <p:nvPr/>
        </p:nvGrpSpPr>
        <p:grpSpPr>
          <a:xfrm rot="-611115">
            <a:off x="2612197" y="19115"/>
            <a:ext cx="220984" cy="197304"/>
            <a:chOff x="-1149800" y="801700"/>
            <a:chExt cx="247950" cy="167700"/>
          </a:xfrm>
        </p:grpSpPr>
        <p:sp>
          <p:nvSpPr>
            <p:cNvPr id="1588" name="Google Shape;158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0" name="Google Shape;1590;p17"/>
          <p:cNvGrpSpPr/>
          <p:nvPr/>
        </p:nvGrpSpPr>
        <p:grpSpPr>
          <a:xfrm rot="-611115">
            <a:off x="2341923" y="19115"/>
            <a:ext cx="220984" cy="197304"/>
            <a:chOff x="-1149800" y="801700"/>
            <a:chExt cx="247950" cy="167700"/>
          </a:xfrm>
        </p:grpSpPr>
        <p:sp>
          <p:nvSpPr>
            <p:cNvPr id="1591" name="Google Shape;159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3" name="Google Shape;1593;p17"/>
          <p:cNvGrpSpPr/>
          <p:nvPr/>
        </p:nvGrpSpPr>
        <p:grpSpPr>
          <a:xfrm rot="-611115">
            <a:off x="2071648" y="19115"/>
            <a:ext cx="220984" cy="197304"/>
            <a:chOff x="-1149800" y="801700"/>
            <a:chExt cx="247950" cy="167700"/>
          </a:xfrm>
        </p:grpSpPr>
        <p:sp>
          <p:nvSpPr>
            <p:cNvPr id="1594" name="Google Shape;159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6" name="Google Shape;1596;p17"/>
          <p:cNvGrpSpPr/>
          <p:nvPr/>
        </p:nvGrpSpPr>
        <p:grpSpPr>
          <a:xfrm rot="-611115">
            <a:off x="990552" y="19115"/>
            <a:ext cx="220984" cy="197304"/>
            <a:chOff x="-1149800" y="801700"/>
            <a:chExt cx="247950" cy="167700"/>
          </a:xfrm>
        </p:grpSpPr>
        <p:sp>
          <p:nvSpPr>
            <p:cNvPr id="1597" name="Google Shape;159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9" name="Google Shape;1599;p17"/>
          <p:cNvGrpSpPr/>
          <p:nvPr/>
        </p:nvGrpSpPr>
        <p:grpSpPr>
          <a:xfrm rot="-611115">
            <a:off x="1801374" y="19115"/>
            <a:ext cx="220984" cy="197304"/>
            <a:chOff x="-1149800" y="801700"/>
            <a:chExt cx="247950" cy="167700"/>
          </a:xfrm>
        </p:grpSpPr>
        <p:sp>
          <p:nvSpPr>
            <p:cNvPr id="1600" name="Google Shape;160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2" name="Google Shape;1602;p17"/>
          <p:cNvGrpSpPr/>
          <p:nvPr/>
        </p:nvGrpSpPr>
        <p:grpSpPr>
          <a:xfrm rot="-611115">
            <a:off x="1260826" y="19115"/>
            <a:ext cx="220984" cy="197304"/>
            <a:chOff x="-1149800" y="801700"/>
            <a:chExt cx="247950" cy="167700"/>
          </a:xfrm>
        </p:grpSpPr>
        <p:sp>
          <p:nvSpPr>
            <p:cNvPr id="1603" name="Google Shape;160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5" name="Google Shape;1605;p17"/>
          <p:cNvGrpSpPr/>
          <p:nvPr/>
        </p:nvGrpSpPr>
        <p:grpSpPr>
          <a:xfrm rot="-611115">
            <a:off x="1531100" y="19115"/>
            <a:ext cx="220984" cy="197304"/>
            <a:chOff x="-1149800" y="801700"/>
            <a:chExt cx="247950" cy="167700"/>
          </a:xfrm>
        </p:grpSpPr>
        <p:sp>
          <p:nvSpPr>
            <p:cNvPr id="1606" name="Google Shape;160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8" name="Google Shape;1608;p17"/>
          <p:cNvGrpSpPr/>
          <p:nvPr/>
        </p:nvGrpSpPr>
        <p:grpSpPr>
          <a:xfrm rot="-611115">
            <a:off x="450003" y="19115"/>
            <a:ext cx="220984" cy="197304"/>
            <a:chOff x="-1149800" y="801700"/>
            <a:chExt cx="247950" cy="167700"/>
          </a:xfrm>
        </p:grpSpPr>
        <p:sp>
          <p:nvSpPr>
            <p:cNvPr id="1609" name="Google Shape;160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1" name="Google Shape;1611;p17"/>
          <p:cNvGrpSpPr/>
          <p:nvPr/>
        </p:nvGrpSpPr>
        <p:grpSpPr>
          <a:xfrm rot="-611115">
            <a:off x="720277" y="19115"/>
            <a:ext cx="220984" cy="197304"/>
            <a:chOff x="-1149800" y="801700"/>
            <a:chExt cx="247950" cy="167700"/>
          </a:xfrm>
        </p:grpSpPr>
        <p:sp>
          <p:nvSpPr>
            <p:cNvPr id="1612" name="Google Shape;161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4" name="Google Shape;1614;p17"/>
          <p:cNvGrpSpPr/>
          <p:nvPr/>
        </p:nvGrpSpPr>
        <p:grpSpPr>
          <a:xfrm rot="-6011115">
            <a:off x="21301" y="933505"/>
            <a:ext cx="220984" cy="197287"/>
            <a:chOff x="-1149800" y="801700"/>
            <a:chExt cx="247950" cy="167700"/>
          </a:xfrm>
        </p:grpSpPr>
        <p:sp>
          <p:nvSpPr>
            <p:cNvPr id="1615" name="Google Shape;161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7" name="Google Shape;1617;p17"/>
          <p:cNvGrpSpPr/>
          <p:nvPr/>
        </p:nvGrpSpPr>
        <p:grpSpPr>
          <a:xfrm rot="-6011115">
            <a:off x="21301" y="628704"/>
            <a:ext cx="220984" cy="197287"/>
            <a:chOff x="-1149800" y="801700"/>
            <a:chExt cx="247950" cy="167700"/>
          </a:xfrm>
        </p:grpSpPr>
        <p:sp>
          <p:nvSpPr>
            <p:cNvPr id="1618" name="Google Shape;161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0" name="Google Shape;1620;p17"/>
          <p:cNvGrpSpPr/>
          <p:nvPr/>
        </p:nvGrpSpPr>
        <p:grpSpPr>
          <a:xfrm rot="-6011115">
            <a:off x="21301" y="323904"/>
            <a:ext cx="220984" cy="197287"/>
            <a:chOff x="-1149800" y="801700"/>
            <a:chExt cx="247950" cy="167700"/>
          </a:xfrm>
        </p:grpSpPr>
        <p:sp>
          <p:nvSpPr>
            <p:cNvPr id="1621" name="Google Shape;162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3" name="Google Shape;1623;p17"/>
          <p:cNvGrpSpPr/>
          <p:nvPr/>
        </p:nvGrpSpPr>
        <p:grpSpPr>
          <a:xfrm rot="-6011115">
            <a:off x="21301" y="1238305"/>
            <a:ext cx="220984" cy="197287"/>
            <a:chOff x="-1149800" y="801700"/>
            <a:chExt cx="247950" cy="167700"/>
          </a:xfrm>
        </p:grpSpPr>
        <p:sp>
          <p:nvSpPr>
            <p:cNvPr id="1624" name="Google Shape;162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6" name="Google Shape;1626;p17"/>
          <p:cNvGrpSpPr/>
          <p:nvPr/>
        </p:nvGrpSpPr>
        <p:grpSpPr>
          <a:xfrm rot="-6011115">
            <a:off x="21301" y="1543105"/>
            <a:ext cx="220984" cy="197287"/>
            <a:chOff x="-1149800" y="801700"/>
            <a:chExt cx="247950" cy="167700"/>
          </a:xfrm>
        </p:grpSpPr>
        <p:sp>
          <p:nvSpPr>
            <p:cNvPr id="1627" name="Google Shape;162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9" name="Google Shape;1629;p17"/>
          <p:cNvGrpSpPr/>
          <p:nvPr/>
        </p:nvGrpSpPr>
        <p:grpSpPr>
          <a:xfrm rot="-6011115">
            <a:off x="21301" y="1847905"/>
            <a:ext cx="220984" cy="197287"/>
            <a:chOff x="-1149800" y="801700"/>
            <a:chExt cx="247950" cy="167700"/>
          </a:xfrm>
        </p:grpSpPr>
        <p:sp>
          <p:nvSpPr>
            <p:cNvPr id="1630" name="Google Shape;163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2" name="Google Shape;1632;p17"/>
          <p:cNvGrpSpPr/>
          <p:nvPr/>
        </p:nvGrpSpPr>
        <p:grpSpPr>
          <a:xfrm rot="-6011115">
            <a:off x="21301" y="2152705"/>
            <a:ext cx="220984" cy="197287"/>
            <a:chOff x="-1149800" y="801700"/>
            <a:chExt cx="247950" cy="167700"/>
          </a:xfrm>
        </p:grpSpPr>
        <p:sp>
          <p:nvSpPr>
            <p:cNvPr id="1633" name="Google Shape;163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5" name="Google Shape;1635;p17"/>
          <p:cNvGrpSpPr/>
          <p:nvPr/>
        </p:nvGrpSpPr>
        <p:grpSpPr>
          <a:xfrm rot="-6011115">
            <a:off x="21301" y="2457505"/>
            <a:ext cx="220984" cy="197287"/>
            <a:chOff x="-1149800" y="801700"/>
            <a:chExt cx="247950" cy="167700"/>
          </a:xfrm>
        </p:grpSpPr>
        <p:sp>
          <p:nvSpPr>
            <p:cNvPr id="1636" name="Google Shape;163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8" name="Google Shape;1638;p17"/>
          <p:cNvGrpSpPr/>
          <p:nvPr/>
        </p:nvGrpSpPr>
        <p:grpSpPr>
          <a:xfrm rot="-6011115">
            <a:off x="21301" y="2762305"/>
            <a:ext cx="220984" cy="197287"/>
            <a:chOff x="-1149800" y="801700"/>
            <a:chExt cx="247950" cy="167700"/>
          </a:xfrm>
        </p:grpSpPr>
        <p:sp>
          <p:nvSpPr>
            <p:cNvPr id="1639" name="Google Shape;163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1" name="Google Shape;1641;p17"/>
          <p:cNvGrpSpPr/>
          <p:nvPr/>
        </p:nvGrpSpPr>
        <p:grpSpPr>
          <a:xfrm rot="-6011115">
            <a:off x="21301" y="3067106"/>
            <a:ext cx="220984" cy="197287"/>
            <a:chOff x="-1149800" y="801700"/>
            <a:chExt cx="247950" cy="167700"/>
          </a:xfrm>
        </p:grpSpPr>
        <p:sp>
          <p:nvSpPr>
            <p:cNvPr id="1642" name="Google Shape;164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4" name="Google Shape;1644;p17"/>
          <p:cNvGrpSpPr/>
          <p:nvPr/>
        </p:nvGrpSpPr>
        <p:grpSpPr>
          <a:xfrm rot="-6011115">
            <a:off x="21301" y="3337381"/>
            <a:ext cx="220984" cy="197287"/>
            <a:chOff x="-1149800" y="801700"/>
            <a:chExt cx="247950" cy="167700"/>
          </a:xfrm>
        </p:grpSpPr>
        <p:sp>
          <p:nvSpPr>
            <p:cNvPr id="1645" name="Google Shape;164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7" name="Google Shape;1647;p17"/>
          <p:cNvGrpSpPr/>
          <p:nvPr/>
        </p:nvGrpSpPr>
        <p:grpSpPr>
          <a:xfrm rot="-6011115">
            <a:off x="21301" y="3607656"/>
            <a:ext cx="220984" cy="197287"/>
            <a:chOff x="-1149800" y="801700"/>
            <a:chExt cx="247950" cy="167700"/>
          </a:xfrm>
        </p:grpSpPr>
        <p:sp>
          <p:nvSpPr>
            <p:cNvPr id="1648" name="Google Shape;164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0" name="Google Shape;1650;p17"/>
          <p:cNvGrpSpPr/>
          <p:nvPr/>
        </p:nvGrpSpPr>
        <p:grpSpPr>
          <a:xfrm rot="-6011115">
            <a:off x="21301" y="3877931"/>
            <a:ext cx="220984" cy="197287"/>
            <a:chOff x="-1149800" y="801700"/>
            <a:chExt cx="247950" cy="167700"/>
          </a:xfrm>
        </p:grpSpPr>
        <p:sp>
          <p:nvSpPr>
            <p:cNvPr id="1651" name="Google Shape;165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3" name="Google Shape;1653;p17"/>
          <p:cNvGrpSpPr/>
          <p:nvPr/>
        </p:nvGrpSpPr>
        <p:grpSpPr>
          <a:xfrm rot="-6011115">
            <a:off x="21301" y="4148206"/>
            <a:ext cx="220984" cy="197287"/>
            <a:chOff x="-1149800" y="801700"/>
            <a:chExt cx="247950" cy="167700"/>
          </a:xfrm>
        </p:grpSpPr>
        <p:sp>
          <p:nvSpPr>
            <p:cNvPr id="1654" name="Google Shape;165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6" name="Google Shape;1656;p17"/>
          <p:cNvGrpSpPr/>
          <p:nvPr/>
        </p:nvGrpSpPr>
        <p:grpSpPr>
          <a:xfrm rot="-6011115">
            <a:off x="21301" y="4418481"/>
            <a:ext cx="220984" cy="197287"/>
            <a:chOff x="-1149800" y="801700"/>
            <a:chExt cx="247950" cy="167700"/>
          </a:xfrm>
        </p:grpSpPr>
        <p:sp>
          <p:nvSpPr>
            <p:cNvPr id="1657" name="Google Shape;165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9" name="Google Shape;1659;p17"/>
          <p:cNvGrpSpPr/>
          <p:nvPr/>
        </p:nvGrpSpPr>
        <p:grpSpPr>
          <a:xfrm rot="-6011115">
            <a:off x="21301" y="4688756"/>
            <a:ext cx="220984" cy="197287"/>
            <a:chOff x="-1149800" y="801700"/>
            <a:chExt cx="247950" cy="167700"/>
          </a:xfrm>
        </p:grpSpPr>
        <p:sp>
          <p:nvSpPr>
            <p:cNvPr id="1660" name="Google Shape;166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2" name="Google Shape;1662;p17"/>
          <p:cNvGrpSpPr/>
          <p:nvPr/>
        </p:nvGrpSpPr>
        <p:grpSpPr>
          <a:xfrm rot="-6011115">
            <a:off x="21301" y="4959032"/>
            <a:ext cx="220984" cy="197287"/>
            <a:chOff x="-1149800" y="801700"/>
            <a:chExt cx="247950" cy="167700"/>
          </a:xfrm>
        </p:grpSpPr>
        <p:sp>
          <p:nvSpPr>
            <p:cNvPr id="1663" name="Google Shape;166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5" name="Google Shape;1665;p17"/>
          <p:cNvGrpSpPr/>
          <p:nvPr/>
        </p:nvGrpSpPr>
        <p:grpSpPr>
          <a:xfrm rot="-6011115">
            <a:off x="21301" y="5229307"/>
            <a:ext cx="220984" cy="197287"/>
            <a:chOff x="-1149800" y="801700"/>
            <a:chExt cx="247950" cy="167700"/>
          </a:xfrm>
        </p:grpSpPr>
        <p:sp>
          <p:nvSpPr>
            <p:cNvPr id="1666" name="Google Shape;166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8" name="Google Shape;1668;p17"/>
          <p:cNvGrpSpPr/>
          <p:nvPr/>
        </p:nvGrpSpPr>
        <p:grpSpPr>
          <a:xfrm rot="-6011115">
            <a:off x="21301" y="6310407"/>
            <a:ext cx="220984" cy="197287"/>
            <a:chOff x="-1149800" y="801700"/>
            <a:chExt cx="247950" cy="167700"/>
          </a:xfrm>
        </p:grpSpPr>
        <p:sp>
          <p:nvSpPr>
            <p:cNvPr id="1669" name="Google Shape;166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1" name="Google Shape;1671;p17"/>
          <p:cNvGrpSpPr/>
          <p:nvPr/>
        </p:nvGrpSpPr>
        <p:grpSpPr>
          <a:xfrm rot="-6011115">
            <a:off x="21301" y="5499582"/>
            <a:ext cx="220984" cy="197287"/>
            <a:chOff x="-1149800" y="801700"/>
            <a:chExt cx="247950" cy="167700"/>
          </a:xfrm>
        </p:grpSpPr>
        <p:sp>
          <p:nvSpPr>
            <p:cNvPr id="1672" name="Google Shape;167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4" name="Google Shape;1674;p17"/>
          <p:cNvGrpSpPr/>
          <p:nvPr/>
        </p:nvGrpSpPr>
        <p:grpSpPr>
          <a:xfrm rot="-6011115">
            <a:off x="21301" y="6040132"/>
            <a:ext cx="220984" cy="197287"/>
            <a:chOff x="-1149800" y="801700"/>
            <a:chExt cx="247950" cy="167700"/>
          </a:xfrm>
        </p:grpSpPr>
        <p:sp>
          <p:nvSpPr>
            <p:cNvPr id="1675" name="Google Shape;167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7" name="Google Shape;1677;p17"/>
          <p:cNvGrpSpPr/>
          <p:nvPr/>
        </p:nvGrpSpPr>
        <p:grpSpPr>
          <a:xfrm rot="-6011115">
            <a:off x="21301" y="5769857"/>
            <a:ext cx="220984" cy="197287"/>
            <a:chOff x="-1149800" y="801700"/>
            <a:chExt cx="247950" cy="167700"/>
          </a:xfrm>
        </p:grpSpPr>
        <p:sp>
          <p:nvSpPr>
            <p:cNvPr id="1678" name="Google Shape;167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0" name="Google Shape;1680;p17"/>
          <p:cNvGrpSpPr/>
          <p:nvPr/>
        </p:nvGrpSpPr>
        <p:grpSpPr>
          <a:xfrm rot="-6011115">
            <a:off x="21301" y="6850958"/>
            <a:ext cx="220984" cy="197287"/>
            <a:chOff x="-1149800" y="801700"/>
            <a:chExt cx="247950" cy="167700"/>
          </a:xfrm>
        </p:grpSpPr>
        <p:sp>
          <p:nvSpPr>
            <p:cNvPr id="1681" name="Google Shape;168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3" name="Google Shape;1683;p17"/>
          <p:cNvGrpSpPr/>
          <p:nvPr/>
        </p:nvGrpSpPr>
        <p:grpSpPr>
          <a:xfrm rot="-6011115">
            <a:off x="21301" y="6580682"/>
            <a:ext cx="220984" cy="197287"/>
            <a:chOff x="-1149800" y="801700"/>
            <a:chExt cx="247950" cy="167700"/>
          </a:xfrm>
        </p:grpSpPr>
        <p:sp>
          <p:nvSpPr>
            <p:cNvPr id="1684" name="Google Shape;168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6" name="Google Shape;1686;p17"/>
          <p:cNvGrpSpPr/>
          <p:nvPr/>
        </p:nvGrpSpPr>
        <p:grpSpPr>
          <a:xfrm rot="-611115">
            <a:off x="179728" y="19090"/>
            <a:ext cx="220984" cy="197304"/>
            <a:chOff x="-1149800" y="801700"/>
            <a:chExt cx="247950" cy="167700"/>
          </a:xfrm>
        </p:grpSpPr>
        <p:sp>
          <p:nvSpPr>
            <p:cNvPr id="1687" name="Google Shape;168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9" name="Google Shape;1689;p17"/>
          <p:cNvGrpSpPr/>
          <p:nvPr/>
        </p:nvGrpSpPr>
        <p:grpSpPr>
          <a:xfrm rot="-6011115">
            <a:off x="7331751" y="4355755"/>
            <a:ext cx="220984" cy="197287"/>
            <a:chOff x="-1149800" y="801700"/>
            <a:chExt cx="247950" cy="167700"/>
          </a:xfrm>
        </p:grpSpPr>
        <p:sp>
          <p:nvSpPr>
            <p:cNvPr id="1690" name="Google Shape;169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2" name="Google Shape;1692;p17"/>
          <p:cNvGrpSpPr/>
          <p:nvPr/>
        </p:nvGrpSpPr>
        <p:grpSpPr>
          <a:xfrm rot="-6011115">
            <a:off x="7331751" y="4050954"/>
            <a:ext cx="220984" cy="197287"/>
            <a:chOff x="-1149800" y="801700"/>
            <a:chExt cx="247950" cy="167700"/>
          </a:xfrm>
        </p:grpSpPr>
        <p:sp>
          <p:nvSpPr>
            <p:cNvPr id="1693" name="Google Shape;169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5" name="Google Shape;1695;p17"/>
          <p:cNvGrpSpPr/>
          <p:nvPr/>
        </p:nvGrpSpPr>
        <p:grpSpPr>
          <a:xfrm rot="-6011115">
            <a:off x="7331751" y="3746154"/>
            <a:ext cx="220984" cy="197287"/>
            <a:chOff x="-1149800" y="801700"/>
            <a:chExt cx="247950" cy="167700"/>
          </a:xfrm>
        </p:grpSpPr>
        <p:sp>
          <p:nvSpPr>
            <p:cNvPr id="1696" name="Google Shape;169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8" name="Google Shape;1698;p17"/>
          <p:cNvGrpSpPr/>
          <p:nvPr/>
        </p:nvGrpSpPr>
        <p:grpSpPr>
          <a:xfrm rot="-6011115">
            <a:off x="7331751" y="4660555"/>
            <a:ext cx="220984" cy="197287"/>
            <a:chOff x="-1149800" y="801700"/>
            <a:chExt cx="247950" cy="167700"/>
          </a:xfrm>
        </p:grpSpPr>
        <p:sp>
          <p:nvSpPr>
            <p:cNvPr id="1699" name="Google Shape;169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1" name="Google Shape;1701;p17"/>
          <p:cNvGrpSpPr/>
          <p:nvPr/>
        </p:nvGrpSpPr>
        <p:grpSpPr>
          <a:xfrm rot="-6011115">
            <a:off x="7331751" y="4965355"/>
            <a:ext cx="220984" cy="197287"/>
            <a:chOff x="-1149800" y="801700"/>
            <a:chExt cx="247950" cy="167700"/>
          </a:xfrm>
        </p:grpSpPr>
        <p:sp>
          <p:nvSpPr>
            <p:cNvPr id="1702" name="Google Shape;170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4" name="Google Shape;1704;p17"/>
          <p:cNvGrpSpPr/>
          <p:nvPr/>
        </p:nvGrpSpPr>
        <p:grpSpPr>
          <a:xfrm rot="-6011115">
            <a:off x="7331751" y="5270155"/>
            <a:ext cx="220984" cy="197287"/>
            <a:chOff x="-1149800" y="801700"/>
            <a:chExt cx="247950" cy="167700"/>
          </a:xfrm>
        </p:grpSpPr>
        <p:sp>
          <p:nvSpPr>
            <p:cNvPr id="1705" name="Google Shape;170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7" name="Google Shape;1707;p17"/>
          <p:cNvGrpSpPr/>
          <p:nvPr/>
        </p:nvGrpSpPr>
        <p:grpSpPr>
          <a:xfrm rot="-6011115">
            <a:off x="7331751" y="5574955"/>
            <a:ext cx="220984" cy="197287"/>
            <a:chOff x="-1149800" y="801700"/>
            <a:chExt cx="247950" cy="167700"/>
          </a:xfrm>
        </p:grpSpPr>
        <p:sp>
          <p:nvSpPr>
            <p:cNvPr id="1708" name="Google Shape;170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0" name="Google Shape;1710;p17"/>
          <p:cNvGrpSpPr/>
          <p:nvPr/>
        </p:nvGrpSpPr>
        <p:grpSpPr>
          <a:xfrm rot="-6011115">
            <a:off x="7331751" y="5879755"/>
            <a:ext cx="220984" cy="197287"/>
            <a:chOff x="-1149800" y="801700"/>
            <a:chExt cx="247950" cy="167700"/>
          </a:xfrm>
        </p:grpSpPr>
        <p:sp>
          <p:nvSpPr>
            <p:cNvPr id="1711" name="Google Shape;171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3" name="Google Shape;1713;p17"/>
          <p:cNvGrpSpPr/>
          <p:nvPr/>
        </p:nvGrpSpPr>
        <p:grpSpPr>
          <a:xfrm rot="-6011115">
            <a:off x="7331751" y="6184555"/>
            <a:ext cx="220984" cy="197287"/>
            <a:chOff x="-1149800" y="801700"/>
            <a:chExt cx="247950" cy="167700"/>
          </a:xfrm>
        </p:grpSpPr>
        <p:sp>
          <p:nvSpPr>
            <p:cNvPr id="1714" name="Google Shape;171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6" name="Google Shape;1716;p17"/>
          <p:cNvGrpSpPr/>
          <p:nvPr/>
        </p:nvGrpSpPr>
        <p:grpSpPr>
          <a:xfrm rot="-6011115">
            <a:off x="7331751" y="6489356"/>
            <a:ext cx="220984" cy="197287"/>
            <a:chOff x="-1149800" y="801700"/>
            <a:chExt cx="247950" cy="167700"/>
          </a:xfrm>
        </p:grpSpPr>
        <p:sp>
          <p:nvSpPr>
            <p:cNvPr id="1717" name="Google Shape;171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9" name="Google Shape;1719;p17"/>
          <p:cNvGrpSpPr/>
          <p:nvPr/>
        </p:nvGrpSpPr>
        <p:grpSpPr>
          <a:xfrm rot="-6011115">
            <a:off x="7331751" y="6759631"/>
            <a:ext cx="220984" cy="197287"/>
            <a:chOff x="-1149800" y="801700"/>
            <a:chExt cx="247950" cy="167700"/>
          </a:xfrm>
        </p:grpSpPr>
        <p:sp>
          <p:nvSpPr>
            <p:cNvPr id="1720" name="Google Shape;172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2" name="Google Shape;1722;p17"/>
          <p:cNvGrpSpPr/>
          <p:nvPr/>
        </p:nvGrpSpPr>
        <p:grpSpPr>
          <a:xfrm rot="-6011115">
            <a:off x="7331751" y="7029906"/>
            <a:ext cx="220984" cy="197287"/>
            <a:chOff x="-1149800" y="801700"/>
            <a:chExt cx="247950" cy="167700"/>
          </a:xfrm>
        </p:grpSpPr>
        <p:sp>
          <p:nvSpPr>
            <p:cNvPr id="1723" name="Google Shape;172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5" name="Google Shape;1725;p17"/>
          <p:cNvGrpSpPr/>
          <p:nvPr/>
        </p:nvGrpSpPr>
        <p:grpSpPr>
          <a:xfrm rot="-6011115">
            <a:off x="7331751" y="7300181"/>
            <a:ext cx="220984" cy="197287"/>
            <a:chOff x="-1149800" y="801700"/>
            <a:chExt cx="247950" cy="167700"/>
          </a:xfrm>
        </p:grpSpPr>
        <p:sp>
          <p:nvSpPr>
            <p:cNvPr id="1726" name="Google Shape;172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8" name="Google Shape;1728;p17"/>
          <p:cNvGrpSpPr/>
          <p:nvPr/>
        </p:nvGrpSpPr>
        <p:grpSpPr>
          <a:xfrm rot="-6011115">
            <a:off x="7331751" y="7570456"/>
            <a:ext cx="220984" cy="197287"/>
            <a:chOff x="-1149800" y="801700"/>
            <a:chExt cx="247950" cy="167700"/>
          </a:xfrm>
        </p:grpSpPr>
        <p:sp>
          <p:nvSpPr>
            <p:cNvPr id="1729" name="Google Shape;172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1" name="Google Shape;1731;p17"/>
          <p:cNvGrpSpPr/>
          <p:nvPr/>
        </p:nvGrpSpPr>
        <p:grpSpPr>
          <a:xfrm rot="-6011115">
            <a:off x="7331751" y="7840731"/>
            <a:ext cx="220984" cy="197287"/>
            <a:chOff x="-1149800" y="801700"/>
            <a:chExt cx="247950" cy="167700"/>
          </a:xfrm>
        </p:grpSpPr>
        <p:sp>
          <p:nvSpPr>
            <p:cNvPr id="1732" name="Google Shape;173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4" name="Google Shape;1734;p17"/>
          <p:cNvGrpSpPr/>
          <p:nvPr/>
        </p:nvGrpSpPr>
        <p:grpSpPr>
          <a:xfrm rot="-6011115">
            <a:off x="7331751" y="8111006"/>
            <a:ext cx="220984" cy="197287"/>
            <a:chOff x="-1149800" y="801700"/>
            <a:chExt cx="247950" cy="167700"/>
          </a:xfrm>
        </p:grpSpPr>
        <p:sp>
          <p:nvSpPr>
            <p:cNvPr id="1735" name="Google Shape;173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7" name="Google Shape;1737;p17"/>
          <p:cNvGrpSpPr/>
          <p:nvPr/>
        </p:nvGrpSpPr>
        <p:grpSpPr>
          <a:xfrm rot="-6011115">
            <a:off x="7331751" y="8381282"/>
            <a:ext cx="220984" cy="197287"/>
            <a:chOff x="-1149800" y="801700"/>
            <a:chExt cx="247950" cy="167700"/>
          </a:xfrm>
        </p:grpSpPr>
        <p:sp>
          <p:nvSpPr>
            <p:cNvPr id="1738" name="Google Shape;173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0" name="Google Shape;1740;p17"/>
          <p:cNvGrpSpPr/>
          <p:nvPr/>
        </p:nvGrpSpPr>
        <p:grpSpPr>
          <a:xfrm rot="-6011115">
            <a:off x="7331751" y="8651557"/>
            <a:ext cx="220984" cy="197287"/>
            <a:chOff x="-1149800" y="801700"/>
            <a:chExt cx="247950" cy="167700"/>
          </a:xfrm>
        </p:grpSpPr>
        <p:sp>
          <p:nvSpPr>
            <p:cNvPr id="1741" name="Google Shape;174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3" name="Google Shape;1743;p17"/>
          <p:cNvGrpSpPr/>
          <p:nvPr/>
        </p:nvGrpSpPr>
        <p:grpSpPr>
          <a:xfrm rot="-6011115">
            <a:off x="7331751" y="9732657"/>
            <a:ext cx="220984" cy="197287"/>
            <a:chOff x="-1149800" y="801700"/>
            <a:chExt cx="247950" cy="167700"/>
          </a:xfrm>
        </p:grpSpPr>
        <p:sp>
          <p:nvSpPr>
            <p:cNvPr id="1744" name="Google Shape;174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6" name="Google Shape;1746;p17"/>
          <p:cNvGrpSpPr/>
          <p:nvPr/>
        </p:nvGrpSpPr>
        <p:grpSpPr>
          <a:xfrm rot="-6011115">
            <a:off x="7331751" y="8921832"/>
            <a:ext cx="220984" cy="197287"/>
            <a:chOff x="-1149800" y="801700"/>
            <a:chExt cx="247950" cy="167700"/>
          </a:xfrm>
        </p:grpSpPr>
        <p:sp>
          <p:nvSpPr>
            <p:cNvPr id="1747" name="Google Shape;174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9" name="Google Shape;1749;p17"/>
          <p:cNvGrpSpPr/>
          <p:nvPr/>
        </p:nvGrpSpPr>
        <p:grpSpPr>
          <a:xfrm rot="-6011115">
            <a:off x="7331751" y="9462382"/>
            <a:ext cx="220984" cy="197287"/>
            <a:chOff x="-1149800" y="801700"/>
            <a:chExt cx="247950" cy="167700"/>
          </a:xfrm>
        </p:grpSpPr>
        <p:sp>
          <p:nvSpPr>
            <p:cNvPr id="1750" name="Google Shape;175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2" name="Google Shape;1752;p17"/>
          <p:cNvGrpSpPr/>
          <p:nvPr/>
        </p:nvGrpSpPr>
        <p:grpSpPr>
          <a:xfrm rot="-6011115">
            <a:off x="7331751" y="9192107"/>
            <a:ext cx="220984" cy="197287"/>
            <a:chOff x="-1149800" y="801700"/>
            <a:chExt cx="247950" cy="167700"/>
          </a:xfrm>
        </p:grpSpPr>
        <p:sp>
          <p:nvSpPr>
            <p:cNvPr id="1753" name="Google Shape;175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5" name="Google Shape;1755;p17"/>
          <p:cNvGrpSpPr/>
          <p:nvPr/>
        </p:nvGrpSpPr>
        <p:grpSpPr>
          <a:xfrm rot="-6011115">
            <a:off x="7331751" y="10273208"/>
            <a:ext cx="220984" cy="197287"/>
            <a:chOff x="-1149800" y="801700"/>
            <a:chExt cx="247950" cy="167700"/>
          </a:xfrm>
        </p:grpSpPr>
        <p:sp>
          <p:nvSpPr>
            <p:cNvPr id="1756" name="Google Shape;175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8" name="Google Shape;1758;p17"/>
          <p:cNvGrpSpPr/>
          <p:nvPr/>
        </p:nvGrpSpPr>
        <p:grpSpPr>
          <a:xfrm rot="-6011115">
            <a:off x="7331751" y="10002932"/>
            <a:ext cx="220984" cy="197287"/>
            <a:chOff x="-1149800" y="801700"/>
            <a:chExt cx="247950" cy="167700"/>
          </a:xfrm>
        </p:grpSpPr>
        <p:sp>
          <p:nvSpPr>
            <p:cNvPr id="1759" name="Google Shape;175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1" name="Google Shape;1761;p17"/>
          <p:cNvGrpSpPr/>
          <p:nvPr/>
        </p:nvGrpSpPr>
        <p:grpSpPr>
          <a:xfrm rot="-611115">
            <a:off x="7120208" y="10462265"/>
            <a:ext cx="220984" cy="197304"/>
            <a:chOff x="-1149800" y="801700"/>
            <a:chExt cx="247950" cy="167700"/>
          </a:xfrm>
        </p:grpSpPr>
        <p:sp>
          <p:nvSpPr>
            <p:cNvPr id="1762" name="Google Shape;176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4" name="Google Shape;1764;p17"/>
          <p:cNvGrpSpPr/>
          <p:nvPr/>
        </p:nvGrpSpPr>
        <p:grpSpPr>
          <a:xfrm rot="-611115">
            <a:off x="6205810" y="10462265"/>
            <a:ext cx="220984" cy="197304"/>
            <a:chOff x="-1149800" y="801700"/>
            <a:chExt cx="247950" cy="167700"/>
          </a:xfrm>
        </p:grpSpPr>
        <p:sp>
          <p:nvSpPr>
            <p:cNvPr id="1765" name="Google Shape;176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7" name="Google Shape;1767;p17"/>
          <p:cNvGrpSpPr/>
          <p:nvPr/>
        </p:nvGrpSpPr>
        <p:grpSpPr>
          <a:xfrm rot="-611115">
            <a:off x="6510610" y="10462265"/>
            <a:ext cx="220984" cy="197304"/>
            <a:chOff x="-1149800" y="801700"/>
            <a:chExt cx="247950" cy="167700"/>
          </a:xfrm>
        </p:grpSpPr>
        <p:sp>
          <p:nvSpPr>
            <p:cNvPr id="1768" name="Google Shape;176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0" name="Google Shape;1770;p17"/>
          <p:cNvGrpSpPr/>
          <p:nvPr/>
        </p:nvGrpSpPr>
        <p:grpSpPr>
          <a:xfrm rot="-611115">
            <a:off x="6815409" y="10462265"/>
            <a:ext cx="220984" cy="197304"/>
            <a:chOff x="-1149800" y="801700"/>
            <a:chExt cx="247950" cy="167700"/>
          </a:xfrm>
        </p:grpSpPr>
        <p:sp>
          <p:nvSpPr>
            <p:cNvPr id="1771" name="Google Shape;177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3" name="Google Shape;1773;p17"/>
          <p:cNvGrpSpPr/>
          <p:nvPr/>
        </p:nvGrpSpPr>
        <p:grpSpPr>
          <a:xfrm rot="-611115">
            <a:off x="5901011" y="10462265"/>
            <a:ext cx="220984" cy="197304"/>
            <a:chOff x="-1149800" y="801700"/>
            <a:chExt cx="247950" cy="167700"/>
          </a:xfrm>
        </p:grpSpPr>
        <p:sp>
          <p:nvSpPr>
            <p:cNvPr id="1774" name="Google Shape;177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6" name="Google Shape;1776;p17"/>
          <p:cNvGrpSpPr/>
          <p:nvPr/>
        </p:nvGrpSpPr>
        <p:grpSpPr>
          <a:xfrm rot="-611115">
            <a:off x="5596212" y="10462265"/>
            <a:ext cx="220984" cy="197304"/>
            <a:chOff x="-1149800" y="801700"/>
            <a:chExt cx="247950" cy="167700"/>
          </a:xfrm>
        </p:grpSpPr>
        <p:sp>
          <p:nvSpPr>
            <p:cNvPr id="1777" name="Google Shape;177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9" name="Google Shape;1779;p17"/>
          <p:cNvGrpSpPr/>
          <p:nvPr/>
        </p:nvGrpSpPr>
        <p:grpSpPr>
          <a:xfrm rot="-611115">
            <a:off x="5291413" y="10462265"/>
            <a:ext cx="220984" cy="197304"/>
            <a:chOff x="-1149800" y="801700"/>
            <a:chExt cx="247950" cy="167700"/>
          </a:xfrm>
        </p:grpSpPr>
        <p:sp>
          <p:nvSpPr>
            <p:cNvPr id="1780" name="Google Shape;178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2" name="Google Shape;1782;p17"/>
          <p:cNvGrpSpPr/>
          <p:nvPr/>
        </p:nvGrpSpPr>
        <p:grpSpPr>
          <a:xfrm rot="-611115">
            <a:off x="4986614" y="10462265"/>
            <a:ext cx="220984" cy="197304"/>
            <a:chOff x="-1149800" y="801700"/>
            <a:chExt cx="247950" cy="167700"/>
          </a:xfrm>
        </p:grpSpPr>
        <p:sp>
          <p:nvSpPr>
            <p:cNvPr id="1783" name="Google Shape;178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5" name="Google Shape;1785;p17"/>
          <p:cNvGrpSpPr/>
          <p:nvPr/>
        </p:nvGrpSpPr>
        <p:grpSpPr>
          <a:xfrm rot="-611115">
            <a:off x="4681815" y="10462265"/>
            <a:ext cx="220984" cy="197304"/>
            <a:chOff x="-1149800" y="801700"/>
            <a:chExt cx="247950" cy="167700"/>
          </a:xfrm>
        </p:grpSpPr>
        <p:sp>
          <p:nvSpPr>
            <p:cNvPr id="1786" name="Google Shape;178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8" name="Google Shape;1788;p17"/>
          <p:cNvGrpSpPr/>
          <p:nvPr/>
        </p:nvGrpSpPr>
        <p:grpSpPr>
          <a:xfrm rot="-611115">
            <a:off x="4377016" y="10462265"/>
            <a:ext cx="220984" cy="197304"/>
            <a:chOff x="-1149800" y="801700"/>
            <a:chExt cx="247950" cy="167700"/>
          </a:xfrm>
        </p:grpSpPr>
        <p:sp>
          <p:nvSpPr>
            <p:cNvPr id="1789" name="Google Shape;178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1" name="Google Shape;1791;p17"/>
          <p:cNvGrpSpPr/>
          <p:nvPr/>
        </p:nvGrpSpPr>
        <p:grpSpPr>
          <a:xfrm rot="-611115">
            <a:off x="4072217" y="10462265"/>
            <a:ext cx="220984" cy="197304"/>
            <a:chOff x="-1149800" y="801700"/>
            <a:chExt cx="247950" cy="167700"/>
          </a:xfrm>
        </p:grpSpPr>
        <p:sp>
          <p:nvSpPr>
            <p:cNvPr id="1792" name="Google Shape;179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4" name="Google Shape;1794;p17"/>
          <p:cNvGrpSpPr/>
          <p:nvPr/>
        </p:nvGrpSpPr>
        <p:grpSpPr>
          <a:xfrm rot="-611115">
            <a:off x="3801943" y="10462265"/>
            <a:ext cx="220984" cy="197304"/>
            <a:chOff x="-1149800" y="801700"/>
            <a:chExt cx="247950" cy="167700"/>
          </a:xfrm>
        </p:grpSpPr>
        <p:sp>
          <p:nvSpPr>
            <p:cNvPr id="1795" name="Google Shape;179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7" name="Google Shape;1797;p17"/>
          <p:cNvGrpSpPr/>
          <p:nvPr/>
        </p:nvGrpSpPr>
        <p:grpSpPr>
          <a:xfrm rot="-611115">
            <a:off x="3531669" y="10462265"/>
            <a:ext cx="220984" cy="197304"/>
            <a:chOff x="-1149800" y="801700"/>
            <a:chExt cx="247950" cy="167700"/>
          </a:xfrm>
        </p:grpSpPr>
        <p:sp>
          <p:nvSpPr>
            <p:cNvPr id="1798" name="Google Shape;179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0" name="Google Shape;1800;p17"/>
          <p:cNvGrpSpPr/>
          <p:nvPr/>
        </p:nvGrpSpPr>
        <p:grpSpPr>
          <a:xfrm rot="-611115">
            <a:off x="3261394" y="10462265"/>
            <a:ext cx="220984" cy="197304"/>
            <a:chOff x="-1149800" y="801700"/>
            <a:chExt cx="247950" cy="167700"/>
          </a:xfrm>
        </p:grpSpPr>
        <p:sp>
          <p:nvSpPr>
            <p:cNvPr id="1801" name="Google Shape;180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3" name="Google Shape;1803;p17"/>
          <p:cNvGrpSpPr/>
          <p:nvPr/>
        </p:nvGrpSpPr>
        <p:grpSpPr>
          <a:xfrm rot="-611115">
            <a:off x="2991120" y="10462265"/>
            <a:ext cx="220984" cy="197304"/>
            <a:chOff x="-1149800" y="801700"/>
            <a:chExt cx="247950" cy="167700"/>
          </a:xfrm>
        </p:grpSpPr>
        <p:sp>
          <p:nvSpPr>
            <p:cNvPr id="1804" name="Google Shape;180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6" name="Google Shape;1806;p17"/>
          <p:cNvGrpSpPr/>
          <p:nvPr/>
        </p:nvGrpSpPr>
        <p:grpSpPr>
          <a:xfrm rot="-611115">
            <a:off x="2720846" y="10462265"/>
            <a:ext cx="220984" cy="197304"/>
            <a:chOff x="-1149800" y="801700"/>
            <a:chExt cx="247950" cy="167700"/>
          </a:xfrm>
        </p:grpSpPr>
        <p:sp>
          <p:nvSpPr>
            <p:cNvPr id="1807" name="Google Shape;180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9" name="Google Shape;1809;p17"/>
          <p:cNvGrpSpPr/>
          <p:nvPr/>
        </p:nvGrpSpPr>
        <p:grpSpPr>
          <a:xfrm rot="-611115">
            <a:off x="2450572" y="10462265"/>
            <a:ext cx="220984" cy="197304"/>
            <a:chOff x="-1149800" y="801700"/>
            <a:chExt cx="247950" cy="167700"/>
          </a:xfrm>
        </p:grpSpPr>
        <p:sp>
          <p:nvSpPr>
            <p:cNvPr id="1810" name="Google Shape;181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2" name="Google Shape;1812;p17"/>
          <p:cNvGrpSpPr/>
          <p:nvPr/>
        </p:nvGrpSpPr>
        <p:grpSpPr>
          <a:xfrm rot="-611115">
            <a:off x="2180298" y="10462265"/>
            <a:ext cx="220984" cy="197304"/>
            <a:chOff x="-1149800" y="801700"/>
            <a:chExt cx="247950" cy="167700"/>
          </a:xfrm>
        </p:grpSpPr>
        <p:sp>
          <p:nvSpPr>
            <p:cNvPr id="1813" name="Google Shape;181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5" name="Google Shape;1815;p17"/>
          <p:cNvGrpSpPr/>
          <p:nvPr/>
        </p:nvGrpSpPr>
        <p:grpSpPr>
          <a:xfrm rot="-611115">
            <a:off x="1910023" y="10462265"/>
            <a:ext cx="220984" cy="197304"/>
            <a:chOff x="-1149800" y="801700"/>
            <a:chExt cx="247950" cy="167700"/>
          </a:xfrm>
        </p:grpSpPr>
        <p:sp>
          <p:nvSpPr>
            <p:cNvPr id="1816" name="Google Shape;181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8" name="Google Shape;1818;p17"/>
          <p:cNvGrpSpPr/>
          <p:nvPr/>
        </p:nvGrpSpPr>
        <p:grpSpPr>
          <a:xfrm rot="-611115">
            <a:off x="828927" y="10462265"/>
            <a:ext cx="220984" cy="197304"/>
            <a:chOff x="-1149800" y="801700"/>
            <a:chExt cx="247950" cy="167700"/>
          </a:xfrm>
        </p:grpSpPr>
        <p:sp>
          <p:nvSpPr>
            <p:cNvPr id="1819" name="Google Shape;181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1" name="Google Shape;1821;p17"/>
          <p:cNvGrpSpPr/>
          <p:nvPr/>
        </p:nvGrpSpPr>
        <p:grpSpPr>
          <a:xfrm rot="-611115">
            <a:off x="1639749" y="10462265"/>
            <a:ext cx="220984" cy="197304"/>
            <a:chOff x="-1149800" y="801700"/>
            <a:chExt cx="247950" cy="167700"/>
          </a:xfrm>
        </p:grpSpPr>
        <p:sp>
          <p:nvSpPr>
            <p:cNvPr id="1822" name="Google Shape;182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4" name="Google Shape;1824;p17"/>
          <p:cNvGrpSpPr/>
          <p:nvPr/>
        </p:nvGrpSpPr>
        <p:grpSpPr>
          <a:xfrm rot="-611115">
            <a:off x="1099201" y="10462265"/>
            <a:ext cx="220984" cy="197304"/>
            <a:chOff x="-1149800" y="801700"/>
            <a:chExt cx="247950" cy="167700"/>
          </a:xfrm>
        </p:grpSpPr>
        <p:sp>
          <p:nvSpPr>
            <p:cNvPr id="1825" name="Google Shape;182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7" name="Google Shape;1827;p17"/>
          <p:cNvGrpSpPr/>
          <p:nvPr/>
        </p:nvGrpSpPr>
        <p:grpSpPr>
          <a:xfrm rot="-611115">
            <a:off x="1369475" y="10462265"/>
            <a:ext cx="220984" cy="197304"/>
            <a:chOff x="-1149800" y="801700"/>
            <a:chExt cx="247950" cy="167700"/>
          </a:xfrm>
        </p:grpSpPr>
        <p:sp>
          <p:nvSpPr>
            <p:cNvPr id="1828" name="Google Shape;182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0" name="Google Shape;1830;p17"/>
          <p:cNvGrpSpPr/>
          <p:nvPr/>
        </p:nvGrpSpPr>
        <p:grpSpPr>
          <a:xfrm rot="-611115">
            <a:off x="288378" y="10462265"/>
            <a:ext cx="220984" cy="197304"/>
            <a:chOff x="-1149800" y="801700"/>
            <a:chExt cx="247950" cy="167700"/>
          </a:xfrm>
        </p:grpSpPr>
        <p:sp>
          <p:nvSpPr>
            <p:cNvPr id="1831" name="Google Shape;183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3" name="Google Shape;1833;p17"/>
          <p:cNvGrpSpPr/>
          <p:nvPr/>
        </p:nvGrpSpPr>
        <p:grpSpPr>
          <a:xfrm rot="-611115">
            <a:off x="558652" y="10462265"/>
            <a:ext cx="220984" cy="197304"/>
            <a:chOff x="-1149800" y="801700"/>
            <a:chExt cx="247950" cy="167700"/>
          </a:xfrm>
        </p:grpSpPr>
        <p:sp>
          <p:nvSpPr>
            <p:cNvPr id="1834" name="Google Shape;183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6" name="Google Shape;1836;p17"/>
          <p:cNvGrpSpPr/>
          <p:nvPr/>
        </p:nvGrpSpPr>
        <p:grpSpPr>
          <a:xfrm rot="-611115">
            <a:off x="18103" y="10462240"/>
            <a:ext cx="220984" cy="197304"/>
            <a:chOff x="-1149800" y="801700"/>
            <a:chExt cx="247950" cy="167700"/>
          </a:xfrm>
        </p:grpSpPr>
        <p:sp>
          <p:nvSpPr>
            <p:cNvPr id="1837" name="Google Shape;183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1839" name="Google Shape;1839;p17"/>
          <p:cNvGraphicFramePr/>
          <p:nvPr/>
        </p:nvGraphicFramePr>
        <p:xfrm>
          <a:off x="442714" y="1156450"/>
          <a:ext cx="3000000" cy="3000000"/>
        </p:xfrm>
        <a:graphic>
          <a:graphicData uri="http://schemas.openxmlformats.org/drawingml/2006/table">
            <a:tbl>
              <a:tblPr>
                <a:noFill/>
                <a:tableStyleId>{113A9509-930A-409E-B555-A09F31EA976B}</a:tableStyleId>
              </a:tblPr>
              <a:tblGrid>
                <a:gridCol w="1979400"/>
                <a:gridCol w="4690800"/>
              </a:tblGrid>
              <a:tr h="656375">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Cardiac Arrhythmias</a:t>
                      </a:r>
                      <a:endParaRPr b="1" sz="1100">
                        <a:latin typeface="Titillium Web"/>
                        <a:ea typeface="Titillium Web"/>
                        <a:cs typeface="Titillium Web"/>
                        <a:sym typeface="Titillium Web"/>
                      </a:endParaRPr>
                    </a:p>
                  </a:txBody>
                  <a:tcPr marT="91425" marB="91425" marR="91425" marL="91425" anchor="ctr">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solidFill>
                      <a:srgbClr val="F4CCCC"/>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 In supraventricular</a:t>
                      </a:r>
                      <a:r>
                        <a:rPr lang="ar" sz="900">
                          <a:solidFill>
                            <a:srgbClr val="D9D9D9"/>
                          </a:solidFill>
                          <a:latin typeface="Titillium Web"/>
                          <a:ea typeface="Titillium Web"/>
                          <a:cs typeface="Titillium Web"/>
                          <a:sym typeface="Titillium Web"/>
                        </a:rPr>
                        <a:t> </a:t>
                      </a:r>
                      <a:r>
                        <a:rPr lang="ar" sz="900">
                          <a:solidFill>
                            <a:srgbClr val="999999"/>
                          </a:solidFill>
                          <a:latin typeface="Titillium Web"/>
                          <a:ea typeface="Titillium Web"/>
                          <a:cs typeface="Titillium Web"/>
                          <a:sym typeface="Titillium Web"/>
                        </a:rPr>
                        <a:t>(above ventricles)</a:t>
                      </a:r>
                      <a:r>
                        <a:rPr lang="ar" sz="1100">
                          <a:latin typeface="Titillium Web"/>
                          <a:ea typeface="Titillium Web"/>
                          <a:cs typeface="Titillium Web"/>
                          <a:sym typeface="Titillium Web"/>
                        </a:rPr>
                        <a:t> &amp; ventricular</a:t>
                      </a:r>
                      <a:r>
                        <a:rPr lang="ar" sz="900">
                          <a:solidFill>
                            <a:srgbClr val="D9D9D9"/>
                          </a:solidFill>
                          <a:latin typeface="Titillium Web"/>
                          <a:ea typeface="Titillium Web"/>
                          <a:cs typeface="Titillium Web"/>
                          <a:sym typeface="Titillium Web"/>
                        </a:rPr>
                        <a:t> </a:t>
                      </a:r>
                      <a:r>
                        <a:rPr lang="ar" sz="900">
                          <a:solidFill>
                            <a:srgbClr val="999999"/>
                          </a:solidFill>
                          <a:latin typeface="Titillium Web"/>
                          <a:ea typeface="Titillium Web"/>
                          <a:cs typeface="Titillium Web"/>
                          <a:sym typeface="Titillium Web"/>
                        </a:rPr>
                        <a:t>(in ventricles)</a:t>
                      </a:r>
                      <a:r>
                        <a:rPr lang="ar" sz="1100">
                          <a:latin typeface="Titillium Web"/>
                          <a:ea typeface="Titillium Web"/>
                          <a:cs typeface="Titillium Web"/>
                          <a:sym typeface="Titillium Web"/>
                        </a:rPr>
                        <a:t> arrhythmias .</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 </a:t>
                      </a:r>
                      <a:r>
                        <a:rPr lang="ar" sz="1100">
                          <a:solidFill>
                            <a:srgbClr val="CC0000"/>
                          </a:solidFill>
                          <a:latin typeface="Titillium Web"/>
                          <a:ea typeface="Titillium Web"/>
                          <a:cs typeface="Titillium Web"/>
                          <a:sym typeface="Titillium Web"/>
                        </a:rPr>
                        <a:t>Bisoprolol</a:t>
                      </a:r>
                      <a:r>
                        <a:rPr lang="ar" sz="1100">
                          <a:latin typeface="Titillium Web"/>
                          <a:ea typeface="Titillium Web"/>
                          <a:cs typeface="Titillium Web"/>
                          <a:sym typeface="Titillium Web"/>
                        </a:rPr>
                        <a:t> and Carvedilol are preferred</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 </a:t>
                      </a:r>
                      <a:r>
                        <a:rPr lang="ar" sz="900">
                          <a:solidFill>
                            <a:srgbClr val="999999"/>
                          </a:solidFill>
                          <a:latin typeface="Titillium Web"/>
                          <a:ea typeface="Titillium Web"/>
                          <a:cs typeface="Titillium Web"/>
                          <a:sym typeface="Titillium Web"/>
                        </a:rPr>
                        <a:t>B-blockers are class II antiarrhythmic agents &amp; are used for tachyarrhythmias only. (Give</a:t>
                      </a:r>
                      <a:r>
                        <a:rPr lang="ar" sz="900">
                          <a:solidFill>
                            <a:srgbClr val="CCCCCC"/>
                          </a:solidFill>
                          <a:latin typeface="Titillium Web"/>
                          <a:ea typeface="Titillium Web"/>
                          <a:cs typeface="Titillium Web"/>
                          <a:sym typeface="Titillium Web"/>
                        </a:rPr>
                        <a:t> </a:t>
                      </a:r>
                      <a:r>
                        <a:rPr lang="ar" sz="900">
                          <a:solidFill>
                            <a:srgbClr val="999999"/>
                          </a:solidFill>
                          <a:latin typeface="Titillium Web"/>
                          <a:ea typeface="Titillium Web"/>
                          <a:cs typeface="Titillium Web"/>
                          <a:sym typeface="Titillium Web"/>
                        </a:rPr>
                        <a:t>ones with a quinidine like effect)</a:t>
                      </a:r>
                      <a:endParaRPr sz="900">
                        <a:solidFill>
                          <a:srgbClr val="999999"/>
                        </a:solidFill>
                        <a:latin typeface="Titillium Web"/>
                        <a:ea typeface="Titillium Web"/>
                        <a:cs typeface="Titillium Web"/>
                        <a:sym typeface="Titillium Web"/>
                      </a:endParaRPr>
                    </a:p>
                  </a:txBody>
                  <a:tcPr marT="91425"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r>
              <a:tr h="620500">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Hypertension</a:t>
                      </a:r>
                      <a:endParaRPr b="1" sz="1100">
                        <a:latin typeface="Titillium Web"/>
                        <a:ea typeface="Titillium Web"/>
                        <a:cs typeface="Titillium Web"/>
                        <a:sym typeface="Titillium Web"/>
                      </a:endParaRPr>
                    </a:p>
                  </a:txBody>
                  <a:tcPr marT="91425" marB="91425" marR="91425" marL="91425" anchor="ctr">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solidFill>
                      <a:srgbClr val="F4CCCC"/>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 </a:t>
                      </a:r>
                      <a:r>
                        <a:rPr lang="ar" sz="1100">
                          <a:solidFill>
                            <a:srgbClr val="CC0000"/>
                          </a:solidFill>
                          <a:latin typeface="Titillium Web"/>
                          <a:ea typeface="Titillium Web"/>
                          <a:cs typeface="Titillium Web"/>
                          <a:sym typeface="Titillium Web"/>
                        </a:rPr>
                        <a:t>Propranolol, Atenolol, Bisoprolol </a:t>
                      </a:r>
                      <a:endParaRPr sz="11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a:t>
                      </a:r>
                      <a:r>
                        <a:rPr lang="ar" sz="1100">
                          <a:solidFill>
                            <a:srgbClr val="CC0000"/>
                          </a:solidFill>
                          <a:latin typeface="Titillium Web"/>
                          <a:ea typeface="Titillium Web"/>
                          <a:cs typeface="Titillium Web"/>
                          <a:sym typeface="Titillium Web"/>
                        </a:rPr>
                        <a:t>Labetalol</a:t>
                      </a:r>
                      <a:r>
                        <a:rPr lang="ar" sz="1100">
                          <a:latin typeface="Titillium Web"/>
                          <a:ea typeface="Titillium Web"/>
                          <a:cs typeface="Titillium Web"/>
                          <a:sym typeface="Titillium Web"/>
                        </a:rPr>
                        <a:t>: α, β blocker in hypertensive pregnant</a:t>
                      </a:r>
                      <a:r>
                        <a:rPr lang="ar" sz="900">
                          <a:solidFill>
                            <a:srgbClr val="999999"/>
                          </a:solidFill>
                          <a:latin typeface="Titillium Web"/>
                          <a:ea typeface="Titillium Web"/>
                          <a:cs typeface="Titillium Web"/>
                          <a:sym typeface="Titillium Web"/>
                        </a:rPr>
                        <a:t> (doesn’t harm the baby although</a:t>
                      </a:r>
                      <a:r>
                        <a:rPr lang="ar" sz="900">
                          <a:solidFill>
                            <a:srgbClr val="D9D9D9"/>
                          </a:solidFill>
                          <a:latin typeface="Titillium Web"/>
                          <a:ea typeface="Titillium Web"/>
                          <a:cs typeface="Titillium Web"/>
                          <a:sym typeface="Titillium Web"/>
                        </a:rPr>
                        <a:t> </a:t>
                      </a:r>
                      <a:r>
                        <a:rPr lang="ar" sz="900">
                          <a:solidFill>
                            <a:srgbClr val="999999"/>
                          </a:solidFill>
                          <a:latin typeface="Titillium Web"/>
                          <a:ea typeface="Titillium Web"/>
                          <a:cs typeface="Titillium Web"/>
                          <a:sym typeface="Titillium Web"/>
                        </a:rPr>
                        <a:t>it crosses BBB, if methyldopa doesn’t work)</a:t>
                      </a:r>
                      <a:r>
                        <a:rPr lang="ar" sz="1100">
                          <a:latin typeface="Titillium Web"/>
                          <a:ea typeface="Titillium Web"/>
                          <a:cs typeface="Titillium Web"/>
                          <a:sym typeface="Titillium Web"/>
                        </a:rPr>
                        <a:t> &amp; hypertensive crisis</a:t>
                      </a:r>
                      <a:r>
                        <a:rPr lang="ar" sz="900">
                          <a:solidFill>
                            <a:srgbClr val="D9D9D9"/>
                          </a:solidFill>
                          <a:latin typeface="Titillium Web"/>
                          <a:ea typeface="Titillium Web"/>
                          <a:cs typeface="Titillium Web"/>
                          <a:sym typeface="Titillium Web"/>
                        </a:rPr>
                        <a:t> (</a:t>
                      </a:r>
                      <a:r>
                        <a:rPr lang="ar" sz="900">
                          <a:solidFill>
                            <a:srgbClr val="999999"/>
                          </a:solidFill>
                          <a:latin typeface="Titillium Web"/>
                          <a:ea typeface="Titillium Web"/>
                          <a:cs typeface="Titillium Web"/>
                          <a:sym typeface="Titillium Web"/>
                        </a:rPr>
                        <a:t>because it’s given parenterally).</a:t>
                      </a:r>
                      <a:r>
                        <a:rPr lang="ar" sz="900">
                          <a:solidFill>
                            <a:srgbClr val="D9D9D9"/>
                          </a:solidFill>
                          <a:latin typeface="Titillium Web"/>
                          <a:ea typeface="Titillium Web"/>
                          <a:cs typeface="Titillium Web"/>
                          <a:sym typeface="Titillium Web"/>
                        </a:rPr>
                        <a:t> </a:t>
                      </a:r>
                      <a:r>
                        <a:rPr lang="ar" sz="1000">
                          <a:solidFill>
                            <a:srgbClr val="6AA84F"/>
                          </a:solidFill>
                          <a:latin typeface="Titillium Web"/>
                          <a:ea typeface="Titillium Web"/>
                          <a:cs typeface="Titillium Web"/>
                          <a:sym typeface="Titillium Web"/>
                        </a:rPr>
                        <a:t>[very important]</a:t>
                      </a:r>
                      <a:endParaRPr sz="1000">
                        <a:solidFill>
                          <a:srgbClr val="6AA84F"/>
                        </a:solidFill>
                        <a:latin typeface="Titillium Web"/>
                        <a:ea typeface="Titillium Web"/>
                        <a:cs typeface="Titillium Web"/>
                        <a:sym typeface="Titillium Web"/>
                      </a:endParaRPr>
                    </a:p>
                  </a:txBody>
                  <a:tcPr marT="91425"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r>
              <a:tr h="925650">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Angina pectoris</a:t>
                      </a:r>
                      <a:endParaRPr b="1" sz="1100">
                        <a:latin typeface="Titillium Web"/>
                        <a:ea typeface="Titillium Web"/>
                        <a:cs typeface="Titillium Web"/>
                        <a:sym typeface="Titillium Web"/>
                      </a:endParaRPr>
                    </a:p>
                    <a:p>
                      <a:pPr indent="0" lvl="0" marL="0" rtl="0" algn="ctr">
                        <a:spcBef>
                          <a:spcPts val="0"/>
                        </a:spcBef>
                        <a:spcAft>
                          <a:spcPts val="0"/>
                        </a:spcAft>
                        <a:buNone/>
                      </a:pPr>
                      <a:r>
                        <a:t/>
                      </a:r>
                      <a:endParaRPr b="1" sz="1100">
                        <a:latin typeface="Titillium Web"/>
                        <a:ea typeface="Titillium Web"/>
                        <a:cs typeface="Titillium Web"/>
                        <a:sym typeface="Titillium Web"/>
                      </a:endParaRPr>
                    </a:p>
                  </a:txBody>
                  <a:tcPr marT="91425" marB="91425" marR="91425" marL="91425" anchor="ctr">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solidFill>
                      <a:srgbClr val="F4CCCC"/>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 ↓ heart rate, ↓ cardiac work &amp; oxygen demand.</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 the frequency of angina episodes.</a:t>
                      </a:r>
                      <a:endParaRPr sz="11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a:t>
                      </a:r>
                      <a:r>
                        <a:rPr lang="ar" sz="1100">
                          <a:solidFill>
                            <a:srgbClr val="CC0000"/>
                          </a:solidFill>
                          <a:latin typeface="Titillium Web"/>
                          <a:ea typeface="Titillium Web"/>
                          <a:cs typeface="Titillium Web"/>
                          <a:sym typeface="Titillium Web"/>
                        </a:rPr>
                        <a:t>Atenolol, Bisoprolol, Metaprolol (ß1 selective)</a:t>
                      </a:r>
                      <a:endParaRPr sz="11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a:t>
                      </a:r>
                      <a:r>
                        <a:rPr lang="ar" sz="900">
                          <a:solidFill>
                            <a:srgbClr val="999999"/>
                          </a:solidFill>
                          <a:latin typeface="Titillium Web"/>
                          <a:ea typeface="Titillium Web"/>
                          <a:cs typeface="Titillium Web"/>
                          <a:sym typeface="Titillium Web"/>
                        </a:rPr>
                        <a:t>Angina: a condition marked by severe pain in the chest, often also spreading to the shoulders,</a:t>
                      </a:r>
                      <a:r>
                        <a:rPr lang="ar" sz="900">
                          <a:solidFill>
                            <a:srgbClr val="D9D9D9"/>
                          </a:solidFill>
                          <a:latin typeface="Titillium Web"/>
                          <a:ea typeface="Titillium Web"/>
                          <a:cs typeface="Titillium Web"/>
                          <a:sym typeface="Titillium Web"/>
                        </a:rPr>
                        <a:t> </a:t>
                      </a:r>
                      <a:r>
                        <a:rPr lang="ar" sz="900">
                          <a:solidFill>
                            <a:srgbClr val="999999"/>
                          </a:solidFill>
                          <a:latin typeface="Titillium Web"/>
                          <a:ea typeface="Titillium Web"/>
                          <a:cs typeface="Titillium Web"/>
                          <a:sym typeface="Titillium Web"/>
                        </a:rPr>
                        <a:t>arms, and neck, owing to an inadequate blood supply to the heart.</a:t>
                      </a:r>
                      <a:endParaRPr sz="1100">
                        <a:solidFill>
                          <a:srgbClr val="999999"/>
                        </a:solidFill>
                        <a:latin typeface="Titillium Web"/>
                        <a:ea typeface="Titillium Web"/>
                        <a:cs typeface="Titillium Web"/>
                        <a:sym typeface="Titillium Web"/>
                      </a:endParaRPr>
                    </a:p>
                  </a:txBody>
                  <a:tcPr marT="91425"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r>
              <a:tr h="622500">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Congestive heart failure (</a:t>
                      </a:r>
                      <a:r>
                        <a:rPr lang="ar" sz="1100">
                          <a:latin typeface="Titillium Web"/>
                          <a:ea typeface="Titillium Web"/>
                          <a:cs typeface="Titillium Web"/>
                          <a:sym typeface="Titillium Web"/>
                        </a:rPr>
                        <a:t>Heart failure with edema</a:t>
                      </a:r>
                      <a:r>
                        <a:rPr b="1" lang="ar" sz="1100">
                          <a:latin typeface="Titillium Web"/>
                          <a:ea typeface="Titillium Web"/>
                          <a:cs typeface="Titillium Web"/>
                          <a:sym typeface="Titillium Web"/>
                        </a:rPr>
                        <a:t>)</a:t>
                      </a:r>
                      <a:endParaRPr b="1" sz="1100">
                        <a:latin typeface="Titillium Web"/>
                        <a:ea typeface="Titillium Web"/>
                        <a:cs typeface="Titillium Web"/>
                        <a:sym typeface="Titillium Web"/>
                      </a:endParaRPr>
                    </a:p>
                    <a:p>
                      <a:pPr indent="0" lvl="0" marL="0" rtl="0" algn="ctr">
                        <a:spcBef>
                          <a:spcPts val="0"/>
                        </a:spcBef>
                        <a:spcAft>
                          <a:spcPts val="0"/>
                        </a:spcAft>
                        <a:buNone/>
                      </a:pPr>
                      <a:r>
                        <a:t/>
                      </a:r>
                      <a:endParaRPr b="1" sz="1100">
                        <a:latin typeface="Titillium Web"/>
                        <a:ea typeface="Titillium Web"/>
                        <a:cs typeface="Titillium Web"/>
                        <a:sym typeface="Titillium Web"/>
                      </a:endParaRPr>
                    </a:p>
                  </a:txBody>
                  <a:tcPr marT="91425" marB="91425" marR="91425" marL="91425" anchor="ctr">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solidFill>
                      <a:srgbClr val="F4CCCC"/>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 </a:t>
                      </a:r>
                      <a:r>
                        <a:rPr lang="ar" sz="900">
                          <a:solidFill>
                            <a:schemeClr val="dk1"/>
                          </a:solidFill>
                          <a:latin typeface="Titillium Web"/>
                          <a:ea typeface="Titillium Web"/>
                          <a:cs typeface="Titillium Web"/>
                          <a:sym typeface="Titillium Web"/>
                        </a:rPr>
                        <a:t>Bisoprolol &amp; Metoprolol (ß1 selective)</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solidFill>
                            <a:srgbClr val="CC0000"/>
                          </a:solidFill>
                          <a:latin typeface="Titillium Web"/>
                          <a:ea typeface="Titillium Web"/>
                          <a:cs typeface="Titillium Web"/>
                          <a:sym typeface="Titillium Web"/>
                        </a:rPr>
                        <a:t>Carvedilol</a:t>
                      </a:r>
                      <a:r>
                        <a:rPr lang="ar" sz="1100">
                          <a:latin typeface="Titillium Web"/>
                          <a:ea typeface="Titillium Web"/>
                          <a:cs typeface="Titillium Web"/>
                          <a:sym typeface="Titillium Web"/>
                        </a:rPr>
                        <a:t> </a:t>
                      </a:r>
                      <a:r>
                        <a:rPr lang="ar" sz="900">
                          <a:solidFill>
                            <a:srgbClr val="6AA84F"/>
                          </a:solidFill>
                          <a:latin typeface="Titillium Web"/>
                          <a:ea typeface="Titillium Web"/>
                          <a:cs typeface="Titillium Web"/>
                          <a:sym typeface="Titillium Web"/>
                        </a:rPr>
                        <a:t>(drug of choice),</a:t>
                      </a:r>
                      <a:r>
                        <a:rPr lang="ar" sz="900">
                          <a:solidFill>
                            <a:srgbClr val="B6D7A8"/>
                          </a:solidFill>
                          <a:latin typeface="Titillium Web"/>
                          <a:ea typeface="Titillium Web"/>
                          <a:cs typeface="Titillium Web"/>
                          <a:sym typeface="Titillium Web"/>
                        </a:rPr>
                        <a:t> </a:t>
                      </a:r>
                      <a:r>
                        <a:rPr lang="ar" sz="1100">
                          <a:latin typeface="Titillium Web"/>
                          <a:ea typeface="Titillium Web"/>
                          <a:cs typeface="Titillium Web"/>
                          <a:sym typeface="Titillium Web"/>
                        </a:rPr>
                        <a:t>:Non selective α,β blocker &amp; </a:t>
                      </a:r>
                      <a:r>
                        <a:rPr lang="ar" sz="1100">
                          <a:solidFill>
                            <a:srgbClr val="CC0000"/>
                          </a:solidFill>
                          <a:latin typeface="Titillium Web"/>
                          <a:ea typeface="Titillium Web"/>
                          <a:cs typeface="Titillium Web"/>
                          <a:sym typeface="Titillium Web"/>
                        </a:rPr>
                        <a:t>antioxidant</a:t>
                      </a:r>
                      <a:r>
                        <a:rPr lang="ar" sz="900">
                          <a:solidFill>
                            <a:srgbClr val="B6D7A8"/>
                          </a:solidFill>
                          <a:latin typeface="Titillium Web"/>
                          <a:ea typeface="Titillium Web"/>
                          <a:cs typeface="Titillium Web"/>
                          <a:sym typeface="Titillium Web"/>
                        </a:rPr>
                        <a:t> (</a:t>
                      </a:r>
                      <a:r>
                        <a:rPr lang="ar" sz="900">
                          <a:solidFill>
                            <a:srgbClr val="6AA84F"/>
                          </a:solidFill>
                          <a:latin typeface="Titillium Web"/>
                          <a:ea typeface="Titillium Web"/>
                          <a:cs typeface="Titillium Web"/>
                          <a:sym typeface="Titillium Web"/>
                        </a:rPr>
                        <a:t>an extra effect)</a:t>
                      </a:r>
                      <a:r>
                        <a:rPr lang="ar" sz="1100">
                          <a:latin typeface="Titillium Web"/>
                          <a:ea typeface="Titillium Web"/>
                          <a:cs typeface="Titillium Web"/>
                          <a:sym typeface="Titillium Web"/>
                        </a:rPr>
                        <a:t> </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 myocardial remodeling &amp; ↓risk of sudden death</a:t>
                      </a:r>
                      <a:endParaRPr sz="1100">
                        <a:latin typeface="Titillium Web"/>
                        <a:ea typeface="Titillium Web"/>
                        <a:cs typeface="Titillium Web"/>
                        <a:sym typeface="Titillium Web"/>
                      </a:endParaRPr>
                    </a:p>
                  </a:txBody>
                  <a:tcPr marT="91425"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r>
              <a:tr h="327550">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Myocardial infarction</a:t>
                      </a:r>
                      <a:endParaRPr b="1" sz="1100">
                        <a:latin typeface="Titillium Web"/>
                        <a:ea typeface="Titillium Web"/>
                        <a:cs typeface="Titillium Web"/>
                        <a:sym typeface="Titillium Web"/>
                      </a:endParaRPr>
                    </a:p>
                    <a:p>
                      <a:pPr indent="0" lvl="0" marL="0" rtl="0" algn="ctr">
                        <a:spcBef>
                          <a:spcPts val="0"/>
                        </a:spcBef>
                        <a:spcAft>
                          <a:spcPts val="0"/>
                        </a:spcAft>
                        <a:buNone/>
                      </a:pPr>
                      <a:r>
                        <a:t/>
                      </a:r>
                      <a:endParaRPr b="1" sz="1100">
                        <a:latin typeface="Titillium Web"/>
                        <a:ea typeface="Titillium Web"/>
                        <a:cs typeface="Titillium Web"/>
                        <a:sym typeface="Titillium Web"/>
                      </a:endParaRPr>
                    </a:p>
                  </a:txBody>
                  <a:tcPr marT="91425" marB="91425" marR="91425" marL="91425" anchor="ctr">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solidFill>
                      <a:srgbClr val="F4CCCC"/>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 ↓ infarct size, ↓ morbidity &amp; mortality,  ↓ myocardial O2 demand. (Cardioprotective effect)</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Antiarrhythmic action. </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 incidence of sudden death.</a:t>
                      </a:r>
                      <a:endParaRPr sz="1100">
                        <a:latin typeface="Titillium Web"/>
                        <a:ea typeface="Titillium Web"/>
                        <a:cs typeface="Titillium Web"/>
                        <a:sym typeface="Titillium Web"/>
                      </a:endParaRPr>
                    </a:p>
                  </a:txBody>
                  <a:tcPr marT="91425"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r>
            </a:tbl>
          </a:graphicData>
        </a:graphic>
      </p:graphicFrame>
      <p:graphicFrame>
        <p:nvGraphicFramePr>
          <p:cNvPr id="1840" name="Google Shape;1840;p17"/>
          <p:cNvGraphicFramePr/>
          <p:nvPr/>
        </p:nvGraphicFramePr>
        <p:xfrm>
          <a:off x="451914" y="6071875"/>
          <a:ext cx="3000000" cy="3000000"/>
        </p:xfrm>
        <a:graphic>
          <a:graphicData uri="http://schemas.openxmlformats.org/drawingml/2006/table">
            <a:tbl>
              <a:tblPr>
                <a:noFill/>
                <a:tableStyleId>{113A9509-930A-409E-B555-A09F31EA976B}</a:tableStyleId>
              </a:tblPr>
              <a:tblGrid>
                <a:gridCol w="1979375"/>
                <a:gridCol w="4690825"/>
              </a:tblGrid>
              <a:tr h="656375">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Chronic Glaucoma</a:t>
                      </a:r>
                      <a:endParaRPr b="1" sz="1100">
                        <a:latin typeface="Titillium Web"/>
                        <a:ea typeface="Titillium Web"/>
                        <a:cs typeface="Titillium Web"/>
                        <a:sym typeface="Titillium Web"/>
                      </a:endParaRPr>
                    </a:p>
                    <a:p>
                      <a:pPr indent="0" lvl="0" marL="0" rtl="0" algn="ctr">
                        <a:spcBef>
                          <a:spcPts val="0"/>
                        </a:spcBef>
                        <a:spcAft>
                          <a:spcPts val="0"/>
                        </a:spcAft>
                        <a:buNone/>
                      </a:pPr>
                      <a:r>
                        <a:t/>
                      </a:r>
                      <a:endParaRPr b="1" sz="1100">
                        <a:latin typeface="Titillium Web"/>
                        <a:ea typeface="Titillium Web"/>
                        <a:cs typeface="Titillium Web"/>
                        <a:sym typeface="Titillium Web"/>
                      </a:endParaRPr>
                    </a:p>
                  </a:txBody>
                  <a:tcPr marT="91425" marB="91425" marR="91425" marL="91425" anchor="ctr">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solidFill>
                      <a:srgbClr val="D0E0E3"/>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 e.g. </a:t>
                      </a:r>
                      <a:r>
                        <a:rPr lang="ar" sz="1100">
                          <a:solidFill>
                            <a:srgbClr val="CC0000"/>
                          </a:solidFill>
                          <a:latin typeface="Titillium Web"/>
                          <a:ea typeface="Titillium Web"/>
                          <a:cs typeface="Titillium Web"/>
                          <a:sym typeface="Titillium Web"/>
                        </a:rPr>
                        <a:t>Timolol</a:t>
                      </a:r>
                      <a:r>
                        <a:rPr lang="ar" sz="1100">
                          <a:latin typeface="Titillium Web"/>
                          <a:ea typeface="Titillium Web"/>
                          <a:cs typeface="Titillium Web"/>
                          <a:sym typeface="Titillium Web"/>
                        </a:rPr>
                        <a:t> as eye drops</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 ↓ secretion of aqueous humor  by ciliary body.</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 Intraocular pressure (IOP)</a:t>
                      </a:r>
                      <a:endParaRPr sz="1100">
                        <a:latin typeface="Titillium Web"/>
                        <a:ea typeface="Titillium Web"/>
                        <a:cs typeface="Titillium Web"/>
                        <a:sym typeface="Titillium Web"/>
                      </a:endParaRPr>
                    </a:p>
                  </a:txBody>
                  <a:tcPr marT="91425"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r>
              <a:tr h="620500">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Anxiety (Social &amp; performance type)</a:t>
                      </a:r>
                      <a:endParaRPr b="1" sz="1100">
                        <a:latin typeface="Titillium Web"/>
                        <a:ea typeface="Titillium Web"/>
                        <a:cs typeface="Titillium Web"/>
                        <a:sym typeface="Titillium Web"/>
                      </a:endParaRPr>
                    </a:p>
                    <a:p>
                      <a:pPr indent="0" lvl="0" marL="0" rtl="0" algn="ctr">
                        <a:spcBef>
                          <a:spcPts val="0"/>
                        </a:spcBef>
                        <a:spcAft>
                          <a:spcPts val="0"/>
                        </a:spcAft>
                        <a:buNone/>
                      </a:pPr>
                      <a:r>
                        <a:t/>
                      </a:r>
                      <a:endParaRPr b="1" sz="1100">
                        <a:latin typeface="Titillium Web"/>
                        <a:ea typeface="Titillium Web"/>
                        <a:cs typeface="Titillium Web"/>
                        <a:sym typeface="Titillium Web"/>
                      </a:endParaRPr>
                    </a:p>
                  </a:txBody>
                  <a:tcPr marT="91425" marB="91425" marR="91425" marL="91425" anchor="ctr">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solidFill>
                      <a:srgbClr val="D0E0E3"/>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 eg. </a:t>
                      </a:r>
                      <a:r>
                        <a:rPr lang="ar" sz="1100">
                          <a:solidFill>
                            <a:srgbClr val="CC0000"/>
                          </a:solidFill>
                          <a:latin typeface="Titillium Web"/>
                          <a:ea typeface="Titillium Web"/>
                          <a:cs typeface="Titillium Web"/>
                          <a:sym typeface="Titillium Web"/>
                        </a:rPr>
                        <a:t>Propranolol</a:t>
                      </a:r>
                      <a:endParaRPr sz="11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Controls symptoms due to sympathetic system stimulation as tachycardia,</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tremors, sweating (somatic symptoms)</a:t>
                      </a:r>
                      <a:r>
                        <a:rPr lang="ar" sz="900">
                          <a:solidFill>
                            <a:srgbClr val="6AA84F"/>
                          </a:solidFill>
                          <a:latin typeface="Titillium Web"/>
                          <a:ea typeface="Titillium Web"/>
                          <a:cs typeface="Titillium Web"/>
                          <a:sym typeface="Titillium Web"/>
                        </a:rPr>
                        <a:t>(للقلق علاج نفسي ايضًا؛هذا للأعراض الجسمانية فقط)</a:t>
                      </a:r>
                      <a:endParaRPr sz="900">
                        <a:solidFill>
                          <a:srgbClr val="6AA84F"/>
                        </a:solidFill>
                        <a:latin typeface="Titillium Web"/>
                        <a:ea typeface="Titillium Web"/>
                        <a:cs typeface="Titillium Web"/>
                        <a:sym typeface="Titillium Web"/>
                      </a:endParaRPr>
                    </a:p>
                  </a:txBody>
                  <a:tcPr marT="91425"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r>
              <a:tr h="925650">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Hyperthyroidism (Thyrotoxicosis)</a:t>
                      </a:r>
                      <a:endParaRPr b="1" sz="1100">
                        <a:latin typeface="Titillium Web"/>
                        <a:ea typeface="Titillium Web"/>
                        <a:cs typeface="Titillium Web"/>
                        <a:sym typeface="Titillium Web"/>
                      </a:endParaRPr>
                    </a:p>
                    <a:p>
                      <a:pPr indent="0" lvl="0" marL="0" rtl="0" algn="ctr">
                        <a:spcBef>
                          <a:spcPts val="0"/>
                        </a:spcBef>
                        <a:spcAft>
                          <a:spcPts val="0"/>
                        </a:spcAft>
                        <a:buNone/>
                      </a:pPr>
                      <a:r>
                        <a:t/>
                      </a:r>
                      <a:endParaRPr b="1" sz="1100">
                        <a:latin typeface="Titillium Web"/>
                        <a:ea typeface="Titillium Web"/>
                        <a:cs typeface="Titillium Web"/>
                        <a:sym typeface="Titillium Web"/>
                      </a:endParaRPr>
                    </a:p>
                  </a:txBody>
                  <a:tcPr marT="91425" marB="91425" marR="91425" marL="91425" anchor="ctr">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solidFill>
                      <a:srgbClr val="D0E0E3"/>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 Protect the heart </a:t>
                      </a:r>
                      <a:r>
                        <a:rPr lang="ar" sz="1100">
                          <a:solidFill>
                            <a:srgbClr val="CC0000"/>
                          </a:solidFill>
                          <a:latin typeface="Titillium Web"/>
                          <a:ea typeface="Titillium Web"/>
                          <a:cs typeface="Titillium Web"/>
                          <a:sym typeface="Titillium Web"/>
                        </a:rPr>
                        <a:t>against sympathetic</a:t>
                      </a:r>
                      <a:r>
                        <a:rPr lang="ar" sz="1100">
                          <a:latin typeface="Titillium Web"/>
                          <a:ea typeface="Titillium Web"/>
                          <a:cs typeface="Titillium Web"/>
                          <a:sym typeface="Titillium Web"/>
                        </a:rPr>
                        <a:t> overstimulation </a:t>
                      </a:r>
                      <a:r>
                        <a:rPr lang="ar" sz="900">
                          <a:solidFill>
                            <a:srgbClr val="999999"/>
                          </a:solidFill>
                          <a:latin typeface="Titillium Web"/>
                          <a:ea typeface="Titillium Web"/>
                          <a:cs typeface="Titillium Web"/>
                          <a:sym typeface="Titillium Web"/>
                        </a:rPr>
                        <a:t>cause by</a:t>
                      </a:r>
                      <a:endParaRPr sz="9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900">
                          <a:solidFill>
                            <a:srgbClr val="999999"/>
                          </a:solidFill>
                          <a:latin typeface="Titillium Web"/>
                          <a:ea typeface="Titillium Web"/>
                          <a:cs typeface="Titillium Web"/>
                          <a:sym typeface="Titillium Web"/>
                        </a:rPr>
                        <a:t>overproduction of thyroid hormone (thyrotoxicosis)</a:t>
                      </a:r>
                      <a:endParaRPr sz="9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Controls symptoms; Tachycardia - Tremors  - Sweating</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Propranolol is the drug of choice.</a:t>
                      </a:r>
                      <a:endParaRPr sz="1100">
                        <a:latin typeface="Titillium Web"/>
                        <a:ea typeface="Titillium Web"/>
                        <a:cs typeface="Titillium Web"/>
                        <a:sym typeface="Titillium Web"/>
                      </a:endParaRPr>
                    </a:p>
                  </a:txBody>
                  <a:tcPr marT="91425"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r>
              <a:tr h="622500">
                <a:tc>
                  <a:txBody>
                    <a:bodyPr/>
                    <a:lstStyle/>
                    <a:p>
                      <a:pPr indent="0" lvl="0" marL="0" rtl="0" algn="l">
                        <a:spcBef>
                          <a:spcPts val="0"/>
                        </a:spcBef>
                        <a:spcAft>
                          <a:spcPts val="0"/>
                        </a:spcAft>
                        <a:buNone/>
                      </a:pPr>
                      <a:r>
                        <a:t/>
                      </a:r>
                      <a:endParaRPr b="1" sz="1100">
                        <a:latin typeface="Titillium Web"/>
                        <a:ea typeface="Titillium Web"/>
                        <a:cs typeface="Titillium Web"/>
                        <a:sym typeface="Titillium Web"/>
                      </a:endParaRPr>
                    </a:p>
                    <a:p>
                      <a:pPr indent="0" lvl="0" marL="0" rtl="0" algn="ctr">
                        <a:spcBef>
                          <a:spcPts val="0"/>
                        </a:spcBef>
                        <a:spcAft>
                          <a:spcPts val="0"/>
                        </a:spcAft>
                        <a:buNone/>
                      </a:pPr>
                      <a:r>
                        <a:rPr b="1" lang="ar" sz="1100">
                          <a:latin typeface="Titillium Web"/>
                          <a:ea typeface="Titillium Web"/>
                          <a:cs typeface="Titillium Web"/>
                          <a:sym typeface="Titillium Web"/>
                        </a:rPr>
                        <a:t>Migraine</a:t>
                      </a:r>
                      <a:endParaRPr b="1" sz="1100">
                        <a:latin typeface="Titillium Web"/>
                        <a:ea typeface="Titillium Web"/>
                        <a:cs typeface="Titillium Web"/>
                        <a:sym typeface="Titillium Web"/>
                      </a:endParaRPr>
                    </a:p>
                  </a:txBody>
                  <a:tcPr marT="91425" marB="91425" marR="91425" marL="91425" anchor="ctr">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solidFill>
                      <a:srgbClr val="D0E0E3"/>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a:t>
                      </a:r>
                      <a:r>
                        <a:rPr lang="ar" sz="1100">
                          <a:solidFill>
                            <a:srgbClr val="CC0000"/>
                          </a:solidFill>
                          <a:latin typeface="Titillium Web"/>
                          <a:ea typeface="Titillium Web"/>
                          <a:cs typeface="Titillium Web"/>
                          <a:sym typeface="Titillium Web"/>
                        </a:rPr>
                        <a:t>Prophylactic</a:t>
                      </a:r>
                      <a:endParaRPr sz="11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episodes of chronic migraine</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•↓catecholamine-induced vasodilatation in the brain vasculature , e.g. </a:t>
                      </a:r>
                      <a:r>
                        <a:rPr lang="ar" sz="1100">
                          <a:solidFill>
                            <a:srgbClr val="CC0000"/>
                          </a:solidFill>
                          <a:latin typeface="Titillium Web"/>
                          <a:ea typeface="Titillium Web"/>
                          <a:cs typeface="Titillium Web"/>
                          <a:sym typeface="Titillium Web"/>
                        </a:rPr>
                        <a:t>propranolol</a:t>
                      </a:r>
                      <a:r>
                        <a:rPr lang="ar" sz="1100">
                          <a:latin typeface="Titillium Web"/>
                          <a:ea typeface="Titillium Web"/>
                          <a:cs typeface="Titillium Web"/>
                          <a:sym typeface="Titillium Web"/>
                        </a:rPr>
                        <a:t>. A migraine is due to vasodilation</a:t>
                      </a:r>
                      <a:endParaRPr sz="1100">
                        <a:latin typeface="Titillium Web"/>
                        <a:ea typeface="Titillium Web"/>
                        <a:cs typeface="Titillium Web"/>
                        <a:sym typeface="Titillium Web"/>
                      </a:endParaRPr>
                    </a:p>
                  </a:txBody>
                  <a:tcPr marT="91425"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r>
              <a:tr h="327550">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Pheochromocytoma</a:t>
                      </a:r>
                      <a:endParaRPr b="1" sz="1100">
                        <a:latin typeface="Titillium Web"/>
                        <a:ea typeface="Titillium Web"/>
                        <a:cs typeface="Titillium Web"/>
                        <a:sym typeface="Titillium Web"/>
                      </a:endParaRPr>
                    </a:p>
                    <a:p>
                      <a:pPr indent="0" lvl="0" marL="0" rtl="0" algn="ctr">
                        <a:spcBef>
                          <a:spcPts val="0"/>
                        </a:spcBef>
                        <a:spcAft>
                          <a:spcPts val="0"/>
                        </a:spcAft>
                        <a:buNone/>
                      </a:pPr>
                      <a:r>
                        <a:rPr lang="ar" sz="700">
                          <a:solidFill>
                            <a:srgbClr val="999999"/>
                          </a:solidFill>
                          <a:latin typeface="Titillium Web"/>
                          <a:ea typeface="Titillium Web"/>
                          <a:cs typeface="Titillium Web"/>
                          <a:sym typeface="Titillium Web"/>
                        </a:rPr>
                        <a:t>“A small vascular tumor of the adrenal medulla, causing irregular secretion of epinephrine and norepinephrine, leading to attacks of raised blood pressure, palpitations, and headache “</a:t>
                      </a:r>
                      <a:endParaRPr sz="700">
                        <a:solidFill>
                          <a:srgbClr val="999999"/>
                        </a:solidFill>
                        <a:latin typeface="Titillium Web"/>
                        <a:ea typeface="Titillium Web"/>
                        <a:cs typeface="Titillium Web"/>
                        <a:sym typeface="Titillium Web"/>
                      </a:endParaRPr>
                    </a:p>
                    <a:p>
                      <a:pPr indent="0" lvl="0" marL="0" rtl="0" algn="ctr">
                        <a:spcBef>
                          <a:spcPts val="0"/>
                        </a:spcBef>
                        <a:spcAft>
                          <a:spcPts val="0"/>
                        </a:spcAft>
                        <a:buNone/>
                      </a:pPr>
                      <a:r>
                        <a:t/>
                      </a:r>
                      <a:endParaRPr sz="700">
                        <a:solidFill>
                          <a:srgbClr val="B7B7B7"/>
                        </a:solidFill>
                        <a:latin typeface="Titillium Web"/>
                        <a:ea typeface="Titillium Web"/>
                        <a:cs typeface="Titillium Web"/>
                        <a:sym typeface="Titillium Web"/>
                      </a:endParaRPr>
                    </a:p>
                  </a:txBody>
                  <a:tcPr marT="91425" marB="91425" marR="91425" marL="91425" anchor="ctr">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solidFill>
                      <a:srgbClr val="D0E0E3"/>
                    </a:solidFill>
                  </a:tcPr>
                </a:tc>
                <a:tc>
                  <a:txBody>
                    <a:bodyPr/>
                    <a:lstStyle/>
                    <a:p>
                      <a:pPr indent="0" lvl="0" marL="0" rtl="0" algn="l">
                        <a:spcBef>
                          <a:spcPts val="0"/>
                        </a:spcBef>
                        <a:spcAft>
                          <a:spcPts val="0"/>
                        </a:spcAft>
                        <a:buNone/>
                      </a:pPr>
                      <a:r>
                        <a:rPr b="1" lang="ar" sz="1100">
                          <a:solidFill>
                            <a:srgbClr val="FF0000"/>
                          </a:solidFill>
                          <a:latin typeface="Titillium Web"/>
                          <a:ea typeface="Titillium Web"/>
                          <a:cs typeface="Titillium Web"/>
                          <a:sym typeface="Titillium Web"/>
                        </a:rPr>
                        <a:t>• </a:t>
                      </a:r>
                      <a:r>
                        <a:rPr b="1" lang="ar" sz="1100">
                          <a:solidFill>
                            <a:srgbClr val="CC0000"/>
                          </a:solidFill>
                          <a:latin typeface="Titillium Web"/>
                          <a:ea typeface="Titillium Web"/>
                          <a:cs typeface="Titillium Web"/>
                          <a:sym typeface="Titillium Web"/>
                        </a:rPr>
                        <a:t>Used with α-blockers (never alone)</a:t>
                      </a:r>
                      <a:r>
                        <a:rPr b="1" lang="ar" sz="1100">
                          <a:solidFill>
                            <a:srgbClr val="6AA84F"/>
                          </a:solidFill>
                          <a:latin typeface="Titillium Web"/>
                          <a:ea typeface="Titillium Web"/>
                          <a:cs typeface="Titillium Web"/>
                          <a:sym typeface="Titillium Web"/>
                        </a:rPr>
                        <a:t> </a:t>
                      </a:r>
                      <a:r>
                        <a:rPr b="1" lang="ar" sz="900">
                          <a:solidFill>
                            <a:srgbClr val="6AA84F"/>
                          </a:solidFill>
                          <a:latin typeface="Titillium Web"/>
                          <a:ea typeface="Titillium Web"/>
                          <a:cs typeface="Titillium Web"/>
                          <a:sym typeface="Titillium Web"/>
                        </a:rPr>
                        <a:t>, because alone it causes vasoconstriction =&gt; increases BP which is the opposite effect of what we want </a:t>
                      </a:r>
                      <a:endParaRPr b="1" sz="9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•α-blockers lower the elevated blood pressure</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•β-blockers protect the heart from NE.</a:t>
                      </a:r>
                      <a:endParaRPr sz="1100">
                        <a:latin typeface="Titillium Web"/>
                        <a:ea typeface="Titillium Web"/>
                        <a:cs typeface="Titillium Web"/>
                        <a:sym typeface="Titillium Web"/>
                      </a:endParaRPr>
                    </a:p>
                  </a:txBody>
                  <a:tcPr marT="91425"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r>
            </a:tbl>
          </a:graphicData>
        </a:graphic>
      </p:graphicFrame>
      <p:cxnSp>
        <p:nvCxnSpPr>
          <p:cNvPr id="1841" name="Google Shape;1841;p17"/>
          <p:cNvCxnSpPr/>
          <p:nvPr/>
        </p:nvCxnSpPr>
        <p:spPr>
          <a:xfrm>
            <a:off x="2119789" y="656347"/>
            <a:ext cx="3320400" cy="14700"/>
          </a:xfrm>
          <a:prstGeom prst="straightConnector1">
            <a:avLst/>
          </a:prstGeom>
          <a:noFill/>
          <a:ln cap="flat" cmpd="sng" w="28575">
            <a:solidFill>
              <a:schemeClr val="dk2"/>
            </a:solidFill>
            <a:prstDash val="solid"/>
            <a:round/>
            <a:headEnd len="med" w="med" type="oval"/>
            <a:tailEnd len="med" w="med" type="oval"/>
          </a:ln>
        </p:spPr>
      </p:cxnSp>
      <p:sp>
        <p:nvSpPr>
          <p:cNvPr id="1842" name="Google Shape;1842;p17"/>
          <p:cNvSpPr txBox="1"/>
          <p:nvPr/>
        </p:nvSpPr>
        <p:spPr>
          <a:xfrm>
            <a:off x="1676750" y="147450"/>
            <a:ext cx="40746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Playfair Display"/>
                <a:ea typeface="Playfair Display"/>
                <a:cs typeface="Playfair Display"/>
                <a:sym typeface="Playfair Display"/>
              </a:rPr>
              <a:t>Clinical Uses </a:t>
            </a:r>
            <a:endParaRPr b="1" sz="2400" u="sng">
              <a:latin typeface="Playfair Display"/>
              <a:ea typeface="Playfair Display"/>
              <a:cs typeface="Playfair Display"/>
              <a:sym typeface="Playfair Display"/>
            </a:endParaRPr>
          </a:p>
        </p:txBody>
      </p:sp>
      <p:sp>
        <p:nvSpPr>
          <p:cNvPr id="1843" name="Google Shape;1843;p17"/>
          <p:cNvSpPr txBox="1"/>
          <p:nvPr/>
        </p:nvSpPr>
        <p:spPr>
          <a:xfrm>
            <a:off x="516638" y="-285275"/>
            <a:ext cx="70587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000000"/>
              </a:buClr>
              <a:buSzPts val="2000"/>
              <a:buFont typeface="Playfair Display"/>
              <a:buChar char="❖"/>
            </a:pPr>
            <a:r>
              <a:rPr b="1" lang="ar" sz="2000">
                <a:latin typeface="Playfair Display"/>
                <a:ea typeface="Playfair Display"/>
                <a:cs typeface="Playfair Display"/>
                <a:sym typeface="Playfair Display"/>
              </a:rPr>
              <a:t>Cardiovascular disorders </a:t>
            </a:r>
            <a:endParaRPr b="1" sz="2000">
              <a:solidFill>
                <a:srgbClr val="000000"/>
              </a:solidFill>
              <a:latin typeface="Playfair Display"/>
              <a:ea typeface="Playfair Display"/>
              <a:cs typeface="Playfair Display"/>
              <a:sym typeface="Playfair Display"/>
            </a:endParaRPr>
          </a:p>
        </p:txBody>
      </p:sp>
      <p:sp>
        <p:nvSpPr>
          <p:cNvPr id="1844" name="Google Shape;1844;p17"/>
          <p:cNvSpPr txBox="1"/>
          <p:nvPr/>
        </p:nvSpPr>
        <p:spPr>
          <a:xfrm>
            <a:off x="544700" y="5532913"/>
            <a:ext cx="70587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000000"/>
              </a:buClr>
              <a:buSzPts val="2000"/>
              <a:buFont typeface="Playfair Display"/>
              <a:buChar char="❖"/>
            </a:pPr>
            <a:r>
              <a:rPr b="1" lang="ar" sz="2000">
                <a:latin typeface="Playfair Display"/>
                <a:ea typeface="Playfair Display"/>
                <a:cs typeface="Playfair Display"/>
                <a:sym typeface="Playfair Display"/>
              </a:rPr>
              <a:t>Other disorders </a:t>
            </a:r>
            <a:endParaRPr b="1" sz="2000">
              <a:solidFill>
                <a:srgbClr val="000000"/>
              </a:solidFill>
              <a:latin typeface="Playfair Display"/>
              <a:ea typeface="Playfair Display"/>
              <a:cs typeface="Playfair Display"/>
              <a:sym typeface="Playfair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8" name="Shape 1848"/>
        <p:cNvGrpSpPr/>
        <p:nvPr/>
      </p:nvGrpSpPr>
      <p:grpSpPr>
        <a:xfrm>
          <a:off x="0" y="0"/>
          <a:ext cx="0" cy="0"/>
          <a:chOff x="0" y="0"/>
          <a:chExt cx="0" cy="0"/>
        </a:xfrm>
      </p:grpSpPr>
      <p:sp>
        <p:nvSpPr>
          <p:cNvPr id="1849" name="Google Shape;1849;p18"/>
          <p:cNvSpPr txBox="1"/>
          <p:nvPr>
            <p:ph type="title"/>
          </p:nvPr>
        </p:nvSpPr>
        <p:spPr>
          <a:xfrm>
            <a:off x="5810250" y="47625"/>
            <a:ext cx="1686000" cy="677100"/>
          </a:xfrm>
          <a:prstGeom prst="rect">
            <a:avLst/>
          </a:prstGeom>
        </p:spPr>
        <p:txBody>
          <a:bodyPr anchorCtr="0" anchor="ctr" bIns="91425" lIns="91425" spcFirstLastPara="1" rIns="91425" wrap="square" tIns="91425">
            <a:spAutoFit/>
          </a:bodyPr>
          <a:lstStyle/>
          <a:p>
            <a:pPr indent="0" lvl="0" marL="0" rtl="0" algn="ctr">
              <a:spcBef>
                <a:spcPts val="0"/>
              </a:spcBef>
              <a:spcAft>
                <a:spcPts val="0"/>
              </a:spcAft>
              <a:buNone/>
            </a:pPr>
            <a:r>
              <a:rPr b="1" lang="ar" sz="800">
                <a:solidFill>
                  <a:srgbClr val="999999"/>
                </a:solidFill>
                <a:latin typeface="Titillium Web"/>
                <a:ea typeface="Titillium Web"/>
                <a:cs typeface="Titillium Web"/>
                <a:sym typeface="Titillium Web"/>
              </a:rPr>
              <a:t>Thanks to Team 439!</a:t>
            </a:r>
            <a:endParaRPr b="1" sz="800">
              <a:solidFill>
                <a:srgbClr val="999999"/>
              </a:solidFill>
              <a:latin typeface="Titillium Web"/>
              <a:ea typeface="Titillium Web"/>
              <a:cs typeface="Titillium Web"/>
              <a:sym typeface="Titillium Web"/>
            </a:endParaRPr>
          </a:p>
          <a:p>
            <a:pPr indent="0" lvl="0" marL="0" rtl="0" algn="ctr">
              <a:spcBef>
                <a:spcPts val="0"/>
              </a:spcBef>
              <a:spcAft>
                <a:spcPts val="0"/>
              </a:spcAft>
              <a:buNone/>
            </a:pPr>
            <a:r>
              <a:t/>
            </a:r>
            <a:endParaRPr b="1" sz="800">
              <a:solidFill>
                <a:srgbClr val="999999"/>
              </a:solidFill>
              <a:latin typeface="Titillium Web"/>
              <a:ea typeface="Titillium Web"/>
              <a:cs typeface="Titillium Web"/>
              <a:sym typeface="Titillium Web"/>
            </a:endParaRPr>
          </a:p>
          <a:p>
            <a:pPr indent="0" lvl="0" marL="0" rtl="0" algn="ctr">
              <a:spcBef>
                <a:spcPts val="0"/>
              </a:spcBef>
              <a:spcAft>
                <a:spcPts val="0"/>
              </a:spcAft>
              <a:buNone/>
            </a:pPr>
            <a:r>
              <a:rPr b="1" lang="ar" sz="800">
                <a:solidFill>
                  <a:srgbClr val="999999"/>
                </a:solidFill>
                <a:latin typeface="Titillium Web"/>
                <a:ea typeface="Titillium Web"/>
                <a:cs typeface="Titillium Web"/>
                <a:sym typeface="Titillium Web"/>
              </a:rPr>
              <a:t>Note: if no receptors are written then both receptors are involved</a:t>
            </a:r>
            <a:endParaRPr b="1" sz="800">
              <a:solidFill>
                <a:srgbClr val="999999"/>
              </a:solidFill>
              <a:latin typeface="Titillium Web"/>
              <a:ea typeface="Titillium Web"/>
              <a:cs typeface="Titillium Web"/>
              <a:sym typeface="Titillium Web"/>
            </a:endParaRPr>
          </a:p>
        </p:txBody>
      </p:sp>
      <p:sp>
        <p:nvSpPr>
          <p:cNvPr id="1850" name="Google Shape;1850;p18"/>
          <p:cNvSpPr txBox="1"/>
          <p:nvPr/>
        </p:nvSpPr>
        <p:spPr>
          <a:xfrm>
            <a:off x="533400" y="1276350"/>
            <a:ext cx="59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aphicFrame>
        <p:nvGraphicFramePr>
          <p:cNvPr id="1851" name="Google Shape;1851;p18"/>
          <p:cNvGraphicFramePr/>
          <p:nvPr/>
        </p:nvGraphicFramePr>
        <p:xfrm>
          <a:off x="451640" y="999388"/>
          <a:ext cx="3000000" cy="3000000"/>
        </p:xfrm>
        <a:graphic>
          <a:graphicData uri="http://schemas.openxmlformats.org/drawingml/2006/table">
            <a:tbl>
              <a:tblPr bandRow="1" firstRow="1">
                <a:noFill/>
                <a:tableStyleId>{6488D47E-0686-42D4-A832-9547F9CB2C0A}</a:tableStyleId>
              </a:tblPr>
              <a:tblGrid>
                <a:gridCol w="590400"/>
                <a:gridCol w="6099900"/>
              </a:tblGrid>
              <a:tr h="331750">
                <a:tc gridSpan="2">
                  <a:txBody>
                    <a:bodyPr/>
                    <a:lstStyle/>
                    <a:p>
                      <a:pPr indent="0" lvl="0" marL="0" rtl="0" algn="l">
                        <a:spcBef>
                          <a:spcPts val="0"/>
                        </a:spcBef>
                        <a:spcAft>
                          <a:spcPts val="0"/>
                        </a:spcAft>
                        <a:buClr>
                          <a:schemeClr val="dk1"/>
                        </a:buClr>
                        <a:buSzPts val="1100"/>
                        <a:buFont typeface="Arial"/>
                        <a:buNone/>
                      </a:pPr>
                      <a:r>
                        <a:rPr b="1" lang="ar">
                          <a:solidFill>
                            <a:srgbClr val="CC0000"/>
                          </a:solidFill>
                          <a:latin typeface="Titillium Web"/>
                          <a:ea typeface="Titillium Web"/>
                          <a:cs typeface="Titillium Web"/>
                          <a:sym typeface="Titillium Web"/>
                        </a:rPr>
                        <a:t>                                                     </a:t>
                      </a:r>
                      <a:r>
                        <a:rPr b="1" lang="ar">
                          <a:solidFill>
                            <a:srgbClr val="CC0000"/>
                          </a:solidFill>
                          <a:latin typeface="Titillium Web"/>
                          <a:ea typeface="Titillium Web"/>
                          <a:cs typeface="Titillium Web"/>
                          <a:sym typeface="Titillium Web"/>
                        </a:rPr>
                        <a:t>Mnemonic: C THE BALD FISH</a:t>
                      </a:r>
                      <a:endParaRPr sz="1400" u="none" cap="none" strike="noStrike">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6F8F5"/>
                    </a:solidFill>
                  </a:tcPr>
                </a:tc>
                <a:tc hMerge="1"/>
              </a:tr>
              <a:tr h="663475">
                <a:tc>
                  <a:txBody>
                    <a:bodyPr/>
                    <a:lstStyle/>
                    <a:p>
                      <a:pPr indent="0" lvl="0" marL="0" marR="0" rtl="0" algn="l">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    </a:t>
                      </a:r>
                      <a:r>
                        <a:rPr b="1" lang="ar" sz="1200">
                          <a:latin typeface="Titillium Web"/>
                          <a:ea typeface="Titillium Web"/>
                          <a:cs typeface="Titillium Web"/>
                          <a:sym typeface="Titillium Web"/>
                        </a:rPr>
                        <a:t>c</a:t>
                      </a:r>
                      <a:endParaRPr b="1" sz="12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a:t>
                      </a:r>
                      <a:r>
                        <a:rPr b="1" lang="ar" sz="1200">
                          <a:latin typeface="Titillium Web"/>
                          <a:ea typeface="Titillium Web"/>
                          <a:cs typeface="Titillium Web"/>
                          <a:sym typeface="Titillium Web"/>
                        </a:rPr>
                        <a:t>C</a:t>
                      </a:r>
                      <a:r>
                        <a:rPr lang="ar" sz="1200">
                          <a:latin typeface="Titillium Web"/>
                          <a:ea typeface="Titillium Web"/>
                          <a:cs typeface="Titillium Web"/>
                          <a:sym typeface="Titillium Web"/>
                        </a:rPr>
                        <a:t>old extremities </a:t>
                      </a:r>
                      <a:r>
                        <a:rPr b="1" lang="ar" sz="1200">
                          <a:solidFill>
                            <a:srgbClr val="CC0000"/>
                          </a:solidFill>
                          <a:latin typeface="Titillium Web"/>
                          <a:ea typeface="Titillium Web"/>
                          <a:cs typeface="Titillium Web"/>
                          <a:sym typeface="Titillium Web"/>
                        </a:rPr>
                        <a:t>(β2)</a:t>
                      </a:r>
                      <a:r>
                        <a:rPr lang="ar" sz="1200">
                          <a:latin typeface="Titillium Web"/>
                          <a:ea typeface="Titillium Web"/>
                          <a:cs typeface="Titillium Web"/>
                          <a:sym typeface="Titillium Web"/>
                        </a:rPr>
                        <a:t> → due to vasoconstriction (↓ blood flow).</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200">
                          <a:latin typeface="Titillium Web"/>
                          <a:ea typeface="Titillium Web"/>
                          <a:cs typeface="Titillium Web"/>
                          <a:sym typeface="Titillium Web"/>
                        </a:rPr>
                        <a:t>● </a:t>
                      </a:r>
                      <a:r>
                        <a:rPr b="1" lang="ar" sz="1200">
                          <a:latin typeface="Titillium Web"/>
                          <a:ea typeface="Titillium Web"/>
                          <a:cs typeface="Titillium Web"/>
                          <a:sym typeface="Titillium Web"/>
                        </a:rPr>
                        <a:t>C</a:t>
                      </a:r>
                      <a:r>
                        <a:rPr lang="ar" sz="1200">
                          <a:latin typeface="Titillium Web"/>
                          <a:ea typeface="Titillium Web"/>
                          <a:cs typeface="Titillium Web"/>
                          <a:sym typeface="Titillium Web"/>
                        </a:rPr>
                        <a:t>oronary spasm </a:t>
                      </a:r>
                      <a:r>
                        <a:rPr b="1" lang="ar" sz="1200">
                          <a:solidFill>
                            <a:srgbClr val="CC0000"/>
                          </a:solidFill>
                          <a:latin typeface="Titillium Web"/>
                          <a:ea typeface="Titillium Web"/>
                          <a:cs typeface="Titillium Web"/>
                          <a:sym typeface="Titillium Web"/>
                        </a:rPr>
                        <a:t>(β2)</a:t>
                      </a:r>
                      <a:r>
                        <a:rPr lang="ar" sz="1200">
                          <a:latin typeface="Titillium Web"/>
                          <a:ea typeface="Titillium Web"/>
                          <a:cs typeface="Titillium Web"/>
                          <a:sym typeface="Titillium Web"/>
                        </a:rPr>
                        <a:t>→ in variant angina patients</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000">
                          <a:solidFill>
                            <a:srgbClr val="B7B7B7"/>
                          </a:solidFill>
                          <a:latin typeface="Titillium Web"/>
                          <a:ea typeface="Titillium Web"/>
                          <a:cs typeface="Titillium Web"/>
                          <a:sym typeface="Titillium Web"/>
                        </a:rPr>
                        <a:t> </a:t>
                      </a:r>
                      <a:r>
                        <a:rPr lang="ar" sz="1000">
                          <a:solidFill>
                            <a:srgbClr val="999999"/>
                          </a:solidFill>
                          <a:latin typeface="Titillium Web"/>
                          <a:ea typeface="Titillium Web"/>
                          <a:cs typeface="Titillium Web"/>
                          <a:sym typeface="Titillium Web"/>
                        </a:rPr>
                        <a:t>         V</a:t>
                      </a:r>
                      <a:r>
                        <a:rPr lang="ar" sz="1000">
                          <a:solidFill>
                            <a:srgbClr val="999999"/>
                          </a:solidFill>
                          <a:latin typeface="Titillium Web"/>
                          <a:ea typeface="Titillium Web"/>
                          <a:cs typeface="Titillium Web"/>
                          <a:sym typeface="Titillium Web"/>
                        </a:rPr>
                        <a:t>arian</a:t>
                      </a:r>
                      <a:r>
                        <a:rPr lang="ar" sz="1000">
                          <a:solidFill>
                            <a:srgbClr val="999999"/>
                          </a:solidFill>
                          <a:latin typeface="Titillium Web"/>
                          <a:ea typeface="Titillium Web"/>
                          <a:cs typeface="Titillium Web"/>
                          <a:sym typeface="Titillium Web"/>
                        </a:rPr>
                        <a:t>t angina is a type of angina where com</a:t>
                      </a:r>
                      <a:r>
                        <a:rPr lang="ar" sz="900">
                          <a:solidFill>
                            <a:srgbClr val="999999"/>
                          </a:solidFill>
                          <a:latin typeface="Titillium Web"/>
                          <a:ea typeface="Titillium Web"/>
                          <a:cs typeface="Titillium Web"/>
                          <a:sym typeface="Titillium Web"/>
                        </a:rPr>
                        <a:t>mon atherosclerotic risk factors do not usually apply.</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281975">
                <a:tc>
                  <a:txBody>
                    <a:bodyPr/>
                    <a:lstStyle/>
                    <a:p>
                      <a:pPr indent="0" lvl="0" marL="0" marR="0" rtl="0" algn="l">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    </a:t>
                      </a:r>
                      <a:r>
                        <a:rPr b="1" lang="ar" sz="1100" u="none" cap="none" strike="noStrike">
                          <a:solidFill>
                            <a:srgbClr val="000000"/>
                          </a:solidFill>
                          <a:latin typeface="Titillium Web"/>
                          <a:ea typeface="Titillium Web"/>
                          <a:cs typeface="Titillium Web"/>
                          <a:sym typeface="Titillium Web"/>
                        </a:rPr>
                        <a:t>T</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 </a:t>
                      </a:r>
                      <a:r>
                        <a:rPr b="1" lang="ar" sz="1100">
                          <a:latin typeface="Titillium Web"/>
                          <a:ea typeface="Titillium Web"/>
                          <a:cs typeface="Titillium Web"/>
                          <a:sym typeface="Titillium Web"/>
                        </a:rPr>
                        <a:t>T</a:t>
                      </a:r>
                      <a:r>
                        <a:rPr lang="ar" sz="1100">
                          <a:latin typeface="Titillium Web"/>
                          <a:ea typeface="Titillium Web"/>
                          <a:cs typeface="Titillium Web"/>
                          <a:sym typeface="Titillium Web"/>
                        </a:rPr>
                        <a:t>riglycerides (TG) → Hypertriglyceridemia </a:t>
                      </a:r>
                      <a:r>
                        <a:rPr b="1" lang="ar" sz="1100">
                          <a:solidFill>
                            <a:srgbClr val="CC0000"/>
                          </a:solidFill>
                          <a:latin typeface="Titillium Web"/>
                          <a:ea typeface="Titillium Web"/>
                          <a:cs typeface="Titillium Web"/>
                          <a:sym typeface="Titillium Web"/>
                        </a:rPr>
                        <a:t>(β2)</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829350">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H</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H</a:t>
                      </a:r>
                      <a:r>
                        <a:rPr lang="ar" sz="1100">
                          <a:latin typeface="Titillium Web"/>
                          <a:ea typeface="Titillium Web"/>
                          <a:cs typeface="Titillium Web"/>
                          <a:sym typeface="Titillium Web"/>
                        </a:rPr>
                        <a:t>ypotension </a:t>
                      </a:r>
                      <a:r>
                        <a:rPr b="1" lang="ar" sz="1100">
                          <a:solidFill>
                            <a:srgbClr val="CC0000"/>
                          </a:solidFill>
                          <a:latin typeface="Titillium Web"/>
                          <a:ea typeface="Titillium Web"/>
                          <a:cs typeface="Titillium Web"/>
                          <a:sym typeface="Titillium Web"/>
                        </a:rPr>
                        <a:t>(β1)</a:t>
                      </a:r>
                      <a:endParaRPr b="1" sz="1100">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H</a:t>
                      </a:r>
                      <a:r>
                        <a:rPr lang="ar" sz="1100">
                          <a:latin typeface="Titillium Web"/>
                          <a:ea typeface="Titillium Web"/>
                          <a:cs typeface="Titillium Web"/>
                          <a:sym typeface="Titillium Web"/>
                        </a:rPr>
                        <a:t>eart failure </a:t>
                      </a:r>
                      <a:r>
                        <a:rPr b="1" lang="ar" sz="1100">
                          <a:solidFill>
                            <a:srgbClr val="CC0000"/>
                          </a:solidFill>
                          <a:latin typeface="Titillium Web"/>
                          <a:ea typeface="Titillium Web"/>
                          <a:cs typeface="Titillium Web"/>
                          <a:sym typeface="Titillium Web"/>
                        </a:rPr>
                        <a:t>(β1)</a:t>
                      </a:r>
                      <a:endParaRPr b="1" sz="1100">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H</a:t>
                      </a:r>
                      <a:r>
                        <a:rPr lang="ar" sz="1100">
                          <a:latin typeface="Titillium Web"/>
                          <a:ea typeface="Titillium Web"/>
                          <a:cs typeface="Titillium Web"/>
                          <a:sym typeface="Titillium Web"/>
                        </a:rPr>
                        <a:t>ypoglycemia</a:t>
                      </a:r>
                      <a:r>
                        <a:rPr b="1" lang="ar" sz="1100">
                          <a:solidFill>
                            <a:srgbClr val="CC0000"/>
                          </a:solidFill>
                          <a:latin typeface="Titillium Web"/>
                          <a:ea typeface="Titillium Web"/>
                          <a:cs typeface="Titillium Web"/>
                          <a:sym typeface="Titillium Web"/>
                        </a:rPr>
                        <a:t> (β2</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a:t>
                      </a:r>
                      <a:r>
                        <a:rPr b="1" lang="ar" sz="1100">
                          <a:solidFill>
                            <a:srgbClr val="A64D79"/>
                          </a:solidFill>
                          <a:latin typeface="Titillium Web"/>
                          <a:ea typeface="Titillium Web"/>
                          <a:cs typeface="Titillium Web"/>
                          <a:sym typeface="Titillium Web"/>
                        </a:rPr>
                        <a:t>H</a:t>
                      </a:r>
                      <a:r>
                        <a:rPr lang="ar" sz="1100">
                          <a:solidFill>
                            <a:srgbClr val="A64D79"/>
                          </a:solidFill>
                          <a:latin typeface="Titillium Web"/>
                          <a:ea typeface="Titillium Web"/>
                          <a:cs typeface="Titillium Web"/>
                          <a:sym typeface="Titillium Web"/>
                        </a:rPr>
                        <a:t>allucinations</a:t>
                      </a:r>
                      <a:r>
                        <a:rPr lang="ar" sz="1000">
                          <a:solidFill>
                            <a:srgbClr val="999999"/>
                          </a:solidFill>
                          <a:latin typeface="Titillium Web"/>
                          <a:ea typeface="Titillium Web"/>
                          <a:cs typeface="Titillium Web"/>
                          <a:sym typeface="Titillium Web"/>
                        </a:rPr>
                        <a:t> if the drug was lipophilic</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281975">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E</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E</a:t>
                      </a:r>
                      <a:r>
                        <a:rPr lang="ar" sz="1100">
                          <a:latin typeface="Titillium Web"/>
                          <a:ea typeface="Titillium Web"/>
                          <a:cs typeface="Titillium Web"/>
                          <a:sym typeface="Titillium Web"/>
                        </a:rPr>
                        <a:t>rectile dysfunction &amp; impotence</a:t>
                      </a:r>
                      <a:r>
                        <a:rPr b="1" lang="ar" sz="1100">
                          <a:solidFill>
                            <a:srgbClr val="CC0000"/>
                          </a:solidFill>
                          <a:latin typeface="Titillium Web"/>
                          <a:ea typeface="Titillium Web"/>
                          <a:cs typeface="Titillium Web"/>
                          <a:sym typeface="Titillium Web"/>
                        </a:rPr>
                        <a:t> (β2)</a:t>
                      </a:r>
                      <a:r>
                        <a:rPr lang="ar" sz="1100">
                          <a:latin typeface="Titillium Web"/>
                          <a:ea typeface="Titillium Web"/>
                          <a:cs typeface="Titillium Web"/>
                          <a:sym typeface="Titillium Web"/>
                        </a:rPr>
                        <a:t> </a:t>
                      </a:r>
                      <a:r>
                        <a:rPr lang="ar" sz="1000">
                          <a:solidFill>
                            <a:srgbClr val="999999"/>
                          </a:solidFill>
                          <a:latin typeface="Titillium Web"/>
                          <a:ea typeface="Titillium Web"/>
                          <a:cs typeface="Titillium Web"/>
                          <a:sym typeface="Titillium Web"/>
                        </a:rPr>
                        <a:t>due to</a:t>
                      </a:r>
                      <a:r>
                        <a:rPr b="1" lang="ar" sz="1100">
                          <a:solidFill>
                            <a:srgbClr val="CC0000"/>
                          </a:solidFill>
                          <a:latin typeface="Titillium Web"/>
                          <a:ea typeface="Titillium Web"/>
                          <a:cs typeface="Titillium Web"/>
                          <a:sym typeface="Titillium Web"/>
                        </a:rPr>
                        <a:t> ↓</a:t>
                      </a:r>
                      <a:r>
                        <a:rPr lang="ar" sz="1100">
                          <a:latin typeface="Titillium Web"/>
                          <a:ea typeface="Titillium Web"/>
                          <a:cs typeface="Titillium Web"/>
                          <a:sym typeface="Titillium Web"/>
                        </a:rPr>
                        <a:t> </a:t>
                      </a:r>
                      <a:r>
                        <a:rPr lang="ar" sz="900">
                          <a:solidFill>
                            <a:srgbClr val="999999"/>
                          </a:solidFill>
                          <a:latin typeface="Titillium Web"/>
                          <a:ea typeface="Titillium Web"/>
                          <a:cs typeface="Titillium Web"/>
                          <a:sym typeface="Titillium Web"/>
                        </a:rPr>
                        <a:t>blood flow</a:t>
                      </a:r>
                      <a:r>
                        <a:rPr lang="ar" sz="1100">
                          <a:latin typeface="Titillium Web"/>
                          <a:ea typeface="Titillium Web"/>
                          <a:cs typeface="Titillium Web"/>
                          <a:sym typeface="Titillium Web"/>
                        </a:rPr>
                        <a:t> </a:t>
                      </a:r>
                      <a:r>
                        <a:rPr lang="ar" sz="900">
                          <a:solidFill>
                            <a:srgbClr val="999999"/>
                          </a:solidFill>
                          <a:latin typeface="Titillium Web"/>
                          <a:ea typeface="Titillium Web"/>
                          <a:cs typeface="Titillium Web"/>
                          <a:sym typeface="Titillium Web"/>
                        </a:rPr>
                        <a:t>(vasoconstriction)</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630300">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B</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B</a:t>
                      </a:r>
                      <a:r>
                        <a:rPr lang="ar" sz="1100">
                          <a:latin typeface="Titillium Web"/>
                          <a:ea typeface="Titillium Web"/>
                          <a:cs typeface="Titillium Web"/>
                          <a:sym typeface="Titillium Web"/>
                        </a:rPr>
                        <a:t>radycardia or heart block</a:t>
                      </a:r>
                      <a:r>
                        <a:rPr b="1" lang="ar" sz="1100">
                          <a:solidFill>
                            <a:srgbClr val="CC0000"/>
                          </a:solidFill>
                          <a:latin typeface="Titillium Web"/>
                          <a:ea typeface="Titillium Web"/>
                          <a:cs typeface="Titillium Web"/>
                          <a:sym typeface="Titillium Web"/>
                        </a:rPr>
                        <a:t> (β1)</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B</a:t>
                      </a:r>
                      <a:r>
                        <a:rPr lang="ar" sz="1100">
                          <a:latin typeface="Titillium Web"/>
                          <a:ea typeface="Titillium Web"/>
                          <a:cs typeface="Titillium Web"/>
                          <a:sym typeface="Titillium Web"/>
                        </a:rPr>
                        <a:t>ronchoconstriction </a:t>
                      </a:r>
                      <a:r>
                        <a:rPr b="1" lang="ar" sz="1100">
                          <a:solidFill>
                            <a:srgbClr val="CC0000"/>
                          </a:solidFill>
                          <a:latin typeface="Titillium Web"/>
                          <a:ea typeface="Titillium Web"/>
                          <a:cs typeface="Titillium Web"/>
                          <a:sym typeface="Titillium Web"/>
                        </a:rPr>
                        <a:t>(β2)</a:t>
                      </a:r>
                      <a:r>
                        <a:rPr lang="ar" sz="1100">
                          <a:latin typeface="Titillium Web"/>
                          <a:ea typeface="Titillium Web"/>
                          <a:cs typeface="Titillium Web"/>
                          <a:sym typeface="Titillium Web"/>
                        </a:rPr>
                        <a:t> → </a:t>
                      </a:r>
                      <a:r>
                        <a:rPr lang="ar" sz="1100">
                          <a:solidFill>
                            <a:srgbClr val="CC0000"/>
                          </a:solidFill>
                          <a:latin typeface="Titillium Web"/>
                          <a:ea typeface="Titillium Web"/>
                          <a:cs typeface="Titillium Web"/>
                          <a:sym typeface="Titillium Web"/>
                        </a:rPr>
                        <a:t>contraindicated</a:t>
                      </a:r>
                      <a:r>
                        <a:rPr lang="ar" sz="1100">
                          <a:latin typeface="Titillium Web"/>
                          <a:ea typeface="Titillium Web"/>
                          <a:cs typeface="Titillium Web"/>
                          <a:sym typeface="Titillium Web"/>
                        </a:rPr>
                        <a:t> in asthma &amp; emphysema</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000">
                          <a:solidFill>
                            <a:srgbClr val="999999"/>
                          </a:solidFill>
                          <a:latin typeface="Titillium Web"/>
                          <a:ea typeface="Titillium Web"/>
                          <a:cs typeface="Titillium Web"/>
                          <a:sym typeface="Titillium Web"/>
                        </a:rPr>
                        <a:t>(Both are less pronounced with β-blockers with ISA)</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281975">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A</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lang="ar" sz="1100">
                          <a:solidFill>
                            <a:srgbClr val="999999"/>
                          </a:solidFill>
                          <a:latin typeface="Titillium Web"/>
                          <a:ea typeface="Titillium Web"/>
                          <a:cs typeface="Titillium Web"/>
                          <a:sym typeface="Titillium Web"/>
                        </a:rPr>
                        <a:t>● </a:t>
                      </a:r>
                      <a:r>
                        <a:rPr b="1" lang="ar" sz="1100">
                          <a:solidFill>
                            <a:srgbClr val="999999"/>
                          </a:solidFill>
                          <a:latin typeface="Titillium Web"/>
                          <a:ea typeface="Titillium Web"/>
                          <a:cs typeface="Titillium Web"/>
                          <a:sym typeface="Titillium Web"/>
                        </a:rPr>
                        <a:t>A</a:t>
                      </a:r>
                      <a:r>
                        <a:rPr lang="ar" sz="1100">
                          <a:solidFill>
                            <a:srgbClr val="999999"/>
                          </a:solidFill>
                          <a:latin typeface="Titillium Web"/>
                          <a:ea typeface="Titillium Web"/>
                          <a:cs typeface="Titillium Web"/>
                          <a:sym typeface="Titillium Web"/>
                        </a:rPr>
                        <a:t>rrhythmia</a:t>
                      </a:r>
                      <a:endParaRPr sz="1100" u="none" cap="none" strike="noStrike">
                        <a:solidFill>
                          <a:srgbClr val="999999"/>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281975">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L</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lang="ar" sz="1100">
                          <a:solidFill>
                            <a:srgbClr val="999999"/>
                          </a:solidFill>
                          <a:latin typeface="Titillium Web"/>
                          <a:ea typeface="Titillium Web"/>
                          <a:cs typeface="Titillium Web"/>
                          <a:sym typeface="Titillium Web"/>
                        </a:rPr>
                        <a:t>● </a:t>
                      </a:r>
                      <a:r>
                        <a:rPr b="1" lang="ar" sz="1100">
                          <a:solidFill>
                            <a:srgbClr val="999999"/>
                          </a:solidFill>
                          <a:latin typeface="Titillium Web"/>
                          <a:ea typeface="Titillium Web"/>
                          <a:cs typeface="Titillium Web"/>
                          <a:sym typeface="Titillium Web"/>
                        </a:rPr>
                        <a:t>L</a:t>
                      </a:r>
                      <a:r>
                        <a:rPr lang="ar" sz="1100">
                          <a:solidFill>
                            <a:srgbClr val="999999"/>
                          </a:solidFill>
                          <a:latin typeface="Titillium Web"/>
                          <a:ea typeface="Titillium Web"/>
                          <a:cs typeface="Titillium Web"/>
                          <a:sym typeface="Titillium Web"/>
                        </a:rPr>
                        <a:t>ack of energy</a:t>
                      </a:r>
                      <a:endParaRPr sz="1100">
                        <a:solidFill>
                          <a:srgbClr val="999999"/>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464425">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D</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a:t>
                      </a:r>
                      <a:r>
                        <a:rPr b="1" lang="ar" sz="1100">
                          <a:latin typeface="Titillium Web"/>
                          <a:ea typeface="Titillium Web"/>
                          <a:cs typeface="Titillium Web"/>
                          <a:sym typeface="Titillium Web"/>
                        </a:rPr>
                        <a:t> </a:t>
                      </a:r>
                      <a:r>
                        <a:rPr b="1" lang="ar" sz="1100">
                          <a:solidFill>
                            <a:srgbClr val="A64D79"/>
                          </a:solidFill>
                          <a:latin typeface="Titillium Web"/>
                          <a:ea typeface="Titillium Web"/>
                          <a:cs typeface="Titillium Web"/>
                          <a:sym typeface="Titillium Web"/>
                        </a:rPr>
                        <a:t>D</a:t>
                      </a:r>
                      <a:r>
                        <a:rPr lang="ar" sz="1100">
                          <a:solidFill>
                            <a:srgbClr val="A64D79"/>
                          </a:solidFill>
                          <a:latin typeface="Titillium Web"/>
                          <a:ea typeface="Titillium Web"/>
                          <a:cs typeface="Titillium Web"/>
                          <a:sym typeface="Titillium Web"/>
                        </a:rPr>
                        <a:t>epression</a:t>
                      </a:r>
                      <a:r>
                        <a:rPr lang="ar" sz="1100">
                          <a:solidFill>
                            <a:srgbClr val="999999"/>
                          </a:solidFill>
                          <a:latin typeface="Titillium Web"/>
                          <a:ea typeface="Titillium Web"/>
                          <a:cs typeface="Titillium Web"/>
                          <a:sym typeface="Titillium Web"/>
                        </a:rPr>
                        <a:t> if the drug was lipophilic</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a:t>
                      </a:r>
                      <a:r>
                        <a:rPr b="1" lang="ar" sz="1100">
                          <a:solidFill>
                            <a:srgbClr val="A64D79"/>
                          </a:solidFill>
                          <a:latin typeface="Titillium Web"/>
                          <a:ea typeface="Titillium Web"/>
                          <a:cs typeface="Titillium Web"/>
                          <a:sym typeface="Titillium Web"/>
                        </a:rPr>
                        <a:t>D</a:t>
                      </a:r>
                      <a:r>
                        <a:rPr lang="ar" sz="1100">
                          <a:solidFill>
                            <a:srgbClr val="A64D79"/>
                          </a:solidFill>
                          <a:latin typeface="Titillium Web"/>
                          <a:ea typeface="Titillium Web"/>
                          <a:cs typeface="Titillium Web"/>
                          <a:sym typeface="Titillium Web"/>
                        </a:rPr>
                        <a:t>isturbance of GIT</a:t>
                      </a:r>
                      <a:endParaRPr sz="1100">
                        <a:solidFill>
                          <a:srgbClr val="A64D79"/>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281975">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F</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a:t>
                      </a:r>
                      <a:r>
                        <a:rPr b="1" lang="ar" sz="1100">
                          <a:solidFill>
                            <a:srgbClr val="A64D79"/>
                          </a:solidFill>
                          <a:latin typeface="Titillium Web"/>
                          <a:ea typeface="Titillium Web"/>
                          <a:cs typeface="Titillium Web"/>
                          <a:sym typeface="Titillium Web"/>
                        </a:rPr>
                        <a:t>F</a:t>
                      </a:r>
                      <a:r>
                        <a:rPr lang="ar" sz="1100">
                          <a:solidFill>
                            <a:srgbClr val="A64D79"/>
                          </a:solidFill>
                          <a:latin typeface="Titillium Web"/>
                          <a:ea typeface="Titillium Web"/>
                          <a:cs typeface="Titillium Web"/>
                          <a:sym typeface="Titillium Web"/>
                        </a:rPr>
                        <a:t>atigue</a:t>
                      </a:r>
                      <a:endParaRPr sz="1100" u="none" cap="none" strike="noStrike">
                        <a:solidFill>
                          <a:srgbClr val="A64D79"/>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464425">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I</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I</a:t>
                      </a:r>
                      <a:r>
                        <a:rPr lang="ar" sz="1100">
                          <a:latin typeface="Titillium Web"/>
                          <a:ea typeface="Titillium Web"/>
                          <a:cs typeface="Titillium Web"/>
                          <a:sym typeface="Titillium Web"/>
                        </a:rPr>
                        <a:t>ntermittent claudication </a:t>
                      </a:r>
                      <a:r>
                        <a:rPr lang="ar" sz="1100">
                          <a:solidFill>
                            <a:srgbClr val="999999"/>
                          </a:solidFill>
                          <a:latin typeface="Titillium Web"/>
                          <a:ea typeface="Titillium Web"/>
                          <a:cs typeface="Titillium Web"/>
                          <a:sym typeface="Titillium Web"/>
                        </a:rPr>
                        <a:t>(limping)</a:t>
                      </a:r>
                      <a:r>
                        <a:rPr lang="ar" sz="1100">
                          <a:latin typeface="Titillium Web"/>
                          <a:ea typeface="Titillium Web"/>
                          <a:cs typeface="Titillium Web"/>
                          <a:sym typeface="Titillium Web"/>
                        </a:rPr>
                        <a:t> </a:t>
                      </a:r>
                      <a:r>
                        <a:rPr b="1" lang="ar" sz="1100">
                          <a:solidFill>
                            <a:srgbClr val="CC0000"/>
                          </a:solidFill>
                          <a:latin typeface="Titillium Web"/>
                          <a:ea typeface="Titillium Web"/>
                          <a:cs typeface="Titillium Web"/>
                          <a:sym typeface="Titillium Web"/>
                        </a:rPr>
                        <a:t>(β2)</a:t>
                      </a:r>
                      <a:r>
                        <a:rPr lang="ar" sz="1100">
                          <a:latin typeface="Titillium Web"/>
                          <a:ea typeface="Titillium Web"/>
                          <a:cs typeface="Titillium Web"/>
                          <a:sym typeface="Titillium Web"/>
                        </a:rPr>
                        <a:t>→ due to vasoconstriction</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464425">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s</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a:t>
                      </a:r>
                      <a:r>
                        <a:rPr b="1" lang="ar" sz="1100">
                          <a:solidFill>
                            <a:srgbClr val="A64D79"/>
                          </a:solidFill>
                          <a:latin typeface="Titillium Web"/>
                          <a:ea typeface="Titillium Web"/>
                          <a:cs typeface="Titillium Web"/>
                          <a:sym typeface="Titillium Web"/>
                        </a:rPr>
                        <a:t>S</a:t>
                      </a:r>
                      <a:r>
                        <a:rPr lang="ar" sz="1100">
                          <a:solidFill>
                            <a:srgbClr val="A64D79"/>
                          </a:solidFill>
                          <a:latin typeface="Titillium Web"/>
                          <a:ea typeface="Titillium Web"/>
                          <a:cs typeface="Titillium Web"/>
                          <a:sym typeface="Titillium Web"/>
                        </a:rPr>
                        <a:t>odium Retention</a:t>
                      </a:r>
                      <a:endParaRPr sz="1100">
                        <a:solidFill>
                          <a:srgbClr val="A64D79"/>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464425">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H</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bl>
          </a:graphicData>
        </a:graphic>
      </p:graphicFrame>
      <p:sp>
        <p:nvSpPr>
          <p:cNvPr id="1852" name="Google Shape;1852;p18"/>
          <p:cNvSpPr txBox="1"/>
          <p:nvPr/>
        </p:nvSpPr>
        <p:spPr>
          <a:xfrm>
            <a:off x="451650" y="6727800"/>
            <a:ext cx="6690300" cy="1127400"/>
          </a:xfrm>
          <a:prstGeom prst="rect">
            <a:avLst/>
          </a:prstGeom>
          <a:solidFill>
            <a:srgbClr val="C9DAF8"/>
          </a:solidFill>
          <a:ln cap="flat" cmpd="sng" w="9525">
            <a:solidFill>
              <a:schemeClr val="accent1"/>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ar" sz="1100"/>
              <a:t>●</a:t>
            </a:r>
            <a:r>
              <a:rPr b="1" lang="ar" sz="1300">
                <a:solidFill>
                  <a:srgbClr val="CC0000"/>
                </a:solidFill>
                <a:latin typeface="Titillium Web"/>
                <a:ea typeface="Titillium Web"/>
                <a:cs typeface="Titillium Web"/>
                <a:sym typeface="Titillium Web"/>
              </a:rPr>
              <a:t> β2</a:t>
            </a:r>
            <a:r>
              <a:rPr b="1" lang="ar" sz="1200">
                <a:solidFill>
                  <a:srgbClr val="CC0000"/>
                </a:solidFill>
                <a:latin typeface="Titillium Web"/>
                <a:ea typeface="Titillium Web"/>
                <a:cs typeface="Titillium Web"/>
                <a:sym typeface="Titillium Web"/>
              </a:rPr>
              <a:t> </a:t>
            </a:r>
            <a:r>
              <a:rPr lang="ar" sz="1200">
                <a:latin typeface="Titillium Web"/>
                <a:ea typeface="Titillium Web"/>
                <a:cs typeface="Titillium Web"/>
                <a:sym typeface="Titillium Web"/>
              </a:rPr>
              <a:t>adverse effects are only with </a:t>
            </a:r>
            <a:r>
              <a:rPr b="1" lang="ar" sz="1200">
                <a:latin typeface="Titillium Web"/>
                <a:ea typeface="Titillium Web"/>
                <a:cs typeface="Titillium Web"/>
                <a:sym typeface="Titillium Web"/>
              </a:rPr>
              <a:t>non-selective β</a:t>
            </a:r>
            <a:r>
              <a:rPr lang="ar" sz="1200">
                <a:latin typeface="Titillium Web"/>
                <a:ea typeface="Titillium Web"/>
                <a:cs typeface="Titillium Web"/>
                <a:sym typeface="Titillium Web"/>
              </a:rPr>
              <a:t> blockers.</a:t>
            </a:r>
            <a:endParaRPr sz="1200">
              <a:latin typeface="Titillium Web"/>
              <a:ea typeface="Titillium Web"/>
              <a:cs typeface="Titillium Web"/>
              <a:sym typeface="Titillium Web"/>
            </a:endParaRPr>
          </a:p>
          <a:p>
            <a:pPr indent="0" lvl="0" marL="0" rtl="0" algn="l">
              <a:spcBef>
                <a:spcPts val="0"/>
              </a:spcBef>
              <a:spcAft>
                <a:spcPts val="0"/>
              </a:spcAft>
              <a:buNone/>
            </a:pPr>
            <a:r>
              <a:rPr lang="ar" sz="1100">
                <a:solidFill>
                  <a:srgbClr val="999999"/>
                </a:solidFill>
                <a:latin typeface="Titillium Web"/>
                <a:ea typeface="Titillium Web"/>
                <a:cs typeface="Titillium Web"/>
                <a:sym typeface="Titillium Web"/>
              </a:rPr>
              <a:t>            ○      However, the cardioselectivity of β1</a:t>
            </a:r>
            <a:r>
              <a:rPr lang="ar" sz="1100">
                <a:latin typeface="Titillium Web"/>
                <a:ea typeface="Titillium Web"/>
                <a:cs typeface="Titillium Web"/>
                <a:sym typeface="Titillium Web"/>
              </a:rPr>
              <a:t> </a:t>
            </a:r>
            <a:r>
              <a:rPr lang="ar" sz="1100">
                <a:solidFill>
                  <a:srgbClr val="999999"/>
                </a:solidFill>
                <a:latin typeface="Titillium Web"/>
                <a:ea typeface="Titillium Web"/>
                <a:cs typeface="Titillium Web"/>
                <a:sym typeface="Titillium Web"/>
              </a:rPr>
              <a:t>blockers decreases at high doses.</a:t>
            </a:r>
            <a:endParaRPr sz="11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 All</a:t>
            </a:r>
            <a:r>
              <a:rPr b="1" lang="ar" sz="1200">
                <a:latin typeface="Titillium Web"/>
                <a:ea typeface="Titillium Web"/>
                <a:cs typeface="Titillium Web"/>
                <a:sym typeface="Titillium Web"/>
              </a:rPr>
              <a:t> β-blockers </a:t>
            </a:r>
            <a:r>
              <a:rPr lang="ar" sz="1200">
                <a:latin typeface="Titillium Web"/>
                <a:ea typeface="Titillium Web"/>
                <a:cs typeface="Titillium Web"/>
                <a:sym typeface="Titillium Web"/>
              </a:rPr>
              <a:t>mask hypoglycemic manifestations i.e. tachycardia, sweating → </a:t>
            </a:r>
            <a:r>
              <a:rPr b="1" lang="ar" sz="1200">
                <a:latin typeface="Titillium Web"/>
                <a:ea typeface="Titillium Web"/>
                <a:cs typeface="Titillium Web"/>
                <a:sym typeface="Titillium Web"/>
              </a:rPr>
              <a:t>COMA</a:t>
            </a:r>
            <a:r>
              <a:rPr lang="ar" sz="1200">
                <a:latin typeface="Titillium Web"/>
                <a:ea typeface="Titillium Web"/>
                <a:cs typeface="Titillium Web"/>
                <a:sym typeface="Titillium Web"/>
              </a:rPr>
              <a:t>.</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a:t>
            </a:r>
            <a:r>
              <a:rPr lang="ar" sz="1100">
                <a:solidFill>
                  <a:srgbClr val="999999"/>
                </a:solidFill>
                <a:latin typeface="Titillium Web"/>
                <a:ea typeface="Titillium Web"/>
                <a:cs typeface="Titillium Web"/>
                <a:sym typeface="Titillium Web"/>
              </a:rPr>
              <a:t>      Thus, regular monitoring of blood glucose (especially in diabetic pts) is recommended</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1853" name="Google Shape;1853;p18"/>
          <p:cNvSpPr txBox="1"/>
          <p:nvPr/>
        </p:nvSpPr>
        <p:spPr>
          <a:xfrm>
            <a:off x="439650" y="8490575"/>
            <a:ext cx="6783900" cy="1800900"/>
          </a:xfrm>
          <a:prstGeom prst="rect">
            <a:avLst/>
          </a:prstGeom>
          <a:solidFill>
            <a:srgbClr val="C9DAF8"/>
          </a:solidFill>
          <a:ln cap="flat" cmpd="sng" w="9525">
            <a:solidFill>
              <a:schemeClr val="accent1"/>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ar">
                <a:latin typeface="Titillium Web"/>
                <a:ea typeface="Titillium Web"/>
                <a:cs typeface="Titillium Web"/>
                <a:sym typeface="Titillium Web"/>
              </a:rPr>
              <a:t>● Sudden stoppage will give rise to a withdrawal syndrome: rebound angina, arrhythmia,</a:t>
            </a:r>
            <a:endParaRPr>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a:latin typeface="Titillium Web"/>
                <a:ea typeface="Titillium Web"/>
                <a:cs typeface="Titillium Web"/>
                <a:sym typeface="Titillium Web"/>
              </a:rPr>
              <a:t>   myocardial infarction &amp; hypertension.</a:t>
            </a:r>
            <a:endParaRPr>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a:latin typeface="Titillium Web"/>
                <a:ea typeface="Titillium Web"/>
                <a:cs typeface="Titillium Web"/>
                <a:sym typeface="Titillium Web"/>
              </a:rPr>
              <a:t>        ○        Why? due to up-regulation of β-receptors </a:t>
            </a:r>
            <a:r>
              <a:rPr lang="ar" sz="1300">
                <a:solidFill>
                  <a:srgbClr val="6AA84F"/>
                </a:solidFill>
                <a:latin typeface="Titillium Web"/>
                <a:ea typeface="Titillium Web"/>
                <a:cs typeface="Titillium Web"/>
                <a:sym typeface="Titillium Web"/>
              </a:rPr>
              <a:t>(</a:t>
            </a:r>
            <a:r>
              <a:rPr lang="ar" sz="1200">
                <a:solidFill>
                  <a:srgbClr val="6AA84F"/>
                </a:solidFill>
                <a:latin typeface="Titillium Web"/>
                <a:ea typeface="Titillium Web"/>
                <a:cs typeface="Titillium Web"/>
                <a:sym typeface="Titillium Web"/>
              </a:rPr>
              <a:t>عددها يزيد</a:t>
            </a:r>
            <a:r>
              <a:rPr lang="ar" sz="1200">
                <a:solidFill>
                  <a:srgbClr val="93C47D"/>
                </a:solidFill>
                <a:latin typeface="Titillium Web"/>
                <a:ea typeface="Titillium Web"/>
                <a:cs typeface="Titillium Web"/>
                <a:sym typeface="Titillium Web"/>
              </a:rPr>
              <a:t>)</a:t>
            </a:r>
            <a:endParaRPr sz="15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rgbClr val="999999"/>
                </a:solidFill>
                <a:latin typeface="Titillium Web"/>
                <a:ea typeface="Titillium Web"/>
                <a:cs typeface="Titillium Web"/>
                <a:sym typeface="Titillium Web"/>
              </a:rPr>
              <a:t>                  ■        Prolonged β blockade can cause a compensatory rise in β receptors. Abrupt termination</a:t>
            </a:r>
            <a:endParaRPr sz="1100">
              <a:solidFill>
                <a:srgbClr val="999999"/>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rgbClr val="999999"/>
                </a:solidFill>
                <a:latin typeface="Titillium Web"/>
                <a:ea typeface="Titillium Web"/>
                <a:cs typeface="Titillium Web"/>
                <a:sym typeface="Titillium Web"/>
              </a:rPr>
              <a:t>                             then leads to increased sympathetic activity (rebound reaction).</a:t>
            </a:r>
            <a:endParaRPr>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a:latin typeface="Titillium Web"/>
                <a:ea typeface="Titillium Web"/>
                <a:cs typeface="Titillium Web"/>
                <a:sym typeface="Titillium Web"/>
              </a:rPr>
              <a:t>● To prevent withdrawal manifestations the drug is </a:t>
            </a:r>
            <a:r>
              <a:rPr b="1" lang="ar">
                <a:solidFill>
                  <a:srgbClr val="CC0000"/>
                </a:solidFill>
                <a:latin typeface="Titillium Web"/>
                <a:ea typeface="Titillium Web"/>
                <a:cs typeface="Titillium Web"/>
                <a:sym typeface="Titillium Web"/>
              </a:rPr>
              <a:t>withdrawn gradually.</a:t>
            </a:r>
            <a:endParaRPr b="1">
              <a:solidFill>
                <a:srgbClr val="CC0000"/>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a:latin typeface="Titillium Web"/>
                <a:ea typeface="Titillium Web"/>
                <a:cs typeface="Titillium Web"/>
                <a:sym typeface="Titillium Web"/>
              </a:rPr>
              <a:t>       ○ </a:t>
            </a:r>
            <a:r>
              <a:rPr b="1" lang="ar">
                <a:solidFill>
                  <a:srgbClr val="6AA84F"/>
                </a:solidFill>
                <a:latin typeface="Titillium Web"/>
                <a:ea typeface="Titillium Web"/>
                <a:cs typeface="Titillium Web"/>
                <a:sym typeface="Titillium Web"/>
              </a:rPr>
              <a:t>Applies to 2 classes of drugs:</a:t>
            </a:r>
            <a:r>
              <a:rPr lang="ar">
                <a:latin typeface="Titillium Web"/>
                <a:ea typeface="Titillium Web"/>
                <a:cs typeface="Titillium Web"/>
                <a:sym typeface="Titillium Web"/>
              </a:rPr>
              <a:t> </a:t>
            </a:r>
            <a:r>
              <a:rPr lang="ar">
                <a:solidFill>
                  <a:srgbClr val="6AA84F"/>
                </a:solidFill>
                <a:latin typeface="Titillium Web"/>
                <a:ea typeface="Titillium Web"/>
                <a:cs typeface="Titillium Web"/>
                <a:sym typeface="Titillium Web"/>
              </a:rPr>
              <a:t>β-blockers + corticosteroids.</a:t>
            </a:r>
            <a:endParaRPr>
              <a:solidFill>
                <a:srgbClr val="6AA84F"/>
              </a:solidFill>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p:txBody>
      </p:sp>
      <p:grpSp>
        <p:nvGrpSpPr>
          <p:cNvPr id="1854" name="Google Shape;1854;p18"/>
          <p:cNvGrpSpPr/>
          <p:nvPr/>
        </p:nvGrpSpPr>
        <p:grpSpPr>
          <a:xfrm rot="-6011115">
            <a:off x="7331751" y="6184555"/>
            <a:ext cx="220984" cy="197287"/>
            <a:chOff x="-1149800" y="801700"/>
            <a:chExt cx="247950" cy="167700"/>
          </a:xfrm>
        </p:grpSpPr>
        <p:sp>
          <p:nvSpPr>
            <p:cNvPr id="1855" name="Google Shape;1855;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7" name="Google Shape;1857;p18"/>
          <p:cNvGrpSpPr/>
          <p:nvPr/>
        </p:nvGrpSpPr>
        <p:grpSpPr>
          <a:xfrm rot="-6011115">
            <a:off x="7331751" y="6489356"/>
            <a:ext cx="220984" cy="197287"/>
            <a:chOff x="-1149800" y="801700"/>
            <a:chExt cx="247950" cy="167700"/>
          </a:xfrm>
        </p:grpSpPr>
        <p:sp>
          <p:nvSpPr>
            <p:cNvPr id="1858" name="Google Shape;1858;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0" name="Google Shape;1860;p18"/>
          <p:cNvGrpSpPr/>
          <p:nvPr/>
        </p:nvGrpSpPr>
        <p:grpSpPr>
          <a:xfrm rot="-6011115">
            <a:off x="7331751" y="6759631"/>
            <a:ext cx="220984" cy="197287"/>
            <a:chOff x="-1149800" y="801700"/>
            <a:chExt cx="247950" cy="167700"/>
          </a:xfrm>
        </p:grpSpPr>
        <p:sp>
          <p:nvSpPr>
            <p:cNvPr id="1861" name="Google Shape;1861;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3" name="Google Shape;1863;p18"/>
          <p:cNvGrpSpPr/>
          <p:nvPr/>
        </p:nvGrpSpPr>
        <p:grpSpPr>
          <a:xfrm rot="-6011115">
            <a:off x="7331751" y="7029906"/>
            <a:ext cx="220984" cy="197287"/>
            <a:chOff x="-1149800" y="801700"/>
            <a:chExt cx="247950" cy="167700"/>
          </a:xfrm>
        </p:grpSpPr>
        <p:sp>
          <p:nvSpPr>
            <p:cNvPr id="1864" name="Google Shape;1864;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6" name="Google Shape;1866;p18"/>
          <p:cNvGrpSpPr/>
          <p:nvPr/>
        </p:nvGrpSpPr>
        <p:grpSpPr>
          <a:xfrm rot="-6011115">
            <a:off x="7331751" y="7300181"/>
            <a:ext cx="220984" cy="197287"/>
            <a:chOff x="-1149800" y="801700"/>
            <a:chExt cx="247950" cy="167700"/>
          </a:xfrm>
        </p:grpSpPr>
        <p:sp>
          <p:nvSpPr>
            <p:cNvPr id="1867" name="Google Shape;1867;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9" name="Google Shape;1869;p18"/>
          <p:cNvGrpSpPr/>
          <p:nvPr/>
        </p:nvGrpSpPr>
        <p:grpSpPr>
          <a:xfrm rot="-6011115">
            <a:off x="7331751" y="7570456"/>
            <a:ext cx="220984" cy="197287"/>
            <a:chOff x="-1149800" y="801700"/>
            <a:chExt cx="247950" cy="167700"/>
          </a:xfrm>
        </p:grpSpPr>
        <p:sp>
          <p:nvSpPr>
            <p:cNvPr id="1870" name="Google Shape;1870;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2" name="Google Shape;1872;p18"/>
          <p:cNvGrpSpPr/>
          <p:nvPr/>
        </p:nvGrpSpPr>
        <p:grpSpPr>
          <a:xfrm rot="-6011115">
            <a:off x="7331751" y="7840731"/>
            <a:ext cx="220984" cy="197287"/>
            <a:chOff x="-1149800" y="801700"/>
            <a:chExt cx="247950" cy="167700"/>
          </a:xfrm>
        </p:grpSpPr>
        <p:sp>
          <p:nvSpPr>
            <p:cNvPr id="1873" name="Google Shape;1873;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5" name="Google Shape;1875;p18"/>
          <p:cNvGrpSpPr/>
          <p:nvPr/>
        </p:nvGrpSpPr>
        <p:grpSpPr>
          <a:xfrm rot="-6011115">
            <a:off x="7331751" y="8111006"/>
            <a:ext cx="220984" cy="197287"/>
            <a:chOff x="-1149800" y="801700"/>
            <a:chExt cx="247950" cy="167700"/>
          </a:xfrm>
        </p:grpSpPr>
        <p:sp>
          <p:nvSpPr>
            <p:cNvPr id="1876" name="Google Shape;1876;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8" name="Google Shape;1878;p18"/>
          <p:cNvGrpSpPr/>
          <p:nvPr/>
        </p:nvGrpSpPr>
        <p:grpSpPr>
          <a:xfrm rot="-5966739">
            <a:off x="7323157" y="8425185"/>
            <a:ext cx="238111" cy="197408"/>
            <a:chOff x="-1149800" y="801700"/>
            <a:chExt cx="247950" cy="167700"/>
          </a:xfrm>
        </p:grpSpPr>
        <p:sp>
          <p:nvSpPr>
            <p:cNvPr id="1879" name="Google Shape;1879;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1" name="Google Shape;1881;p18"/>
          <p:cNvGrpSpPr/>
          <p:nvPr/>
        </p:nvGrpSpPr>
        <p:grpSpPr>
          <a:xfrm rot="-5966739">
            <a:off x="7323157" y="8754329"/>
            <a:ext cx="238111" cy="197408"/>
            <a:chOff x="-1149800" y="801700"/>
            <a:chExt cx="247950" cy="167700"/>
          </a:xfrm>
        </p:grpSpPr>
        <p:sp>
          <p:nvSpPr>
            <p:cNvPr id="1882" name="Google Shape;1882;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4" name="Google Shape;1884;p18"/>
          <p:cNvGrpSpPr/>
          <p:nvPr/>
        </p:nvGrpSpPr>
        <p:grpSpPr>
          <a:xfrm rot="-5966739">
            <a:off x="7323157" y="9046191"/>
            <a:ext cx="238111" cy="197408"/>
            <a:chOff x="-1149800" y="801700"/>
            <a:chExt cx="247950" cy="167700"/>
          </a:xfrm>
        </p:grpSpPr>
        <p:sp>
          <p:nvSpPr>
            <p:cNvPr id="1885" name="Google Shape;1885;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7" name="Google Shape;1887;p18"/>
          <p:cNvGrpSpPr/>
          <p:nvPr/>
        </p:nvGrpSpPr>
        <p:grpSpPr>
          <a:xfrm rot="-5966739">
            <a:off x="7323157" y="9338053"/>
            <a:ext cx="238111" cy="197408"/>
            <a:chOff x="-1149800" y="801700"/>
            <a:chExt cx="247950" cy="167700"/>
          </a:xfrm>
        </p:grpSpPr>
        <p:sp>
          <p:nvSpPr>
            <p:cNvPr id="1888" name="Google Shape;1888;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0" name="Google Shape;1890;p18"/>
          <p:cNvGrpSpPr/>
          <p:nvPr/>
        </p:nvGrpSpPr>
        <p:grpSpPr>
          <a:xfrm rot="-5966739">
            <a:off x="7323157" y="9629915"/>
            <a:ext cx="238111" cy="197408"/>
            <a:chOff x="-1149800" y="801700"/>
            <a:chExt cx="247950" cy="167700"/>
          </a:xfrm>
        </p:grpSpPr>
        <p:sp>
          <p:nvSpPr>
            <p:cNvPr id="1891" name="Google Shape;1891;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3" name="Google Shape;1893;p18"/>
          <p:cNvGrpSpPr/>
          <p:nvPr/>
        </p:nvGrpSpPr>
        <p:grpSpPr>
          <a:xfrm rot="-5966739">
            <a:off x="7323157" y="9921777"/>
            <a:ext cx="238111" cy="197408"/>
            <a:chOff x="-1149800" y="801700"/>
            <a:chExt cx="247950" cy="167700"/>
          </a:xfrm>
        </p:grpSpPr>
        <p:sp>
          <p:nvSpPr>
            <p:cNvPr id="1894" name="Google Shape;1894;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6" name="Google Shape;1896;p18"/>
          <p:cNvGrpSpPr/>
          <p:nvPr/>
        </p:nvGrpSpPr>
        <p:grpSpPr>
          <a:xfrm rot="-5966739">
            <a:off x="7323157" y="10213639"/>
            <a:ext cx="238111" cy="197408"/>
            <a:chOff x="-1149800" y="801700"/>
            <a:chExt cx="247950" cy="167700"/>
          </a:xfrm>
        </p:grpSpPr>
        <p:sp>
          <p:nvSpPr>
            <p:cNvPr id="1897" name="Google Shape;1897;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9" name="Google Shape;1899;p18"/>
          <p:cNvGrpSpPr/>
          <p:nvPr/>
        </p:nvGrpSpPr>
        <p:grpSpPr>
          <a:xfrm rot="-5966739">
            <a:off x="7323157" y="10505501"/>
            <a:ext cx="238111" cy="197408"/>
            <a:chOff x="-1149800" y="801700"/>
            <a:chExt cx="247950" cy="167700"/>
          </a:xfrm>
        </p:grpSpPr>
        <p:sp>
          <p:nvSpPr>
            <p:cNvPr id="1900" name="Google Shape;1900;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2" name="Google Shape;1902;p18"/>
          <p:cNvGrpSpPr/>
          <p:nvPr/>
        </p:nvGrpSpPr>
        <p:grpSpPr>
          <a:xfrm rot="-6011115">
            <a:off x="7331726" y="3955280"/>
            <a:ext cx="220984" cy="197287"/>
            <a:chOff x="-1149800" y="801700"/>
            <a:chExt cx="247950" cy="167700"/>
          </a:xfrm>
        </p:grpSpPr>
        <p:sp>
          <p:nvSpPr>
            <p:cNvPr id="1903" name="Google Shape;1903;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5" name="Google Shape;1905;p18"/>
          <p:cNvGrpSpPr/>
          <p:nvPr/>
        </p:nvGrpSpPr>
        <p:grpSpPr>
          <a:xfrm rot="-6011115">
            <a:off x="7331726" y="4260081"/>
            <a:ext cx="220984" cy="197287"/>
            <a:chOff x="-1149800" y="801700"/>
            <a:chExt cx="247950" cy="167700"/>
          </a:xfrm>
        </p:grpSpPr>
        <p:sp>
          <p:nvSpPr>
            <p:cNvPr id="1906" name="Google Shape;1906;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8" name="Google Shape;1908;p18"/>
          <p:cNvGrpSpPr/>
          <p:nvPr/>
        </p:nvGrpSpPr>
        <p:grpSpPr>
          <a:xfrm rot="-6011115">
            <a:off x="7331726" y="4530356"/>
            <a:ext cx="220984" cy="197287"/>
            <a:chOff x="-1149800" y="801700"/>
            <a:chExt cx="247950" cy="167700"/>
          </a:xfrm>
        </p:grpSpPr>
        <p:sp>
          <p:nvSpPr>
            <p:cNvPr id="1909" name="Google Shape;1909;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1" name="Google Shape;1911;p18"/>
          <p:cNvGrpSpPr/>
          <p:nvPr/>
        </p:nvGrpSpPr>
        <p:grpSpPr>
          <a:xfrm rot="-6011115">
            <a:off x="7331726" y="4800631"/>
            <a:ext cx="220984" cy="197287"/>
            <a:chOff x="-1149800" y="801700"/>
            <a:chExt cx="247950" cy="167700"/>
          </a:xfrm>
        </p:grpSpPr>
        <p:sp>
          <p:nvSpPr>
            <p:cNvPr id="1912" name="Google Shape;1912;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4" name="Google Shape;1914;p18"/>
          <p:cNvGrpSpPr/>
          <p:nvPr/>
        </p:nvGrpSpPr>
        <p:grpSpPr>
          <a:xfrm rot="-6011115">
            <a:off x="7331726" y="5070906"/>
            <a:ext cx="220984" cy="197287"/>
            <a:chOff x="-1149800" y="801700"/>
            <a:chExt cx="247950" cy="167700"/>
          </a:xfrm>
        </p:grpSpPr>
        <p:sp>
          <p:nvSpPr>
            <p:cNvPr id="1915" name="Google Shape;1915;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7" name="Google Shape;1917;p18"/>
          <p:cNvGrpSpPr/>
          <p:nvPr/>
        </p:nvGrpSpPr>
        <p:grpSpPr>
          <a:xfrm rot="-6011115">
            <a:off x="7331726" y="5341181"/>
            <a:ext cx="220984" cy="197287"/>
            <a:chOff x="-1149800" y="801700"/>
            <a:chExt cx="247950" cy="167700"/>
          </a:xfrm>
        </p:grpSpPr>
        <p:sp>
          <p:nvSpPr>
            <p:cNvPr id="1918" name="Google Shape;1918;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0" name="Google Shape;1920;p18"/>
          <p:cNvGrpSpPr/>
          <p:nvPr/>
        </p:nvGrpSpPr>
        <p:grpSpPr>
          <a:xfrm rot="-6011115">
            <a:off x="7331726" y="5611456"/>
            <a:ext cx="220984" cy="197287"/>
            <a:chOff x="-1149800" y="801700"/>
            <a:chExt cx="247950" cy="167700"/>
          </a:xfrm>
        </p:grpSpPr>
        <p:sp>
          <p:nvSpPr>
            <p:cNvPr id="1921" name="Google Shape;1921;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3" name="Google Shape;1923;p18"/>
          <p:cNvGrpSpPr/>
          <p:nvPr/>
        </p:nvGrpSpPr>
        <p:grpSpPr>
          <a:xfrm rot="-6011115">
            <a:off x="7331726" y="5881731"/>
            <a:ext cx="220984" cy="197287"/>
            <a:chOff x="-1149800" y="801700"/>
            <a:chExt cx="247950" cy="167700"/>
          </a:xfrm>
        </p:grpSpPr>
        <p:sp>
          <p:nvSpPr>
            <p:cNvPr id="1924" name="Google Shape;1924;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6" name="Google Shape;1926;p18"/>
          <p:cNvGrpSpPr/>
          <p:nvPr/>
        </p:nvGrpSpPr>
        <p:grpSpPr>
          <a:xfrm rot="-6011115">
            <a:off x="7331751" y="1724030"/>
            <a:ext cx="220984" cy="197287"/>
            <a:chOff x="-1149800" y="801700"/>
            <a:chExt cx="247950" cy="167700"/>
          </a:xfrm>
        </p:grpSpPr>
        <p:sp>
          <p:nvSpPr>
            <p:cNvPr id="1927" name="Google Shape;1927;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9" name="Google Shape;1929;p18"/>
          <p:cNvGrpSpPr/>
          <p:nvPr/>
        </p:nvGrpSpPr>
        <p:grpSpPr>
          <a:xfrm rot="-6011115">
            <a:off x="7331751" y="2028831"/>
            <a:ext cx="220984" cy="197287"/>
            <a:chOff x="-1149800" y="801700"/>
            <a:chExt cx="247950" cy="167700"/>
          </a:xfrm>
        </p:grpSpPr>
        <p:sp>
          <p:nvSpPr>
            <p:cNvPr id="1930" name="Google Shape;1930;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2" name="Google Shape;1932;p18"/>
          <p:cNvGrpSpPr/>
          <p:nvPr/>
        </p:nvGrpSpPr>
        <p:grpSpPr>
          <a:xfrm rot="-6011115">
            <a:off x="7331751" y="2299106"/>
            <a:ext cx="220984" cy="197287"/>
            <a:chOff x="-1149800" y="801700"/>
            <a:chExt cx="247950" cy="167700"/>
          </a:xfrm>
        </p:grpSpPr>
        <p:sp>
          <p:nvSpPr>
            <p:cNvPr id="1933" name="Google Shape;1933;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5" name="Google Shape;1935;p18"/>
          <p:cNvGrpSpPr/>
          <p:nvPr/>
        </p:nvGrpSpPr>
        <p:grpSpPr>
          <a:xfrm rot="-6011115">
            <a:off x="7331751" y="2569381"/>
            <a:ext cx="220984" cy="197287"/>
            <a:chOff x="-1149800" y="801700"/>
            <a:chExt cx="247950" cy="167700"/>
          </a:xfrm>
        </p:grpSpPr>
        <p:sp>
          <p:nvSpPr>
            <p:cNvPr id="1936" name="Google Shape;1936;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8" name="Google Shape;1938;p18"/>
          <p:cNvGrpSpPr/>
          <p:nvPr/>
        </p:nvGrpSpPr>
        <p:grpSpPr>
          <a:xfrm rot="-6011115">
            <a:off x="7331751" y="2839656"/>
            <a:ext cx="220984" cy="197287"/>
            <a:chOff x="-1149800" y="801700"/>
            <a:chExt cx="247950" cy="167700"/>
          </a:xfrm>
        </p:grpSpPr>
        <p:sp>
          <p:nvSpPr>
            <p:cNvPr id="1939" name="Google Shape;1939;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1" name="Google Shape;1941;p18"/>
          <p:cNvGrpSpPr/>
          <p:nvPr/>
        </p:nvGrpSpPr>
        <p:grpSpPr>
          <a:xfrm rot="-6011115">
            <a:off x="7331751" y="3109931"/>
            <a:ext cx="220984" cy="197287"/>
            <a:chOff x="-1149800" y="801700"/>
            <a:chExt cx="247950" cy="167700"/>
          </a:xfrm>
        </p:grpSpPr>
        <p:sp>
          <p:nvSpPr>
            <p:cNvPr id="1942" name="Google Shape;1942;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4" name="Google Shape;1944;p18"/>
          <p:cNvGrpSpPr/>
          <p:nvPr/>
        </p:nvGrpSpPr>
        <p:grpSpPr>
          <a:xfrm rot="-6011115">
            <a:off x="7331751" y="3380206"/>
            <a:ext cx="220984" cy="197287"/>
            <a:chOff x="-1149800" y="801700"/>
            <a:chExt cx="247950" cy="167700"/>
          </a:xfrm>
        </p:grpSpPr>
        <p:sp>
          <p:nvSpPr>
            <p:cNvPr id="1945" name="Google Shape;1945;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7" name="Google Shape;1947;p18"/>
          <p:cNvGrpSpPr/>
          <p:nvPr/>
        </p:nvGrpSpPr>
        <p:grpSpPr>
          <a:xfrm rot="-6011115">
            <a:off x="7331751" y="3650481"/>
            <a:ext cx="220984" cy="197287"/>
            <a:chOff x="-1149800" y="801700"/>
            <a:chExt cx="247950" cy="167700"/>
          </a:xfrm>
        </p:grpSpPr>
        <p:sp>
          <p:nvSpPr>
            <p:cNvPr id="1948" name="Google Shape;1948;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0" name="Google Shape;1950;p18"/>
          <p:cNvGrpSpPr/>
          <p:nvPr/>
        </p:nvGrpSpPr>
        <p:grpSpPr>
          <a:xfrm rot="-613718">
            <a:off x="1925345" y="19117"/>
            <a:ext cx="220057" cy="197263"/>
            <a:chOff x="-1149800" y="801700"/>
            <a:chExt cx="247950" cy="167700"/>
          </a:xfrm>
        </p:grpSpPr>
        <p:sp>
          <p:nvSpPr>
            <p:cNvPr id="1951" name="Google Shape;1951;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3" name="Google Shape;1953;p18"/>
          <p:cNvGrpSpPr/>
          <p:nvPr/>
        </p:nvGrpSpPr>
        <p:grpSpPr>
          <a:xfrm rot="-613718">
            <a:off x="1621863" y="19117"/>
            <a:ext cx="220057" cy="197263"/>
            <a:chOff x="-1149800" y="801700"/>
            <a:chExt cx="247950" cy="167700"/>
          </a:xfrm>
        </p:grpSpPr>
        <p:sp>
          <p:nvSpPr>
            <p:cNvPr id="1954" name="Google Shape;1954;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6" name="Google Shape;1956;p18"/>
          <p:cNvGrpSpPr/>
          <p:nvPr/>
        </p:nvGrpSpPr>
        <p:grpSpPr>
          <a:xfrm rot="-613718">
            <a:off x="1352756" y="19117"/>
            <a:ext cx="220057" cy="197263"/>
            <a:chOff x="-1149800" y="801700"/>
            <a:chExt cx="247950" cy="167700"/>
          </a:xfrm>
        </p:grpSpPr>
        <p:sp>
          <p:nvSpPr>
            <p:cNvPr id="1957" name="Google Shape;1957;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9" name="Google Shape;1959;p18"/>
          <p:cNvGrpSpPr/>
          <p:nvPr/>
        </p:nvGrpSpPr>
        <p:grpSpPr>
          <a:xfrm rot="-613718">
            <a:off x="1083649" y="19117"/>
            <a:ext cx="220057" cy="197263"/>
            <a:chOff x="-1149800" y="801700"/>
            <a:chExt cx="247950" cy="167700"/>
          </a:xfrm>
        </p:grpSpPr>
        <p:sp>
          <p:nvSpPr>
            <p:cNvPr id="1960" name="Google Shape;1960;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2" name="Google Shape;1962;p18"/>
          <p:cNvGrpSpPr/>
          <p:nvPr/>
        </p:nvGrpSpPr>
        <p:grpSpPr>
          <a:xfrm rot="-613718">
            <a:off x="814543" y="19117"/>
            <a:ext cx="220057" cy="197263"/>
            <a:chOff x="-1149800" y="801700"/>
            <a:chExt cx="247950" cy="167700"/>
          </a:xfrm>
        </p:grpSpPr>
        <p:sp>
          <p:nvSpPr>
            <p:cNvPr id="1963" name="Google Shape;1963;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5" name="Google Shape;1965;p18"/>
          <p:cNvGrpSpPr/>
          <p:nvPr/>
        </p:nvGrpSpPr>
        <p:grpSpPr>
          <a:xfrm rot="-613718">
            <a:off x="545436" y="19117"/>
            <a:ext cx="220057" cy="197263"/>
            <a:chOff x="-1149800" y="801700"/>
            <a:chExt cx="247950" cy="167700"/>
          </a:xfrm>
        </p:grpSpPr>
        <p:sp>
          <p:nvSpPr>
            <p:cNvPr id="1966" name="Google Shape;1966;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8" name="Google Shape;1968;p18"/>
          <p:cNvGrpSpPr/>
          <p:nvPr/>
        </p:nvGrpSpPr>
        <p:grpSpPr>
          <a:xfrm rot="-613718">
            <a:off x="276330" y="19117"/>
            <a:ext cx="220057" cy="197263"/>
            <a:chOff x="-1149800" y="801700"/>
            <a:chExt cx="247950" cy="167700"/>
          </a:xfrm>
        </p:grpSpPr>
        <p:sp>
          <p:nvSpPr>
            <p:cNvPr id="1969" name="Google Shape;1969;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1" name="Google Shape;1971;p18"/>
          <p:cNvGrpSpPr/>
          <p:nvPr/>
        </p:nvGrpSpPr>
        <p:grpSpPr>
          <a:xfrm rot="-613718">
            <a:off x="7223" y="19117"/>
            <a:ext cx="220057" cy="197263"/>
            <a:chOff x="-1149800" y="801700"/>
            <a:chExt cx="247950" cy="167700"/>
          </a:xfrm>
        </p:grpSpPr>
        <p:sp>
          <p:nvSpPr>
            <p:cNvPr id="1972" name="Google Shape;1972;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4" name="Google Shape;1974;p18"/>
          <p:cNvGrpSpPr/>
          <p:nvPr/>
        </p:nvGrpSpPr>
        <p:grpSpPr>
          <a:xfrm rot="-611115">
            <a:off x="4144214" y="19106"/>
            <a:ext cx="220984" cy="197287"/>
            <a:chOff x="-1149800" y="801700"/>
            <a:chExt cx="247950" cy="167700"/>
          </a:xfrm>
        </p:grpSpPr>
        <p:sp>
          <p:nvSpPr>
            <p:cNvPr id="1975" name="Google Shape;1975;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7" name="Google Shape;1977;p18"/>
          <p:cNvGrpSpPr/>
          <p:nvPr/>
        </p:nvGrpSpPr>
        <p:grpSpPr>
          <a:xfrm rot="-611115">
            <a:off x="3839414" y="19106"/>
            <a:ext cx="220984" cy="197287"/>
            <a:chOff x="-1149800" y="801700"/>
            <a:chExt cx="247950" cy="167700"/>
          </a:xfrm>
        </p:grpSpPr>
        <p:sp>
          <p:nvSpPr>
            <p:cNvPr id="1978" name="Google Shape;1978;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0" name="Google Shape;1980;p18"/>
          <p:cNvGrpSpPr/>
          <p:nvPr/>
        </p:nvGrpSpPr>
        <p:grpSpPr>
          <a:xfrm rot="-611115">
            <a:off x="3569139" y="19106"/>
            <a:ext cx="220984" cy="197287"/>
            <a:chOff x="-1149800" y="801700"/>
            <a:chExt cx="247950" cy="167700"/>
          </a:xfrm>
        </p:grpSpPr>
        <p:sp>
          <p:nvSpPr>
            <p:cNvPr id="1981" name="Google Shape;1981;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3" name="Google Shape;1983;p18"/>
          <p:cNvGrpSpPr/>
          <p:nvPr/>
        </p:nvGrpSpPr>
        <p:grpSpPr>
          <a:xfrm rot="-611115">
            <a:off x="3298864" y="19106"/>
            <a:ext cx="220984" cy="197287"/>
            <a:chOff x="-1149800" y="801700"/>
            <a:chExt cx="247950" cy="167700"/>
          </a:xfrm>
        </p:grpSpPr>
        <p:sp>
          <p:nvSpPr>
            <p:cNvPr id="1984" name="Google Shape;1984;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6" name="Google Shape;1986;p18"/>
          <p:cNvGrpSpPr/>
          <p:nvPr/>
        </p:nvGrpSpPr>
        <p:grpSpPr>
          <a:xfrm rot="-611115">
            <a:off x="3028589" y="19106"/>
            <a:ext cx="220984" cy="197287"/>
            <a:chOff x="-1149800" y="801700"/>
            <a:chExt cx="247950" cy="167700"/>
          </a:xfrm>
        </p:grpSpPr>
        <p:sp>
          <p:nvSpPr>
            <p:cNvPr id="1987" name="Google Shape;1987;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9" name="Google Shape;1989;p18"/>
          <p:cNvGrpSpPr/>
          <p:nvPr/>
        </p:nvGrpSpPr>
        <p:grpSpPr>
          <a:xfrm rot="-611115">
            <a:off x="2758313" y="19106"/>
            <a:ext cx="220984" cy="197287"/>
            <a:chOff x="-1149800" y="801700"/>
            <a:chExt cx="247950" cy="167700"/>
          </a:xfrm>
        </p:grpSpPr>
        <p:sp>
          <p:nvSpPr>
            <p:cNvPr id="1990" name="Google Shape;1990;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2" name="Google Shape;1992;p18"/>
          <p:cNvGrpSpPr/>
          <p:nvPr/>
        </p:nvGrpSpPr>
        <p:grpSpPr>
          <a:xfrm rot="-611115">
            <a:off x="2488038" y="19106"/>
            <a:ext cx="220984" cy="197287"/>
            <a:chOff x="-1149800" y="801700"/>
            <a:chExt cx="247950" cy="167700"/>
          </a:xfrm>
        </p:grpSpPr>
        <p:sp>
          <p:nvSpPr>
            <p:cNvPr id="1993" name="Google Shape;1993;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5" name="Google Shape;1995;p18"/>
          <p:cNvGrpSpPr/>
          <p:nvPr/>
        </p:nvGrpSpPr>
        <p:grpSpPr>
          <a:xfrm rot="-611115">
            <a:off x="2217763" y="19106"/>
            <a:ext cx="220984" cy="197287"/>
            <a:chOff x="-1149800" y="801700"/>
            <a:chExt cx="247950" cy="167700"/>
          </a:xfrm>
        </p:grpSpPr>
        <p:sp>
          <p:nvSpPr>
            <p:cNvPr id="1996" name="Google Shape;1996;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8" name="Google Shape;1998;p18"/>
          <p:cNvGrpSpPr/>
          <p:nvPr/>
        </p:nvGrpSpPr>
        <p:grpSpPr>
          <a:xfrm rot="-6011115">
            <a:off x="40851" y="309530"/>
            <a:ext cx="220984" cy="197287"/>
            <a:chOff x="-1149800" y="801700"/>
            <a:chExt cx="247950" cy="167700"/>
          </a:xfrm>
        </p:grpSpPr>
        <p:sp>
          <p:nvSpPr>
            <p:cNvPr id="1999" name="Google Shape;1999;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1" name="Google Shape;2001;p18"/>
          <p:cNvGrpSpPr/>
          <p:nvPr/>
        </p:nvGrpSpPr>
        <p:grpSpPr>
          <a:xfrm rot="-6011115">
            <a:off x="40851" y="614331"/>
            <a:ext cx="220984" cy="197287"/>
            <a:chOff x="-1149800" y="801700"/>
            <a:chExt cx="247950" cy="167700"/>
          </a:xfrm>
        </p:grpSpPr>
        <p:sp>
          <p:nvSpPr>
            <p:cNvPr id="2002" name="Google Shape;2002;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4" name="Google Shape;2004;p18"/>
          <p:cNvGrpSpPr/>
          <p:nvPr/>
        </p:nvGrpSpPr>
        <p:grpSpPr>
          <a:xfrm rot="-6011115">
            <a:off x="40851" y="884606"/>
            <a:ext cx="220984" cy="197287"/>
            <a:chOff x="-1149800" y="801700"/>
            <a:chExt cx="247950" cy="167700"/>
          </a:xfrm>
        </p:grpSpPr>
        <p:sp>
          <p:nvSpPr>
            <p:cNvPr id="2005" name="Google Shape;2005;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7" name="Google Shape;2007;p18"/>
          <p:cNvGrpSpPr/>
          <p:nvPr/>
        </p:nvGrpSpPr>
        <p:grpSpPr>
          <a:xfrm rot="-6011115">
            <a:off x="40851" y="1154881"/>
            <a:ext cx="220984" cy="197287"/>
            <a:chOff x="-1149800" y="801700"/>
            <a:chExt cx="247950" cy="167700"/>
          </a:xfrm>
        </p:grpSpPr>
        <p:sp>
          <p:nvSpPr>
            <p:cNvPr id="2008" name="Google Shape;2008;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0" name="Google Shape;2010;p18"/>
          <p:cNvGrpSpPr/>
          <p:nvPr/>
        </p:nvGrpSpPr>
        <p:grpSpPr>
          <a:xfrm rot="-6011115">
            <a:off x="40851" y="1425156"/>
            <a:ext cx="220984" cy="197287"/>
            <a:chOff x="-1149800" y="801700"/>
            <a:chExt cx="247950" cy="167700"/>
          </a:xfrm>
        </p:grpSpPr>
        <p:sp>
          <p:nvSpPr>
            <p:cNvPr id="2011" name="Google Shape;2011;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3" name="Google Shape;2013;p18"/>
          <p:cNvGrpSpPr/>
          <p:nvPr/>
        </p:nvGrpSpPr>
        <p:grpSpPr>
          <a:xfrm rot="-6011115">
            <a:off x="40851" y="1695431"/>
            <a:ext cx="220984" cy="197287"/>
            <a:chOff x="-1149800" y="801700"/>
            <a:chExt cx="247950" cy="167700"/>
          </a:xfrm>
        </p:grpSpPr>
        <p:sp>
          <p:nvSpPr>
            <p:cNvPr id="2014" name="Google Shape;2014;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6" name="Google Shape;2016;p18"/>
          <p:cNvGrpSpPr/>
          <p:nvPr/>
        </p:nvGrpSpPr>
        <p:grpSpPr>
          <a:xfrm rot="-6011115">
            <a:off x="40851" y="1965706"/>
            <a:ext cx="220984" cy="197287"/>
            <a:chOff x="-1149800" y="801700"/>
            <a:chExt cx="247950" cy="167700"/>
          </a:xfrm>
        </p:grpSpPr>
        <p:sp>
          <p:nvSpPr>
            <p:cNvPr id="2017" name="Google Shape;2017;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9" name="Google Shape;2019;p18"/>
          <p:cNvGrpSpPr/>
          <p:nvPr/>
        </p:nvGrpSpPr>
        <p:grpSpPr>
          <a:xfrm rot="-6011115">
            <a:off x="40851" y="2235981"/>
            <a:ext cx="220984" cy="197287"/>
            <a:chOff x="-1149800" y="801700"/>
            <a:chExt cx="247950" cy="167700"/>
          </a:xfrm>
        </p:grpSpPr>
        <p:sp>
          <p:nvSpPr>
            <p:cNvPr id="2020" name="Google Shape;2020;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2" name="Google Shape;2022;p18"/>
          <p:cNvGrpSpPr/>
          <p:nvPr/>
        </p:nvGrpSpPr>
        <p:grpSpPr>
          <a:xfrm rot="-6011115">
            <a:off x="6764" y="8509705"/>
            <a:ext cx="220984" cy="197287"/>
            <a:chOff x="-1149800" y="801700"/>
            <a:chExt cx="247950" cy="167700"/>
          </a:xfrm>
        </p:grpSpPr>
        <p:sp>
          <p:nvSpPr>
            <p:cNvPr id="2023" name="Google Shape;2023;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5" name="Google Shape;2025;p18"/>
          <p:cNvGrpSpPr/>
          <p:nvPr/>
        </p:nvGrpSpPr>
        <p:grpSpPr>
          <a:xfrm rot="-6011115">
            <a:off x="6764" y="8814506"/>
            <a:ext cx="220984" cy="197287"/>
            <a:chOff x="-1149800" y="801700"/>
            <a:chExt cx="247950" cy="167700"/>
          </a:xfrm>
        </p:grpSpPr>
        <p:sp>
          <p:nvSpPr>
            <p:cNvPr id="2026" name="Google Shape;2026;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8" name="Google Shape;2028;p18"/>
          <p:cNvGrpSpPr/>
          <p:nvPr/>
        </p:nvGrpSpPr>
        <p:grpSpPr>
          <a:xfrm rot="-6011115">
            <a:off x="6764" y="9084781"/>
            <a:ext cx="220984" cy="197287"/>
            <a:chOff x="-1149800" y="801700"/>
            <a:chExt cx="247950" cy="167700"/>
          </a:xfrm>
        </p:grpSpPr>
        <p:sp>
          <p:nvSpPr>
            <p:cNvPr id="2029" name="Google Shape;2029;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1" name="Google Shape;2031;p18"/>
          <p:cNvGrpSpPr/>
          <p:nvPr/>
        </p:nvGrpSpPr>
        <p:grpSpPr>
          <a:xfrm rot="-6011115">
            <a:off x="6764" y="9355056"/>
            <a:ext cx="220984" cy="197287"/>
            <a:chOff x="-1149800" y="801700"/>
            <a:chExt cx="247950" cy="167700"/>
          </a:xfrm>
        </p:grpSpPr>
        <p:sp>
          <p:nvSpPr>
            <p:cNvPr id="2032" name="Google Shape;2032;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4" name="Google Shape;2034;p18"/>
          <p:cNvGrpSpPr/>
          <p:nvPr/>
        </p:nvGrpSpPr>
        <p:grpSpPr>
          <a:xfrm rot="-6011115">
            <a:off x="6764" y="9625331"/>
            <a:ext cx="220984" cy="197287"/>
            <a:chOff x="-1149800" y="801700"/>
            <a:chExt cx="247950" cy="167700"/>
          </a:xfrm>
        </p:grpSpPr>
        <p:sp>
          <p:nvSpPr>
            <p:cNvPr id="2035" name="Google Shape;2035;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7" name="Google Shape;2037;p18"/>
          <p:cNvGrpSpPr/>
          <p:nvPr/>
        </p:nvGrpSpPr>
        <p:grpSpPr>
          <a:xfrm rot="-6011115">
            <a:off x="6764" y="9895606"/>
            <a:ext cx="220984" cy="197287"/>
            <a:chOff x="-1149800" y="801700"/>
            <a:chExt cx="247950" cy="167700"/>
          </a:xfrm>
        </p:grpSpPr>
        <p:sp>
          <p:nvSpPr>
            <p:cNvPr id="2038" name="Google Shape;2038;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0" name="Google Shape;2040;p18"/>
          <p:cNvGrpSpPr/>
          <p:nvPr/>
        </p:nvGrpSpPr>
        <p:grpSpPr>
          <a:xfrm rot="-6011115">
            <a:off x="6764" y="10165881"/>
            <a:ext cx="220984" cy="197287"/>
            <a:chOff x="-1149800" y="801700"/>
            <a:chExt cx="247950" cy="167700"/>
          </a:xfrm>
        </p:grpSpPr>
        <p:sp>
          <p:nvSpPr>
            <p:cNvPr id="2041" name="Google Shape;2041;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3" name="Google Shape;2043;p18"/>
          <p:cNvGrpSpPr/>
          <p:nvPr/>
        </p:nvGrpSpPr>
        <p:grpSpPr>
          <a:xfrm rot="-6011115">
            <a:off x="6764" y="10436156"/>
            <a:ext cx="220984" cy="197287"/>
            <a:chOff x="-1149800" y="801700"/>
            <a:chExt cx="247950" cy="167700"/>
          </a:xfrm>
        </p:grpSpPr>
        <p:sp>
          <p:nvSpPr>
            <p:cNvPr id="2044" name="Google Shape;2044;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6" name="Google Shape;2046;p18"/>
          <p:cNvGrpSpPr/>
          <p:nvPr/>
        </p:nvGrpSpPr>
        <p:grpSpPr>
          <a:xfrm rot="-6011115">
            <a:off x="7276" y="6347505"/>
            <a:ext cx="220984" cy="197287"/>
            <a:chOff x="-1149800" y="801700"/>
            <a:chExt cx="247950" cy="167700"/>
          </a:xfrm>
        </p:grpSpPr>
        <p:sp>
          <p:nvSpPr>
            <p:cNvPr id="2047" name="Google Shape;2047;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9" name="Google Shape;2049;p18"/>
          <p:cNvGrpSpPr/>
          <p:nvPr/>
        </p:nvGrpSpPr>
        <p:grpSpPr>
          <a:xfrm rot="-6011115">
            <a:off x="7276" y="6652306"/>
            <a:ext cx="220984" cy="197287"/>
            <a:chOff x="-1149800" y="801700"/>
            <a:chExt cx="247950" cy="167700"/>
          </a:xfrm>
        </p:grpSpPr>
        <p:sp>
          <p:nvSpPr>
            <p:cNvPr id="2050" name="Google Shape;2050;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2" name="Google Shape;2052;p18"/>
          <p:cNvGrpSpPr/>
          <p:nvPr/>
        </p:nvGrpSpPr>
        <p:grpSpPr>
          <a:xfrm rot="-6011115">
            <a:off x="7276" y="6922581"/>
            <a:ext cx="220984" cy="197287"/>
            <a:chOff x="-1149800" y="801700"/>
            <a:chExt cx="247950" cy="167700"/>
          </a:xfrm>
        </p:grpSpPr>
        <p:sp>
          <p:nvSpPr>
            <p:cNvPr id="2053" name="Google Shape;2053;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5" name="Google Shape;2055;p18"/>
          <p:cNvGrpSpPr/>
          <p:nvPr/>
        </p:nvGrpSpPr>
        <p:grpSpPr>
          <a:xfrm rot="-6011115">
            <a:off x="7276" y="7192856"/>
            <a:ext cx="220984" cy="197287"/>
            <a:chOff x="-1149800" y="801700"/>
            <a:chExt cx="247950" cy="167700"/>
          </a:xfrm>
        </p:grpSpPr>
        <p:sp>
          <p:nvSpPr>
            <p:cNvPr id="2056" name="Google Shape;2056;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8" name="Google Shape;2058;p18"/>
          <p:cNvGrpSpPr/>
          <p:nvPr/>
        </p:nvGrpSpPr>
        <p:grpSpPr>
          <a:xfrm rot="-6011115">
            <a:off x="7276" y="7463131"/>
            <a:ext cx="220984" cy="197287"/>
            <a:chOff x="-1149800" y="801700"/>
            <a:chExt cx="247950" cy="167700"/>
          </a:xfrm>
        </p:grpSpPr>
        <p:sp>
          <p:nvSpPr>
            <p:cNvPr id="2059" name="Google Shape;2059;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1" name="Google Shape;2061;p18"/>
          <p:cNvGrpSpPr/>
          <p:nvPr/>
        </p:nvGrpSpPr>
        <p:grpSpPr>
          <a:xfrm rot="-6011115">
            <a:off x="7276" y="7733406"/>
            <a:ext cx="220984" cy="197287"/>
            <a:chOff x="-1149800" y="801700"/>
            <a:chExt cx="247950" cy="167700"/>
          </a:xfrm>
        </p:grpSpPr>
        <p:sp>
          <p:nvSpPr>
            <p:cNvPr id="2062" name="Google Shape;2062;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4" name="Google Shape;2064;p18"/>
          <p:cNvGrpSpPr/>
          <p:nvPr/>
        </p:nvGrpSpPr>
        <p:grpSpPr>
          <a:xfrm rot="-6011115">
            <a:off x="7276" y="8003681"/>
            <a:ext cx="220984" cy="197287"/>
            <a:chOff x="-1149800" y="801700"/>
            <a:chExt cx="247950" cy="167700"/>
          </a:xfrm>
        </p:grpSpPr>
        <p:sp>
          <p:nvSpPr>
            <p:cNvPr id="2065" name="Google Shape;2065;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7" name="Google Shape;2067;p18"/>
          <p:cNvGrpSpPr/>
          <p:nvPr/>
        </p:nvGrpSpPr>
        <p:grpSpPr>
          <a:xfrm rot="-6011115">
            <a:off x="7276" y="8273956"/>
            <a:ext cx="220984" cy="197287"/>
            <a:chOff x="-1149800" y="801700"/>
            <a:chExt cx="247950" cy="167700"/>
          </a:xfrm>
        </p:grpSpPr>
        <p:sp>
          <p:nvSpPr>
            <p:cNvPr id="2068" name="Google Shape;2068;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0" name="Google Shape;2070;p18"/>
          <p:cNvGrpSpPr/>
          <p:nvPr/>
        </p:nvGrpSpPr>
        <p:grpSpPr>
          <a:xfrm rot="-6011115">
            <a:off x="40851" y="4461406"/>
            <a:ext cx="220984" cy="197287"/>
            <a:chOff x="-1149800" y="801700"/>
            <a:chExt cx="247950" cy="167700"/>
          </a:xfrm>
        </p:grpSpPr>
        <p:sp>
          <p:nvSpPr>
            <p:cNvPr id="2071" name="Google Shape;2071;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3" name="Google Shape;2073;p18"/>
          <p:cNvGrpSpPr/>
          <p:nvPr/>
        </p:nvGrpSpPr>
        <p:grpSpPr>
          <a:xfrm rot="-6011115">
            <a:off x="40851" y="4731681"/>
            <a:ext cx="220984" cy="197287"/>
            <a:chOff x="-1149800" y="801700"/>
            <a:chExt cx="247950" cy="167700"/>
          </a:xfrm>
        </p:grpSpPr>
        <p:sp>
          <p:nvSpPr>
            <p:cNvPr id="2074" name="Google Shape;2074;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6" name="Google Shape;2076;p18"/>
          <p:cNvGrpSpPr/>
          <p:nvPr/>
        </p:nvGrpSpPr>
        <p:grpSpPr>
          <a:xfrm rot="-6011115">
            <a:off x="40851" y="5001956"/>
            <a:ext cx="220984" cy="197287"/>
            <a:chOff x="-1149800" y="801700"/>
            <a:chExt cx="247950" cy="167700"/>
          </a:xfrm>
        </p:grpSpPr>
        <p:sp>
          <p:nvSpPr>
            <p:cNvPr id="2077" name="Google Shape;2077;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9" name="Google Shape;2079;p18"/>
          <p:cNvGrpSpPr/>
          <p:nvPr/>
        </p:nvGrpSpPr>
        <p:grpSpPr>
          <a:xfrm rot="-6011115">
            <a:off x="40851" y="5272231"/>
            <a:ext cx="220984" cy="197287"/>
            <a:chOff x="-1149800" y="801700"/>
            <a:chExt cx="247950" cy="167700"/>
          </a:xfrm>
        </p:grpSpPr>
        <p:sp>
          <p:nvSpPr>
            <p:cNvPr id="2080" name="Google Shape;2080;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2" name="Google Shape;2082;p18"/>
          <p:cNvGrpSpPr/>
          <p:nvPr/>
        </p:nvGrpSpPr>
        <p:grpSpPr>
          <a:xfrm rot="-6011115">
            <a:off x="40851" y="5542506"/>
            <a:ext cx="220984" cy="197287"/>
            <a:chOff x="-1149800" y="801700"/>
            <a:chExt cx="247950" cy="167700"/>
          </a:xfrm>
        </p:grpSpPr>
        <p:sp>
          <p:nvSpPr>
            <p:cNvPr id="2083" name="Google Shape;2083;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5" name="Google Shape;2085;p18"/>
          <p:cNvGrpSpPr/>
          <p:nvPr/>
        </p:nvGrpSpPr>
        <p:grpSpPr>
          <a:xfrm rot="-6011115">
            <a:off x="40851" y="5812781"/>
            <a:ext cx="220984" cy="197287"/>
            <a:chOff x="-1149800" y="801700"/>
            <a:chExt cx="247950" cy="167700"/>
          </a:xfrm>
        </p:grpSpPr>
        <p:sp>
          <p:nvSpPr>
            <p:cNvPr id="2086" name="Google Shape;2086;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8" name="Google Shape;2088;p18"/>
          <p:cNvGrpSpPr/>
          <p:nvPr/>
        </p:nvGrpSpPr>
        <p:grpSpPr>
          <a:xfrm rot="-6011115">
            <a:off x="40851" y="6083056"/>
            <a:ext cx="220984" cy="197287"/>
            <a:chOff x="-1149800" y="801700"/>
            <a:chExt cx="247950" cy="167700"/>
          </a:xfrm>
        </p:grpSpPr>
        <p:sp>
          <p:nvSpPr>
            <p:cNvPr id="2089" name="Google Shape;2089;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1" name="Google Shape;2091;p18"/>
          <p:cNvGrpSpPr/>
          <p:nvPr/>
        </p:nvGrpSpPr>
        <p:grpSpPr>
          <a:xfrm rot="-6011115">
            <a:off x="40851" y="2385468"/>
            <a:ext cx="220984" cy="197287"/>
            <a:chOff x="-1149800" y="801700"/>
            <a:chExt cx="247950" cy="167700"/>
          </a:xfrm>
        </p:grpSpPr>
        <p:sp>
          <p:nvSpPr>
            <p:cNvPr id="2092" name="Google Shape;2092;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4" name="Google Shape;2094;p18"/>
          <p:cNvGrpSpPr/>
          <p:nvPr/>
        </p:nvGrpSpPr>
        <p:grpSpPr>
          <a:xfrm rot="-6011115">
            <a:off x="40851" y="2690268"/>
            <a:ext cx="220984" cy="197287"/>
            <a:chOff x="-1149800" y="801700"/>
            <a:chExt cx="247950" cy="167700"/>
          </a:xfrm>
        </p:grpSpPr>
        <p:sp>
          <p:nvSpPr>
            <p:cNvPr id="2095" name="Google Shape;2095;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7" name="Google Shape;2097;p18"/>
          <p:cNvGrpSpPr/>
          <p:nvPr/>
        </p:nvGrpSpPr>
        <p:grpSpPr>
          <a:xfrm rot="-6011115">
            <a:off x="40851" y="2960543"/>
            <a:ext cx="220984" cy="197287"/>
            <a:chOff x="-1149800" y="801700"/>
            <a:chExt cx="247950" cy="167700"/>
          </a:xfrm>
        </p:grpSpPr>
        <p:sp>
          <p:nvSpPr>
            <p:cNvPr id="2098" name="Google Shape;2098;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0" name="Google Shape;2100;p18"/>
          <p:cNvGrpSpPr/>
          <p:nvPr/>
        </p:nvGrpSpPr>
        <p:grpSpPr>
          <a:xfrm rot="-6011115">
            <a:off x="40851" y="3230818"/>
            <a:ext cx="220984" cy="197287"/>
            <a:chOff x="-1149800" y="801700"/>
            <a:chExt cx="247950" cy="167700"/>
          </a:xfrm>
        </p:grpSpPr>
        <p:sp>
          <p:nvSpPr>
            <p:cNvPr id="2101" name="Google Shape;2101;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3" name="Google Shape;2103;p18"/>
          <p:cNvGrpSpPr/>
          <p:nvPr/>
        </p:nvGrpSpPr>
        <p:grpSpPr>
          <a:xfrm rot="-6011115">
            <a:off x="40851" y="3501094"/>
            <a:ext cx="220984" cy="197287"/>
            <a:chOff x="-1149800" y="801700"/>
            <a:chExt cx="247950" cy="167700"/>
          </a:xfrm>
        </p:grpSpPr>
        <p:sp>
          <p:nvSpPr>
            <p:cNvPr id="2104" name="Google Shape;2104;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6" name="Google Shape;2106;p18"/>
          <p:cNvGrpSpPr/>
          <p:nvPr/>
        </p:nvGrpSpPr>
        <p:grpSpPr>
          <a:xfrm rot="-6011115">
            <a:off x="40851" y="3771369"/>
            <a:ext cx="220984" cy="197287"/>
            <a:chOff x="-1149800" y="801700"/>
            <a:chExt cx="247950" cy="167700"/>
          </a:xfrm>
        </p:grpSpPr>
        <p:sp>
          <p:nvSpPr>
            <p:cNvPr id="2107" name="Google Shape;2107;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9" name="Google Shape;2109;p18"/>
          <p:cNvGrpSpPr/>
          <p:nvPr/>
        </p:nvGrpSpPr>
        <p:grpSpPr>
          <a:xfrm rot="-6011115">
            <a:off x="7276" y="4024381"/>
            <a:ext cx="220984" cy="197287"/>
            <a:chOff x="-1149800" y="801700"/>
            <a:chExt cx="247950" cy="167700"/>
          </a:xfrm>
        </p:grpSpPr>
        <p:sp>
          <p:nvSpPr>
            <p:cNvPr id="2110" name="Google Shape;2110;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2" name="Google Shape;2112;p18"/>
          <p:cNvGrpSpPr/>
          <p:nvPr/>
        </p:nvGrpSpPr>
        <p:grpSpPr>
          <a:xfrm rot="-611115">
            <a:off x="6987327" y="10505568"/>
            <a:ext cx="220984" cy="197287"/>
            <a:chOff x="-1149800" y="801700"/>
            <a:chExt cx="247950" cy="167700"/>
          </a:xfrm>
        </p:grpSpPr>
        <p:sp>
          <p:nvSpPr>
            <p:cNvPr id="2113" name="Google Shape;2113;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5" name="Google Shape;2115;p18"/>
          <p:cNvGrpSpPr/>
          <p:nvPr/>
        </p:nvGrpSpPr>
        <p:grpSpPr>
          <a:xfrm rot="-611115">
            <a:off x="6682527" y="10505568"/>
            <a:ext cx="220984" cy="197287"/>
            <a:chOff x="-1149800" y="801700"/>
            <a:chExt cx="247950" cy="167700"/>
          </a:xfrm>
        </p:grpSpPr>
        <p:sp>
          <p:nvSpPr>
            <p:cNvPr id="2116" name="Google Shape;2116;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8" name="Google Shape;2118;p18"/>
          <p:cNvGrpSpPr/>
          <p:nvPr/>
        </p:nvGrpSpPr>
        <p:grpSpPr>
          <a:xfrm rot="-611115">
            <a:off x="6412251" y="10505568"/>
            <a:ext cx="220984" cy="197287"/>
            <a:chOff x="-1149800" y="801700"/>
            <a:chExt cx="247950" cy="167700"/>
          </a:xfrm>
        </p:grpSpPr>
        <p:sp>
          <p:nvSpPr>
            <p:cNvPr id="2119" name="Google Shape;2119;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1" name="Google Shape;2121;p18"/>
          <p:cNvGrpSpPr/>
          <p:nvPr/>
        </p:nvGrpSpPr>
        <p:grpSpPr>
          <a:xfrm rot="-611115">
            <a:off x="6141976" y="10505568"/>
            <a:ext cx="220984" cy="197287"/>
            <a:chOff x="-1149800" y="801700"/>
            <a:chExt cx="247950" cy="167700"/>
          </a:xfrm>
        </p:grpSpPr>
        <p:sp>
          <p:nvSpPr>
            <p:cNvPr id="2122" name="Google Shape;2122;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4" name="Google Shape;2124;p18"/>
          <p:cNvGrpSpPr/>
          <p:nvPr/>
        </p:nvGrpSpPr>
        <p:grpSpPr>
          <a:xfrm rot="-611115">
            <a:off x="5871701" y="10505568"/>
            <a:ext cx="220984" cy="197287"/>
            <a:chOff x="-1149800" y="801700"/>
            <a:chExt cx="247950" cy="167700"/>
          </a:xfrm>
        </p:grpSpPr>
        <p:sp>
          <p:nvSpPr>
            <p:cNvPr id="2125" name="Google Shape;2125;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7" name="Google Shape;2127;p18"/>
          <p:cNvGrpSpPr/>
          <p:nvPr/>
        </p:nvGrpSpPr>
        <p:grpSpPr>
          <a:xfrm rot="-611115">
            <a:off x="5601426" y="10505568"/>
            <a:ext cx="220984" cy="197287"/>
            <a:chOff x="-1149800" y="801700"/>
            <a:chExt cx="247950" cy="167700"/>
          </a:xfrm>
        </p:grpSpPr>
        <p:sp>
          <p:nvSpPr>
            <p:cNvPr id="2128" name="Google Shape;2128;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0" name="Google Shape;2130;p18"/>
          <p:cNvGrpSpPr/>
          <p:nvPr/>
        </p:nvGrpSpPr>
        <p:grpSpPr>
          <a:xfrm rot="-611115">
            <a:off x="5331151" y="10505568"/>
            <a:ext cx="220984" cy="197287"/>
            <a:chOff x="-1149800" y="801700"/>
            <a:chExt cx="247950" cy="167700"/>
          </a:xfrm>
        </p:grpSpPr>
        <p:sp>
          <p:nvSpPr>
            <p:cNvPr id="2131" name="Google Shape;2131;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3" name="Google Shape;2133;p18"/>
          <p:cNvGrpSpPr/>
          <p:nvPr/>
        </p:nvGrpSpPr>
        <p:grpSpPr>
          <a:xfrm rot="-611115">
            <a:off x="5060876" y="10505568"/>
            <a:ext cx="220984" cy="197287"/>
            <a:chOff x="-1149800" y="801700"/>
            <a:chExt cx="247950" cy="167700"/>
          </a:xfrm>
        </p:grpSpPr>
        <p:sp>
          <p:nvSpPr>
            <p:cNvPr id="2134" name="Google Shape;2134;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6" name="Google Shape;2136;p18"/>
          <p:cNvGrpSpPr/>
          <p:nvPr/>
        </p:nvGrpSpPr>
        <p:grpSpPr>
          <a:xfrm rot="-611115">
            <a:off x="4756077" y="10505568"/>
            <a:ext cx="220984" cy="197287"/>
            <a:chOff x="-1149800" y="801700"/>
            <a:chExt cx="247950" cy="167700"/>
          </a:xfrm>
        </p:grpSpPr>
        <p:sp>
          <p:nvSpPr>
            <p:cNvPr id="2137" name="Google Shape;2137;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9" name="Google Shape;2139;p18"/>
          <p:cNvGrpSpPr/>
          <p:nvPr/>
        </p:nvGrpSpPr>
        <p:grpSpPr>
          <a:xfrm rot="-611115">
            <a:off x="4451277" y="10505568"/>
            <a:ext cx="220984" cy="197287"/>
            <a:chOff x="-1149800" y="801700"/>
            <a:chExt cx="247950" cy="167700"/>
          </a:xfrm>
        </p:grpSpPr>
        <p:sp>
          <p:nvSpPr>
            <p:cNvPr id="2140" name="Google Shape;2140;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2" name="Google Shape;2142;p18"/>
          <p:cNvGrpSpPr/>
          <p:nvPr/>
        </p:nvGrpSpPr>
        <p:grpSpPr>
          <a:xfrm rot="-611115">
            <a:off x="4181001" y="10505568"/>
            <a:ext cx="220984" cy="197287"/>
            <a:chOff x="-1149800" y="801700"/>
            <a:chExt cx="247950" cy="167700"/>
          </a:xfrm>
        </p:grpSpPr>
        <p:sp>
          <p:nvSpPr>
            <p:cNvPr id="2143" name="Google Shape;2143;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5" name="Google Shape;2145;p18"/>
          <p:cNvGrpSpPr/>
          <p:nvPr/>
        </p:nvGrpSpPr>
        <p:grpSpPr>
          <a:xfrm rot="-611115">
            <a:off x="3910726" y="10505568"/>
            <a:ext cx="220984" cy="197287"/>
            <a:chOff x="-1149800" y="801700"/>
            <a:chExt cx="247950" cy="167700"/>
          </a:xfrm>
        </p:grpSpPr>
        <p:sp>
          <p:nvSpPr>
            <p:cNvPr id="2146" name="Google Shape;2146;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8" name="Google Shape;2148;p18"/>
          <p:cNvGrpSpPr/>
          <p:nvPr/>
        </p:nvGrpSpPr>
        <p:grpSpPr>
          <a:xfrm rot="-611115">
            <a:off x="3640451" y="10505568"/>
            <a:ext cx="220984" cy="197287"/>
            <a:chOff x="-1149800" y="801700"/>
            <a:chExt cx="247950" cy="167700"/>
          </a:xfrm>
        </p:grpSpPr>
        <p:sp>
          <p:nvSpPr>
            <p:cNvPr id="2149" name="Google Shape;2149;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1" name="Google Shape;2151;p18"/>
          <p:cNvGrpSpPr/>
          <p:nvPr/>
        </p:nvGrpSpPr>
        <p:grpSpPr>
          <a:xfrm rot="-611115">
            <a:off x="3370176" y="10505568"/>
            <a:ext cx="220984" cy="197287"/>
            <a:chOff x="-1149800" y="801700"/>
            <a:chExt cx="247950" cy="167700"/>
          </a:xfrm>
        </p:grpSpPr>
        <p:sp>
          <p:nvSpPr>
            <p:cNvPr id="2152" name="Google Shape;2152;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4" name="Google Shape;2154;p18"/>
          <p:cNvGrpSpPr/>
          <p:nvPr/>
        </p:nvGrpSpPr>
        <p:grpSpPr>
          <a:xfrm rot="-611115">
            <a:off x="3099901" y="10505568"/>
            <a:ext cx="220984" cy="197287"/>
            <a:chOff x="-1149800" y="801700"/>
            <a:chExt cx="247950" cy="167700"/>
          </a:xfrm>
        </p:grpSpPr>
        <p:sp>
          <p:nvSpPr>
            <p:cNvPr id="2155" name="Google Shape;2155;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7" name="Google Shape;2157;p18"/>
          <p:cNvGrpSpPr/>
          <p:nvPr/>
        </p:nvGrpSpPr>
        <p:grpSpPr>
          <a:xfrm rot="-611115">
            <a:off x="2829626" y="10505568"/>
            <a:ext cx="220984" cy="197287"/>
            <a:chOff x="-1149800" y="801700"/>
            <a:chExt cx="247950" cy="167700"/>
          </a:xfrm>
        </p:grpSpPr>
        <p:sp>
          <p:nvSpPr>
            <p:cNvPr id="2158" name="Google Shape;2158;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0" name="Google Shape;2160;p18"/>
          <p:cNvGrpSpPr/>
          <p:nvPr/>
        </p:nvGrpSpPr>
        <p:grpSpPr>
          <a:xfrm rot="-611115">
            <a:off x="2437352" y="10505568"/>
            <a:ext cx="220984" cy="197287"/>
            <a:chOff x="-1149800" y="801700"/>
            <a:chExt cx="247950" cy="167700"/>
          </a:xfrm>
        </p:grpSpPr>
        <p:sp>
          <p:nvSpPr>
            <p:cNvPr id="2161" name="Google Shape;2161;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3" name="Google Shape;2163;p18"/>
          <p:cNvGrpSpPr/>
          <p:nvPr/>
        </p:nvGrpSpPr>
        <p:grpSpPr>
          <a:xfrm rot="-611115">
            <a:off x="2132552" y="10505568"/>
            <a:ext cx="220984" cy="197287"/>
            <a:chOff x="-1149800" y="801700"/>
            <a:chExt cx="247950" cy="167700"/>
          </a:xfrm>
        </p:grpSpPr>
        <p:sp>
          <p:nvSpPr>
            <p:cNvPr id="2164" name="Google Shape;2164;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6" name="Google Shape;2166;p18"/>
          <p:cNvGrpSpPr/>
          <p:nvPr/>
        </p:nvGrpSpPr>
        <p:grpSpPr>
          <a:xfrm rot="-611115">
            <a:off x="1862276" y="10505568"/>
            <a:ext cx="220984" cy="197287"/>
            <a:chOff x="-1149800" y="801700"/>
            <a:chExt cx="247950" cy="167700"/>
          </a:xfrm>
        </p:grpSpPr>
        <p:sp>
          <p:nvSpPr>
            <p:cNvPr id="2167" name="Google Shape;2167;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9" name="Google Shape;2169;p18"/>
          <p:cNvGrpSpPr/>
          <p:nvPr/>
        </p:nvGrpSpPr>
        <p:grpSpPr>
          <a:xfrm rot="-611115">
            <a:off x="1592001" y="10505568"/>
            <a:ext cx="220984" cy="197287"/>
            <a:chOff x="-1149800" y="801700"/>
            <a:chExt cx="247950" cy="167700"/>
          </a:xfrm>
        </p:grpSpPr>
        <p:sp>
          <p:nvSpPr>
            <p:cNvPr id="2170" name="Google Shape;2170;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2" name="Google Shape;2172;p18"/>
          <p:cNvGrpSpPr/>
          <p:nvPr/>
        </p:nvGrpSpPr>
        <p:grpSpPr>
          <a:xfrm rot="-611115">
            <a:off x="1321726" y="10505568"/>
            <a:ext cx="220984" cy="197287"/>
            <a:chOff x="-1149800" y="801700"/>
            <a:chExt cx="247950" cy="167700"/>
          </a:xfrm>
        </p:grpSpPr>
        <p:sp>
          <p:nvSpPr>
            <p:cNvPr id="2173" name="Google Shape;2173;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5" name="Google Shape;2175;p18"/>
          <p:cNvGrpSpPr/>
          <p:nvPr/>
        </p:nvGrpSpPr>
        <p:grpSpPr>
          <a:xfrm rot="-611115">
            <a:off x="1051451" y="10505568"/>
            <a:ext cx="220984" cy="197287"/>
            <a:chOff x="-1149800" y="801700"/>
            <a:chExt cx="247950" cy="167700"/>
          </a:xfrm>
        </p:grpSpPr>
        <p:sp>
          <p:nvSpPr>
            <p:cNvPr id="2176" name="Google Shape;2176;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8" name="Google Shape;2178;p18"/>
          <p:cNvGrpSpPr/>
          <p:nvPr/>
        </p:nvGrpSpPr>
        <p:grpSpPr>
          <a:xfrm rot="-611115">
            <a:off x="781176" y="10505568"/>
            <a:ext cx="220984" cy="197287"/>
            <a:chOff x="-1149800" y="801700"/>
            <a:chExt cx="247950" cy="167700"/>
          </a:xfrm>
        </p:grpSpPr>
        <p:sp>
          <p:nvSpPr>
            <p:cNvPr id="2179" name="Google Shape;2179;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1" name="Google Shape;2181;p18"/>
          <p:cNvGrpSpPr/>
          <p:nvPr/>
        </p:nvGrpSpPr>
        <p:grpSpPr>
          <a:xfrm rot="-611115">
            <a:off x="510901" y="10505568"/>
            <a:ext cx="220984" cy="197287"/>
            <a:chOff x="-1149800" y="801700"/>
            <a:chExt cx="247950" cy="167700"/>
          </a:xfrm>
        </p:grpSpPr>
        <p:sp>
          <p:nvSpPr>
            <p:cNvPr id="2182" name="Google Shape;2182;p1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1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84" name="Google Shape;2184;p18"/>
          <p:cNvSpPr txBox="1"/>
          <p:nvPr/>
        </p:nvSpPr>
        <p:spPr>
          <a:xfrm>
            <a:off x="1713650" y="290400"/>
            <a:ext cx="4074600" cy="55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Playfair Display"/>
                <a:ea typeface="Playfair Display"/>
                <a:cs typeface="Playfair Display"/>
                <a:sym typeface="Playfair Display"/>
              </a:rPr>
              <a:t>ADRs of ß-blockers</a:t>
            </a:r>
            <a:endParaRPr b="1" sz="2400" u="sng">
              <a:latin typeface="Playfair Display"/>
              <a:ea typeface="Playfair Display"/>
              <a:cs typeface="Playfair Display"/>
              <a:sym typeface="Playfair Display"/>
            </a:endParaRPr>
          </a:p>
        </p:txBody>
      </p:sp>
      <p:cxnSp>
        <p:nvCxnSpPr>
          <p:cNvPr id="2185" name="Google Shape;2185;p18"/>
          <p:cNvCxnSpPr/>
          <p:nvPr/>
        </p:nvCxnSpPr>
        <p:spPr>
          <a:xfrm>
            <a:off x="2090739" y="830747"/>
            <a:ext cx="3320400" cy="14700"/>
          </a:xfrm>
          <a:prstGeom prst="straightConnector1">
            <a:avLst/>
          </a:prstGeom>
          <a:noFill/>
          <a:ln cap="flat" cmpd="sng" w="28575">
            <a:solidFill>
              <a:schemeClr val="dk2"/>
            </a:solidFill>
            <a:prstDash val="solid"/>
            <a:round/>
            <a:headEnd len="med" w="med" type="oval"/>
            <a:tailEnd len="med" w="med" type="oval"/>
          </a:ln>
        </p:spPr>
      </p:cxnSp>
      <p:cxnSp>
        <p:nvCxnSpPr>
          <p:cNvPr id="2186" name="Google Shape;2186;p18"/>
          <p:cNvCxnSpPr/>
          <p:nvPr/>
        </p:nvCxnSpPr>
        <p:spPr>
          <a:xfrm>
            <a:off x="2019414" y="8343322"/>
            <a:ext cx="3320400" cy="14700"/>
          </a:xfrm>
          <a:prstGeom prst="straightConnector1">
            <a:avLst/>
          </a:prstGeom>
          <a:noFill/>
          <a:ln cap="flat" cmpd="sng" w="28575">
            <a:solidFill>
              <a:srgbClr val="CC0000"/>
            </a:solidFill>
            <a:prstDash val="solid"/>
            <a:round/>
            <a:headEnd len="med" w="med" type="oval"/>
            <a:tailEnd len="med" w="med" type="oval"/>
          </a:ln>
        </p:spPr>
      </p:cxnSp>
      <p:sp>
        <p:nvSpPr>
          <p:cNvPr id="2187" name="Google Shape;2187;p18"/>
          <p:cNvSpPr txBox="1"/>
          <p:nvPr/>
        </p:nvSpPr>
        <p:spPr>
          <a:xfrm>
            <a:off x="1713661" y="7827213"/>
            <a:ext cx="4074600" cy="55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solidFill>
                  <a:srgbClr val="CC0000"/>
                </a:solidFill>
                <a:latin typeface="Playfair Display"/>
                <a:ea typeface="Playfair Display"/>
                <a:cs typeface="Playfair Display"/>
                <a:sym typeface="Playfair Display"/>
              </a:rPr>
              <a:t>Precautions</a:t>
            </a:r>
            <a:endParaRPr b="1" sz="2400" u="sng">
              <a:solidFill>
                <a:srgbClr val="CC0000"/>
              </a:solidFill>
              <a:latin typeface="Playfair Display"/>
              <a:ea typeface="Playfair Display"/>
              <a:cs typeface="Playfair Display"/>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1" name="Shape 2191"/>
        <p:cNvGrpSpPr/>
        <p:nvPr/>
      </p:nvGrpSpPr>
      <p:grpSpPr>
        <a:xfrm>
          <a:off x="0" y="0"/>
          <a:ext cx="0" cy="0"/>
          <a:chOff x="0" y="0"/>
          <a:chExt cx="0" cy="0"/>
        </a:xfrm>
      </p:grpSpPr>
      <p:sp>
        <p:nvSpPr>
          <p:cNvPr id="2192" name="Google Shape;2192;p19"/>
          <p:cNvSpPr txBox="1"/>
          <p:nvPr>
            <p:ph type="title"/>
          </p:nvPr>
        </p:nvSpPr>
        <p:spPr>
          <a:xfrm flipH="1" rot="10800000">
            <a:off x="6524627" y="382148"/>
            <a:ext cx="720600" cy="280800"/>
          </a:xfrm>
          <a:prstGeom prst="rect">
            <a:avLst/>
          </a:prstGeom>
        </p:spPr>
        <p:txBody>
          <a:bodyPr anchorCtr="0" anchor="ctr" bIns="91425" lIns="91425" spcFirstLastPara="1" rIns="91425" wrap="square" tIns="91425">
            <a:spAutoFit/>
          </a:bodyPr>
          <a:lstStyle/>
          <a:p>
            <a:pPr indent="0" lvl="0" marL="0" rtl="1" algn="ctr">
              <a:spcBef>
                <a:spcPts val="0"/>
              </a:spcBef>
              <a:spcAft>
                <a:spcPts val="0"/>
              </a:spcAft>
              <a:buNone/>
            </a:pPr>
            <a:r>
              <a:rPr lang="ar" sz="600"/>
              <a:t>.</a:t>
            </a:r>
            <a:endParaRPr sz="600"/>
          </a:p>
        </p:txBody>
      </p:sp>
      <p:graphicFrame>
        <p:nvGraphicFramePr>
          <p:cNvPr id="2193" name="Google Shape;2193;p19"/>
          <p:cNvGraphicFramePr/>
          <p:nvPr/>
        </p:nvGraphicFramePr>
        <p:xfrm>
          <a:off x="4" y="-5823"/>
          <a:ext cx="3000000" cy="3000000"/>
        </p:xfrm>
        <a:graphic>
          <a:graphicData uri="http://schemas.openxmlformats.org/drawingml/2006/table">
            <a:tbl>
              <a:tblPr>
                <a:noFill/>
                <a:tableStyleId>{113A9509-930A-409E-B555-A09F31EA976B}</a:tableStyleId>
              </a:tblPr>
              <a:tblGrid>
                <a:gridCol w="525100"/>
                <a:gridCol w="617675"/>
                <a:gridCol w="2139075"/>
                <a:gridCol w="2139075"/>
                <a:gridCol w="2139075"/>
              </a:tblGrid>
              <a:tr h="399825">
                <a:tc>
                  <a:txBody>
                    <a:bodyPr/>
                    <a:lstStyle/>
                    <a:p>
                      <a:pPr indent="0" lvl="0" marL="0" rtl="0" algn="ctr">
                        <a:spcBef>
                          <a:spcPts val="0"/>
                        </a:spcBef>
                        <a:spcAft>
                          <a:spcPts val="0"/>
                        </a:spcAft>
                        <a:buNone/>
                      </a:pPr>
                      <a:r>
                        <a:rPr b="1" lang="ar" sz="1000">
                          <a:latin typeface="Titillium Web"/>
                          <a:ea typeface="Titillium Web"/>
                          <a:cs typeface="Titillium Web"/>
                          <a:sym typeface="Titillium Web"/>
                        </a:rPr>
                        <a:t>Drug</a:t>
                      </a:r>
                      <a:endParaRPr b="1" sz="1000">
                        <a:latin typeface="Titillium Web"/>
                        <a:ea typeface="Titillium Web"/>
                        <a:cs typeface="Titillium Web"/>
                        <a:sym typeface="Titillium Web"/>
                      </a:endParaRPr>
                    </a:p>
                  </a:txBody>
                  <a:tcPr marT="91425" marB="91425" marR="91425" marL="91425" anchor="ctr">
                    <a:lnR cap="flat" cmpd="sng" w="9525">
                      <a:solidFill>
                        <a:srgbClr val="9E9E9E"/>
                      </a:solidFill>
                      <a:prstDash val="solid"/>
                      <a:round/>
                      <a:headEnd len="sm" w="sm" type="none"/>
                      <a:tailEnd len="sm" w="sm" type="none"/>
                    </a:lnR>
                    <a:solidFill>
                      <a:srgbClr val="F4CCCC"/>
                    </a:solidFill>
                  </a:tcPr>
                </a:tc>
                <a:tc gridSpan="2">
                  <a:txBody>
                    <a:bodyPr/>
                    <a:lstStyle/>
                    <a:p>
                      <a:pPr indent="0" lvl="0" marL="0" rtl="0" algn="ctr">
                        <a:spcBef>
                          <a:spcPts val="0"/>
                        </a:spcBef>
                        <a:spcAft>
                          <a:spcPts val="0"/>
                        </a:spcAft>
                        <a:buNone/>
                      </a:pPr>
                      <a:r>
                        <a:rPr b="1" lang="ar" sz="1500">
                          <a:latin typeface="Titillium Web"/>
                          <a:ea typeface="Titillium Web"/>
                          <a:cs typeface="Titillium Web"/>
                          <a:sym typeface="Titillium Web"/>
                        </a:rPr>
                        <a:t>Propranolol (prototype)</a:t>
                      </a:r>
                      <a:endParaRPr sz="1500">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hMerge="1"/>
                <a:tc>
                  <a:txBody>
                    <a:bodyPr/>
                    <a:lstStyle/>
                    <a:p>
                      <a:pPr indent="0" lvl="0" marL="0" rtl="0" algn="ctr">
                        <a:spcBef>
                          <a:spcPts val="0"/>
                        </a:spcBef>
                        <a:spcAft>
                          <a:spcPts val="0"/>
                        </a:spcAft>
                        <a:buClr>
                          <a:schemeClr val="dk1"/>
                        </a:buClr>
                        <a:buSzPts val="1100"/>
                        <a:buFont typeface="Arial"/>
                        <a:buNone/>
                      </a:pPr>
                      <a:r>
                        <a:rPr b="1" lang="ar" sz="1500">
                          <a:latin typeface="Titillium Web"/>
                          <a:ea typeface="Titillium Web"/>
                          <a:cs typeface="Titillium Web"/>
                          <a:sym typeface="Titillium Web"/>
                        </a:rPr>
                        <a:t>Labetalol</a:t>
                      </a:r>
                      <a:endParaRPr b="1" sz="1500">
                        <a:latin typeface="Titillium Web"/>
                        <a:ea typeface="Titillium Web"/>
                        <a:cs typeface="Titillium Web"/>
                        <a:sym typeface="Titillium Web"/>
                      </a:endParaRPr>
                    </a:p>
                  </a:txBody>
                  <a:tcPr marT="91425" marB="91425" marR="91425" marL="91425" anchor="ctr">
                    <a:solidFill>
                      <a:srgbClr val="D0E0E3"/>
                    </a:solidFill>
                  </a:tcPr>
                </a:tc>
                <a:tc>
                  <a:txBody>
                    <a:bodyPr/>
                    <a:lstStyle/>
                    <a:p>
                      <a:pPr indent="0" lvl="0" marL="0" rtl="0" algn="ctr">
                        <a:spcBef>
                          <a:spcPts val="0"/>
                        </a:spcBef>
                        <a:spcAft>
                          <a:spcPts val="0"/>
                        </a:spcAft>
                        <a:buClr>
                          <a:schemeClr val="dk1"/>
                        </a:buClr>
                        <a:buSzPts val="1400"/>
                        <a:buFont typeface="Arial"/>
                        <a:buNone/>
                      </a:pPr>
                      <a:r>
                        <a:rPr b="1" lang="ar" sz="1500">
                          <a:latin typeface="Titillium Web"/>
                          <a:ea typeface="Titillium Web"/>
                          <a:cs typeface="Titillium Web"/>
                          <a:sym typeface="Titillium Web"/>
                        </a:rPr>
                        <a:t>Carvedilol</a:t>
                      </a:r>
                      <a:endParaRPr b="1" sz="1500">
                        <a:latin typeface="Titillium Web"/>
                        <a:ea typeface="Titillium Web"/>
                        <a:cs typeface="Titillium Web"/>
                        <a:sym typeface="Titillium Web"/>
                      </a:endParaRPr>
                    </a:p>
                  </a:txBody>
                  <a:tcPr marT="91425" marB="91425" marR="91425" marL="91425" anchor="ctr">
                    <a:solidFill>
                      <a:srgbClr val="D0E0E3"/>
                    </a:solidFill>
                  </a:tcPr>
                </a:tc>
              </a:tr>
              <a:tr h="3757850">
                <a:tc>
                  <a:txBody>
                    <a:bodyPr/>
                    <a:lstStyle/>
                    <a:p>
                      <a:pPr indent="0" lvl="0" marL="0" rtl="0" algn="ctr">
                        <a:spcBef>
                          <a:spcPts val="0"/>
                        </a:spcBef>
                        <a:spcAft>
                          <a:spcPts val="0"/>
                        </a:spcAft>
                        <a:buNone/>
                      </a:pPr>
                      <a:r>
                        <a:rPr b="1" lang="ar" sz="900">
                          <a:latin typeface="Titillium Web"/>
                          <a:ea typeface="Titillium Web"/>
                          <a:cs typeface="Titillium Web"/>
                          <a:sym typeface="Titillium Web"/>
                        </a:rPr>
                        <a:t>MAO</a:t>
                      </a:r>
                      <a:endParaRPr b="1" sz="900">
                        <a:latin typeface="Titillium Web"/>
                        <a:ea typeface="Titillium Web"/>
                        <a:cs typeface="Titillium Web"/>
                        <a:sym typeface="Titillium Web"/>
                      </a:endParaRPr>
                    </a:p>
                  </a:txBody>
                  <a:tcPr marT="91425" marB="91425" marR="91425" marL="91425" anchor="ctr">
                    <a:solidFill>
                      <a:srgbClr val="C9DAF8"/>
                    </a:solidFill>
                  </a:tcPr>
                </a:tc>
                <a:tc gridSpan="2">
                  <a:txBody>
                    <a:bodyPr/>
                    <a:lstStyle/>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Non-selective competitive blocker of </a:t>
                      </a:r>
                      <a:r>
                        <a:rPr b="1" lang="ar" sz="1000">
                          <a:solidFill>
                            <a:schemeClr val="dk1"/>
                          </a:solidFill>
                          <a:latin typeface="Titillium Web"/>
                          <a:ea typeface="Titillium Web"/>
                          <a:cs typeface="Titillium Web"/>
                          <a:sym typeface="Titillium Web"/>
                        </a:rPr>
                        <a:t>β1</a:t>
                      </a:r>
                      <a:r>
                        <a:rPr lang="ar" sz="1000">
                          <a:solidFill>
                            <a:schemeClr val="dk1"/>
                          </a:solidFill>
                          <a:latin typeface="Titillium Web"/>
                          <a:ea typeface="Titillium Web"/>
                          <a:cs typeface="Titillium Web"/>
                          <a:sym typeface="Titillium Web"/>
                        </a:rPr>
                        <a:t> &amp; </a:t>
                      </a:r>
                      <a:r>
                        <a:rPr b="1" lang="ar" sz="1000">
                          <a:solidFill>
                            <a:schemeClr val="dk1"/>
                          </a:solidFill>
                          <a:latin typeface="Titillium Web"/>
                          <a:ea typeface="Titillium Web"/>
                          <a:cs typeface="Titillium Web"/>
                          <a:sym typeface="Titillium Web"/>
                        </a:rPr>
                        <a:t>β2</a:t>
                      </a:r>
                      <a:endParaRPr b="1"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Membrane stabilizing action / quinidine-like / local anesthetic effect</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Sedative actions </a:t>
                      </a:r>
                      <a:r>
                        <a:rPr lang="ar" sz="1000">
                          <a:solidFill>
                            <a:srgbClr val="999999"/>
                          </a:solidFill>
                          <a:latin typeface="Titillium Web"/>
                          <a:ea typeface="Titillium Web"/>
                          <a:cs typeface="Titillium Web"/>
                          <a:sym typeface="Titillium Web"/>
                        </a:rPr>
                        <a:t>(because it’s lipophilic)</a:t>
                      </a:r>
                      <a:r>
                        <a:rPr lang="ar" sz="1000">
                          <a:solidFill>
                            <a:schemeClr val="dk1"/>
                          </a:solidFill>
                          <a:latin typeface="Titillium Web"/>
                          <a:ea typeface="Titillium Web"/>
                          <a:cs typeface="Titillium Web"/>
                          <a:sym typeface="Titillium Web"/>
                        </a:rPr>
                        <a:t> / No ISA</a:t>
                      </a:r>
                      <a:endParaRPr sz="1000">
                        <a:latin typeface="Titillium Web"/>
                        <a:ea typeface="Titillium Web"/>
                        <a:cs typeface="Titillium Web"/>
                        <a:sym typeface="Titillium Web"/>
                      </a:endParaRPr>
                    </a:p>
                  </a:txBody>
                  <a:tcPr marT="91425" marB="91425" marR="91425" marL="91425" anchor="ctr">
                    <a:lnT cap="flat" cmpd="sng" w="9525">
                      <a:solidFill>
                        <a:srgbClr val="9E9E9E"/>
                      </a:solidFill>
                      <a:prstDash val="solid"/>
                      <a:round/>
                      <a:headEnd len="sm" w="sm" type="none"/>
                      <a:tailEnd len="sm" w="sm" type="none"/>
                    </a:lnT>
                  </a:tcPr>
                </a:tc>
                <a:tc hMerge="1"/>
                <a:tc>
                  <a:txBody>
                    <a:bodyPr/>
                    <a:lstStyle/>
                    <a:p>
                      <a:pPr indent="0" lvl="0" marL="0" rtl="0" algn="l">
                        <a:spcBef>
                          <a:spcPts val="0"/>
                        </a:spcBef>
                        <a:spcAft>
                          <a:spcPts val="0"/>
                        </a:spcAft>
                        <a:buClr>
                          <a:schemeClr val="dk1"/>
                        </a:buClr>
                        <a:buSzPts val="1100"/>
                        <a:buFont typeface="Arial"/>
                        <a:buNone/>
                      </a:pPr>
                      <a:r>
                        <a:rPr lang="ar" sz="1000">
                          <a:solidFill>
                            <a:schemeClr val="dk1"/>
                          </a:solidFill>
                          <a:latin typeface="Titillium Web"/>
                          <a:ea typeface="Titillium Web"/>
                          <a:cs typeface="Titillium Web"/>
                          <a:sym typeface="Titillium Web"/>
                        </a:rPr>
                        <a:t>● Non-selective α1</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000">
                          <a:solidFill>
                            <a:schemeClr val="dk1"/>
                          </a:solidFill>
                          <a:latin typeface="Titillium Web"/>
                          <a:ea typeface="Titillium Web"/>
                          <a:cs typeface="Titillium Web"/>
                          <a:sym typeface="Titillium Web"/>
                        </a:rPr>
                        <a:t>&amp; β blocker </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000">
                          <a:solidFill>
                            <a:schemeClr val="dk1"/>
                          </a:solidFill>
                          <a:latin typeface="Titillium Web"/>
                          <a:ea typeface="Titillium Web"/>
                          <a:cs typeface="Titillium Web"/>
                          <a:sym typeface="Titillium Web"/>
                        </a:rPr>
                        <a:t>Ends in “lol” only → mixed</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000">
                          <a:solidFill>
                            <a:schemeClr val="dk1"/>
                          </a:solidFill>
                          <a:latin typeface="Titillium Web"/>
                          <a:ea typeface="Titillium Web"/>
                          <a:cs typeface="Titillium Web"/>
                          <a:sym typeface="Titillium Web"/>
                        </a:rPr>
                        <a:t>● With ISA</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000">
                          <a:solidFill>
                            <a:schemeClr val="dk1"/>
                          </a:solidFill>
                          <a:latin typeface="Titillium Web"/>
                          <a:ea typeface="Titillium Web"/>
                          <a:cs typeface="Titillium Web"/>
                          <a:sym typeface="Titillium Web"/>
                        </a:rPr>
                        <a:t>● Has local anesthetic effect</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000">
                          <a:solidFill>
                            <a:schemeClr val="dk1"/>
                          </a:solidFill>
                          <a:latin typeface="Titillium Web"/>
                          <a:ea typeface="Titillium Web"/>
                          <a:cs typeface="Titillium Web"/>
                          <a:sym typeface="Titillium Web"/>
                        </a:rPr>
                        <a:t>● Rapid acting</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chemeClr val="dk1"/>
                        </a:solidFill>
                        <a:latin typeface="Titillium Web"/>
                        <a:ea typeface="Titillium Web"/>
                        <a:cs typeface="Titillium Web"/>
                        <a:sym typeface="Titillium Web"/>
                      </a:endParaRPr>
                    </a:p>
                  </a:txBody>
                  <a:tcPr marT="91425" marB="91425" marR="91425" marL="91425" anchor="ctr"/>
                </a:tc>
                <a:tc>
                  <a:txBody>
                    <a:bodyPr/>
                    <a:lstStyle/>
                    <a:p>
                      <a:pPr indent="0" lvl="0" marL="0" rtl="0" algn="l">
                        <a:spcBef>
                          <a:spcPts val="0"/>
                        </a:spcBef>
                        <a:spcAft>
                          <a:spcPts val="0"/>
                        </a:spcAft>
                        <a:buClr>
                          <a:schemeClr val="dk1"/>
                        </a:buClr>
                        <a:buSzPts val="1100"/>
                        <a:buFont typeface="Arial"/>
                        <a:buNone/>
                      </a:pPr>
                      <a:r>
                        <a:rPr lang="ar" sz="1000">
                          <a:solidFill>
                            <a:schemeClr val="dk1"/>
                          </a:solidFill>
                          <a:latin typeface="Titillium Web"/>
                          <a:ea typeface="Titillium Web"/>
                          <a:cs typeface="Titillium Web"/>
                          <a:sym typeface="Titillium Web"/>
                        </a:rPr>
                        <a:t>●      Non-selective </a:t>
                      </a:r>
                      <a:r>
                        <a:rPr b="1" lang="ar" sz="1000">
                          <a:solidFill>
                            <a:srgbClr val="CC0000"/>
                          </a:solidFill>
                          <a:latin typeface="Titillium Web"/>
                          <a:ea typeface="Titillium Web"/>
                          <a:cs typeface="Titillium Web"/>
                          <a:sym typeface="Titillium Web"/>
                        </a:rPr>
                        <a:t>α1 &amp; β</a:t>
                      </a:r>
                      <a:r>
                        <a:rPr lang="ar" sz="1000">
                          <a:solidFill>
                            <a:schemeClr val="dk1"/>
                          </a:solidFill>
                          <a:latin typeface="Titillium Web"/>
                          <a:ea typeface="Titillium Web"/>
                          <a:cs typeface="Titillium Web"/>
                          <a:sym typeface="Titillium Web"/>
                        </a:rPr>
                        <a:t> blocker</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000">
                          <a:solidFill>
                            <a:srgbClr val="999999"/>
                          </a:solidFill>
                          <a:latin typeface="Titillium Web"/>
                          <a:ea typeface="Titillium Web"/>
                          <a:cs typeface="Titillium Web"/>
                          <a:sym typeface="Titillium Web"/>
                        </a:rPr>
                        <a:t>     Ends in “lol” only → mixed</a:t>
                      </a:r>
                      <a:endParaRPr sz="1000">
                        <a:solidFill>
                          <a:srgbClr val="999999"/>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000">
                          <a:solidFill>
                            <a:schemeClr val="dk1"/>
                          </a:solidFill>
                          <a:latin typeface="Titillium Web"/>
                          <a:ea typeface="Titillium Web"/>
                          <a:cs typeface="Titillium Web"/>
                          <a:sym typeface="Titillium Web"/>
                        </a:rPr>
                        <a:t>●      No ISA &amp; no local anesthetic effect</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000">
                          <a:solidFill>
                            <a:srgbClr val="CC0000"/>
                          </a:solidFill>
                          <a:latin typeface="Titillium Web"/>
                          <a:ea typeface="Titillium Web"/>
                          <a:cs typeface="Titillium Web"/>
                          <a:sym typeface="Titillium Web"/>
                        </a:rPr>
                        <a:t>● </a:t>
                      </a:r>
                      <a:r>
                        <a:rPr lang="ar" sz="1000">
                          <a:solidFill>
                            <a:schemeClr val="dk1"/>
                          </a:solidFill>
                          <a:latin typeface="Titillium Web"/>
                          <a:ea typeface="Titillium Web"/>
                          <a:cs typeface="Titillium Web"/>
                          <a:sym typeface="Titillium Web"/>
                        </a:rPr>
                        <a:t>   </a:t>
                      </a:r>
                      <a:r>
                        <a:rPr lang="ar" sz="1000">
                          <a:solidFill>
                            <a:srgbClr val="CC0000"/>
                          </a:solidFill>
                          <a:latin typeface="Titillium Web"/>
                          <a:ea typeface="Titillium Web"/>
                          <a:cs typeface="Titillium Web"/>
                          <a:sym typeface="Titillium Web"/>
                        </a:rPr>
                        <a:t>Antioxidant action</a:t>
                      </a:r>
                      <a:endParaRPr sz="1000">
                        <a:solidFill>
                          <a:srgbClr val="CC0000"/>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000">
                          <a:solidFill>
                            <a:srgbClr val="999999"/>
                          </a:solidFill>
                          <a:latin typeface="Titillium Web"/>
                          <a:ea typeface="Titillium Web"/>
                          <a:cs typeface="Titillium Web"/>
                          <a:sym typeface="Titillium Web"/>
                        </a:rPr>
                        <a:t>Patients who have heart failure have ↓ COP. Normally, when there is a decrease in COP, the sympathetic system gets activated which stimulate β1 (tachycardia). But because the patient has HF, the heart is exerting more effort than normal which will cause hypertrophy to the heart which will lead to irreversible remodeling or changes in the myocytes. These changes are harmful &amp; ↑ the risk of sudden death. A drug with antioxidant activity ↓ the chance of these changes to occur which ↓ the risk of sudden death.</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chemeClr val="dk1"/>
                        </a:solidFill>
                        <a:latin typeface="Titillium Web"/>
                        <a:ea typeface="Titillium Web"/>
                        <a:cs typeface="Titillium Web"/>
                        <a:sym typeface="Titillium Web"/>
                      </a:endParaRPr>
                    </a:p>
                  </a:txBody>
                  <a:tcPr marT="91425" marB="91425" marR="91425" marL="91425" anchor="ctr"/>
                </a:tc>
              </a:tr>
              <a:tr h="1550900">
                <a:tc>
                  <a:txBody>
                    <a:bodyPr/>
                    <a:lstStyle/>
                    <a:p>
                      <a:pPr indent="0" lvl="0" marL="0" rtl="0" algn="ctr">
                        <a:spcBef>
                          <a:spcPts val="0"/>
                        </a:spcBef>
                        <a:spcAft>
                          <a:spcPts val="0"/>
                        </a:spcAft>
                        <a:buNone/>
                      </a:pPr>
                      <a:r>
                        <a:rPr b="1" lang="ar" sz="900">
                          <a:latin typeface="Titillium Web"/>
                          <a:ea typeface="Titillium Web"/>
                          <a:cs typeface="Titillium Web"/>
                          <a:sym typeface="Titillium Web"/>
                        </a:rPr>
                        <a:t>P.K</a:t>
                      </a:r>
                      <a:endParaRPr b="1" sz="900">
                        <a:latin typeface="Titillium Web"/>
                        <a:ea typeface="Titillium Web"/>
                        <a:cs typeface="Titillium Web"/>
                        <a:sym typeface="Titillium Web"/>
                      </a:endParaRPr>
                    </a:p>
                  </a:txBody>
                  <a:tcPr marT="91425" marB="91425" marR="91425" marL="91425" anchor="ctr">
                    <a:solidFill>
                      <a:srgbClr val="C9DAF8"/>
                    </a:solidFill>
                  </a:tcPr>
                </a:tc>
                <a:tc gridSpan="2">
                  <a:txBody>
                    <a:bodyPr/>
                    <a:lstStyle/>
                    <a:p>
                      <a:pPr indent="0" lvl="0" marL="0" rtl="0" algn="l">
                        <a:spcBef>
                          <a:spcPts val="0"/>
                        </a:spcBef>
                        <a:spcAft>
                          <a:spcPts val="0"/>
                        </a:spcAft>
                        <a:buNone/>
                      </a:pPr>
                      <a:r>
                        <a:rPr lang="ar" sz="1000">
                          <a:solidFill>
                            <a:srgbClr val="CC0000"/>
                          </a:solidFill>
                          <a:latin typeface="Titillium Web"/>
                          <a:ea typeface="Titillium Web"/>
                          <a:cs typeface="Titillium Web"/>
                          <a:sym typeface="Titillium Web"/>
                        </a:rPr>
                        <a:t>   Lipophilic:</a:t>
                      </a:r>
                      <a:endParaRPr sz="10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Completely absorbed</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70% destroyed during 1st pass hepatic metabolism</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90-95% protein bound</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Cross BBB</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Excreted in urine</a:t>
                      </a:r>
                      <a:endParaRPr b="1"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Given p.o or parenteral  </a:t>
                      </a:r>
                      <a:endParaRPr sz="1000">
                        <a:latin typeface="Titillium Web"/>
                        <a:ea typeface="Titillium Web"/>
                        <a:cs typeface="Titillium Web"/>
                        <a:sym typeface="Titillium Web"/>
                      </a:endParaRPr>
                    </a:p>
                  </a:txBody>
                  <a:tcPr marT="91425" marB="91425" marR="91425" marL="91425" anchor="ctr"/>
                </a:tc>
                <a:tc hMerge="1"/>
                <a:tc>
                  <a:txBody>
                    <a:bodyPr/>
                    <a:lstStyle/>
                    <a:p>
                      <a:pPr indent="0" lvl="0" marL="0" rtl="0" algn="l">
                        <a:spcBef>
                          <a:spcPts val="0"/>
                        </a:spcBef>
                        <a:spcAft>
                          <a:spcPts val="0"/>
                        </a:spcAft>
                        <a:buClr>
                          <a:schemeClr val="dk1"/>
                        </a:buClr>
                        <a:buSzPts val="1200"/>
                        <a:buFont typeface="Arial"/>
                        <a:buNone/>
                      </a:pPr>
                      <a:r>
                        <a:rPr lang="ar" sz="1000">
                          <a:solidFill>
                            <a:schemeClr val="dk1"/>
                          </a:solidFill>
                          <a:latin typeface="Titillium Web"/>
                          <a:ea typeface="Titillium Web"/>
                          <a:cs typeface="Titillium Web"/>
                          <a:sym typeface="Titillium Web"/>
                        </a:rPr>
                        <a:t>Given</a:t>
                      </a:r>
                      <a:r>
                        <a:rPr b="1" lang="ar" sz="1000">
                          <a:solidFill>
                            <a:schemeClr val="dk1"/>
                          </a:solidFill>
                          <a:latin typeface="Titillium Web"/>
                          <a:ea typeface="Titillium Web"/>
                          <a:cs typeface="Titillium Web"/>
                          <a:sym typeface="Titillium Web"/>
                        </a:rPr>
                        <a:t> p.o</a:t>
                      </a:r>
                      <a:r>
                        <a:rPr lang="ar" sz="1000">
                          <a:solidFill>
                            <a:schemeClr val="dk1"/>
                          </a:solidFill>
                          <a:latin typeface="Titillium Web"/>
                          <a:ea typeface="Titillium Web"/>
                          <a:cs typeface="Titillium Web"/>
                          <a:sym typeface="Titillium Web"/>
                        </a:rPr>
                        <a:t> &amp; </a:t>
                      </a:r>
                      <a:r>
                        <a:rPr b="1" lang="ar" sz="1000">
                          <a:solidFill>
                            <a:schemeClr val="dk1"/>
                          </a:solidFill>
                          <a:latin typeface="Titillium Web"/>
                          <a:ea typeface="Titillium Web"/>
                          <a:cs typeface="Titillium Web"/>
                          <a:sym typeface="Titillium Web"/>
                        </a:rPr>
                        <a:t>IV</a:t>
                      </a:r>
                      <a:endParaRPr sz="1000">
                        <a:solidFill>
                          <a:srgbClr val="CC0000"/>
                        </a:solidFill>
                        <a:latin typeface="Titillium Web"/>
                        <a:ea typeface="Titillium Web"/>
                        <a:cs typeface="Titillium Web"/>
                        <a:sym typeface="Titillium Web"/>
                      </a:endParaRPr>
                    </a:p>
                  </a:txBody>
                  <a:tcPr marT="91425" marB="91425" marR="91425" marL="91425" anchor="ctr"/>
                </a:tc>
                <a:tc>
                  <a:txBody>
                    <a:bodyPr/>
                    <a:lstStyle/>
                    <a:p>
                      <a:pPr indent="0" lvl="0" marL="0" rtl="0" algn="ctr">
                        <a:spcBef>
                          <a:spcPts val="0"/>
                        </a:spcBef>
                        <a:spcAft>
                          <a:spcPts val="0"/>
                        </a:spcAft>
                        <a:buNone/>
                      </a:pPr>
                      <a:r>
                        <a:rPr lang="ar" sz="1000">
                          <a:latin typeface="Titillium Web"/>
                          <a:ea typeface="Titillium Web"/>
                          <a:cs typeface="Titillium Web"/>
                          <a:sym typeface="Titillium Web"/>
                        </a:rPr>
                        <a:t>-</a:t>
                      </a:r>
                      <a:endParaRPr sz="1000">
                        <a:latin typeface="Titillium Web"/>
                        <a:ea typeface="Titillium Web"/>
                        <a:cs typeface="Titillium Web"/>
                        <a:sym typeface="Titillium Web"/>
                      </a:endParaRPr>
                    </a:p>
                  </a:txBody>
                  <a:tcPr marT="91425" marB="91425" marR="91425" marL="91425" anchor="ctr"/>
                </a:tc>
              </a:tr>
              <a:tr h="2748300">
                <a:tc rowSpan="2">
                  <a:txBody>
                    <a:bodyPr/>
                    <a:lstStyle/>
                    <a:p>
                      <a:pPr indent="0" lvl="0" marL="0" rtl="0" algn="ctr">
                        <a:spcBef>
                          <a:spcPts val="0"/>
                        </a:spcBef>
                        <a:spcAft>
                          <a:spcPts val="0"/>
                        </a:spcAft>
                        <a:buNone/>
                      </a:pPr>
                      <a:r>
                        <a:rPr b="1" lang="ar" sz="900">
                          <a:latin typeface="Titillium Web"/>
                          <a:ea typeface="Titillium Web"/>
                          <a:cs typeface="Titillium Web"/>
                          <a:sym typeface="Titillium Web"/>
                        </a:rPr>
                        <a:t>Action</a:t>
                      </a:r>
                      <a:endParaRPr b="1" sz="900">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0" lvl="0" marL="0" rtl="0" algn="l">
                        <a:spcBef>
                          <a:spcPts val="0"/>
                        </a:spcBef>
                        <a:spcAft>
                          <a:spcPts val="0"/>
                        </a:spcAft>
                        <a:buNone/>
                      </a:pPr>
                      <a:r>
                        <a:rPr b="1" lang="ar" sz="1000">
                          <a:solidFill>
                            <a:schemeClr val="dk1"/>
                          </a:solidFill>
                          <a:latin typeface="Titillium Web"/>
                          <a:ea typeface="Titillium Web"/>
                          <a:cs typeface="Titillium Web"/>
                          <a:sym typeface="Titillium Web"/>
                        </a:rPr>
                        <a:t>General</a:t>
                      </a:r>
                      <a:endParaRPr sz="1000">
                        <a:latin typeface="Titillium Web"/>
                        <a:ea typeface="Titillium Web"/>
                        <a:cs typeface="Titillium Web"/>
                        <a:sym typeface="Titillium Web"/>
                      </a:endParaRPr>
                    </a:p>
                  </a:txBody>
                  <a:tcPr marT="91425" marB="91425" marR="91425" marL="91425" anchor="ctr"/>
                </a:tc>
                <a:tc>
                  <a:txBody>
                    <a:bodyPr/>
                    <a:lstStyle/>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a:t>
                      </a:r>
                      <a:r>
                        <a:rPr b="1" lang="ar" sz="1000">
                          <a:solidFill>
                            <a:srgbClr val="CC0000"/>
                          </a:solidFill>
                          <a:latin typeface="Titillium Web"/>
                          <a:ea typeface="Titillium Web"/>
                          <a:cs typeface="Titillium Web"/>
                          <a:sym typeface="Titillium Web"/>
                        </a:rPr>
                        <a:t>Membrane Stabilization:</a:t>
                      </a:r>
                      <a:r>
                        <a:rPr lang="ar" sz="1000">
                          <a:solidFill>
                            <a:schemeClr val="dk1"/>
                          </a:solidFill>
                          <a:latin typeface="Titillium Web"/>
                          <a:ea typeface="Titillium Web"/>
                          <a:cs typeface="Titillium Web"/>
                          <a:sym typeface="Titillium Web"/>
                        </a:rPr>
                        <a:t> Block Na channels→ direct depressant to myocardium → has local anesthetic + antiarrhythmic effects.</a:t>
                      </a:r>
                      <a:r>
                        <a:rPr lang="ar" sz="1000">
                          <a:solidFill>
                            <a:srgbClr val="999999"/>
                          </a:solidFill>
                          <a:latin typeface="Titillium Web"/>
                          <a:ea typeface="Titillium Web"/>
                          <a:cs typeface="Titillium Web"/>
                          <a:sym typeface="Titillium Web"/>
                        </a:rPr>
                        <a:t> Blocking the Na channels will ↓ the generation of impulses from the pacemaker, so it ↓ arrhythmia &amp; give a local anesthetic action.</a:t>
                      </a:r>
                      <a:endParaRPr sz="10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a:t>
                      </a:r>
                      <a:r>
                        <a:rPr b="1" lang="ar" sz="1000">
                          <a:solidFill>
                            <a:srgbClr val="CC0000"/>
                          </a:solidFill>
                          <a:latin typeface="Titillium Web"/>
                          <a:ea typeface="Titillium Web"/>
                          <a:cs typeface="Titillium Web"/>
                          <a:sym typeface="Titillium Web"/>
                        </a:rPr>
                        <a:t>β-blocking Effect</a:t>
                      </a:r>
                      <a:r>
                        <a:rPr lang="ar" sz="1000">
                          <a:solidFill>
                            <a:schemeClr val="dk1"/>
                          </a:solidFill>
                          <a:latin typeface="Titillium Web"/>
                          <a:ea typeface="Titillium Web"/>
                          <a:cs typeface="Titillium Web"/>
                          <a:sym typeface="Titillium Web"/>
                        </a:rPr>
                        <a:t> (antiarrhythmic effects)</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a:t>
                      </a:r>
                      <a:r>
                        <a:rPr b="1" lang="ar" sz="1000">
                          <a:solidFill>
                            <a:srgbClr val="CC0000"/>
                          </a:solidFill>
                          <a:latin typeface="Titillium Web"/>
                          <a:ea typeface="Titillium Web"/>
                          <a:cs typeface="Titillium Web"/>
                          <a:sym typeface="Titillium Web"/>
                        </a:rPr>
                        <a:t>CNS Effect:</a:t>
                      </a:r>
                      <a:r>
                        <a:rPr lang="ar" sz="1000">
                          <a:solidFill>
                            <a:schemeClr val="dk1"/>
                          </a:solidFill>
                          <a:latin typeface="Titillium Web"/>
                          <a:ea typeface="Titillium Web"/>
                          <a:cs typeface="Titillium Web"/>
                          <a:sym typeface="Titillium Web"/>
                        </a:rPr>
                        <a:t> has sedative action, ↓ tremors &amp; anxiety→ used to protect against social performance type anxiety.</a:t>
                      </a:r>
                      <a:endParaRPr sz="1000">
                        <a:latin typeface="Titillium Web"/>
                        <a:ea typeface="Titillium Web"/>
                        <a:cs typeface="Titillium Web"/>
                        <a:sym typeface="Titillium Web"/>
                      </a:endParaRPr>
                    </a:p>
                  </a:txBody>
                  <a:tcPr marT="91425" marB="91425" marR="91425" marL="91425"/>
                </a:tc>
                <a:tc rowSpan="2">
                  <a:txBody>
                    <a:bodyPr/>
                    <a:lstStyle/>
                    <a:p>
                      <a:pPr indent="0" lvl="0" marL="0" rtl="0" algn="l">
                        <a:spcBef>
                          <a:spcPts val="0"/>
                        </a:spcBef>
                        <a:spcAft>
                          <a:spcPts val="0"/>
                        </a:spcAft>
                        <a:buClr>
                          <a:schemeClr val="dk1"/>
                        </a:buClr>
                        <a:buSzPts val="1100"/>
                        <a:buFont typeface="Arial"/>
                        <a:buNone/>
                      </a:pPr>
                      <a:r>
                        <a:rPr lang="ar" sz="1000">
                          <a:solidFill>
                            <a:schemeClr val="dk1"/>
                          </a:solidFill>
                          <a:latin typeface="Titillium Web"/>
                          <a:ea typeface="Titillium Web"/>
                          <a:cs typeface="Titillium Web"/>
                          <a:sym typeface="Titillium Web"/>
                        </a:rPr>
                        <a:t>● Does NOT alter serum lipids or blood glucose</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000">
                          <a:solidFill>
                            <a:schemeClr val="dk1"/>
                          </a:solidFill>
                          <a:latin typeface="Titillium Web"/>
                          <a:ea typeface="Titillium Web"/>
                          <a:cs typeface="Titillium Web"/>
                          <a:sym typeface="Titillium Web"/>
                        </a:rPr>
                        <a:t>● Peripheral vasodilation→ ↓ BP</a:t>
                      </a:r>
                      <a:endParaRPr sz="1000">
                        <a:latin typeface="Titillium Web"/>
                        <a:ea typeface="Titillium Web"/>
                        <a:cs typeface="Titillium Web"/>
                        <a:sym typeface="Titillium Web"/>
                      </a:endParaRPr>
                    </a:p>
                  </a:txBody>
                  <a:tcPr marT="91425" marB="91425" marR="91425" marL="91425" anchor="ctr"/>
                </a:tc>
                <a:tc rowSpan="2">
                  <a:txBody>
                    <a:bodyPr/>
                    <a:lstStyle/>
                    <a:p>
                      <a:pPr indent="0" lvl="0" marL="0" rtl="0" algn="ctr">
                        <a:spcBef>
                          <a:spcPts val="0"/>
                        </a:spcBef>
                        <a:spcAft>
                          <a:spcPts val="0"/>
                        </a:spcAft>
                        <a:buNone/>
                      </a:pPr>
                      <a:r>
                        <a:rPr lang="ar" sz="1000">
                          <a:solidFill>
                            <a:schemeClr val="dk1"/>
                          </a:solidFill>
                          <a:latin typeface="Titillium Web"/>
                          <a:ea typeface="Titillium Web"/>
                          <a:cs typeface="Titillium Web"/>
                          <a:sym typeface="Titillium Web"/>
                        </a:rPr>
                        <a:t>-</a:t>
                      </a:r>
                      <a:endParaRPr sz="1000">
                        <a:solidFill>
                          <a:schemeClr val="dk1"/>
                        </a:solidFill>
                        <a:latin typeface="Titillium Web"/>
                        <a:ea typeface="Titillium Web"/>
                        <a:cs typeface="Titillium Web"/>
                        <a:sym typeface="Titillium Web"/>
                      </a:endParaRPr>
                    </a:p>
                  </a:txBody>
                  <a:tcPr marT="91425" marB="91425" marR="91425" marL="91425" anchor="ctr"/>
                </a:tc>
              </a:tr>
              <a:tr h="2235125">
                <a:tc vMerge="1"/>
                <a:tc>
                  <a:txBody>
                    <a:bodyPr/>
                    <a:lstStyle/>
                    <a:p>
                      <a:pPr indent="0" lvl="0" marL="0" rtl="0" algn="l">
                        <a:spcBef>
                          <a:spcPts val="0"/>
                        </a:spcBef>
                        <a:spcAft>
                          <a:spcPts val="0"/>
                        </a:spcAft>
                        <a:buNone/>
                      </a:pPr>
                      <a:r>
                        <a:rPr b="1" lang="ar" sz="1000">
                          <a:solidFill>
                            <a:schemeClr val="dk1"/>
                          </a:solidFill>
                          <a:latin typeface="Titillium Web"/>
                          <a:ea typeface="Titillium Web"/>
                          <a:cs typeface="Titillium Web"/>
                          <a:sym typeface="Titillium Web"/>
                        </a:rPr>
                        <a:t>β1</a:t>
                      </a:r>
                      <a:endParaRPr sz="1000">
                        <a:latin typeface="Titillium Web"/>
                        <a:ea typeface="Titillium Web"/>
                        <a:cs typeface="Titillium Web"/>
                        <a:sym typeface="Titillium Web"/>
                      </a:endParaRPr>
                    </a:p>
                  </a:txBody>
                  <a:tcPr marT="91425" marB="91425" marR="91425" marL="91425" anchor="ctr"/>
                </a:tc>
                <a:tc>
                  <a:txBody>
                    <a:bodyPr/>
                    <a:lstStyle/>
                    <a:p>
                      <a:pPr indent="0" lvl="0" marL="0" rtl="0" algn="l">
                        <a:spcBef>
                          <a:spcPts val="0"/>
                        </a:spcBef>
                        <a:spcAft>
                          <a:spcPts val="0"/>
                        </a:spcAft>
                        <a:buNone/>
                      </a:pPr>
                      <a:r>
                        <a:rPr b="1" lang="ar" sz="1000">
                          <a:solidFill>
                            <a:schemeClr val="dk1"/>
                          </a:solidFill>
                          <a:latin typeface="Titillium Web"/>
                          <a:ea typeface="Titillium Web"/>
                          <a:cs typeface="Titillium Web"/>
                          <a:sym typeface="Titillium Web"/>
                        </a:rPr>
                        <a:t>CVS</a:t>
                      </a:r>
                      <a:endParaRPr b="1"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Inhibit heart properties → ↓ cardiac output</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Anti-ischemic action → ↓ cardiac work + O2 consumption</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Antiarrhythmic effects → ↓ excitability, automaticity &amp; conductivity + by membrane          stabilizing activity</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999999"/>
                          </a:solidFill>
                          <a:latin typeface="Titillium Web"/>
                          <a:ea typeface="Titillium Web"/>
                          <a:cs typeface="Titillium Web"/>
                          <a:sym typeface="Titillium Web"/>
                        </a:rPr>
                        <a:t>● Propranolol has now been replaced by cardioselective β-</a:t>
                      </a:r>
                      <a:r>
                        <a:rPr lang="ar" sz="1000">
                          <a:solidFill>
                            <a:srgbClr val="999999"/>
                          </a:solidFill>
                          <a:latin typeface="Titillium Web"/>
                          <a:ea typeface="Titillium Web"/>
                          <a:cs typeface="Titillium Web"/>
                          <a:sym typeface="Titillium Web"/>
                        </a:rPr>
                        <a:t>blockers</a:t>
                      </a:r>
                      <a:endParaRPr sz="1000">
                        <a:latin typeface="Titillium Web"/>
                        <a:ea typeface="Titillium Web"/>
                        <a:cs typeface="Titillium Web"/>
                        <a:sym typeface="Titillium Web"/>
                      </a:endParaRPr>
                    </a:p>
                  </a:txBody>
                  <a:tcPr marT="91425" marB="91425" marR="91425" marL="91425"/>
                </a:tc>
                <a:tc vMerge="1"/>
                <a:tc vMerge="1"/>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7" name="Shape 2197"/>
        <p:cNvGrpSpPr/>
        <p:nvPr/>
      </p:nvGrpSpPr>
      <p:grpSpPr>
        <a:xfrm>
          <a:off x="0" y="0"/>
          <a:ext cx="0" cy="0"/>
          <a:chOff x="0" y="0"/>
          <a:chExt cx="0" cy="0"/>
        </a:xfrm>
      </p:grpSpPr>
      <p:sp>
        <p:nvSpPr>
          <p:cNvPr id="2198" name="Google Shape;2198;p20"/>
          <p:cNvSpPr txBox="1"/>
          <p:nvPr>
            <p:ph type="title"/>
          </p:nvPr>
        </p:nvSpPr>
        <p:spPr>
          <a:xfrm flipH="1" rot="10800000">
            <a:off x="6524627" y="382148"/>
            <a:ext cx="720600" cy="280800"/>
          </a:xfrm>
          <a:prstGeom prst="rect">
            <a:avLst/>
          </a:prstGeom>
        </p:spPr>
        <p:txBody>
          <a:bodyPr anchorCtr="0" anchor="ctr" bIns="91425" lIns="91425" spcFirstLastPara="1" rIns="91425" wrap="square" tIns="91425">
            <a:spAutoFit/>
          </a:bodyPr>
          <a:lstStyle/>
          <a:p>
            <a:pPr indent="0" lvl="0" marL="0" rtl="1" algn="ctr">
              <a:spcBef>
                <a:spcPts val="0"/>
              </a:spcBef>
              <a:spcAft>
                <a:spcPts val="0"/>
              </a:spcAft>
              <a:buNone/>
            </a:pPr>
            <a:r>
              <a:rPr lang="ar" sz="600"/>
              <a:t>.</a:t>
            </a:r>
            <a:endParaRPr sz="600"/>
          </a:p>
        </p:txBody>
      </p:sp>
      <p:graphicFrame>
        <p:nvGraphicFramePr>
          <p:cNvPr id="2199" name="Google Shape;2199;p20"/>
          <p:cNvGraphicFramePr/>
          <p:nvPr/>
        </p:nvGraphicFramePr>
        <p:xfrm>
          <a:off x="-21" y="-8"/>
          <a:ext cx="3000000" cy="3000000"/>
        </p:xfrm>
        <a:graphic>
          <a:graphicData uri="http://schemas.openxmlformats.org/drawingml/2006/table">
            <a:tbl>
              <a:tblPr>
                <a:noFill/>
                <a:tableStyleId>{113A9509-930A-409E-B555-A09F31EA976B}</a:tableStyleId>
              </a:tblPr>
              <a:tblGrid>
                <a:gridCol w="682575"/>
                <a:gridCol w="460225"/>
                <a:gridCol w="2139075"/>
                <a:gridCol w="2139075"/>
                <a:gridCol w="2139075"/>
              </a:tblGrid>
              <a:tr h="316725">
                <a:tc>
                  <a:txBody>
                    <a:bodyPr/>
                    <a:lstStyle/>
                    <a:p>
                      <a:pPr indent="0" lvl="0" marL="0" rtl="0" algn="ctr">
                        <a:spcBef>
                          <a:spcPts val="0"/>
                        </a:spcBef>
                        <a:spcAft>
                          <a:spcPts val="0"/>
                        </a:spcAft>
                        <a:buNone/>
                      </a:pPr>
                      <a:r>
                        <a:rPr b="1" lang="ar" sz="1000">
                          <a:latin typeface="Titillium Web"/>
                          <a:ea typeface="Titillium Web"/>
                          <a:cs typeface="Titillium Web"/>
                          <a:sym typeface="Titillium Web"/>
                        </a:rPr>
                        <a:t>Drug</a:t>
                      </a:r>
                      <a:endParaRPr b="1" sz="1000">
                        <a:latin typeface="Titillium Web"/>
                        <a:ea typeface="Titillium Web"/>
                        <a:cs typeface="Titillium Web"/>
                        <a:sym typeface="Titillium Web"/>
                      </a:endParaRPr>
                    </a:p>
                  </a:txBody>
                  <a:tcPr marT="91425" marB="91425" marR="91425" marL="91425" anchor="ctr">
                    <a:lnR cap="flat" cmpd="sng" w="9525">
                      <a:solidFill>
                        <a:srgbClr val="9E9E9E"/>
                      </a:solidFill>
                      <a:prstDash val="solid"/>
                      <a:round/>
                      <a:headEnd len="sm" w="sm" type="none"/>
                      <a:tailEnd len="sm" w="sm" type="none"/>
                    </a:lnR>
                    <a:solidFill>
                      <a:srgbClr val="F4CCCC"/>
                    </a:solidFill>
                  </a:tcPr>
                </a:tc>
                <a:tc gridSpan="2">
                  <a:txBody>
                    <a:bodyPr/>
                    <a:lstStyle/>
                    <a:p>
                      <a:pPr indent="0" lvl="0" marL="0" rtl="0" algn="ctr">
                        <a:spcBef>
                          <a:spcPts val="0"/>
                        </a:spcBef>
                        <a:spcAft>
                          <a:spcPts val="0"/>
                        </a:spcAft>
                        <a:buNone/>
                      </a:pPr>
                      <a:r>
                        <a:rPr b="1" lang="ar" sz="1500">
                          <a:latin typeface="Titillium Web"/>
                          <a:ea typeface="Titillium Web"/>
                          <a:cs typeface="Titillium Web"/>
                          <a:sym typeface="Titillium Web"/>
                        </a:rPr>
                        <a:t>Propranolol (prototype)</a:t>
                      </a:r>
                      <a:endParaRPr sz="1500">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hMerge="1"/>
                <a:tc>
                  <a:txBody>
                    <a:bodyPr/>
                    <a:lstStyle/>
                    <a:p>
                      <a:pPr indent="0" lvl="0" marL="0" rtl="0" algn="ctr">
                        <a:spcBef>
                          <a:spcPts val="0"/>
                        </a:spcBef>
                        <a:spcAft>
                          <a:spcPts val="0"/>
                        </a:spcAft>
                        <a:buClr>
                          <a:schemeClr val="dk1"/>
                        </a:buClr>
                        <a:buSzPts val="1100"/>
                        <a:buFont typeface="Arial"/>
                        <a:buNone/>
                      </a:pPr>
                      <a:r>
                        <a:rPr b="1" lang="ar" sz="1500">
                          <a:latin typeface="Titillium Web"/>
                          <a:ea typeface="Titillium Web"/>
                          <a:cs typeface="Titillium Web"/>
                          <a:sym typeface="Titillium Web"/>
                        </a:rPr>
                        <a:t>Labetalol</a:t>
                      </a:r>
                      <a:endParaRPr b="1" sz="1500">
                        <a:latin typeface="Titillium Web"/>
                        <a:ea typeface="Titillium Web"/>
                        <a:cs typeface="Titillium Web"/>
                        <a:sym typeface="Titillium Web"/>
                      </a:endParaRPr>
                    </a:p>
                  </a:txBody>
                  <a:tcPr marT="91425" marB="91425" marR="91425" marL="91425" anchor="ctr">
                    <a:solidFill>
                      <a:srgbClr val="D0E0E3"/>
                    </a:solidFill>
                  </a:tcPr>
                </a:tc>
                <a:tc>
                  <a:txBody>
                    <a:bodyPr/>
                    <a:lstStyle/>
                    <a:p>
                      <a:pPr indent="0" lvl="0" marL="0" rtl="0" algn="ctr">
                        <a:spcBef>
                          <a:spcPts val="0"/>
                        </a:spcBef>
                        <a:spcAft>
                          <a:spcPts val="0"/>
                        </a:spcAft>
                        <a:buClr>
                          <a:schemeClr val="dk1"/>
                        </a:buClr>
                        <a:buSzPts val="1400"/>
                        <a:buFont typeface="Arial"/>
                        <a:buNone/>
                      </a:pPr>
                      <a:r>
                        <a:rPr b="1" lang="ar" sz="1500">
                          <a:latin typeface="Titillium Web"/>
                          <a:ea typeface="Titillium Web"/>
                          <a:cs typeface="Titillium Web"/>
                          <a:sym typeface="Titillium Web"/>
                        </a:rPr>
                        <a:t>Carvedilol</a:t>
                      </a:r>
                      <a:endParaRPr b="1" sz="1500">
                        <a:latin typeface="Titillium Web"/>
                        <a:ea typeface="Titillium Web"/>
                        <a:cs typeface="Titillium Web"/>
                        <a:sym typeface="Titillium Web"/>
                      </a:endParaRPr>
                    </a:p>
                  </a:txBody>
                  <a:tcPr marT="91425" marB="91425" marR="91425" marL="91425" anchor="ctr">
                    <a:solidFill>
                      <a:srgbClr val="D0E0E3"/>
                    </a:solidFill>
                  </a:tcPr>
                </a:tc>
              </a:tr>
              <a:tr h="2476500">
                <a:tc rowSpan="2">
                  <a:txBody>
                    <a:bodyPr/>
                    <a:lstStyle/>
                    <a:p>
                      <a:pPr indent="0" lvl="0" marL="0" rtl="0" algn="ctr">
                        <a:spcBef>
                          <a:spcPts val="0"/>
                        </a:spcBef>
                        <a:spcAft>
                          <a:spcPts val="0"/>
                        </a:spcAft>
                        <a:buNone/>
                      </a:pPr>
                      <a:r>
                        <a:rPr b="1" lang="ar" sz="1000">
                          <a:latin typeface="Titillium Web"/>
                          <a:ea typeface="Titillium Web"/>
                          <a:cs typeface="Titillium Web"/>
                          <a:sym typeface="Titillium Web"/>
                        </a:rPr>
                        <a:t>Action</a:t>
                      </a:r>
                      <a:endParaRPr b="1" sz="1000">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0" lvl="0" marL="0" rtl="0" algn="ctr">
                        <a:spcBef>
                          <a:spcPts val="0"/>
                        </a:spcBef>
                        <a:spcAft>
                          <a:spcPts val="0"/>
                        </a:spcAft>
                        <a:buNone/>
                      </a:pPr>
                      <a:r>
                        <a:rPr b="1" lang="ar" sz="1000">
                          <a:solidFill>
                            <a:schemeClr val="dk1"/>
                          </a:solidFill>
                          <a:latin typeface="Titillium Web"/>
                          <a:ea typeface="Titillium Web"/>
                          <a:cs typeface="Titillium Web"/>
                          <a:sym typeface="Titillium Web"/>
                        </a:rPr>
                        <a:t>β2</a:t>
                      </a:r>
                      <a:endParaRPr sz="1000">
                        <a:latin typeface="Titillium Web"/>
                        <a:ea typeface="Titillium Web"/>
                        <a:cs typeface="Titillium Web"/>
                        <a:sym typeface="Titillium Web"/>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b="1" lang="ar" sz="1000">
                          <a:solidFill>
                            <a:schemeClr val="dk1"/>
                          </a:solidFill>
                          <a:latin typeface="Titillium Web"/>
                          <a:ea typeface="Titillium Web"/>
                          <a:cs typeface="Titillium Web"/>
                          <a:sym typeface="Titillium Web"/>
                        </a:rPr>
                        <a:t>Blood Vessels:</a:t>
                      </a:r>
                      <a:endParaRPr b="1"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Vasoconstriction→ ↓ blood flow specially to muscles, other organs except brain → cold extremities</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b="1" lang="ar" sz="1000">
                          <a:solidFill>
                            <a:schemeClr val="dk1"/>
                          </a:solidFill>
                          <a:latin typeface="Titillium Web"/>
                          <a:ea typeface="Titillium Web"/>
                          <a:cs typeface="Titillium Web"/>
                          <a:sym typeface="Titillium Web"/>
                        </a:rPr>
                        <a:t>Bronchi:</a:t>
                      </a:r>
                      <a:r>
                        <a:rPr lang="ar" sz="1000">
                          <a:solidFill>
                            <a:schemeClr val="dk1"/>
                          </a:solidFill>
                          <a:latin typeface="Titillium Web"/>
                          <a:ea typeface="Titillium Web"/>
                          <a:cs typeface="Titillium Web"/>
                          <a:sym typeface="Titillium Web"/>
                        </a:rPr>
                        <a:t> Bronchospasm specially in susceptible patients</a:t>
                      </a:r>
                      <a:endParaRPr sz="10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b="1" lang="ar" sz="1000">
                          <a:solidFill>
                            <a:schemeClr val="dk1"/>
                          </a:solidFill>
                          <a:latin typeface="Titillium Web"/>
                          <a:ea typeface="Titillium Web"/>
                          <a:cs typeface="Titillium Web"/>
                          <a:sym typeface="Titillium Web"/>
                        </a:rPr>
                        <a:t>Intestine: </a:t>
                      </a:r>
                      <a:r>
                        <a:rPr lang="ar" sz="1000">
                          <a:solidFill>
                            <a:schemeClr val="dk1"/>
                          </a:solidFill>
                          <a:latin typeface="Titillium Web"/>
                          <a:ea typeface="Titillium Web"/>
                          <a:cs typeface="Titillium Web"/>
                          <a:sym typeface="Titillium Web"/>
                        </a:rPr>
                        <a:t>↑ Intestinal motility</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b="1" lang="ar" sz="1000">
                          <a:solidFill>
                            <a:schemeClr val="dk1"/>
                          </a:solidFill>
                          <a:latin typeface="Titillium Web"/>
                          <a:ea typeface="Titillium Web"/>
                          <a:cs typeface="Titillium Web"/>
                          <a:sym typeface="Titillium Web"/>
                        </a:rPr>
                        <a:t>Metabolism:</a:t>
                      </a:r>
                      <a:endParaRPr b="1"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Liver: ↓ Glycogenolysis→ Hypoglycemia</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Pancreas: ↓ Glucagon secretion</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Adipocytes: ↓ Lipolysis</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Skeletal muscles: ↓glycolysis</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b="1" lang="ar" sz="1000">
                          <a:solidFill>
                            <a:srgbClr val="3D85C6"/>
                          </a:solidFill>
                          <a:latin typeface="Titillium Web"/>
                          <a:ea typeface="Titillium Web"/>
                          <a:cs typeface="Titillium Web"/>
                          <a:sym typeface="Titillium Web"/>
                        </a:rPr>
                        <a:t>Peripheral &amp; central nervous systems:</a:t>
                      </a:r>
                      <a:r>
                        <a:rPr lang="ar" sz="1000">
                          <a:solidFill>
                            <a:srgbClr val="3D85C6"/>
                          </a:solidFill>
                          <a:latin typeface="Titillium Web"/>
                          <a:ea typeface="Titillium Web"/>
                          <a:cs typeface="Titillium Web"/>
                          <a:sym typeface="Titillium Web"/>
                        </a:rPr>
                        <a:t> local anesthetic effect,↓ tremors, &amp; ↓ anxiety</a:t>
                      </a:r>
                      <a:endParaRPr sz="1000">
                        <a:solidFill>
                          <a:srgbClr val="3D85C6"/>
                        </a:solidFill>
                        <a:latin typeface="Titillium Web"/>
                        <a:ea typeface="Titillium Web"/>
                        <a:cs typeface="Titillium Web"/>
                        <a:sym typeface="Titillium Web"/>
                      </a:endParaRPr>
                    </a:p>
                  </a:txBody>
                  <a:tcPr marT="91425" marB="91425" marR="91425" marL="91425">
                    <a:lnT cap="flat" cmpd="sng" w="9525">
                      <a:solidFill>
                        <a:srgbClr val="9E9E9E"/>
                      </a:solidFill>
                      <a:prstDash val="solid"/>
                      <a:round/>
                      <a:headEnd len="sm" w="sm" type="none"/>
                      <a:tailEnd len="sm" w="sm" type="none"/>
                    </a:lnT>
                  </a:tcPr>
                </a:tc>
                <a:tc rowSpan="2">
                  <a:txBody>
                    <a:bodyPr/>
                    <a:lstStyle/>
                    <a:p>
                      <a:pPr indent="0" lvl="0" marL="0" rtl="0" algn="l">
                        <a:spcBef>
                          <a:spcPts val="0"/>
                        </a:spcBef>
                        <a:spcAft>
                          <a:spcPts val="0"/>
                        </a:spcAft>
                        <a:buClr>
                          <a:schemeClr val="dk1"/>
                        </a:buClr>
                        <a:buSzPts val="1100"/>
                        <a:buFont typeface="Arial"/>
                        <a:buNone/>
                      </a:pPr>
                      <a:r>
                        <a:rPr lang="ar" sz="1000">
                          <a:solidFill>
                            <a:schemeClr val="dk1"/>
                          </a:solidFill>
                          <a:latin typeface="Titillium Web"/>
                          <a:ea typeface="Titillium Web"/>
                          <a:cs typeface="Titillium Web"/>
                          <a:sym typeface="Titillium Web"/>
                        </a:rPr>
                        <a:t>● Does NOT alter serum lipids or blood glucose</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000">
                          <a:solidFill>
                            <a:schemeClr val="dk1"/>
                          </a:solidFill>
                          <a:latin typeface="Titillium Web"/>
                          <a:ea typeface="Titillium Web"/>
                          <a:cs typeface="Titillium Web"/>
                          <a:sym typeface="Titillium Web"/>
                        </a:rPr>
                        <a:t>● Peripheral vasodilation→ ↓ BP</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b="1" sz="1000">
                        <a:solidFill>
                          <a:schemeClr val="dk1"/>
                        </a:solidFill>
                        <a:latin typeface="Titillium Web"/>
                        <a:ea typeface="Titillium Web"/>
                        <a:cs typeface="Titillium Web"/>
                        <a:sym typeface="Titillium Web"/>
                      </a:endParaRPr>
                    </a:p>
                  </a:txBody>
                  <a:tcPr marT="91425" marB="91425" marR="91425" marL="91425" anchor="ctr"/>
                </a:tc>
                <a:tc rowSpan="2">
                  <a:txBody>
                    <a:bodyPr/>
                    <a:lstStyle/>
                    <a:p>
                      <a:pPr indent="0" lvl="0" marL="0" rtl="0" algn="ctr">
                        <a:spcBef>
                          <a:spcPts val="0"/>
                        </a:spcBef>
                        <a:spcAft>
                          <a:spcPts val="0"/>
                        </a:spcAft>
                        <a:buNone/>
                      </a:pPr>
                      <a:r>
                        <a:rPr b="1" lang="ar" sz="1000">
                          <a:solidFill>
                            <a:schemeClr val="dk1"/>
                          </a:solidFill>
                          <a:latin typeface="Titillium Web"/>
                          <a:ea typeface="Titillium Web"/>
                          <a:cs typeface="Titillium Web"/>
                          <a:sym typeface="Titillium Web"/>
                        </a:rPr>
                        <a:t>-</a:t>
                      </a:r>
                      <a:endParaRPr b="1" sz="1000">
                        <a:solidFill>
                          <a:schemeClr val="dk1"/>
                        </a:solidFill>
                        <a:latin typeface="Titillium Web"/>
                        <a:ea typeface="Titillium Web"/>
                        <a:cs typeface="Titillium Web"/>
                        <a:sym typeface="Titillium Web"/>
                      </a:endParaRPr>
                    </a:p>
                  </a:txBody>
                  <a:tcPr marT="91425" marB="91425" marR="91425" marL="91425" anchor="ctr"/>
                </a:tc>
              </a:tr>
              <a:tr h="1756575">
                <a:tc vMerge="1"/>
                <a:tc>
                  <a:txBody>
                    <a:bodyPr/>
                    <a:lstStyle/>
                    <a:p>
                      <a:pPr indent="0" lvl="0" marL="0" rtl="0" algn="ctr">
                        <a:spcBef>
                          <a:spcPts val="0"/>
                        </a:spcBef>
                        <a:spcAft>
                          <a:spcPts val="0"/>
                        </a:spcAft>
                        <a:buNone/>
                      </a:pPr>
                      <a:r>
                        <a:rPr b="1" lang="ar" sz="1000">
                          <a:solidFill>
                            <a:schemeClr val="dk1"/>
                          </a:solidFill>
                          <a:latin typeface="Titillium Web"/>
                          <a:ea typeface="Titillium Web"/>
                          <a:cs typeface="Titillium Web"/>
                          <a:sym typeface="Titillium Web"/>
                        </a:rPr>
                        <a:t>β1&amp;β2</a:t>
                      </a:r>
                      <a:endParaRPr sz="1000">
                        <a:latin typeface="Titillium Web"/>
                        <a:ea typeface="Titillium Web"/>
                        <a:cs typeface="Titillium Web"/>
                        <a:sym typeface="Titillium Web"/>
                      </a:endParaRPr>
                    </a:p>
                  </a:txBody>
                  <a:tcPr marT="91425" marB="91425" marR="91425" marL="91425" anchor="ctr"/>
                </a:tc>
                <a:tc>
                  <a:txBody>
                    <a:bodyPr/>
                    <a:lstStyle/>
                    <a:p>
                      <a:pPr indent="0" lvl="0" marL="0" rtl="0" algn="l">
                        <a:spcBef>
                          <a:spcPts val="0"/>
                        </a:spcBef>
                        <a:spcAft>
                          <a:spcPts val="0"/>
                        </a:spcAft>
                        <a:buNone/>
                      </a:pPr>
                      <a:r>
                        <a:rPr b="1" lang="ar" sz="1000">
                          <a:solidFill>
                            <a:schemeClr val="dk1"/>
                          </a:solidFill>
                          <a:latin typeface="Titillium Web"/>
                          <a:ea typeface="Titillium Web"/>
                          <a:cs typeface="Titillium Web"/>
                          <a:sym typeface="Titillium Web"/>
                        </a:rPr>
                        <a:t>Antihypertensive action (blood pressure)</a:t>
                      </a:r>
                      <a:r>
                        <a:rPr lang="ar" sz="1000">
                          <a:solidFill>
                            <a:schemeClr val="dk1"/>
                          </a:solidFill>
                          <a:latin typeface="Titillium Web"/>
                          <a:ea typeface="Titillium Web"/>
                          <a:cs typeface="Titillium Web"/>
                          <a:sym typeface="Titillium Web"/>
                        </a:rPr>
                        <a:t> by:</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b="1" lang="ar" sz="1000">
                          <a:solidFill>
                            <a:schemeClr val="dk1"/>
                          </a:solidFill>
                          <a:latin typeface="Titillium Web"/>
                          <a:ea typeface="Titillium Web"/>
                          <a:cs typeface="Titillium Web"/>
                          <a:sym typeface="Titillium Web"/>
                        </a:rPr>
                        <a:t>● </a:t>
                      </a:r>
                      <a:r>
                        <a:rPr lang="ar" sz="1000">
                          <a:solidFill>
                            <a:schemeClr val="dk1"/>
                          </a:solidFill>
                          <a:latin typeface="Titillium Web"/>
                          <a:ea typeface="Titillium Web"/>
                          <a:cs typeface="Titillium Web"/>
                          <a:sym typeface="Titillium Web"/>
                        </a:rPr>
                        <a:t>Inhibiting heart properties→ ↓ cardiac output</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β blockade:</a:t>
                      </a:r>
                      <a:r>
                        <a:rPr b="1" lang="ar" sz="1000">
                          <a:solidFill>
                            <a:schemeClr val="dk1"/>
                          </a:solidFill>
                          <a:latin typeface="Titillium Web"/>
                          <a:ea typeface="Titillium Web"/>
                          <a:cs typeface="Titillium Web"/>
                          <a:sym typeface="Titillium Web"/>
                        </a:rPr>
                        <a:t> ↓ </a:t>
                      </a:r>
                      <a:r>
                        <a:rPr b="1" lang="ar" sz="1000">
                          <a:solidFill>
                            <a:srgbClr val="CC0000"/>
                          </a:solidFill>
                          <a:latin typeface="Titillium Web"/>
                          <a:ea typeface="Titillium Web"/>
                          <a:cs typeface="Titillium Web"/>
                          <a:sym typeface="Titillium Web"/>
                        </a:rPr>
                        <a:t>renin &amp; RAAS system</a:t>
                      </a:r>
                      <a:r>
                        <a:rPr lang="ar" sz="1000">
                          <a:solidFill>
                            <a:srgbClr val="999999"/>
                          </a:solidFill>
                          <a:latin typeface="Titillium Web"/>
                          <a:ea typeface="Titillium Web"/>
                          <a:cs typeface="Titillium Web"/>
                          <a:sym typeface="Titillium Web"/>
                        </a:rPr>
                        <a:t> (renin angiotensin aldosterone system)</a:t>
                      </a:r>
                      <a:endParaRPr b="1"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Presynaptic inhibition of NE release from adrenergic nerves</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Inhibiting sympathetic outflow in CNS</a:t>
                      </a:r>
                      <a:endParaRPr sz="1000">
                        <a:latin typeface="Titillium Web"/>
                        <a:ea typeface="Titillium Web"/>
                        <a:cs typeface="Titillium Web"/>
                        <a:sym typeface="Titillium Web"/>
                      </a:endParaRPr>
                    </a:p>
                  </a:txBody>
                  <a:tcPr marT="91425" marB="91425" marR="91425" marL="91425"/>
                </a:tc>
                <a:tc vMerge="1"/>
                <a:tc vMerge="1"/>
              </a:tr>
              <a:tr h="2044550">
                <a:tc>
                  <a:txBody>
                    <a:bodyPr/>
                    <a:lstStyle/>
                    <a:p>
                      <a:pPr indent="0" lvl="0" marL="0" rtl="0" algn="ctr">
                        <a:spcBef>
                          <a:spcPts val="0"/>
                        </a:spcBef>
                        <a:spcAft>
                          <a:spcPts val="0"/>
                        </a:spcAft>
                        <a:buNone/>
                      </a:pPr>
                      <a:r>
                        <a:rPr b="1" lang="ar" sz="1000">
                          <a:latin typeface="Titillium Web"/>
                          <a:ea typeface="Titillium Web"/>
                          <a:cs typeface="Titillium Web"/>
                          <a:sym typeface="Titillium Web"/>
                        </a:rPr>
                        <a:t>Uses</a:t>
                      </a:r>
                      <a:endParaRPr b="1" sz="1000">
                        <a:latin typeface="Titillium Web"/>
                        <a:ea typeface="Titillium Web"/>
                        <a:cs typeface="Titillium Web"/>
                        <a:sym typeface="Titillium Web"/>
                      </a:endParaRPr>
                    </a:p>
                  </a:txBody>
                  <a:tcPr marT="91425" marB="91425" marR="91425" marL="91425" anchor="ctr">
                    <a:solidFill>
                      <a:srgbClr val="C9DAF8"/>
                    </a:solidFill>
                  </a:tcPr>
                </a:tc>
                <a:tc gridSpan="2">
                  <a:txBody>
                    <a:bodyPr/>
                    <a:lstStyle/>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Hypertension</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 Chronic glaucoma</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Arrhythmias</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Migraine [Prophylaxis; </a:t>
                      </a:r>
                      <a:r>
                        <a:rPr lang="ar" sz="1000">
                          <a:solidFill>
                            <a:srgbClr val="6AA84F"/>
                          </a:solidFill>
                          <a:latin typeface="Titillium Web"/>
                          <a:ea typeface="Titillium Web"/>
                          <a:cs typeface="Titillium Web"/>
                          <a:sym typeface="Titillium Web"/>
                        </a:rPr>
                        <a:t>to prevent attacks]</a:t>
                      </a:r>
                      <a:endParaRPr b="1" sz="10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Myocardial infarction</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Hyperthyroidism </a:t>
                      </a:r>
                      <a:r>
                        <a:rPr lang="ar" sz="1000">
                          <a:solidFill>
                            <a:srgbClr val="999999"/>
                          </a:solidFill>
                          <a:latin typeface="Titillium Web"/>
                          <a:ea typeface="Titillium Web"/>
                          <a:cs typeface="Titillium Web"/>
                          <a:sym typeface="Titillium Web"/>
                        </a:rPr>
                        <a:t>→ tachycardia</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Angina</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Anxiety: (specially social &amp; performance type)</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Pheochromocytoma; used with α-blockers (never alone)</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Tremors </a:t>
                      </a:r>
                      <a:r>
                        <a:rPr lang="ar" sz="1000">
                          <a:solidFill>
                            <a:srgbClr val="999999"/>
                          </a:solidFill>
                          <a:latin typeface="Titillium Web"/>
                          <a:ea typeface="Titillium Web"/>
                          <a:cs typeface="Titillium Web"/>
                          <a:sym typeface="Titillium Web"/>
                        </a:rPr>
                        <a:t>→ can be managed by non-selective β-blockers only as they’re caused by β2</a:t>
                      </a:r>
                      <a:endParaRPr sz="1000">
                        <a:latin typeface="Titillium Web"/>
                        <a:ea typeface="Titillium Web"/>
                        <a:cs typeface="Titillium Web"/>
                        <a:sym typeface="Titillium Web"/>
                      </a:endParaRPr>
                    </a:p>
                  </a:txBody>
                  <a:tcPr marT="91425" marB="91425" marR="91425" marL="91425" anchor="ctr"/>
                </a:tc>
                <a:tc hMerge="1"/>
                <a:tc>
                  <a:txBody>
                    <a:bodyPr/>
                    <a:lstStyle/>
                    <a:p>
                      <a:pPr indent="0" lvl="0" marL="0" rtl="0" algn="l">
                        <a:spcBef>
                          <a:spcPts val="0"/>
                        </a:spcBef>
                        <a:spcAft>
                          <a:spcPts val="0"/>
                        </a:spcAft>
                        <a:buClr>
                          <a:schemeClr val="dk1"/>
                        </a:buClr>
                        <a:buSzPts val="1100"/>
                        <a:buFont typeface="Arial"/>
                        <a:buNone/>
                      </a:pPr>
                      <a:r>
                        <a:rPr lang="ar" sz="1000">
                          <a:solidFill>
                            <a:schemeClr val="dk1"/>
                          </a:solidFill>
                          <a:latin typeface="Titillium Web"/>
                          <a:ea typeface="Titillium Web"/>
                          <a:cs typeface="Titillium Web"/>
                          <a:sym typeface="Titillium Web"/>
                        </a:rPr>
                        <a:t>● Severe hypertension in</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000">
                          <a:solidFill>
                            <a:schemeClr val="dk1"/>
                          </a:solidFill>
                          <a:latin typeface="Titillium Web"/>
                          <a:ea typeface="Titillium Web"/>
                          <a:cs typeface="Titillium Web"/>
                          <a:sym typeface="Titillium Web"/>
                        </a:rPr>
                        <a:t>pheochromocytoma </a:t>
                      </a:r>
                      <a:r>
                        <a:rPr lang="ar" sz="1000">
                          <a:solidFill>
                            <a:srgbClr val="999999"/>
                          </a:solidFill>
                          <a:latin typeface="Titillium Web"/>
                          <a:ea typeface="Titillium Web"/>
                          <a:cs typeface="Titillium Web"/>
                          <a:sym typeface="Titillium Web"/>
                        </a:rPr>
                        <a:t>(instead of giving 2</a:t>
                      </a:r>
                      <a:endParaRPr sz="1000">
                        <a:solidFill>
                          <a:srgbClr val="999999"/>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000">
                          <a:solidFill>
                            <a:srgbClr val="999999"/>
                          </a:solidFill>
                          <a:latin typeface="Titillium Web"/>
                          <a:ea typeface="Titillium Web"/>
                          <a:cs typeface="Titillium Web"/>
                          <a:sym typeface="Titillium Web"/>
                        </a:rPr>
                        <a:t>medications to block α &amp; β, labetalol is given because it’s non selective)</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000">
                          <a:solidFill>
                            <a:schemeClr val="dk1"/>
                          </a:solidFill>
                          <a:latin typeface="Titillium Web"/>
                          <a:ea typeface="Titillium Web"/>
                          <a:cs typeface="Titillium Web"/>
                          <a:sym typeface="Titillium Web"/>
                        </a:rPr>
                        <a:t>● </a:t>
                      </a:r>
                      <a:r>
                        <a:rPr b="1" lang="ar" sz="1000">
                          <a:solidFill>
                            <a:srgbClr val="CC0000"/>
                          </a:solidFill>
                          <a:latin typeface="Titillium Web"/>
                          <a:ea typeface="Titillium Web"/>
                          <a:cs typeface="Titillium Web"/>
                          <a:sym typeface="Titillium Web"/>
                        </a:rPr>
                        <a:t>Hypertensive</a:t>
                      </a:r>
                      <a:r>
                        <a:rPr lang="ar" sz="1000">
                          <a:solidFill>
                            <a:schemeClr val="dk1"/>
                          </a:solidFill>
                          <a:latin typeface="Titillium Web"/>
                          <a:ea typeface="Titillium Web"/>
                          <a:cs typeface="Titillium Web"/>
                          <a:sym typeface="Titillium Web"/>
                        </a:rPr>
                        <a:t> </a:t>
                      </a:r>
                      <a:r>
                        <a:rPr b="1" lang="ar" sz="1000">
                          <a:solidFill>
                            <a:srgbClr val="CC0000"/>
                          </a:solidFill>
                          <a:latin typeface="Titillium Web"/>
                          <a:ea typeface="Titillium Web"/>
                          <a:cs typeface="Titillium Web"/>
                          <a:sym typeface="Titillium Web"/>
                        </a:rPr>
                        <a:t>crisis </a:t>
                      </a:r>
                      <a:r>
                        <a:rPr lang="ar" sz="1000">
                          <a:solidFill>
                            <a:schemeClr val="dk1"/>
                          </a:solidFill>
                          <a:latin typeface="Titillium Web"/>
                          <a:ea typeface="Titillium Web"/>
                          <a:cs typeface="Titillium Web"/>
                          <a:sym typeface="Titillium Web"/>
                        </a:rPr>
                        <a:t>(e.g. during</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000">
                          <a:solidFill>
                            <a:schemeClr val="dk1"/>
                          </a:solidFill>
                          <a:latin typeface="Titillium Web"/>
                          <a:ea typeface="Titillium Web"/>
                          <a:cs typeface="Titillium Web"/>
                          <a:sym typeface="Titillium Web"/>
                        </a:rPr>
                        <a:t>abrupt withdrawal of clonidine).</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000">
                          <a:solidFill>
                            <a:schemeClr val="dk1"/>
                          </a:solidFill>
                          <a:latin typeface="Titillium Web"/>
                          <a:ea typeface="Titillium Web"/>
                          <a:cs typeface="Titillium Web"/>
                          <a:sym typeface="Titillium Web"/>
                        </a:rPr>
                        <a:t>● </a:t>
                      </a:r>
                      <a:r>
                        <a:rPr b="1" lang="ar" sz="1000">
                          <a:solidFill>
                            <a:srgbClr val="CC0000"/>
                          </a:solidFill>
                          <a:latin typeface="Titillium Web"/>
                          <a:ea typeface="Titillium Web"/>
                          <a:cs typeface="Titillium Web"/>
                          <a:sym typeface="Titillium Web"/>
                        </a:rPr>
                        <a:t>Pregnancy-induced</a:t>
                      </a:r>
                      <a:r>
                        <a:rPr lang="ar" sz="1000">
                          <a:solidFill>
                            <a:schemeClr val="dk1"/>
                          </a:solidFill>
                          <a:latin typeface="Titillium Web"/>
                          <a:ea typeface="Titillium Web"/>
                          <a:cs typeface="Titillium Web"/>
                          <a:sym typeface="Titillium Web"/>
                        </a:rPr>
                        <a:t> hypertension</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chemeClr val="dk1"/>
                        </a:solidFill>
                        <a:latin typeface="Titillium Web"/>
                        <a:ea typeface="Titillium Web"/>
                        <a:cs typeface="Titillium Web"/>
                        <a:sym typeface="Titillium Web"/>
                      </a:endParaRPr>
                    </a:p>
                  </a:txBody>
                  <a:tcPr marT="91425" marB="91425" marR="91425" marL="91425" anchor="ctr"/>
                </a:tc>
                <a:tc>
                  <a:txBody>
                    <a:bodyPr/>
                    <a:lstStyle/>
                    <a:p>
                      <a:pPr indent="0" lvl="0" marL="0" rtl="0" algn="l">
                        <a:spcBef>
                          <a:spcPts val="0"/>
                        </a:spcBef>
                        <a:spcAft>
                          <a:spcPts val="0"/>
                        </a:spcAft>
                        <a:buClr>
                          <a:schemeClr val="dk1"/>
                        </a:buClr>
                        <a:buSzPts val="1100"/>
                        <a:buFont typeface="Arial"/>
                        <a:buNone/>
                      </a:pPr>
                      <a:r>
                        <a:rPr b="1" lang="ar" sz="1000">
                          <a:solidFill>
                            <a:srgbClr val="CC0000"/>
                          </a:solidFill>
                          <a:latin typeface="Titillium Web"/>
                          <a:ea typeface="Titillium Web"/>
                          <a:cs typeface="Titillium Web"/>
                          <a:sym typeface="Titillium Web"/>
                        </a:rPr>
                        <a:t>Congestive heart failure</a:t>
                      </a:r>
                      <a:r>
                        <a:rPr lang="ar" sz="1000">
                          <a:solidFill>
                            <a:schemeClr val="dk1"/>
                          </a:solidFill>
                          <a:latin typeface="Titillium Web"/>
                          <a:ea typeface="Titillium Web"/>
                          <a:cs typeface="Titillium Web"/>
                          <a:sym typeface="Titillium Web"/>
                        </a:rPr>
                        <a:t> to reverse its pathophysiological changes</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chemeClr val="dk1"/>
                        </a:solidFill>
                        <a:latin typeface="Titillium Web"/>
                        <a:ea typeface="Titillium Web"/>
                        <a:cs typeface="Titillium Web"/>
                        <a:sym typeface="Titillium Web"/>
                      </a:endParaRPr>
                    </a:p>
                  </a:txBody>
                  <a:tcPr marT="91425" marB="91425" marR="91425" marL="91425" anchor="ctr"/>
                </a:tc>
              </a:tr>
              <a:tr h="604700">
                <a:tc>
                  <a:txBody>
                    <a:bodyPr/>
                    <a:lstStyle/>
                    <a:p>
                      <a:pPr indent="0" lvl="0" marL="0" rtl="0" algn="ctr">
                        <a:spcBef>
                          <a:spcPts val="0"/>
                        </a:spcBef>
                        <a:spcAft>
                          <a:spcPts val="0"/>
                        </a:spcAft>
                        <a:buNone/>
                      </a:pPr>
                      <a:r>
                        <a:rPr b="1" lang="ar" sz="1000">
                          <a:latin typeface="Titillium Web"/>
                          <a:ea typeface="Titillium Web"/>
                          <a:cs typeface="Titillium Web"/>
                          <a:sym typeface="Titillium Web"/>
                        </a:rPr>
                        <a:t>ADRs</a:t>
                      </a:r>
                      <a:endParaRPr b="1" sz="1000">
                        <a:latin typeface="Titillium Web"/>
                        <a:ea typeface="Titillium Web"/>
                        <a:cs typeface="Titillium Web"/>
                        <a:sym typeface="Titillium Web"/>
                      </a:endParaRPr>
                    </a:p>
                  </a:txBody>
                  <a:tcPr marT="91425" marB="91425" marR="91425" marL="91425" anchor="ctr">
                    <a:solidFill>
                      <a:srgbClr val="C9DAF8"/>
                    </a:solidFill>
                  </a:tcPr>
                </a:tc>
                <a:tc gridSpan="2">
                  <a:txBody>
                    <a:bodyPr/>
                    <a:lstStyle/>
                    <a:p>
                      <a:pPr indent="0" lvl="0" marL="0" rtl="0" algn="ctr">
                        <a:spcBef>
                          <a:spcPts val="0"/>
                        </a:spcBef>
                        <a:spcAft>
                          <a:spcPts val="0"/>
                        </a:spcAft>
                        <a:buNone/>
                      </a:pPr>
                      <a:r>
                        <a:rPr lang="ar" sz="1000">
                          <a:solidFill>
                            <a:schemeClr val="dk1"/>
                          </a:solidFill>
                          <a:latin typeface="Titillium Web"/>
                          <a:ea typeface="Titillium Web"/>
                          <a:cs typeface="Titillium Web"/>
                          <a:sym typeface="Titillium Web"/>
                        </a:rPr>
                        <a:t>-</a:t>
                      </a:r>
                      <a:endParaRPr sz="1000">
                        <a:solidFill>
                          <a:schemeClr val="dk1"/>
                        </a:solidFill>
                        <a:latin typeface="Titillium Web"/>
                        <a:ea typeface="Titillium Web"/>
                        <a:cs typeface="Titillium Web"/>
                        <a:sym typeface="Titillium Web"/>
                      </a:endParaRPr>
                    </a:p>
                  </a:txBody>
                  <a:tcPr marT="91425" marB="91425" marR="91425" marL="91425" anchor="ctr"/>
                </a:tc>
                <a:tc hMerge="1"/>
                <a:tc>
                  <a:txBody>
                    <a:bodyPr/>
                    <a:lstStyle/>
                    <a:p>
                      <a:pPr indent="0" lvl="0" marL="0" rtl="0" algn="l">
                        <a:spcBef>
                          <a:spcPts val="0"/>
                        </a:spcBef>
                        <a:spcAft>
                          <a:spcPts val="0"/>
                        </a:spcAft>
                        <a:buClr>
                          <a:schemeClr val="dk1"/>
                        </a:buClr>
                        <a:buSzPts val="1100"/>
                        <a:buFont typeface="Arial"/>
                        <a:buNone/>
                      </a:pPr>
                      <a:r>
                        <a:rPr lang="ar" sz="1000">
                          <a:solidFill>
                            <a:schemeClr val="dk1"/>
                          </a:solidFill>
                          <a:latin typeface="Titillium Web"/>
                          <a:ea typeface="Titillium Web"/>
                          <a:cs typeface="Titillium Web"/>
                          <a:sym typeface="Titillium Web"/>
                        </a:rPr>
                        <a:t>● Orthostatic hypotension</a:t>
                      </a:r>
                      <a:r>
                        <a:rPr lang="ar" sz="1000">
                          <a:solidFill>
                            <a:srgbClr val="999999"/>
                          </a:solidFill>
                          <a:latin typeface="Titillium Web"/>
                          <a:ea typeface="Titillium Web"/>
                          <a:cs typeface="Titillium Web"/>
                          <a:sym typeface="Titillium Web"/>
                        </a:rPr>
                        <a:t> (α1)</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000">
                          <a:solidFill>
                            <a:schemeClr val="dk1"/>
                          </a:solidFill>
                          <a:latin typeface="Titillium Web"/>
                          <a:ea typeface="Titillium Web"/>
                          <a:cs typeface="Titillium Web"/>
                          <a:sym typeface="Titillium Web"/>
                        </a:rPr>
                        <a:t>● Sedation &amp; dizziness</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chemeClr val="dk1"/>
                        </a:solidFill>
                        <a:latin typeface="Titillium Web"/>
                        <a:ea typeface="Titillium Web"/>
                        <a:cs typeface="Titillium Web"/>
                        <a:sym typeface="Titillium Web"/>
                      </a:endParaRPr>
                    </a:p>
                  </a:txBody>
                  <a:tcPr marT="91425" marB="91425" marR="91425" marL="91425" anchor="ctr"/>
                </a:tc>
                <a:tc>
                  <a:txBody>
                    <a:bodyPr/>
                    <a:lstStyle/>
                    <a:p>
                      <a:pPr indent="0" lvl="0" marL="0" rtl="0" algn="l">
                        <a:spcBef>
                          <a:spcPts val="0"/>
                        </a:spcBef>
                        <a:spcAft>
                          <a:spcPts val="0"/>
                        </a:spcAft>
                        <a:buClr>
                          <a:schemeClr val="dk1"/>
                        </a:buClr>
                        <a:buSzPts val="1100"/>
                        <a:buFont typeface="Arial"/>
                        <a:buNone/>
                      </a:pPr>
                      <a:r>
                        <a:rPr b="1" lang="ar" sz="1000">
                          <a:solidFill>
                            <a:schemeClr val="dk1"/>
                          </a:solidFill>
                          <a:latin typeface="Titillium Web"/>
                          <a:ea typeface="Titillium Web"/>
                          <a:cs typeface="Titillium Web"/>
                          <a:sym typeface="Titillium Web"/>
                        </a:rPr>
                        <a:t>● Orthostatic hypotension </a:t>
                      </a:r>
                      <a:r>
                        <a:rPr lang="ar" sz="1000">
                          <a:solidFill>
                            <a:srgbClr val="999999"/>
                          </a:solidFill>
                          <a:latin typeface="Titillium Web"/>
                          <a:ea typeface="Titillium Web"/>
                          <a:cs typeface="Titillium Web"/>
                          <a:sym typeface="Titillium Web"/>
                        </a:rPr>
                        <a:t>(α1)</a:t>
                      </a:r>
                      <a:endParaRPr b="1" sz="10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b="1" lang="ar" sz="1000">
                          <a:solidFill>
                            <a:schemeClr val="dk1"/>
                          </a:solidFill>
                          <a:latin typeface="Titillium Web"/>
                          <a:ea typeface="Titillium Web"/>
                          <a:cs typeface="Titillium Web"/>
                          <a:sym typeface="Titillium Web"/>
                        </a:rPr>
                        <a:t>● Edema </a:t>
                      </a:r>
                      <a:r>
                        <a:rPr lang="ar" sz="1000">
                          <a:solidFill>
                            <a:srgbClr val="999999"/>
                          </a:solidFill>
                          <a:latin typeface="Titillium Web"/>
                          <a:ea typeface="Titillium Web"/>
                          <a:cs typeface="Titillium Web"/>
                          <a:sym typeface="Titillium Web"/>
                        </a:rPr>
                        <a:t>(α1)</a:t>
                      </a:r>
                      <a:endParaRPr b="1"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chemeClr val="dk1"/>
                        </a:solidFill>
                        <a:latin typeface="Titillium Web"/>
                        <a:ea typeface="Titillium Web"/>
                        <a:cs typeface="Titillium Web"/>
                        <a:sym typeface="Titillium Web"/>
                      </a:endParaRPr>
                    </a:p>
                  </a:txBody>
                  <a:tcPr marT="91425" marB="91425" marR="91425" marL="91425" anchor="ctr"/>
                </a:tc>
              </a:tr>
            </a:tbl>
          </a:graphicData>
        </a:graphic>
      </p:graphicFrame>
      <p:sp>
        <p:nvSpPr>
          <p:cNvPr id="2200" name="Google Shape;2200;p20"/>
          <p:cNvSpPr/>
          <p:nvPr/>
        </p:nvSpPr>
        <p:spPr>
          <a:xfrm>
            <a:off x="2888338" y="8893541"/>
            <a:ext cx="1695600" cy="546000"/>
          </a:xfrm>
          <a:prstGeom prst="roundRect">
            <a:avLst>
              <a:gd fmla="val 16667" name="adj"/>
            </a:avLst>
          </a:prstGeom>
          <a:solidFill>
            <a:srgbClr val="CC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ar">
                <a:solidFill>
                  <a:srgbClr val="FFFFFF"/>
                </a:solidFill>
                <a:latin typeface="Titillium Web"/>
                <a:ea typeface="Titillium Web"/>
                <a:cs typeface="Titillium Web"/>
                <a:sym typeface="Titillium Web"/>
              </a:rPr>
              <a:t>Contraindications of β-blockers</a:t>
            </a:r>
            <a:endParaRPr b="1" i="0" sz="1400" u="none" cap="none" strike="noStrike">
              <a:solidFill>
                <a:srgbClr val="FFFFFF"/>
              </a:solidFill>
              <a:latin typeface="Titillium Web"/>
              <a:ea typeface="Titillium Web"/>
              <a:cs typeface="Titillium Web"/>
              <a:sym typeface="Titillium Web"/>
            </a:endParaRPr>
          </a:p>
        </p:txBody>
      </p:sp>
      <p:sp>
        <p:nvSpPr>
          <p:cNvPr id="2201" name="Google Shape;2201;p20"/>
          <p:cNvSpPr/>
          <p:nvPr/>
        </p:nvSpPr>
        <p:spPr>
          <a:xfrm>
            <a:off x="277275" y="7893350"/>
            <a:ext cx="1946100" cy="733800"/>
          </a:xfrm>
          <a:prstGeom prst="roundRect">
            <a:avLst>
              <a:gd fmla="val 16667" name="adj"/>
            </a:avLst>
          </a:prstGeom>
          <a:solidFill>
            <a:srgbClr val="FFF2CC"/>
          </a:solidFill>
          <a:ln>
            <a:noFill/>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chemeClr val="dk1"/>
              </a:buClr>
              <a:buSzPts val="1100"/>
              <a:buFont typeface="Arial"/>
              <a:buNone/>
            </a:pPr>
            <a:r>
              <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000">
                <a:latin typeface="Titillium Web"/>
                <a:ea typeface="Titillium Web"/>
                <a:cs typeface="Titillium Web"/>
                <a:sym typeface="Titillium Web"/>
              </a:rPr>
              <a:t>Heart </a:t>
            </a:r>
            <a:r>
              <a:rPr b="1" lang="ar" sz="1000">
                <a:latin typeface="Titillium Web"/>
                <a:ea typeface="Titillium Web"/>
                <a:cs typeface="Titillium Web"/>
                <a:sym typeface="Titillium Web"/>
              </a:rPr>
              <a:t>B</a:t>
            </a:r>
            <a:r>
              <a:rPr lang="ar" sz="1000">
                <a:latin typeface="Titillium Web"/>
                <a:ea typeface="Titillium Web"/>
                <a:cs typeface="Titillium Web"/>
                <a:sym typeface="Titillium Web"/>
              </a:rPr>
              <a:t>lock </a:t>
            </a:r>
            <a:r>
              <a:rPr lang="ar" sz="1000">
                <a:solidFill>
                  <a:srgbClr val="CC0000"/>
                </a:solidFill>
                <a:latin typeface="Titillium Web"/>
                <a:ea typeface="Titillium Web"/>
                <a:cs typeface="Titillium Web"/>
                <a:sym typeface="Titillium Web"/>
              </a:rPr>
              <a:t>β-blockers can precipitate heart block</a:t>
            </a:r>
            <a:r>
              <a:rPr lang="ar" sz="1000">
                <a:solidFill>
                  <a:srgbClr val="999999"/>
                </a:solidFill>
                <a:latin typeface="Titillium Web"/>
                <a:ea typeface="Titillium Web"/>
                <a:cs typeface="Titillium Web"/>
                <a:sym typeface="Titillium Web"/>
              </a:rPr>
              <a:t> as they cause bradycardia</a:t>
            </a:r>
            <a:endParaRPr sz="1000">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500"/>
              <a:buFont typeface="Arial"/>
              <a:buNone/>
            </a:pPr>
            <a:r>
              <a:t/>
            </a:r>
            <a:endParaRPr sz="1000">
              <a:latin typeface="Titillium Web"/>
              <a:ea typeface="Titillium Web"/>
              <a:cs typeface="Titillium Web"/>
              <a:sym typeface="Titillium Web"/>
            </a:endParaRPr>
          </a:p>
        </p:txBody>
      </p:sp>
      <p:sp>
        <p:nvSpPr>
          <p:cNvPr id="2202" name="Google Shape;2202;p20"/>
          <p:cNvSpPr/>
          <p:nvPr/>
        </p:nvSpPr>
        <p:spPr>
          <a:xfrm>
            <a:off x="259575" y="8799650"/>
            <a:ext cx="1946100" cy="733800"/>
          </a:xfrm>
          <a:prstGeom prst="roundRect">
            <a:avLst>
              <a:gd fmla="val 16667" name="adj"/>
            </a:avLst>
          </a:prstGeom>
          <a:solidFill>
            <a:srgbClr val="FFF2CC"/>
          </a:solidFill>
          <a:ln>
            <a:noFill/>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chemeClr val="dk1"/>
              </a:buClr>
              <a:buSzPts val="1100"/>
              <a:buFont typeface="Arial"/>
              <a:buNone/>
            </a:pPr>
            <a:r>
              <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000">
                <a:latin typeface="Titillium Web"/>
                <a:ea typeface="Titillium Web"/>
                <a:cs typeface="Titillium Web"/>
                <a:sym typeface="Titillium Web"/>
              </a:rPr>
              <a:t>Peripheral vascular disease </a:t>
            </a:r>
            <a:r>
              <a:rPr lang="ar" sz="1000">
                <a:solidFill>
                  <a:srgbClr val="999999"/>
                </a:solidFill>
                <a:latin typeface="Titillium Web"/>
                <a:ea typeface="Titillium Web"/>
                <a:cs typeface="Titillium Web"/>
                <a:sym typeface="Titillium Web"/>
              </a:rPr>
              <a:t>(e.g.Raynaud's)</a:t>
            </a:r>
            <a:r>
              <a:rPr lang="ar" sz="1000">
                <a:latin typeface="Titillium Web"/>
                <a:ea typeface="Titillium Web"/>
                <a:cs typeface="Titillium Web"/>
                <a:sym typeface="Titillium Web"/>
              </a:rPr>
              <a:t> (safer with cardio-selective</a:t>
            </a:r>
            <a:r>
              <a:rPr lang="ar" sz="1000">
                <a:solidFill>
                  <a:srgbClr val="999999"/>
                </a:solidFill>
                <a:latin typeface="Titillium Web"/>
                <a:ea typeface="Titillium Web"/>
                <a:cs typeface="Titillium Web"/>
                <a:sym typeface="Titillium Web"/>
              </a:rPr>
              <a:t> β1 </a:t>
            </a:r>
            <a:r>
              <a:rPr lang="ar" sz="1000">
                <a:latin typeface="Titillium Web"/>
                <a:ea typeface="Titillium Web"/>
                <a:cs typeface="Titillium Web"/>
                <a:sym typeface="Titillium Web"/>
              </a:rPr>
              <a:t>blocker)</a:t>
            </a:r>
            <a:endParaRPr sz="1000">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500"/>
              <a:buFont typeface="Arial"/>
              <a:buNone/>
            </a:pPr>
            <a:r>
              <a:t/>
            </a:r>
            <a:endParaRPr sz="1000">
              <a:latin typeface="Titillium Web"/>
              <a:ea typeface="Titillium Web"/>
              <a:cs typeface="Titillium Web"/>
              <a:sym typeface="Titillium Web"/>
            </a:endParaRPr>
          </a:p>
        </p:txBody>
      </p:sp>
      <p:sp>
        <p:nvSpPr>
          <p:cNvPr id="2203" name="Google Shape;2203;p20"/>
          <p:cNvSpPr/>
          <p:nvPr/>
        </p:nvSpPr>
        <p:spPr>
          <a:xfrm>
            <a:off x="5241425" y="7931300"/>
            <a:ext cx="1996500" cy="657900"/>
          </a:xfrm>
          <a:prstGeom prst="roundRect">
            <a:avLst>
              <a:gd fmla="val 10325" name="adj"/>
            </a:avLst>
          </a:prstGeom>
          <a:solidFill>
            <a:srgbClr val="FFF2CC"/>
          </a:solidFill>
          <a:ln>
            <a:noFill/>
          </a:ln>
        </p:spPr>
        <p:txBody>
          <a:bodyPr anchorCtr="0" anchor="ctr" bIns="121950" lIns="121950" spcFirstLastPara="1" rIns="121950" wrap="square" tIns="121950">
            <a:noAutofit/>
          </a:bodyPr>
          <a:lstStyle/>
          <a:p>
            <a:pPr indent="0" lvl="0" marL="0" marR="0" rtl="0" algn="ctr">
              <a:lnSpc>
                <a:spcPct val="100000"/>
              </a:lnSpc>
              <a:spcBef>
                <a:spcPts val="0"/>
              </a:spcBef>
              <a:spcAft>
                <a:spcPts val="0"/>
              </a:spcAft>
              <a:buClr>
                <a:schemeClr val="dk1"/>
              </a:buClr>
              <a:buSzPts val="1100"/>
              <a:buFont typeface="Arial"/>
              <a:buNone/>
            </a:pPr>
            <a:r>
              <a:rPr b="1" lang="ar" sz="1000">
                <a:latin typeface="Titillium Web"/>
                <a:ea typeface="Titillium Web"/>
                <a:cs typeface="Titillium Web"/>
                <a:sym typeface="Titillium Web"/>
              </a:rPr>
              <a:t>D</a:t>
            </a:r>
            <a:r>
              <a:rPr lang="ar" sz="1000">
                <a:latin typeface="Titillium Web"/>
                <a:ea typeface="Titillium Web"/>
                <a:cs typeface="Titillium Web"/>
                <a:sym typeface="Titillium Web"/>
              </a:rPr>
              <a:t>iabetic patients→ Masking of hypoglycemia→ </a:t>
            </a:r>
            <a:r>
              <a:rPr b="1" lang="ar" sz="1000">
                <a:solidFill>
                  <a:srgbClr val="CC0000"/>
                </a:solidFill>
                <a:latin typeface="Titillium Web"/>
                <a:ea typeface="Titillium Web"/>
                <a:cs typeface="Titillium Web"/>
                <a:sym typeface="Titillium Web"/>
              </a:rPr>
              <a:t>GIVEN</a:t>
            </a:r>
            <a:endParaRPr b="1" sz="1000">
              <a:solidFill>
                <a:srgbClr val="CC0000"/>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chemeClr val="dk1"/>
              </a:buClr>
              <a:buSzPts val="1100"/>
              <a:buFont typeface="Arial"/>
              <a:buNone/>
            </a:pPr>
            <a:r>
              <a:rPr b="1" lang="ar" sz="1000">
                <a:solidFill>
                  <a:srgbClr val="CC0000"/>
                </a:solidFill>
                <a:latin typeface="Titillium Web"/>
                <a:ea typeface="Titillium Web"/>
                <a:cs typeface="Titillium Web"/>
                <a:sym typeface="Titillium Web"/>
              </a:rPr>
              <a:t>CAUTIOUSLY</a:t>
            </a:r>
            <a:endParaRPr sz="1000">
              <a:latin typeface="Titillium Web"/>
              <a:ea typeface="Titillium Web"/>
              <a:cs typeface="Titillium Web"/>
              <a:sym typeface="Titillium Web"/>
            </a:endParaRPr>
          </a:p>
        </p:txBody>
      </p:sp>
      <p:sp>
        <p:nvSpPr>
          <p:cNvPr id="2204" name="Google Shape;2204;p20"/>
          <p:cNvSpPr/>
          <p:nvPr/>
        </p:nvSpPr>
        <p:spPr>
          <a:xfrm>
            <a:off x="5266625" y="8940500"/>
            <a:ext cx="1946100" cy="452100"/>
          </a:xfrm>
          <a:prstGeom prst="roundRect">
            <a:avLst>
              <a:gd fmla="val 16667" name="adj"/>
            </a:avLst>
          </a:prstGeom>
          <a:solidFill>
            <a:srgbClr val="FFF2CC"/>
          </a:solidFill>
          <a:ln>
            <a:noFill/>
          </a:ln>
        </p:spPr>
        <p:txBody>
          <a:bodyPr anchorCtr="0" anchor="ctr" bIns="121950" lIns="121950" spcFirstLastPara="1" rIns="121950" wrap="square" tIns="121950">
            <a:noAutofit/>
          </a:bodyPr>
          <a:lstStyle/>
          <a:p>
            <a:pPr indent="0" lvl="0" marL="0" marR="0" rtl="0" algn="ctr">
              <a:lnSpc>
                <a:spcPct val="100000"/>
              </a:lnSpc>
              <a:spcBef>
                <a:spcPts val="0"/>
              </a:spcBef>
              <a:spcAft>
                <a:spcPts val="0"/>
              </a:spcAft>
              <a:buClr>
                <a:srgbClr val="000000"/>
              </a:buClr>
              <a:buSzPts val="1500"/>
              <a:buFont typeface="Arial"/>
              <a:buNone/>
            </a:pPr>
            <a:r>
              <a:rPr lang="ar" sz="1100">
                <a:latin typeface="Titillium Web"/>
                <a:ea typeface="Titillium Web"/>
                <a:cs typeface="Titillium Web"/>
                <a:sym typeface="Titillium Web"/>
              </a:rPr>
              <a:t>Hypotension</a:t>
            </a:r>
            <a:endParaRPr b="0" i="0" sz="1100" u="none" cap="none" strike="noStrike">
              <a:solidFill>
                <a:srgbClr val="000000"/>
              </a:solidFill>
              <a:latin typeface="Titillium Web"/>
              <a:ea typeface="Titillium Web"/>
              <a:cs typeface="Titillium Web"/>
              <a:sym typeface="Titillium Web"/>
            </a:endParaRPr>
          </a:p>
        </p:txBody>
      </p:sp>
      <p:sp>
        <p:nvSpPr>
          <p:cNvPr id="2205" name="Google Shape;2205;p20"/>
          <p:cNvSpPr/>
          <p:nvPr/>
        </p:nvSpPr>
        <p:spPr>
          <a:xfrm>
            <a:off x="5175425" y="9439551"/>
            <a:ext cx="2128500" cy="1221000"/>
          </a:xfrm>
          <a:prstGeom prst="roundRect">
            <a:avLst>
              <a:gd fmla="val 16667" name="adj"/>
            </a:avLst>
          </a:prstGeom>
          <a:solidFill>
            <a:srgbClr val="FFF2CC"/>
          </a:solidFill>
          <a:ln>
            <a:noFill/>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chemeClr val="dk1"/>
              </a:buClr>
              <a:buSzPts val="1100"/>
              <a:buFont typeface="Arial"/>
              <a:buNone/>
            </a:pPr>
            <a:r>
              <a:t/>
            </a:r>
            <a:endParaRPr b="1" sz="1000">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b="1" lang="ar" sz="1000">
                <a:solidFill>
                  <a:srgbClr val="CC0000"/>
                </a:solidFill>
                <a:latin typeface="Titillium Web"/>
                <a:ea typeface="Titillium Web"/>
                <a:cs typeface="Titillium Web"/>
                <a:sym typeface="Titillium Web"/>
              </a:rPr>
              <a:t>Alone</a:t>
            </a:r>
            <a:r>
              <a:rPr lang="ar" sz="1000">
                <a:latin typeface="Titillium Web"/>
                <a:ea typeface="Titillium Web"/>
                <a:cs typeface="Titillium Web"/>
                <a:sym typeface="Titillium Web"/>
              </a:rPr>
              <a:t> in </a:t>
            </a:r>
            <a:r>
              <a:rPr b="1" lang="ar" sz="1000">
                <a:latin typeface="Titillium Web"/>
                <a:ea typeface="Titillium Web"/>
                <a:cs typeface="Titillium Web"/>
                <a:sym typeface="Titillium Web"/>
              </a:rPr>
              <a:t>pheochromocytoma</a:t>
            </a:r>
            <a:r>
              <a:rPr lang="ar" sz="1000">
                <a:latin typeface="Titillium Web"/>
                <a:ea typeface="Titillium Web"/>
                <a:cs typeface="Titillium Web"/>
                <a:sym typeface="Titillium Web"/>
              </a:rPr>
              <a:t> (must be given with α blockers) </a:t>
            </a:r>
            <a:r>
              <a:rPr lang="ar" sz="1000">
                <a:solidFill>
                  <a:srgbClr val="999999"/>
                </a:solidFill>
                <a:latin typeface="Titillium Web"/>
                <a:ea typeface="Titillium Web"/>
                <a:cs typeface="Titillium Web"/>
                <a:sym typeface="Titillium Web"/>
              </a:rPr>
              <a:t>β blockers alone cancel out the vasodilatory effects of β2 → unopposed α1vasoconstriction → hypertension [except β blockers with α1 antagonism]</a:t>
            </a:r>
            <a:endParaRPr sz="1000">
              <a:solidFill>
                <a:srgbClr val="999999"/>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500"/>
              <a:buFont typeface="Arial"/>
              <a:buNone/>
            </a:pPr>
            <a:r>
              <a:t/>
            </a:r>
            <a:endParaRPr sz="1000">
              <a:solidFill>
                <a:srgbClr val="999999"/>
              </a:solidFill>
              <a:latin typeface="Titillium Web"/>
              <a:ea typeface="Titillium Web"/>
              <a:cs typeface="Titillium Web"/>
              <a:sym typeface="Titillium Web"/>
            </a:endParaRPr>
          </a:p>
        </p:txBody>
      </p:sp>
      <p:sp>
        <p:nvSpPr>
          <p:cNvPr id="2206" name="Google Shape;2206;p20"/>
          <p:cNvSpPr/>
          <p:nvPr/>
        </p:nvSpPr>
        <p:spPr>
          <a:xfrm>
            <a:off x="259575" y="9705950"/>
            <a:ext cx="1946100" cy="600000"/>
          </a:xfrm>
          <a:prstGeom prst="roundRect">
            <a:avLst>
              <a:gd fmla="val 16667" name="adj"/>
            </a:avLst>
          </a:prstGeom>
          <a:solidFill>
            <a:srgbClr val="FFF2CC"/>
          </a:solidFill>
          <a:ln>
            <a:noFill/>
          </a:ln>
        </p:spPr>
        <p:txBody>
          <a:bodyPr anchorCtr="0" anchor="ctr" bIns="121950" lIns="121950" spcFirstLastPara="1" rIns="121950" wrap="square" tIns="121950">
            <a:noAutofit/>
          </a:bodyPr>
          <a:lstStyle/>
          <a:p>
            <a:pPr indent="0" lvl="0" marL="0" marR="0" rtl="0" algn="ctr">
              <a:lnSpc>
                <a:spcPct val="100000"/>
              </a:lnSpc>
              <a:spcBef>
                <a:spcPts val="0"/>
              </a:spcBef>
              <a:spcAft>
                <a:spcPts val="0"/>
              </a:spcAft>
              <a:buClr>
                <a:schemeClr val="dk1"/>
              </a:buClr>
              <a:buSzPts val="1100"/>
              <a:buFont typeface="Arial"/>
              <a:buNone/>
            </a:pPr>
            <a:r>
              <a:rPr lang="ar" sz="1000">
                <a:latin typeface="Titillium Web"/>
                <a:ea typeface="Titillium Web"/>
                <a:cs typeface="Titillium Web"/>
                <a:sym typeface="Titillium Web"/>
              </a:rPr>
              <a:t>Bronchial </a:t>
            </a:r>
            <a:r>
              <a:rPr b="1" lang="ar" sz="1000">
                <a:latin typeface="Titillium Web"/>
                <a:ea typeface="Titillium Web"/>
                <a:cs typeface="Titillium Web"/>
                <a:sym typeface="Titillium Web"/>
              </a:rPr>
              <a:t>A</a:t>
            </a:r>
            <a:r>
              <a:rPr lang="ar" sz="1000">
                <a:latin typeface="Titillium Web"/>
                <a:ea typeface="Titillium Web"/>
                <a:cs typeface="Titillium Web"/>
                <a:sym typeface="Titillium Web"/>
              </a:rPr>
              <a:t>sthma</a:t>
            </a:r>
            <a:endParaRPr sz="1000">
              <a:latin typeface="Titillium Web"/>
              <a:ea typeface="Titillium Web"/>
              <a:cs typeface="Titillium Web"/>
              <a:sym typeface="Titillium Web"/>
            </a:endParaRPr>
          </a:p>
          <a:p>
            <a:pPr indent="0" lvl="0" marL="0" marR="0" rtl="0" algn="ctr">
              <a:lnSpc>
                <a:spcPct val="100000"/>
              </a:lnSpc>
              <a:spcBef>
                <a:spcPts val="0"/>
              </a:spcBef>
              <a:spcAft>
                <a:spcPts val="0"/>
              </a:spcAft>
              <a:buClr>
                <a:schemeClr val="dk1"/>
              </a:buClr>
              <a:buSzPts val="1100"/>
              <a:buFont typeface="Arial"/>
              <a:buNone/>
            </a:pPr>
            <a:r>
              <a:rPr lang="ar" sz="1000">
                <a:latin typeface="Titillium Web"/>
                <a:ea typeface="Titillium Web"/>
                <a:cs typeface="Titillium Web"/>
                <a:sym typeface="Titillium Web"/>
              </a:rPr>
              <a:t>(safer with cardio-selective</a:t>
            </a:r>
            <a:endParaRPr sz="1000">
              <a:latin typeface="Titillium Web"/>
              <a:ea typeface="Titillium Web"/>
              <a:cs typeface="Titillium Web"/>
              <a:sym typeface="Titillium Web"/>
            </a:endParaRPr>
          </a:p>
          <a:p>
            <a:pPr indent="0" lvl="0" marL="0" marR="0" rtl="0" algn="ctr">
              <a:lnSpc>
                <a:spcPct val="100000"/>
              </a:lnSpc>
              <a:spcBef>
                <a:spcPts val="0"/>
              </a:spcBef>
              <a:spcAft>
                <a:spcPts val="0"/>
              </a:spcAft>
              <a:buClr>
                <a:schemeClr val="dk1"/>
              </a:buClr>
              <a:buSzPts val="1100"/>
              <a:buFont typeface="Arial"/>
              <a:buNone/>
            </a:pPr>
            <a:r>
              <a:rPr lang="ar" sz="1000">
                <a:latin typeface="Titillium Web"/>
                <a:ea typeface="Titillium Web"/>
                <a:cs typeface="Titillium Web"/>
                <a:sym typeface="Titillium Web"/>
              </a:rPr>
              <a:t>β-blockers).</a:t>
            </a:r>
            <a:endParaRPr sz="1000">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500"/>
              <a:buFont typeface="Arial"/>
              <a:buNone/>
            </a:pPr>
            <a:r>
              <a:t/>
            </a:r>
            <a:endParaRPr sz="1000">
              <a:latin typeface="Titillium Web"/>
              <a:ea typeface="Titillium Web"/>
              <a:cs typeface="Titillium Web"/>
              <a:sym typeface="Titillium Web"/>
            </a:endParaRPr>
          </a:p>
        </p:txBody>
      </p:sp>
      <p:cxnSp>
        <p:nvCxnSpPr>
          <p:cNvPr id="2207" name="Google Shape;2207;p20"/>
          <p:cNvCxnSpPr>
            <a:stCxn id="2200" idx="3"/>
            <a:endCxn id="2205" idx="1"/>
          </p:cNvCxnSpPr>
          <p:nvPr/>
        </p:nvCxnSpPr>
        <p:spPr>
          <a:xfrm>
            <a:off x="4583938" y="9166541"/>
            <a:ext cx="591600" cy="883500"/>
          </a:xfrm>
          <a:prstGeom prst="curvedConnector3">
            <a:avLst>
              <a:gd fmla="val 49990" name="adj1"/>
            </a:avLst>
          </a:prstGeom>
          <a:noFill/>
          <a:ln cap="flat" cmpd="sng" w="9525">
            <a:solidFill>
              <a:schemeClr val="dk2"/>
            </a:solidFill>
            <a:prstDash val="solid"/>
            <a:round/>
            <a:headEnd len="med" w="med" type="none"/>
            <a:tailEnd len="med" w="med" type="none"/>
          </a:ln>
        </p:spPr>
      </p:cxnSp>
      <p:cxnSp>
        <p:nvCxnSpPr>
          <p:cNvPr id="2208" name="Google Shape;2208;p20"/>
          <p:cNvCxnSpPr>
            <a:stCxn id="2200" idx="3"/>
            <a:endCxn id="2204" idx="1"/>
          </p:cNvCxnSpPr>
          <p:nvPr/>
        </p:nvCxnSpPr>
        <p:spPr>
          <a:xfrm>
            <a:off x="4583938" y="9166541"/>
            <a:ext cx="682800" cy="600"/>
          </a:xfrm>
          <a:prstGeom prst="curvedConnector3">
            <a:avLst>
              <a:gd fmla="val 49992" name="adj1"/>
            </a:avLst>
          </a:prstGeom>
          <a:noFill/>
          <a:ln cap="flat" cmpd="sng" w="9525">
            <a:solidFill>
              <a:schemeClr val="dk2"/>
            </a:solidFill>
            <a:prstDash val="solid"/>
            <a:round/>
            <a:headEnd len="med" w="med" type="none"/>
            <a:tailEnd len="med" w="med" type="none"/>
          </a:ln>
        </p:spPr>
      </p:cxnSp>
      <p:cxnSp>
        <p:nvCxnSpPr>
          <p:cNvPr id="2209" name="Google Shape;2209;p20"/>
          <p:cNvCxnSpPr>
            <a:stCxn id="2200" idx="3"/>
            <a:endCxn id="2203" idx="1"/>
          </p:cNvCxnSpPr>
          <p:nvPr/>
        </p:nvCxnSpPr>
        <p:spPr>
          <a:xfrm flipH="1" rot="10800000">
            <a:off x="4583938" y="8260241"/>
            <a:ext cx="657600" cy="906300"/>
          </a:xfrm>
          <a:prstGeom prst="curvedConnector3">
            <a:avLst>
              <a:gd fmla="val 49991" name="adj1"/>
            </a:avLst>
          </a:prstGeom>
          <a:noFill/>
          <a:ln cap="flat" cmpd="sng" w="9525">
            <a:solidFill>
              <a:schemeClr val="dk2"/>
            </a:solidFill>
            <a:prstDash val="solid"/>
            <a:round/>
            <a:headEnd len="med" w="med" type="none"/>
            <a:tailEnd len="med" w="med" type="none"/>
          </a:ln>
        </p:spPr>
      </p:cxnSp>
      <p:cxnSp>
        <p:nvCxnSpPr>
          <p:cNvPr id="2210" name="Google Shape;2210;p20"/>
          <p:cNvCxnSpPr>
            <a:stCxn id="2200" idx="1"/>
            <a:endCxn id="2206" idx="3"/>
          </p:cNvCxnSpPr>
          <p:nvPr/>
        </p:nvCxnSpPr>
        <p:spPr>
          <a:xfrm flipH="1">
            <a:off x="2205538" y="9166541"/>
            <a:ext cx="682800" cy="839400"/>
          </a:xfrm>
          <a:prstGeom prst="curvedConnector3">
            <a:avLst>
              <a:gd fmla="val 49990" name="adj1"/>
            </a:avLst>
          </a:prstGeom>
          <a:noFill/>
          <a:ln cap="flat" cmpd="sng" w="9525">
            <a:solidFill>
              <a:schemeClr val="dk2"/>
            </a:solidFill>
            <a:prstDash val="solid"/>
            <a:round/>
            <a:headEnd len="med" w="med" type="none"/>
            <a:tailEnd len="med" w="med" type="none"/>
          </a:ln>
        </p:spPr>
      </p:cxnSp>
      <p:cxnSp>
        <p:nvCxnSpPr>
          <p:cNvPr id="2211" name="Google Shape;2211;p20"/>
          <p:cNvCxnSpPr>
            <a:stCxn id="2200" idx="1"/>
            <a:endCxn id="2202" idx="3"/>
          </p:cNvCxnSpPr>
          <p:nvPr/>
        </p:nvCxnSpPr>
        <p:spPr>
          <a:xfrm flipH="1">
            <a:off x="2205538" y="9166541"/>
            <a:ext cx="682800" cy="600"/>
          </a:xfrm>
          <a:prstGeom prst="curvedConnector3">
            <a:avLst>
              <a:gd fmla="val 49990" name="adj1"/>
            </a:avLst>
          </a:prstGeom>
          <a:noFill/>
          <a:ln cap="flat" cmpd="sng" w="9525">
            <a:solidFill>
              <a:schemeClr val="dk2"/>
            </a:solidFill>
            <a:prstDash val="solid"/>
            <a:round/>
            <a:headEnd len="med" w="med" type="none"/>
            <a:tailEnd len="med" w="med" type="none"/>
          </a:ln>
        </p:spPr>
      </p:cxnSp>
      <p:cxnSp>
        <p:nvCxnSpPr>
          <p:cNvPr id="2212" name="Google Shape;2212;p20"/>
          <p:cNvCxnSpPr>
            <a:stCxn id="2200" idx="1"/>
            <a:endCxn id="2201" idx="3"/>
          </p:cNvCxnSpPr>
          <p:nvPr/>
        </p:nvCxnSpPr>
        <p:spPr>
          <a:xfrm rot="10800000">
            <a:off x="2223238" y="8260241"/>
            <a:ext cx="665100" cy="906300"/>
          </a:xfrm>
          <a:prstGeom prst="curvedConnector3">
            <a:avLst>
              <a:gd fmla="val 49990" name="adj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6" name="Shape 2216"/>
        <p:cNvGrpSpPr/>
        <p:nvPr/>
      </p:nvGrpSpPr>
      <p:grpSpPr>
        <a:xfrm>
          <a:off x="0" y="0"/>
          <a:ext cx="0" cy="0"/>
          <a:chOff x="0" y="0"/>
          <a:chExt cx="0" cy="0"/>
        </a:xfrm>
      </p:grpSpPr>
      <p:grpSp>
        <p:nvGrpSpPr>
          <p:cNvPr id="2217" name="Google Shape;2217;p21"/>
          <p:cNvGrpSpPr/>
          <p:nvPr/>
        </p:nvGrpSpPr>
        <p:grpSpPr>
          <a:xfrm rot="-611115">
            <a:off x="7281833" y="19115"/>
            <a:ext cx="220984" cy="197304"/>
            <a:chOff x="-1149800" y="801700"/>
            <a:chExt cx="247950" cy="167700"/>
          </a:xfrm>
        </p:grpSpPr>
        <p:sp>
          <p:nvSpPr>
            <p:cNvPr id="2218" name="Google Shape;2218;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0" name="Google Shape;2220;p21"/>
          <p:cNvGrpSpPr/>
          <p:nvPr/>
        </p:nvGrpSpPr>
        <p:grpSpPr>
          <a:xfrm rot="-611115">
            <a:off x="6367435" y="19115"/>
            <a:ext cx="220984" cy="197304"/>
            <a:chOff x="-1149800" y="801700"/>
            <a:chExt cx="247950" cy="167700"/>
          </a:xfrm>
        </p:grpSpPr>
        <p:sp>
          <p:nvSpPr>
            <p:cNvPr id="2221" name="Google Shape;2221;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3" name="Google Shape;2223;p21"/>
          <p:cNvGrpSpPr/>
          <p:nvPr/>
        </p:nvGrpSpPr>
        <p:grpSpPr>
          <a:xfrm rot="-611115">
            <a:off x="6672235" y="19115"/>
            <a:ext cx="220984" cy="197304"/>
            <a:chOff x="-1149800" y="801700"/>
            <a:chExt cx="247950" cy="167700"/>
          </a:xfrm>
        </p:grpSpPr>
        <p:sp>
          <p:nvSpPr>
            <p:cNvPr id="2224" name="Google Shape;2224;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6" name="Google Shape;2226;p21"/>
          <p:cNvGrpSpPr/>
          <p:nvPr/>
        </p:nvGrpSpPr>
        <p:grpSpPr>
          <a:xfrm rot="-611115">
            <a:off x="6977034" y="19115"/>
            <a:ext cx="220984" cy="197304"/>
            <a:chOff x="-1149800" y="801700"/>
            <a:chExt cx="247950" cy="167700"/>
          </a:xfrm>
        </p:grpSpPr>
        <p:sp>
          <p:nvSpPr>
            <p:cNvPr id="2227" name="Google Shape;2227;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9" name="Google Shape;2229;p21"/>
          <p:cNvGrpSpPr/>
          <p:nvPr/>
        </p:nvGrpSpPr>
        <p:grpSpPr>
          <a:xfrm rot="-611115">
            <a:off x="6062636" y="19115"/>
            <a:ext cx="220984" cy="197304"/>
            <a:chOff x="-1149800" y="801700"/>
            <a:chExt cx="247950" cy="167700"/>
          </a:xfrm>
        </p:grpSpPr>
        <p:sp>
          <p:nvSpPr>
            <p:cNvPr id="2230" name="Google Shape;2230;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2" name="Google Shape;2232;p21"/>
          <p:cNvGrpSpPr/>
          <p:nvPr/>
        </p:nvGrpSpPr>
        <p:grpSpPr>
          <a:xfrm rot="-611115">
            <a:off x="5757837" y="19115"/>
            <a:ext cx="220984" cy="197304"/>
            <a:chOff x="-1149800" y="801700"/>
            <a:chExt cx="247950" cy="167700"/>
          </a:xfrm>
        </p:grpSpPr>
        <p:sp>
          <p:nvSpPr>
            <p:cNvPr id="2233" name="Google Shape;2233;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5" name="Google Shape;2235;p21"/>
          <p:cNvGrpSpPr/>
          <p:nvPr/>
        </p:nvGrpSpPr>
        <p:grpSpPr>
          <a:xfrm rot="-611115">
            <a:off x="5453038" y="19115"/>
            <a:ext cx="220984" cy="197304"/>
            <a:chOff x="-1149800" y="801700"/>
            <a:chExt cx="247950" cy="167700"/>
          </a:xfrm>
        </p:grpSpPr>
        <p:sp>
          <p:nvSpPr>
            <p:cNvPr id="2236" name="Google Shape;2236;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8" name="Google Shape;2238;p21"/>
          <p:cNvGrpSpPr/>
          <p:nvPr/>
        </p:nvGrpSpPr>
        <p:grpSpPr>
          <a:xfrm rot="-611115">
            <a:off x="5148239" y="19115"/>
            <a:ext cx="220984" cy="197304"/>
            <a:chOff x="-1149800" y="801700"/>
            <a:chExt cx="247950" cy="167700"/>
          </a:xfrm>
        </p:grpSpPr>
        <p:sp>
          <p:nvSpPr>
            <p:cNvPr id="2239" name="Google Shape;2239;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1" name="Google Shape;2241;p21"/>
          <p:cNvGrpSpPr/>
          <p:nvPr/>
        </p:nvGrpSpPr>
        <p:grpSpPr>
          <a:xfrm rot="-611115">
            <a:off x="4843440" y="19115"/>
            <a:ext cx="220984" cy="197304"/>
            <a:chOff x="-1149800" y="801700"/>
            <a:chExt cx="247950" cy="167700"/>
          </a:xfrm>
        </p:grpSpPr>
        <p:sp>
          <p:nvSpPr>
            <p:cNvPr id="2242" name="Google Shape;2242;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4" name="Google Shape;2244;p21"/>
          <p:cNvGrpSpPr/>
          <p:nvPr/>
        </p:nvGrpSpPr>
        <p:grpSpPr>
          <a:xfrm rot="-611115">
            <a:off x="4538641" y="19115"/>
            <a:ext cx="220984" cy="197304"/>
            <a:chOff x="-1149800" y="801700"/>
            <a:chExt cx="247950" cy="167700"/>
          </a:xfrm>
        </p:grpSpPr>
        <p:sp>
          <p:nvSpPr>
            <p:cNvPr id="2245" name="Google Shape;2245;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7" name="Google Shape;2247;p21"/>
          <p:cNvGrpSpPr/>
          <p:nvPr/>
        </p:nvGrpSpPr>
        <p:grpSpPr>
          <a:xfrm rot="-611115">
            <a:off x="4233842" y="19115"/>
            <a:ext cx="220984" cy="197304"/>
            <a:chOff x="-1149800" y="801700"/>
            <a:chExt cx="247950" cy="167700"/>
          </a:xfrm>
        </p:grpSpPr>
        <p:sp>
          <p:nvSpPr>
            <p:cNvPr id="2248" name="Google Shape;2248;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0" name="Google Shape;2250;p21"/>
          <p:cNvGrpSpPr/>
          <p:nvPr/>
        </p:nvGrpSpPr>
        <p:grpSpPr>
          <a:xfrm rot="-611115">
            <a:off x="3963568" y="19115"/>
            <a:ext cx="220984" cy="197304"/>
            <a:chOff x="-1149800" y="801700"/>
            <a:chExt cx="247950" cy="167700"/>
          </a:xfrm>
        </p:grpSpPr>
        <p:sp>
          <p:nvSpPr>
            <p:cNvPr id="2251" name="Google Shape;2251;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3" name="Google Shape;2253;p21"/>
          <p:cNvGrpSpPr/>
          <p:nvPr/>
        </p:nvGrpSpPr>
        <p:grpSpPr>
          <a:xfrm rot="-611115">
            <a:off x="3693294" y="19115"/>
            <a:ext cx="220984" cy="197304"/>
            <a:chOff x="-1149800" y="801700"/>
            <a:chExt cx="247950" cy="167700"/>
          </a:xfrm>
        </p:grpSpPr>
        <p:sp>
          <p:nvSpPr>
            <p:cNvPr id="2254" name="Google Shape;2254;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6" name="Google Shape;2256;p21"/>
          <p:cNvGrpSpPr/>
          <p:nvPr/>
        </p:nvGrpSpPr>
        <p:grpSpPr>
          <a:xfrm rot="-611115">
            <a:off x="3423019" y="19115"/>
            <a:ext cx="220984" cy="197304"/>
            <a:chOff x="-1149800" y="801700"/>
            <a:chExt cx="247950" cy="167700"/>
          </a:xfrm>
        </p:grpSpPr>
        <p:sp>
          <p:nvSpPr>
            <p:cNvPr id="2257" name="Google Shape;2257;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9" name="Google Shape;2259;p21"/>
          <p:cNvGrpSpPr/>
          <p:nvPr/>
        </p:nvGrpSpPr>
        <p:grpSpPr>
          <a:xfrm rot="-611115">
            <a:off x="3152745" y="19115"/>
            <a:ext cx="220984" cy="197304"/>
            <a:chOff x="-1149800" y="801700"/>
            <a:chExt cx="247950" cy="167700"/>
          </a:xfrm>
        </p:grpSpPr>
        <p:sp>
          <p:nvSpPr>
            <p:cNvPr id="2260" name="Google Shape;2260;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2" name="Google Shape;2262;p21"/>
          <p:cNvGrpSpPr/>
          <p:nvPr/>
        </p:nvGrpSpPr>
        <p:grpSpPr>
          <a:xfrm rot="-611115">
            <a:off x="2882471" y="19115"/>
            <a:ext cx="220984" cy="197304"/>
            <a:chOff x="-1149800" y="801700"/>
            <a:chExt cx="247950" cy="167700"/>
          </a:xfrm>
        </p:grpSpPr>
        <p:sp>
          <p:nvSpPr>
            <p:cNvPr id="2263" name="Google Shape;2263;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5" name="Google Shape;2265;p21"/>
          <p:cNvGrpSpPr/>
          <p:nvPr/>
        </p:nvGrpSpPr>
        <p:grpSpPr>
          <a:xfrm rot="-611115">
            <a:off x="2612197" y="19115"/>
            <a:ext cx="220984" cy="197304"/>
            <a:chOff x="-1149800" y="801700"/>
            <a:chExt cx="247950" cy="167700"/>
          </a:xfrm>
        </p:grpSpPr>
        <p:sp>
          <p:nvSpPr>
            <p:cNvPr id="2266" name="Google Shape;2266;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8" name="Google Shape;2268;p21"/>
          <p:cNvGrpSpPr/>
          <p:nvPr/>
        </p:nvGrpSpPr>
        <p:grpSpPr>
          <a:xfrm rot="-611115">
            <a:off x="2341923" y="19115"/>
            <a:ext cx="220984" cy="197304"/>
            <a:chOff x="-1149800" y="801700"/>
            <a:chExt cx="247950" cy="167700"/>
          </a:xfrm>
        </p:grpSpPr>
        <p:sp>
          <p:nvSpPr>
            <p:cNvPr id="2269" name="Google Shape;2269;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1" name="Google Shape;2271;p21"/>
          <p:cNvGrpSpPr/>
          <p:nvPr/>
        </p:nvGrpSpPr>
        <p:grpSpPr>
          <a:xfrm rot="-611115">
            <a:off x="2071648" y="19115"/>
            <a:ext cx="220984" cy="197304"/>
            <a:chOff x="-1149800" y="801700"/>
            <a:chExt cx="247950" cy="167700"/>
          </a:xfrm>
        </p:grpSpPr>
        <p:sp>
          <p:nvSpPr>
            <p:cNvPr id="2272" name="Google Shape;2272;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4" name="Google Shape;2274;p21"/>
          <p:cNvGrpSpPr/>
          <p:nvPr/>
        </p:nvGrpSpPr>
        <p:grpSpPr>
          <a:xfrm rot="-611115">
            <a:off x="990552" y="19115"/>
            <a:ext cx="220984" cy="197304"/>
            <a:chOff x="-1149800" y="801700"/>
            <a:chExt cx="247950" cy="167700"/>
          </a:xfrm>
        </p:grpSpPr>
        <p:sp>
          <p:nvSpPr>
            <p:cNvPr id="2275" name="Google Shape;2275;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7" name="Google Shape;2277;p21"/>
          <p:cNvGrpSpPr/>
          <p:nvPr/>
        </p:nvGrpSpPr>
        <p:grpSpPr>
          <a:xfrm rot="-611115">
            <a:off x="1801374" y="19115"/>
            <a:ext cx="220984" cy="197304"/>
            <a:chOff x="-1149800" y="801700"/>
            <a:chExt cx="247950" cy="167700"/>
          </a:xfrm>
        </p:grpSpPr>
        <p:sp>
          <p:nvSpPr>
            <p:cNvPr id="2278" name="Google Shape;2278;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0" name="Google Shape;2280;p21"/>
          <p:cNvGrpSpPr/>
          <p:nvPr/>
        </p:nvGrpSpPr>
        <p:grpSpPr>
          <a:xfrm rot="-611115">
            <a:off x="1260826" y="19115"/>
            <a:ext cx="220984" cy="197304"/>
            <a:chOff x="-1149800" y="801700"/>
            <a:chExt cx="247950" cy="167700"/>
          </a:xfrm>
        </p:grpSpPr>
        <p:sp>
          <p:nvSpPr>
            <p:cNvPr id="2281" name="Google Shape;2281;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3" name="Google Shape;2283;p21"/>
          <p:cNvGrpSpPr/>
          <p:nvPr/>
        </p:nvGrpSpPr>
        <p:grpSpPr>
          <a:xfrm rot="-611115">
            <a:off x="1531100" y="19115"/>
            <a:ext cx="220984" cy="197304"/>
            <a:chOff x="-1149800" y="801700"/>
            <a:chExt cx="247950" cy="167700"/>
          </a:xfrm>
        </p:grpSpPr>
        <p:sp>
          <p:nvSpPr>
            <p:cNvPr id="2284" name="Google Shape;2284;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6" name="Google Shape;2286;p21"/>
          <p:cNvGrpSpPr/>
          <p:nvPr/>
        </p:nvGrpSpPr>
        <p:grpSpPr>
          <a:xfrm rot="-611115">
            <a:off x="450003" y="19115"/>
            <a:ext cx="220984" cy="197304"/>
            <a:chOff x="-1149800" y="801700"/>
            <a:chExt cx="247950" cy="167700"/>
          </a:xfrm>
        </p:grpSpPr>
        <p:sp>
          <p:nvSpPr>
            <p:cNvPr id="2287" name="Google Shape;2287;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9" name="Google Shape;2289;p21"/>
          <p:cNvGrpSpPr/>
          <p:nvPr/>
        </p:nvGrpSpPr>
        <p:grpSpPr>
          <a:xfrm rot="-611115">
            <a:off x="720277" y="19115"/>
            <a:ext cx="220984" cy="197304"/>
            <a:chOff x="-1149800" y="801700"/>
            <a:chExt cx="247950" cy="167700"/>
          </a:xfrm>
        </p:grpSpPr>
        <p:sp>
          <p:nvSpPr>
            <p:cNvPr id="2290" name="Google Shape;2290;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2" name="Google Shape;2292;p21"/>
          <p:cNvGrpSpPr/>
          <p:nvPr/>
        </p:nvGrpSpPr>
        <p:grpSpPr>
          <a:xfrm rot="-6011115">
            <a:off x="21301" y="933505"/>
            <a:ext cx="220984" cy="197287"/>
            <a:chOff x="-1149800" y="801700"/>
            <a:chExt cx="247950" cy="167700"/>
          </a:xfrm>
        </p:grpSpPr>
        <p:sp>
          <p:nvSpPr>
            <p:cNvPr id="2293" name="Google Shape;2293;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5" name="Google Shape;2295;p21"/>
          <p:cNvGrpSpPr/>
          <p:nvPr/>
        </p:nvGrpSpPr>
        <p:grpSpPr>
          <a:xfrm rot="-6011115">
            <a:off x="21301" y="628704"/>
            <a:ext cx="220984" cy="197287"/>
            <a:chOff x="-1149800" y="801700"/>
            <a:chExt cx="247950" cy="167700"/>
          </a:xfrm>
        </p:grpSpPr>
        <p:sp>
          <p:nvSpPr>
            <p:cNvPr id="2296" name="Google Shape;2296;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8" name="Google Shape;2298;p21"/>
          <p:cNvGrpSpPr/>
          <p:nvPr/>
        </p:nvGrpSpPr>
        <p:grpSpPr>
          <a:xfrm rot="-6011115">
            <a:off x="21301" y="323904"/>
            <a:ext cx="220984" cy="197287"/>
            <a:chOff x="-1149800" y="801700"/>
            <a:chExt cx="247950" cy="167700"/>
          </a:xfrm>
        </p:grpSpPr>
        <p:sp>
          <p:nvSpPr>
            <p:cNvPr id="2299" name="Google Shape;2299;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1" name="Google Shape;2301;p21"/>
          <p:cNvGrpSpPr/>
          <p:nvPr/>
        </p:nvGrpSpPr>
        <p:grpSpPr>
          <a:xfrm rot="-6011115">
            <a:off x="21301" y="1238305"/>
            <a:ext cx="220984" cy="197287"/>
            <a:chOff x="-1149800" y="801700"/>
            <a:chExt cx="247950" cy="167700"/>
          </a:xfrm>
        </p:grpSpPr>
        <p:sp>
          <p:nvSpPr>
            <p:cNvPr id="2302" name="Google Shape;2302;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4" name="Google Shape;2304;p21"/>
          <p:cNvGrpSpPr/>
          <p:nvPr/>
        </p:nvGrpSpPr>
        <p:grpSpPr>
          <a:xfrm rot="-6011115">
            <a:off x="21301" y="1543105"/>
            <a:ext cx="220984" cy="197287"/>
            <a:chOff x="-1149800" y="801700"/>
            <a:chExt cx="247950" cy="167700"/>
          </a:xfrm>
        </p:grpSpPr>
        <p:sp>
          <p:nvSpPr>
            <p:cNvPr id="2305" name="Google Shape;2305;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7" name="Google Shape;2307;p21"/>
          <p:cNvGrpSpPr/>
          <p:nvPr/>
        </p:nvGrpSpPr>
        <p:grpSpPr>
          <a:xfrm rot="-6011115">
            <a:off x="21301" y="1847905"/>
            <a:ext cx="220984" cy="197287"/>
            <a:chOff x="-1149800" y="801700"/>
            <a:chExt cx="247950" cy="167700"/>
          </a:xfrm>
        </p:grpSpPr>
        <p:sp>
          <p:nvSpPr>
            <p:cNvPr id="2308" name="Google Shape;2308;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0" name="Google Shape;2310;p21"/>
          <p:cNvGrpSpPr/>
          <p:nvPr/>
        </p:nvGrpSpPr>
        <p:grpSpPr>
          <a:xfrm rot="-6011115">
            <a:off x="21301" y="2152705"/>
            <a:ext cx="220984" cy="197287"/>
            <a:chOff x="-1149800" y="801700"/>
            <a:chExt cx="247950" cy="167700"/>
          </a:xfrm>
        </p:grpSpPr>
        <p:sp>
          <p:nvSpPr>
            <p:cNvPr id="2311" name="Google Shape;2311;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3" name="Google Shape;2313;p21"/>
          <p:cNvGrpSpPr/>
          <p:nvPr/>
        </p:nvGrpSpPr>
        <p:grpSpPr>
          <a:xfrm rot="-6011115">
            <a:off x="21301" y="2457505"/>
            <a:ext cx="220984" cy="197287"/>
            <a:chOff x="-1149800" y="801700"/>
            <a:chExt cx="247950" cy="167700"/>
          </a:xfrm>
        </p:grpSpPr>
        <p:sp>
          <p:nvSpPr>
            <p:cNvPr id="2314" name="Google Shape;2314;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6" name="Google Shape;2316;p21"/>
          <p:cNvGrpSpPr/>
          <p:nvPr/>
        </p:nvGrpSpPr>
        <p:grpSpPr>
          <a:xfrm rot="-6011115">
            <a:off x="21301" y="2762305"/>
            <a:ext cx="220984" cy="197287"/>
            <a:chOff x="-1149800" y="801700"/>
            <a:chExt cx="247950" cy="167700"/>
          </a:xfrm>
        </p:grpSpPr>
        <p:sp>
          <p:nvSpPr>
            <p:cNvPr id="2317" name="Google Shape;2317;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9" name="Google Shape;2319;p21"/>
          <p:cNvGrpSpPr/>
          <p:nvPr/>
        </p:nvGrpSpPr>
        <p:grpSpPr>
          <a:xfrm rot="-6011115">
            <a:off x="21301" y="3067106"/>
            <a:ext cx="220984" cy="197287"/>
            <a:chOff x="-1149800" y="801700"/>
            <a:chExt cx="247950" cy="167700"/>
          </a:xfrm>
        </p:grpSpPr>
        <p:sp>
          <p:nvSpPr>
            <p:cNvPr id="2320" name="Google Shape;2320;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2" name="Google Shape;2322;p21"/>
          <p:cNvGrpSpPr/>
          <p:nvPr/>
        </p:nvGrpSpPr>
        <p:grpSpPr>
          <a:xfrm rot="-6011115">
            <a:off x="21301" y="3337381"/>
            <a:ext cx="220984" cy="197287"/>
            <a:chOff x="-1149800" y="801700"/>
            <a:chExt cx="247950" cy="167700"/>
          </a:xfrm>
        </p:grpSpPr>
        <p:sp>
          <p:nvSpPr>
            <p:cNvPr id="2323" name="Google Shape;2323;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5" name="Google Shape;2325;p21"/>
          <p:cNvGrpSpPr/>
          <p:nvPr/>
        </p:nvGrpSpPr>
        <p:grpSpPr>
          <a:xfrm rot="-6011115">
            <a:off x="21301" y="3607656"/>
            <a:ext cx="220984" cy="197287"/>
            <a:chOff x="-1149800" y="801700"/>
            <a:chExt cx="247950" cy="167700"/>
          </a:xfrm>
        </p:grpSpPr>
        <p:sp>
          <p:nvSpPr>
            <p:cNvPr id="2326" name="Google Shape;2326;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8" name="Google Shape;2328;p21"/>
          <p:cNvGrpSpPr/>
          <p:nvPr/>
        </p:nvGrpSpPr>
        <p:grpSpPr>
          <a:xfrm rot="-6011115">
            <a:off x="21301" y="3877931"/>
            <a:ext cx="220984" cy="197287"/>
            <a:chOff x="-1149800" y="801700"/>
            <a:chExt cx="247950" cy="167700"/>
          </a:xfrm>
        </p:grpSpPr>
        <p:sp>
          <p:nvSpPr>
            <p:cNvPr id="2329" name="Google Shape;2329;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1" name="Google Shape;2331;p21"/>
          <p:cNvGrpSpPr/>
          <p:nvPr/>
        </p:nvGrpSpPr>
        <p:grpSpPr>
          <a:xfrm rot="-6011115">
            <a:off x="21301" y="4148206"/>
            <a:ext cx="220984" cy="197287"/>
            <a:chOff x="-1149800" y="801700"/>
            <a:chExt cx="247950" cy="167700"/>
          </a:xfrm>
        </p:grpSpPr>
        <p:sp>
          <p:nvSpPr>
            <p:cNvPr id="2332" name="Google Shape;2332;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4" name="Google Shape;2334;p21"/>
          <p:cNvGrpSpPr/>
          <p:nvPr/>
        </p:nvGrpSpPr>
        <p:grpSpPr>
          <a:xfrm rot="-6011115">
            <a:off x="21301" y="4418481"/>
            <a:ext cx="220984" cy="197287"/>
            <a:chOff x="-1149800" y="801700"/>
            <a:chExt cx="247950" cy="167700"/>
          </a:xfrm>
        </p:grpSpPr>
        <p:sp>
          <p:nvSpPr>
            <p:cNvPr id="2335" name="Google Shape;2335;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7" name="Google Shape;2337;p21"/>
          <p:cNvGrpSpPr/>
          <p:nvPr/>
        </p:nvGrpSpPr>
        <p:grpSpPr>
          <a:xfrm rot="-6011115">
            <a:off x="21301" y="4688756"/>
            <a:ext cx="220984" cy="197287"/>
            <a:chOff x="-1149800" y="801700"/>
            <a:chExt cx="247950" cy="167700"/>
          </a:xfrm>
        </p:grpSpPr>
        <p:sp>
          <p:nvSpPr>
            <p:cNvPr id="2338" name="Google Shape;2338;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0" name="Google Shape;2340;p21"/>
          <p:cNvGrpSpPr/>
          <p:nvPr/>
        </p:nvGrpSpPr>
        <p:grpSpPr>
          <a:xfrm rot="-6011115">
            <a:off x="21301" y="4959032"/>
            <a:ext cx="220984" cy="197287"/>
            <a:chOff x="-1149800" y="801700"/>
            <a:chExt cx="247950" cy="167700"/>
          </a:xfrm>
        </p:grpSpPr>
        <p:sp>
          <p:nvSpPr>
            <p:cNvPr id="2341" name="Google Shape;2341;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3" name="Google Shape;2343;p21"/>
          <p:cNvGrpSpPr/>
          <p:nvPr/>
        </p:nvGrpSpPr>
        <p:grpSpPr>
          <a:xfrm rot="-6011115">
            <a:off x="21301" y="5229307"/>
            <a:ext cx="220984" cy="197287"/>
            <a:chOff x="-1149800" y="801700"/>
            <a:chExt cx="247950" cy="167700"/>
          </a:xfrm>
        </p:grpSpPr>
        <p:sp>
          <p:nvSpPr>
            <p:cNvPr id="2344" name="Google Shape;2344;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6" name="Google Shape;2346;p21"/>
          <p:cNvGrpSpPr/>
          <p:nvPr/>
        </p:nvGrpSpPr>
        <p:grpSpPr>
          <a:xfrm rot="-6011115">
            <a:off x="21301" y="6310407"/>
            <a:ext cx="220984" cy="197287"/>
            <a:chOff x="-1149800" y="801700"/>
            <a:chExt cx="247950" cy="167700"/>
          </a:xfrm>
        </p:grpSpPr>
        <p:sp>
          <p:nvSpPr>
            <p:cNvPr id="2347" name="Google Shape;2347;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9" name="Google Shape;2349;p21"/>
          <p:cNvGrpSpPr/>
          <p:nvPr/>
        </p:nvGrpSpPr>
        <p:grpSpPr>
          <a:xfrm rot="-6011115">
            <a:off x="21301" y="5499582"/>
            <a:ext cx="220984" cy="197287"/>
            <a:chOff x="-1149800" y="801700"/>
            <a:chExt cx="247950" cy="167700"/>
          </a:xfrm>
        </p:grpSpPr>
        <p:sp>
          <p:nvSpPr>
            <p:cNvPr id="2350" name="Google Shape;2350;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2" name="Google Shape;2352;p21"/>
          <p:cNvGrpSpPr/>
          <p:nvPr/>
        </p:nvGrpSpPr>
        <p:grpSpPr>
          <a:xfrm rot="-6011115">
            <a:off x="21301" y="6040132"/>
            <a:ext cx="220984" cy="197287"/>
            <a:chOff x="-1149800" y="801700"/>
            <a:chExt cx="247950" cy="167700"/>
          </a:xfrm>
        </p:grpSpPr>
        <p:sp>
          <p:nvSpPr>
            <p:cNvPr id="2353" name="Google Shape;2353;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5" name="Google Shape;2355;p21"/>
          <p:cNvGrpSpPr/>
          <p:nvPr/>
        </p:nvGrpSpPr>
        <p:grpSpPr>
          <a:xfrm rot="-6011115">
            <a:off x="21301" y="5769857"/>
            <a:ext cx="220984" cy="197287"/>
            <a:chOff x="-1149800" y="801700"/>
            <a:chExt cx="247950" cy="167700"/>
          </a:xfrm>
        </p:grpSpPr>
        <p:sp>
          <p:nvSpPr>
            <p:cNvPr id="2356" name="Google Shape;2356;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8" name="Google Shape;2358;p21"/>
          <p:cNvGrpSpPr/>
          <p:nvPr/>
        </p:nvGrpSpPr>
        <p:grpSpPr>
          <a:xfrm rot="-6011115">
            <a:off x="21301" y="6850958"/>
            <a:ext cx="220984" cy="197287"/>
            <a:chOff x="-1149800" y="801700"/>
            <a:chExt cx="247950" cy="167700"/>
          </a:xfrm>
        </p:grpSpPr>
        <p:sp>
          <p:nvSpPr>
            <p:cNvPr id="2359" name="Google Shape;2359;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1" name="Google Shape;2361;p21"/>
          <p:cNvGrpSpPr/>
          <p:nvPr/>
        </p:nvGrpSpPr>
        <p:grpSpPr>
          <a:xfrm rot="-6011115">
            <a:off x="21301" y="6580682"/>
            <a:ext cx="220984" cy="197287"/>
            <a:chOff x="-1149800" y="801700"/>
            <a:chExt cx="247950" cy="167700"/>
          </a:xfrm>
        </p:grpSpPr>
        <p:sp>
          <p:nvSpPr>
            <p:cNvPr id="2362" name="Google Shape;2362;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4" name="Google Shape;2364;p21"/>
          <p:cNvGrpSpPr/>
          <p:nvPr/>
        </p:nvGrpSpPr>
        <p:grpSpPr>
          <a:xfrm rot="-611115">
            <a:off x="179728" y="19090"/>
            <a:ext cx="220984" cy="197304"/>
            <a:chOff x="-1149800" y="801700"/>
            <a:chExt cx="247950" cy="167700"/>
          </a:xfrm>
        </p:grpSpPr>
        <p:sp>
          <p:nvSpPr>
            <p:cNvPr id="2365" name="Google Shape;2365;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7" name="Google Shape;2367;p21"/>
          <p:cNvGrpSpPr/>
          <p:nvPr/>
        </p:nvGrpSpPr>
        <p:grpSpPr>
          <a:xfrm rot="-6011115">
            <a:off x="7331751" y="4355755"/>
            <a:ext cx="220984" cy="197287"/>
            <a:chOff x="-1149800" y="801700"/>
            <a:chExt cx="247950" cy="167700"/>
          </a:xfrm>
        </p:grpSpPr>
        <p:sp>
          <p:nvSpPr>
            <p:cNvPr id="2368" name="Google Shape;2368;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0" name="Google Shape;2370;p21"/>
          <p:cNvGrpSpPr/>
          <p:nvPr/>
        </p:nvGrpSpPr>
        <p:grpSpPr>
          <a:xfrm rot="-6011115">
            <a:off x="7331751" y="4050954"/>
            <a:ext cx="220984" cy="197287"/>
            <a:chOff x="-1149800" y="801700"/>
            <a:chExt cx="247950" cy="167700"/>
          </a:xfrm>
        </p:grpSpPr>
        <p:sp>
          <p:nvSpPr>
            <p:cNvPr id="2371" name="Google Shape;2371;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3" name="Google Shape;2373;p21"/>
          <p:cNvGrpSpPr/>
          <p:nvPr/>
        </p:nvGrpSpPr>
        <p:grpSpPr>
          <a:xfrm rot="-6011115">
            <a:off x="7331751" y="3746154"/>
            <a:ext cx="220984" cy="197287"/>
            <a:chOff x="-1149800" y="801700"/>
            <a:chExt cx="247950" cy="167700"/>
          </a:xfrm>
        </p:grpSpPr>
        <p:sp>
          <p:nvSpPr>
            <p:cNvPr id="2374" name="Google Shape;2374;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6" name="Google Shape;2376;p21"/>
          <p:cNvGrpSpPr/>
          <p:nvPr/>
        </p:nvGrpSpPr>
        <p:grpSpPr>
          <a:xfrm rot="-6011115">
            <a:off x="7331751" y="4660555"/>
            <a:ext cx="220984" cy="197287"/>
            <a:chOff x="-1149800" y="801700"/>
            <a:chExt cx="247950" cy="167700"/>
          </a:xfrm>
        </p:grpSpPr>
        <p:sp>
          <p:nvSpPr>
            <p:cNvPr id="2377" name="Google Shape;2377;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9" name="Google Shape;2379;p21"/>
          <p:cNvGrpSpPr/>
          <p:nvPr/>
        </p:nvGrpSpPr>
        <p:grpSpPr>
          <a:xfrm rot="-6011115">
            <a:off x="7331751" y="4965355"/>
            <a:ext cx="220984" cy="197287"/>
            <a:chOff x="-1149800" y="801700"/>
            <a:chExt cx="247950" cy="167700"/>
          </a:xfrm>
        </p:grpSpPr>
        <p:sp>
          <p:nvSpPr>
            <p:cNvPr id="2380" name="Google Shape;2380;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2" name="Google Shape;2382;p21"/>
          <p:cNvGrpSpPr/>
          <p:nvPr/>
        </p:nvGrpSpPr>
        <p:grpSpPr>
          <a:xfrm rot="-6011115">
            <a:off x="7331751" y="5270155"/>
            <a:ext cx="220984" cy="197287"/>
            <a:chOff x="-1149800" y="801700"/>
            <a:chExt cx="247950" cy="167700"/>
          </a:xfrm>
        </p:grpSpPr>
        <p:sp>
          <p:nvSpPr>
            <p:cNvPr id="2383" name="Google Shape;2383;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5" name="Google Shape;2385;p21"/>
          <p:cNvGrpSpPr/>
          <p:nvPr/>
        </p:nvGrpSpPr>
        <p:grpSpPr>
          <a:xfrm rot="-6011115">
            <a:off x="7331751" y="5574955"/>
            <a:ext cx="220984" cy="197287"/>
            <a:chOff x="-1149800" y="801700"/>
            <a:chExt cx="247950" cy="167700"/>
          </a:xfrm>
        </p:grpSpPr>
        <p:sp>
          <p:nvSpPr>
            <p:cNvPr id="2386" name="Google Shape;2386;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8" name="Google Shape;2388;p21"/>
          <p:cNvGrpSpPr/>
          <p:nvPr/>
        </p:nvGrpSpPr>
        <p:grpSpPr>
          <a:xfrm rot="-6011115">
            <a:off x="7331751" y="5879755"/>
            <a:ext cx="220984" cy="197287"/>
            <a:chOff x="-1149800" y="801700"/>
            <a:chExt cx="247950" cy="167700"/>
          </a:xfrm>
        </p:grpSpPr>
        <p:sp>
          <p:nvSpPr>
            <p:cNvPr id="2389" name="Google Shape;2389;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1" name="Google Shape;2391;p21"/>
          <p:cNvGrpSpPr/>
          <p:nvPr/>
        </p:nvGrpSpPr>
        <p:grpSpPr>
          <a:xfrm rot="-6011115">
            <a:off x="7331751" y="6184555"/>
            <a:ext cx="220984" cy="197287"/>
            <a:chOff x="-1149800" y="801700"/>
            <a:chExt cx="247950" cy="167700"/>
          </a:xfrm>
        </p:grpSpPr>
        <p:sp>
          <p:nvSpPr>
            <p:cNvPr id="2392" name="Google Shape;2392;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4" name="Google Shape;2394;p21"/>
          <p:cNvGrpSpPr/>
          <p:nvPr/>
        </p:nvGrpSpPr>
        <p:grpSpPr>
          <a:xfrm rot="-6011115">
            <a:off x="7331751" y="6489356"/>
            <a:ext cx="220984" cy="197287"/>
            <a:chOff x="-1149800" y="801700"/>
            <a:chExt cx="247950" cy="167700"/>
          </a:xfrm>
        </p:grpSpPr>
        <p:sp>
          <p:nvSpPr>
            <p:cNvPr id="2395" name="Google Shape;2395;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7" name="Google Shape;2397;p21"/>
          <p:cNvGrpSpPr/>
          <p:nvPr/>
        </p:nvGrpSpPr>
        <p:grpSpPr>
          <a:xfrm rot="-6011115">
            <a:off x="7331751" y="6759631"/>
            <a:ext cx="220984" cy="197287"/>
            <a:chOff x="-1149800" y="801700"/>
            <a:chExt cx="247950" cy="167700"/>
          </a:xfrm>
        </p:grpSpPr>
        <p:sp>
          <p:nvSpPr>
            <p:cNvPr id="2398" name="Google Shape;2398;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0" name="Google Shape;2400;p21"/>
          <p:cNvGrpSpPr/>
          <p:nvPr/>
        </p:nvGrpSpPr>
        <p:grpSpPr>
          <a:xfrm rot="-6011115">
            <a:off x="7331751" y="7029906"/>
            <a:ext cx="220984" cy="197287"/>
            <a:chOff x="-1149800" y="801700"/>
            <a:chExt cx="247950" cy="167700"/>
          </a:xfrm>
        </p:grpSpPr>
        <p:sp>
          <p:nvSpPr>
            <p:cNvPr id="2401" name="Google Shape;2401;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3" name="Google Shape;2403;p21"/>
          <p:cNvGrpSpPr/>
          <p:nvPr/>
        </p:nvGrpSpPr>
        <p:grpSpPr>
          <a:xfrm rot="-6011115">
            <a:off x="7331751" y="7300181"/>
            <a:ext cx="220984" cy="197287"/>
            <a:chOff x="-1149800" y="801700"/>
            <a:chExt cx="247950" cy="167700"/>
          </a:xfrm>
        </p:grpSpPr>
        <p:sp>
          <p:nvSpPr>
            <p:cNvPr id="2404" name="Google Shape;2404;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6" name="Google Shape;2406;p21"/>
          <p:cNvGrpSpPr/>
          <p:nvPr/>
        </p:nvGrpSpPr>
        <p:grpSpPr>
          <a:xfrm rot="-6011115">
            <a:off x="7331751" y="7570456"/>
            <a:ext cx="220984" cy="197287"/>
            <a:chOff x="-1149800" y="801700"/>
            <a:chExt cx="247950" cy="167700"/>
          </a:xfrm>
        </p:grpSpPr>
        <p:sp>
          <p:nvSpPr>
            <p:cNvPr id="2407" name="Google Shape;2407;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9" name="Google Shape;2409;p21"/>
          <p:cNvGrpSpPr/>
          <p:nvPr/>
        </p:nvGrpSpPr>
        <p:grpSpPr>
          <a:xfrm rot="-6011115">
            <a:off x="7331751" y="7840731"/>
            <a:ext cx="220984" cy="197287"/>
            <a:chOff x="-1149800" y="801700"/>
            <a:chExt cx="247950" cy="167700"/>
          </a:xfrm>
        </p:grpSpPr>
        <p:sp>
          <p:nvSpPr>
            <p:cNvPr id="2410" name="Google Shape;2410;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2" name="Google Shape;2412;p21"/>
          <p:cNvGrpSpPr/>
          <p:nvPr/>
        </p:nvGrpSpPr>
        <p:grpSpPr>
          <a:xfrm rot="-6011115">
            <a:off x="7331751" y="8111006"/>
            <a:ext cx="220984" cy="197287"/>
            <a:chOff x="-1149800" y="801700"/>
            <a:chExt cx="247950" cy="167700"/>
          </a:xfrm>
        </p:grpSpPr>
        <p:sp>
          <p:nvSpPr>
            <p:cNvPr id="2413" name="Google Shape;2413;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5" name="Google Shape;2415;p21"/>
          <p:cNvGrpSpPr/>
          <p:nvPr/>
        </p:nvGrpSpPr>
        <p:grpSpPr>
          <a:xfrm rot="-6011115">
            <a:off x="7331751" y="8381282"/>
            <a:ext cx="220984" cy="197287"/>
            <a:chOff x="-1149800" y="801700"/>
            <a:chExt cx="247950" cy="167700"/>
          </a:xfrm>
        </p:grpSpPr>
        <p:sp>
          <p:nvSpPr>
            <p:cNvPr id="2416" name="Google Shape;2416;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8" name="Google Shape;2418;p21"/>
          <p:cNvGrpSpPr/>
          <p:nvPr/>
        </p:nvGrpSpPr>
        <p:grpSpPr>
          <a:xfrm rot="-6011115">
            <a:off x="7331751" y="8651557"/>
            <a:ext cx="220984" cy="197287"/>
            <a:chOff x="-1149800" y="801700"/>
            <a:chExt cx="247950" cy="167700"/>
          </a:xfrm>
        </p:grpSpPr>
        <p:sp>
          <p:nvSpPr>
            <p:cNvPr id="2419" name="Google Shape;2419;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1" name="Google Shape;2421;p21"/>
          <p:cNvGrpSpPr/>
          <p:nvPr/>
        </p:nvGrpSpPr>
        <p:grpSpPr>
          <a:xfrm rot="-6011115">
            <a:off x="7331751" y="9732657"/>
            <a:ext cx="220984" cy="197287"/>
            <a:chOff x="-1149800" y="801700"/>
            <a:chExt cx="247950" cy="167700"/>
          </a:xfrm>
        </p:grpSpPr>
        <p:sp>
          <p:nvSpPr>
            <p:cNvPr id="2422" name="Google Shape;2422;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4" name="Google Shape;2424;p21"/>
          <p:cNvGrpSpPr/>
          <p:nvPr/>
        </p:nvGrpSpPr>
        <p:grpSpPr>
          <a:xfrm rot="-6011115">
            <a:off x="7331751" y="8921832"/>
            <a:ext cx="220984" cy="197287"/>
            <a:chOff x="-1149800" y="801700"/>
            <a:chExt cx="247950" cy="167700"/>
          </a:xfrm>
        </p:grpSpPr>
        <p:sp>
          <p:nvSpPr>
            <p:cNvPr id="2425" name="Google Shape;2425;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7" name="Google Shape;2427;p21"/>
          <p:cNvGrpSpPr/>
          <p:nvPr/>
        </p:nvGrpSpPr>
        <p:grpSpPr>
          <a:xfrm rot="-6011115">
            <a:off x="7331751" y="9462382"/>
            <a:ext cx="220984" cy="197287"/>
            <a:chOff x="-1149800" y="801700"/>
            <a:chExt cx="247950" cy="167700"/>
          </a:xfrm>
        </p:grpSpPr>
        <p:sp>
          <p:nvSpPr>
            <p:cNvPr id="2428" name="Google Shape;2428;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0" name="Google Shape;2430;p21"/>
          <p:cNvGrpSpPr/>
          <p:nvPr/>
        </p:nvGrpSpPr>
        <p:grpSpPr>
          <a:xfrm rot="-6011115">
            <a:off x="7331751" y="9192107"/>
            <a:ext cx="220984" cy="197287"/>
            <a:chOff x="-1149800" y="801700"/>
            <a:chExt cx="247950" cy="167700"/>
          </a:xfrm>
        </p:grpSpPr>
        <p:sp>
          <p:nvSpPr>
            <p:cNvPr id="2431" name="Google Shape;2431;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3" name="Google Shape;2433;p21"/>
          <p:cNvGrpSpPr/>
          <p:nvPr/>
        </p:nvGrpSpPr>
        <p:grpSpPr>
          <a:xfrm rot="-6011115">
            <a:off x="7331751" y="10273208"/>
            <a:ext cx="220984" cy="197287"/>
            <a:chOff x="-1149800" y="801700"/>
            <a:chExt cx="247950" cy="167700"/>
          </a:xfrm>
        </p:grpSpPr>
        <p:sp>
          <p:nvSpPr>
            <p:cNvPr id="2434" name="Google Shape;2434;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6" name="Google Shape;2436;p21"/>
          <p:cNvGrpSpPr/>
          <p:nvPr/>
        </p:nvGrpSpPr>
        <p:grpSpPr>
          <a:xfrm rot="-6011115">
            <a:off x="7331751" y="10002932"/>
            <a:ext cx="220984" cy="197287"/>
            <a:chOff x="-1149800" y="801700"/>
            <a:chExt cx="247950" cy="167700"/>
          </a:xfrm>
        </p:grpSpPr>
        <p:sp>
          <p:nvSpPr>
            <p:cNvPr id="2437" name="Google Shape;2437;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9" name="Google Shape;2439;p21"/>
          <p:cNvGrpSpPr/>
          <p:nvPr/>
        </p:nvGrpSpPr>
        <p:grpSpPr>
          <a:xfrm rot="-611115">
            <a:off x="7120208" y="10462265"/>
            <a:ext cx="220984" cy="197304"/>
            <a:chOff x="-1149800" y="801700"/>
            <a:chExt cx="247950" cy="167700"/>
          </a:xfrm>
        </p:grpSpPr>
        <p:sp>
          <p:nvSpPr>
            <p:cNvPr id="2440" name="Google Shape;2440;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2" name="Google Shape;2442;p21"/>
          <p:cNvGrpSpPr/>
          <p:nvPr/>
        </p:nvGrpSpPr>
        <p:grpSpPr>
          <a:xfrm rot="-611115">
            <a:off x="6205810" y="10462265"/>
            <a:ext cx="220984" cy="197304"/>
            <a:chOff x="-1149800" y="801700"/>
            <a:chExt cx="247950" cy="167700"/>
          </a:xfrm>
        </p:grpSpPr>
        <p:sp>
          <p:nvSpPr>
            <p:cNvPr id="2443" name="Google Shape;2443;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5" name="Google Shape;2445;p21"/>
          <p:cNvGrpSpPr/>
          <p:nvPr/>
        </p:nvGrpSpPr>
        <p:grpSpPr>
          <a:xfrm rot="-611115">
            <a:off x="6510610" y="10462265"/>
            <a:ext cx="220984" cy="197304"/>
            <a:chOff x="-1149800" y="801700"/>
            <a:chExt cx="247950" cy="167700"/>
          </a:xfrm>
        </p:grpSpPr>
        <p:sp>
          <p:nvSpPr>
            <p:cNvPr id="2446" name="Google Shape;2446;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8" name="Google Shape;2448;p21"/>
          <p:cNvGrpSpPr/>
          <p:nvPr/>
        </p:nvGrpSpPr>
        <p:grpSpPr>
          <a:xfrm rot="-611115">
            <a:off x="6815409" y="10462265"/>
            <a:ext cx="220984" cy="197304"/>
            <a:chOff x="-1149800" y="801700"/>
            <a:chExt cx="247950" cy="167700"/>
          </a:xfrm>
        </p:grpSpPr>
        <p:sp>
          <p:nvSpPr>
            <p:cNvPr id="2449" name="Google Shape;2449;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1" name="Google Shape;2451;p21"/>
          <p:cNvGrpSpPr/>
          <p:nvPr/>
        </p:nvGrpSpPr>
        <p:grpSpPr>
          <a:xfrm rot="-611115">
            <a:off x="5901011" y="10462265"/>
            <a:ext cx="220984" cy="197304"/>
            <a:chOff x="-1149800" y="801700"/>
            <a:chExt cx="247950" cy="167700"/>
          </a:xfrm>
        </p:grpSpPr>
        <p:sp>
          <p:nvSpPr>
            <p:cNvPr id="2452" name="Google Shape;2452;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4" name="Google Shape;2454;p21"/>
          <p:cNvGrpSpPr/>
          <p:nvPr/>
        </p:nvGrpSpPr>
        <p:grpSpPr>
          <a:xfrm rot="-611115">
            <a:off x="5596212" y="10462265"/>
            <a:ext cx="220984" cy="197304"/>
            <a:chOff x="-1149800" y="801700"/>
            <a:chExt cx="247950" cy="167700"/>
          </a:xfrm>
        </p:grpSpPr>
        <p:sp>
          <p:nvSpPr>
            <p:cNvPr id="2455" name="Google Shape;2455;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7" name="Google Shape;2457;p21"/>
          <p:cNvGrpSpPr/>
          <p:nvPr/>
        </p:nvGrpSpPr>
        <p:grpSpPr>
          <a:xfrm rot="-611115">
            <a:off x="5291413" y="10462265"/>
            <a:ext cx="220984" cy="197304"/>
            <a:chOff x="-1149800" y="801700"/>
            <a:chExt cx="247950" cy="167700"/>
          </a:xfrm>
        </p:grpSpPr>
        <p:sp>
          <p:nvSpPr>
            <p:cNvPr id="2458" name="Google Shape;2458;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0" name="Google Shape;2460;p21"/>
          <p:cNvGrpSpPr/>
          <p:nvPr/>
        </p:nvGrpSpPr>
        <p:grpSpPr>
          <a:xfrm rot="-611115">
            <a:off x="4986614" y="10462265"/>
            <a:ext cx="220984" cy="197304"/>
            <a:chOff x="-1149800" y="801700"/>
            <a:chExt cx="247950" cy="167700"/>
          </a:xfrm>
        </p:grpSpPr>
        <p:sp>
          <p:nvSpPr>
            <p:cNvPr id="2461" name="Google Shape;2461;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3" name="Google Shape;2463;p21"/>
          <p:cNvGrpSpPr/>
          <p:nvPr/>
        </p:nvGrpSpPr>
        <p:grpSpPr>
          <a:xfrm rot="-611115">
            <a:off x="4681815" y="10462265"/>
            <a:ext cx="220984" cy="197304"/>
            <a:chOff x="-1149800" y="801700"/>
            <a:chExt cx="247950" cy="167700"/>
          </a:xfrm>
        </p:grpSpPr>
        <p:sp>
          <p:nvSpPr>
            <p:cNvPr id="2464" name="Google Shape;2464;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6" name="Google Shape;2466;p21"/>
          <p:cNvGrpSpPr/>
          <p:nvPr/>
        </p:nvGrpSpPr>
        <p:grpSpPr>
          <a:xfrm rot="-611115">
            <a:off x="4377016" y="10462265"/>
            <a:ext cx="220984" cy="197304"/>
            <a:chOff x="-1149800" y="801700"/>
            <a:chExt cx="247950" cy="167700"/>
          </a:xfrm>
        </p:grpSpPr>
        <p:sp>
          <p:nvSpPr>
            <p:cNvPr id="2467" name="Google Shape;2467;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9" name="Google Shape;2469;p21"/>
          <p:cNvGrpSpPr/>
          <p:nvPr/>
        </p:nvGrpSpPr>
        <p:grpSpPr>
          <a:xfrm rot="-611115">
            <a:off x="4072217" y="10462265"/>
            <a:ext cx="220984" cy="197304"/>
            <a:chOff x="-1149800" y="801700"/>
            <a:chExt cx="247950" cy="167700"/>
          </a:xfrm>
        </p:grpSpPr>
        <p:sp>
          <p:nvSpPr>
            <p:cNvPr id="2470" name="Google Shape;2470;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2" name="Google Shape;2472;p21"/>
          <p:cNvGrpSpPr/>
          <p:nvPr/>
        </p:nvGrpSpPr>
        <p:grpSpPr>
          <a:xfrm rot="-611115">
            <a:off x="3801943" y="10462265"/>
            <a:ext cx="220984" cy="197304"/>
            <a:chOff x="-1149800" y="801700"/>
            <a:chExt cx="247950" cy="167700"/>
          </a:xfrm>
        </p:grpSpPr>
        <p:sp>
          <p:nvSpPr>
            <p:cNvPr id="2473" name="Google Shape;2473;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5" name="Google Shape;2475;p21"/>
          <p:cNvGrpSpPr/>
          <p:nvPr/>
        </p:nvGrpSpPr>
        <p:grpSpPr>
          <a:xfrm rot="-611115">
            <a:off x="3531669" y="10462265"/>
            <a:ext cx="220984" cy="197304"/>
            <a:chOff x="-1149800" y="801700"/>
            <a:chExt cx="247950" cy="167700"/>
          </a:xfrm>
        </p:grpSpPr>
        <p:sp>
          <p:nvSpPr>
            <p:cNvPr id="2476" name="Google Shape;2476;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8" name="Google Shape;2478;p21"/>
          <p:cNvGrpSpPr/>
          <p:nvPr/>
        </p:nvGrpSpPr>
        <p:grpSpPr>
          <a:xfrm rot="-611115">
            <a:off x="3261394" y="10462265"/>
            <a:ext cx="220984" cy="197304"/>
            <a:chOff x="-1149800" y="801700"/>
            <a:chExt cx="247950" cy="167700"/>
          </a:xfrm>
        </p:grpSpPr>
        <p:sp>
          <p:nvSpPr>
            <p:cNvPr id="2479" name="Google Shape;2479;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1" name="Google Shape;2481;p21"/>
          <p:cNvGrpSpPr/>
          <p:nvPr/>
        </p:nvGrpSpPr>
        <p:grpSpPr>
          <a:xfrm rot="-611115">
            <a:off x="2991120" y="10462265"/>
            <a:ext cx="220984" cy="197304"/>
            <a:chOff x="-1149800" y="801700"/>
            <a:chExt cx="247950" cy="167700"/>
          </a:xfrm>
        </p:grpSpPr>
        <p:sp>
          <p:nvSpPr>
            <p:cNvPr id="2482" name="Google Shape;2482;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4" name="Google Shape;2484;p21"/>
          <p:cNvGrpSpPr/>
          <p:nvPr/>
        </p:nvGrpSpPr>
        <p:grpSpPr>
          <a:xfrm rot="-611115">
            <a:off x="2720846" y="10462265"/>
            <a:ext cx="220984" cy="197304"/>
            <a:chOff x="-1149800" y="801700"/>
            <a:chExt cx="247950" cy="167700"/>
          </a:xfrm>
        </p:grpSpPr>
        <p:sp>
          <p:nvSpPr>
            <p:cNvPr id="2485" name="Google Shape;2485;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7" name="Google Shape;2487;p21"/>
          <p:cNvGrpSpPr/>
          <p:nvPr/>
        </p:nvGrpSpPr>
        <p:grpSpPr>
          <a:xfrm rot="-611115">
            <a:off x="2450572" y="10462265"/>
            <a:ext cx="220984" cy="197304"/>
            <a:chOff x="-1149800" y="801700"/>
            <a:chExt cx="247950" cy="167700"/>
          </a:xfrm>
        </p:grpSpPr>
        <p:sp>
          <p:nvSpPr>
            <p:cNvPr id="2488" name="Google Shape;2488;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0" name="Google Shape;2490;p21"/>
          <p:cNvGrpSpPr/>
          <p:nvPr/>
        </p:nvGrpSpPr>
        <p:grpSpPr>
          <a:xfrm rot="-611115">
            <a:off x="2180298" y="10462265"/>
            <a:ext cx="220984" cy="197304"/>
            <a:chOff x="-1149800" y="801700"/>
            <a:chExt cx="247950" cy="167700"/>
          </a:xfrm>
        </p:grpSpPr>
        <p:sp>
          <p:nvSpPr>
            <p:cNvPr id="2491" name="Google Shape;2491;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3" name="Google Shape;2493;p21"/>
          <p:cNvGrpSpPr/>
          <p:nvPr/>
        </p:nvGrpSpPr>
        <p:grpSpPr>
          <a:xfrm rot="-611115">
            <a:off x="1910023" y="10462265"/>
            <a:ext cx="220984" cy="197304"/>
            <a:chOff x="-1149800" y="801700"/>
            <a:chExt cx="247950" cy="167700"/>
          </a:xfrm>
        </p:grpSpPr>
        <p:sp>
          <p:nvSpPr>
            <p:cNvPr id="2494" name="Google Shape;2494;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6" name="Google Shape;2496;p21"/>
          <p:cNvGrpSpPr/>
          <p:nvPr/>
        </p:nvGrpSpPr>
        <p:grpSpPr>
          <a:xfrm rot="-611115">
            <a:off x="828927" y="10462265"/>
            <a:ext cx="220984" cy="197304"/>
            <a:chOff x="-1149800" y="801700"/>
            <a:chExt cx="247950" cy="167700"/>
          </a:xfrm>
        </p:grpSpPr>
        <p:sp>
          <p:nvSpPr>
            <p:cNvPr id="2497" name="Google Shape;2497;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9" name="Google Shape;2499;p21"/>
          <p:cNvGrpSpPr/>
          <p:nvPr/>
        </p:nvGrpSpPr>
        <p:grpSpPr>
          <a:xfrm rot="-611115">
            <a:off x="1639749" y="10462265"/>
            <a:ext cx="220984" cy="197304"/>
            <a:chOff x="-1149800" y="801700"/>
            <a:chExt cx="247950" cy="167700"/>
          </a:xfrm>
        </p:grpSpPr>
        <p:sp>
          <p:nvSpPr>
            <p:cNvPr id="2500" name="Google Shape;2500;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2" name="Google Shape;2502;p21"/>
          <p:cNvGrpSpPr/>
          <p:nvPr/>
        </p:nvGrpSpPr>
        <p:grpSpPr>
          <a:xfrm rot="-611115">
            <a:off x="1099201" y="10462265"/>
            <a:ext cx="220984" cy="197304"/>
            <a:chOff x="-1149800" y="801700"/>
            <a:chExt cx="247950" cy="167700"/>
          </a:xfrm>
        </p:grpSpPr>
        <p:sp>
          <p:nvSpPr>
            <p:cNvPr id="2503" name="Google Shape;2503;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5" name="Google Shape;2505;p21"/>
          <p:cNvGrpSpPr/>
          <p:nvPr/>
        </p:nvGrpSpPr>
        <p:grpSpPr>
          <a:xfrm rot="-611115">
            <a:off x="1369475" y="10462265"/>
            <a:ext cx="220984" cy="197304"/>
            <a:chOff x="-1149800" y="801700"/>
            <a:chExt cx="247950" cy="167700"/>
          </a:xfrm>
        </p:grpSpPr>
        <p:sp>
          <p:nvSpPr>
            <p:cNvPr id="2506" name="Google Shape;2506;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8" name="Google Shape;2508;p21"/>
          <p:cNvGrpSpPr/>
          <p:nvPr/>
        </p:nvGrpSpPr>
        <p:grpSpPr>
          <a:xfrm rot="-611115">
            <a:off x="288378" y="10462265"/>
            <a:ext cx="220984" cy="197304"/>
            <a:chOff x="-1149800" y="801700"/>
            <a:chExt cx="247950" cy="167700"/>
          </a:xfrm>
        </p:grpSpPr>
        <p:sp>
          <p:nvSpPr>
            <p:cNvPr id="2509" name="Google Shape;2509;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1" name="Google Shape;2511;p21"/>
          <p:cNvGrpSpPr/>
          <p:nvPr/>
        </p:nvGrpSpPr>
        <p:grpSpPr>
          <a:xfrm rot="-611115">
            <a:off x="558652" y="10462265"/>
            <a:ext cx="220984" cy="197304"/>
            <a:chOff x="-1149800" y="801700"/>
            <a:chExt cx="247950" cy="167700"/>
          </a:xfrm>
        </p:grpSpPr>
        <p:sp>
          <p:nvSpPr>
            <p:cNvPr id="2512" name="Google Shape;2512;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4" name="Google Shape;2514;p21"/>
          <p:cNvGrpSpPr/>
          <p:nvPr/>
        </p:nvGrpSpPr>
        <p:grpSpPr>
          <a:xfrm rot="-611115">
            <a:off x="18103" y="10462240"/>
            <a:ext cx="220984" cy="197304"/>
            <a:chOff x="-1149800" y="801700"/>
            <a:chExt cx="247950" cy="167700"/>
          </a:xfrm>
        </p:grpSpPr>
        <p:sp>
          <p:nvSpPr>
            <p:cNvPr id="2515" name="Google Shape;2515;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17" name="Google Shape;2517;p21"/>
          <p:cNvSpPr/>
          <p:nvPr/>
        </p:nvSpPr>
        <p:spPr>
          <a:xfrm>
            <a:off x="441750" y="2064325"/>
            <a:ext cx="6400800" cy="713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ar" sz="2400">
                <a:latin typeface="Playfair Display"/>
                <a:ea typeface="Playfair Display"/>
                <a:cs typeface="Playfair Display"/>
                <a:sym typeface="Playfair Display"/>
              </a:rPr>
              <a:t>Summary </a:t>
            </a:r>
            <a:endParaRPr b="1" sz="2400">
              <a:latin typeface="Playfair Display"/>
              <a:ea typeface="Playfair Display"/>
              <a:cs typeface="Playfair Display"/>
              <a:sym typeface="Playfair Display"/>
            </a:endParaRPr>
          </a:p>
          <a:p>
            <a:pPr indent="0" lvl="0" marL="0" marR="0" rtl="0" algn="ctr">
              <a:lnSpc>
                <a:spcPct val="100000"/>
              </a:lnSpc>
              <a:spcBef>
                <a:spcPts val="0"/>
              </a:spcBef>
              <a:spcAft>
                <a:spcPts val="0"/>
              </a:spcAft>
              <a:buClr>
                <a:srgbClr val="000000"/>
              </a:buClr>
              <a:buSzPts val="2400"/>
              <a:buFont typeface="Arial"/>
              <a:buNone/>
            </a:pPr>
            <a:r>
              <a:rPr b="1" lang="ar" sz="1100">
                <a:solidFill>
                  <a:srgbClr val="999999"/>
                </a:solidFill>
                <a:latin typeface="Playfair Display"/>
                <a:ea typeface="Playfair Display"/>
                <a:cs typeface="Playfair Display"/>
                <a:sym typeface="Playfair Display"/>
              </a:rPr>
              <a:t>Thanks team 439</a:t>
            </a:r>
            <a:endParaRPr b="1" sz="1100">
              <a:solidFill>
                <a:srgbClr val="999999"/>
              </a:solidFill>
              <a:latin typeface="Playfair Display"/>
              <a:ea typeface="Playfair Display"/>
              <a:cs typeface="Playfair Display"/>
              <a:sym typeface="Playfair Display"/>
            </a:endParaRPr>
          </a:p>
        </p:txBody>
      </p:sp>
      <p:graphicFrame>
        <p:nvGraphicFramePr>
          <p:cNvPr id="2518" name="Google Shape;2518;p21"/>
          <p:cNvGraphicFramePr/>
          <p:nvPr/>
        </p:nvGraphicFramePr>
        <p:xfrm>
          <a:off x="25" y="2743179"/>
          <a:ext cx="3000000" cy="3000000"/>
        </p:xfrm>
        <a:graphic>
          <a:graphicData uri="http://schemas.openxmlformats.org/drawingml/2006/table">
            <a:tbl>
              <a:tblPr>
                <a:noFill/>
                <a:tableStyleId>{113A9509-930A-409E-B555-A09F31EA976B}</a:tableStyleId>
              </a:tblPr>
              <a:tblGrid>
                <a:gridCol w="718025"/>
                <a:gridCol w="819475"/>
                <a:gridCol w="1122025"/>
                <a:gridCol w="1467950"/>
                <a:gridCol w="1171200"/>
                <a:gridCol w="992200"/>
                <a:gridCol w="1269100"/>
              </a:tblGrid>
              <a:tr h="533325">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Classification </a:t>
                      </a:r>
                      <a:endParaRPr b="1" sz="1100">
                        <a:latin typeface="Titillium Web"/>
                        <a:ea typeface="Titillium Web"/>
                        <a:cs typeface="Titillium Web"/>
                        <a:sym typeface="Titillium Web"/>
                      </a:endParaRPr>
                    </a:p>
                  </a:txBody>
                  <a:tcPr marT="91425" marB="91425" marR="91425" marL="9142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Drug</a:t>
                      </a:r>
                      <a:endParaRPr b="1" sz="1100">
                        <a:latin typeface="Titillium Web"/>
                        <a:ea typeface="Titillium Web"/>
                        <a:cs typeface="Titillium Web"/>
                        <a:sym typeface="Titillium Web"/>
                      </a:endParaRPr>
                    </a:p>
                  </a:txBody>
                  <a:tcPr marT="91425" marB="91425" marR="91425" marL="91425" anchor="ctr">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Notes</a:t>
                      </a:r>
                      <a:endParaRPr b="1" sz="11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Uses</a:t>
                      </a:r>
                      <a:endParaRPr b="1" sz="11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12700">
                      <a:solidFill>
                        <a:srgbClr val="B7B7B7"/>
                      </a:solidFill>
                      <a:prstDash val="solid"/>
                      <a:round/>
                      <a:headEnd len="sm" w="sm" type="none"/>
                      <a:tailEnd len="sm" w="sm" type="none"/>
                    </a:lnB>
                    <a:solidFill>
                      <a:srgbClr val="D0E0E3"/>
                    </a:solidFill>
                  </a:tcPr>
                </a:tc>
                <a:tc gridSpan="2">
                  <a:txBody>
                    <a:bodyPr/>
                    <a:lstStyle/>
                    <a:p>
                      <a:pPr indent="0" lvl="0" marL="0" rtl="0" algn="ctr">
                        <a:spcBef>
                          <a:spcPts val="0"/>
                        </a:spcBef>
                        <a:spcAft>
                          <a:spcPts val="0"/>
                        </a:spcAft>
                        <a:buNone/>
                      </a:pPr>
                      <a:r>
                        <a:rPr b="1" lang="ar" sz="1100">
                          <a:latin typeface="Titillium Web"/>
                          <a:ea typeface="Titillium Web"/>
                          <a:cs typeface="Titillium Web"/>
                          <a:sym typeface="Titillium Web"/>
                        </a:rPr>
                        <a:t>Adverse effect</a:t>
                      </a:r>
                      <a:endParaRPr b="1" sz="1100">
                        <a:latin typeface="Titillium Web"/>
                        <a:ea typeface="Titillium Web"/>
                        <a:cs typeface="Titillium Web"/>
                        <a:sym typeface="Titillium Web"/>
                      </a:endParaRPr>
                    </a:p>
                    <a:p>
                      <a:pPr indent="0" lvl="0" marL="0" rtl="0" algn="ctr">
                        <a:spcBef>
                          <a:spcPts val="0"/>
                        </a:spcBef>
                        <a:spcAft>
                          <a:spcPts val="0"/>
                        </a:spcAft>
                        <a:buNone/>
                      </a:pPr>
                      <a:r>
                        <a:rPr b="1" lang="ar" sz="1100">
                          <a:latin typeface="Titillium Web"/>
                          <a:ea typeface="Titillium Web"/>
                          <a:cs typeface="Titillium Web"/>
                          <a:sym typeface="Titillium Web"/>
                        </a:rPr>
                        <a:t>Contraindication </a:t>
                      </a:r>
                      <a:endParaRPr b="1" sz="11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hMerge="1"/>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Contraindication</a:t>
                      </a:r>
                      <a:endParaRPr b="1" sz="11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r>
              <a:tr h="1600100">
                <a:tc rowSpan="2">
                  <a:txBody>
                    <a:bodyPr/>
                    <a:lstStyle/>
                    <a:p>
                      <a:pPr indent="0" lvl="0" marL="0" rtl="0" algn="ctr">
                        <a:spcBef>
                          <a:spcPts val="0"/>
                        </a:spcBef>
                        <a:spcAft>
                          <a:spcPts val="0"/>
                        </a:spcAft>
                        <a:buNone/>
                      </a:pPr>
                      <a:r>
                        <a:t/>
                      </a:r>
                      <a:endParaRPr b="1" sz="1100">
                        <a:latin typeface="Titillium Web"/>
                        <a:ea typeface="Titillium Web"/>
                        <a:cs typeface="Titillium Web"/>
                        <a:sym typeface="Titillium Web"/>
                      </a:endParaRPr>
                    </a:p>
                    <a:p>
                      <a:pPr indent="0" lvl="0" marL="0" rtl="0" algn="ctr">
                        <a:spcBef>
                          <a:spcPts val="0"/>
                        </a:spcBef>
                        <a:spcAft>
                          <a:spcPts val="0"/>
                        </a:spcAft>
                        <a:buNone/>
                      </a:pPr>
                      <a:r>
                        <a:t/>
                      </a:r>
                      <a:endParaRPr b="1" sz="1100">
                        <a:latin typeface="Titillium Web"/>
                        <a:ea typeface="Titillium Web"/>
                        <a:cs typeface="Titillium Web"/>
                        <a:sym typeface="Titillium Web"/>
                      </a:endParaRPr>
                    </a:p>
                    <a:p>
                      <a:pPr indent="0" lvl="0" marL="0" rtl="0" algn="ctr">
                        <a:spcBef>
                          <a:spcPts val="0"/>
                        </a:spcBef>
                        <a:spcAft>
                          <a:spcPts val="0"/>
                        </a:spcAft>
                        <a:buNone/>
                      </a:pPr>
                      <a:r>
                        <a:t/>
                      </a:r>
                      <a:endParaRPr b="1" sz="1100">
                        <a:latin typeface="Titillium Web"/>
                        <a:ea typeface="Titillium Web"/>
                        <a:cs typeface="Titillium Web"/>
                        <a:sym typeface="Titillium Web"/>
                      </a:endParaRPr>
                    </a:p>
                    <a:p>
                      <a:pPr indent="0" lvl="0" marL="0" rtl="0" algn="ctr">
                        <a:spcBef>
                          <a:spcPts val="0"/>
                        </a:spcBef>
                        <a:spcAft>
                          <a:spcPts val="0"/>
                        </a:spcAft>
                        <a:buNone/>
                      </a:pPr>
                      <a:r>
                        <a:t/>
                      </a:r>
                      <a:endParaRPr b="1" sz="1100">
                        <a:latin typeface="Titillium Web"/>
                        <a:ea typeface="Titillium Web"/>
                        <a:cs typeface="Titillium Web"/>
                        <a:sym typeface="Titillium Web"/>
                      </a:endParaRPr>
                    </a:p>
                    <a:p>
                      <a:pPr indent="0" lvl="0" marL="0" rtl="0" algn="ctr">
                        <a:spcBef>
                          <a:spcPts val="0"/>
                        </a:spcBef>
                        <a:spcAft>
                          <a:spcPts val="0"/>
                        </a:spcAft>
                        <a:buNone/>
                      </a:pPr>
                      <a:r>
                        <a:rPr b="1" lang="ar" sz="1100">
                          <a:latin typeface="Titillium Web"/>
                          <a:ea typeface="Titillium Web"/>
                          <a:cs typeface="Titillium Web"/>
                          <a:sym typeface="Titillium Web"/>
                        </a:rPr>
                        <a:t>Non selective</a:t>
                      </a:r>
                      <a:endParaRPr b="1" sz="1100">
                        <a:latin typeface="Titillium Web"/>
                        <a:ea typeface="Titillium Web"/>
                        <a:cs typeface="Titillium Web"/>
                        <a:sym typeface="Titillium Web"/>
                      </a:endParaRPr>
                    </a:p>
                    <a:p>
                      <a:pPr indent="0" lvl="0" marL="0" rtl="0" algn="ctr">
                        <a:spcBef>
                          <a:spcPts val="0"/>
                        </a:spcBef>
                        <a:spcAft>
                          <a:spcPts val="0"/>
                        </a:spcAft>
                        <a:buNone/>
                      </a:pPr>
                      <a:r>
                        <a:rPr b="1" lang="ar" sz="1100">
                          <a:latin typeface="Titillium Web"/>
                          <a:ea typeface="Titillium Web"/>
                          <a:cs typeface="Titillium Web"/>
                          <a:sym typeface="Titillium Web"/>
                        </a:rPr>
                        <a:t>ß</a:t>
                      </a:r>
                      <a:endParaRPr b="1" sz="1100">
                        <a:latin typeface="Titillium Web"/>
                        <a:ea typeface="Titillium Web"/>
                        <a:cs typeface="Titillium Web"/>
                        <a:sym typeface="Titillium Web"/>
                      </a:endParaRPr>
                    </a:p>
                    <a:p>
                      <a:pPr indent="0" lvl="0" marL="0" rtl="0" algn="ctr">
                        <a:spcBef>
                          <a:spcPts val="0"/>
                        </a:spcBef>
                        <a:spcAft>
                          <a:spcPts val="0"/>
                        </a:spcAft>
                        <a:buNone/>
                      </a:pPr>
                      <a:r>
                        <a:rPr b="1" lang="ar" sz="1100">
                          <a:latin typeface="Titillium Web"/>
                          <a:ea typeface="Titillium Web"/>
                          <a:cs typeface="Titillium Web"/>
                          <a:sym typeface="Titillium Web"/>
                        </a:rPr>
                        <a:t>Blockers </a:t>
                      </a:r>
                      <a:endParaRPr b="1"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Propranolol</a:t>
                      </a:r>
                      <a:endParaRPr b="1" sz="11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ar" sz="1000">
                          <a:latin typeface="Titillium Web"/>
                          <a:ea typeface="Titillium Web"/>
                          <a:cs typeface="Titillium Web"/>
                          <a:sym typeface="Titillium Web"/>
                        </a:rPr>
                        <a:t>- Membrane stabilizing effect</a:t>
                      </a:r>
                      <a:endParaRPr sz="1000">
                        <a:latin typeface="Titillium Web"/>
                        <a:ea typeface="Titillium Web"/>
                        <a:cs typeface="Titillium Web"/>
                        <a:sym typeface="Titillium Web"/>
                      </a:endParaRPr>
                    </a:p>
                    <a:p>
                      <a:pPr indent="0" lvl="0" marL="0" rtl="0" algn="ctr">
                        <a:spcBef>
                          <a:spcPts val="0"/>
                        </a:spcBef>
                        <a:spcAft>
                          <a:spcPts val="0"/>
                        </a:spcAft>
                        <a:buNone/>
                      </a:pPr>
                      <a:r>
                        <a:rPr lang="ar" sz="1000">
                          <a:latin typeface="Titillium Web"/>
                          <a:ea typeface="Titillium Web"/>
                          <a:cs typeface="Titillium Web"/>
                          <a:sym typeface="Titillium Web"/>
                        </a:rPr>
                        <a:t>- ß blocking effect</a:t>
                      </a:r>
                      <a:endParaRPr sz="1000">
                        <a:latin typeface="Titillium Web"/>
                        <a:ea typeface="Titillium Web"/>
                        <a:cs typeface="Titillium Web"/>
                        <a:sym typeface="Titillium Web"/>
                      </a:endParaRPr>
                    </a:p>
                    <a:p>
                      <a:pPr indent="0" lvl="0" marL="0" rtl="0" algn="ctr">
                        <a:spcBef>
                          <a:spcPts val="0"/>
                        </a:spcBef>
                        <a:spcAft>
                          <a:spcPts val="0"/>
                        </a:spcAft>
                        <a:buNone/>
                      </a:pPr>
                      <a:r>
                        <a:rPr lang="ar" sz="1000">
                          <a:latin typeface="Titillium Web"/>
                          <a:ea typeface="Titillium Web"/>
                          <a:cs typeface="Titillium Web"/>
                          <a:sym typeface="Titillium Web"/>
                        </a:rPr>
                        <a:t>- CNS effect</a:t>
                      </a:r>
                      <a:endParaRPr sz="10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12700">
                      <a:solidFill>
                        <a:srgbClr val="B7B7B7"/>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ar" sz="1000">
                          <a:latin typeface="Titillium Web"/>
                          <a:ea typeface="Titillium Web"/>
                          <a:cs typeface="Titillium Web"/>
                          <a:sym typeface="Titillium Web"/>
                        </a:rPr>
                        <a:t>Migraine prophylaxis,</a:t>
                      </a:r>
                      <a:endParaRPr sz="1000">
                        <a:latin typeface="Titillium Web"/>
                        <a:ea typeface="Titillium Web"/>
                        <a:cs typeface="Titillium Web"/>
                        <a:sym typeface="Titillium Web"/>
                      </a:endParaRPr>
                    </a:p>
                    <a:p>
                      <a:pPr indent="0" lvl="0" marL="0" marR="0" rtl="0" algn="ctr">
                        <a:lnSpc>
                          <a:spcPct val="100000"/>
                        </a:lnSpc>
                        <a:spcBef>
                          <a:spcPts val="0"/>
                        </a:spcBef>
                        <a:spcAft>
                          <a:spcPts val="0"/>
                        </a:spcAft>
                        <a:buClr>
                          <a:schemeClr val="dk1"/>
                        </a:buClr>
                        <a:buSzPts val="1100"/>
                        <a:buFont typeface="Arial"/>
                        <a:buNone/>
                      </a:pPr>
                      <a:r>
                        <a:rPr lang="ar" sz="1000">
                          <a:latin typeface="Titillium Web"/>
                          <a:ea typeface="Titillium Web"/>
                          <a:cs typeface="Titillium Web"/>
                          <a:sym typeface="Titillium Web"/>
                        </a:rPr>
                        <a:t>Hyperthyroidism, (thyrotoxicosis)</a:t>
                      </a:r>
                      <a:endParaRPr sz="1000">
                        <a:latin typeface="Titillium Web"/>
                        <a:ea typeface="Titillium Web"/>
                        <a:cs typeface="Titillium Web"/>
                        <a:sym typeface="Titillium Web"/>
                      </a:endParaRPr>
                    </a:p>
                    <a:p>
                      <a:pPr indent="0" lvl="0" marL="0" marR="0" rtl="0" algn="ctr">
                        <a:lnSpc>
                          <a:spcPct val="100000"/>
                        </a:lnSpc>
                        <a:spcBef>
                          <a:spcPts val="0"/>
                        </a:spcBef>
                        <a:spcAft>
                          <a:spcPts val="0"/>
                        </a:spcAft>
                        <a:buClr>
                          <a:schemeClr val="dk1"/>
                        </a:buClr>
                        <a:buSzPts val="1100"/>
                        <a:buFont typeface="Arial"/>
                        <a:buNone/>
                      </a:pPr>
                      <a:r>
                        <a:rPr lang="ar" sz="1000">
                          <a:latin typeface="Titillium Web"/>
                          <a:ea typeface="Titillium Web"/>
                          <a:cs typeface="Titillium Web"/>
                          <a:sym typeface="Titillium Web"/>
                        </a:rPr>
                        <a:t>Relieve anxiety (social</a:t>
                      </a:r>
                      <a:endParaRPr sz="1000">
                        <a:latin typeface="Titillium Web"/>
                        <a:ea typeface="Titillium Web"/>
                        <a:cs typeface="Titillium Web"/>
                        <a:sym typeface="Titillium Web"/>
                      </a:endParaRPr>
                    </a:p>
                    <a:p>
                      <a:pPr indent="0" lvl="0" marL="0" marR="0" rtl="0" algn="ctr">
                        <a:lnSpc>
                          <a:spcPct val="100000"/>
                        </a:lnSpc>
                        <a:spcBef>
                          <a:spcPts val="0"/>
                        </a:spcBef>
                        <a:spcAft>
                          <a:spcPts val="0"/>
                        </a:spcAft>
                        <a:buClr>
                          <a:schemeClr val="dk1"/>
                        </a:buClr>
                        <a:buSzPts val="1100"/>
                        <a:buFont typeface="Arial"/>
                        <a:buNone/>
                      </a:pPr>
                      <a:r>
                        <a:rPr lang="ar" sz="1000">
                          <a:latin typeface="Titillium Web"/>
                          <a:ea typeface="Titillium Web"/>
                          <a:cs typeface="Titillium Web"/>
                          <a:sym typeface="Titillium Web"/>
                        </a:rPr>
                        <a:t>performance), </a:t>
                      </a:r>
                      <a:r>
                        <a:rPr lang="ar" sz="1000">
                          <a:latin typeface="Titillium Web"/>
                          <a:ea typeface="Titillium Web"/>
                          <a:cs typeface="Titillium Web"/>
                          <a:sym typeface="Titillium Web"/>
                        </a:rPr>
                        <a:t>hypertension, arrythmia, myocardial infarction </a:t>
                      </a:r>
                      <a:endParaRPr sz="1000">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100"/>
                        <a:buFont typeface="Arial"/>
                        <a:buNone/>
                      </a:pPr>
                      <a:r>
                        <a:t/>
                      </a:r>
                      <a:endParaRPr sz="1000">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rowSpan="2">
                  <a:txBody>
                    <a:bodyPr/>
                    <a:lstStyle/>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rPr lang="ar" sz="1000">
                          <a:latin typeface="Titillium Web"/>
                          <a:ea typeface="Titillium Web"/>
                          <a:cs typeface="Titillium Web"/>
                          <a:sym typeface="Titillium Web"/>
                        </a:rPr>
                        <a:t>Cold extremities </a:t>
                      </a:r>
                      <a:endParaRPr sz="1000">
                        <a:latin typeface="Titillium Web"/>
                        <a:ea typeface="Titillium Web"/>
                        <a:cs typeface="Titillium Web"/>
                        <a:sym typeface="Titillium Web"/>
                      </a:endParaRPr>
                    </a:p>
                    <a:p>
                      <a:pPr indent="0" lvl="0" marL="0" rtl="0" algn="ctr">
                        <a:spcBef>
                          <a:spcPts val="0"/>
                        </a:spcBef>
                        <a:spcAft>
                          <a:spcPts val="0"/>
                        </a:spcAft>
                        <a:buNone/>
                      </a:pPr>
                      <a:r>
                        <a:rPr lang="ar" sz="1000">
                          <a:latin typeface="Titillium Web"/>
                          <a:ea typeface="Titillium Web"/>
                          <a:cs typeface="Titillium Web"/>
                          <a:sym typeface="Titillium Web"/>
                        </a:rPr>
                        <a:t>Erectile dysfunction </a:t>
                      </a:r>
                      <a:endParaRPr sz="1000">
                        <a:latin typeface="Titillium Web"/>
                        <a:ea typeface="Titillium Web"/>
                        <a:cs typeface="Titillium Web"/>
                        <a:sym typeface="Titillium Web"/>
                      </a:endParaRPr>
                    </a:p>
                    <a:p>
                      <a:pPr indent="0" lvl="0" marL="0" rtl="0" algn="ctr">
                        <a:spcBef>
                          <a:spcPts val="0"/>
                        </a:spcBef>
                        <a:spcAft>
                          <a:spcPts val="0"/>
                        </a:spcAft>
                        <a:buNone/>
                      </a:pPr>
                      <a:r>
                        <a:rPr lang="ar" sz="1000">
                          <a:latin typeface="Titillium Web"/>
                          <a:ea typeface="Titillium Web"/>
                          <a:cs typeface="Titillium Web"/>
                          <a:sym typeface="Titillium Web"/>
                        </a:rPr>
                        <a:t>Bronchoconstriction </a:t>
                      </a:r>
                      <a:endParaRPr sz="1000">
                        <a:latin typeface="Titillium Web"/>
                        <a:ea typeface="Titillium Web"/>
                        <a:cs typeface="Titillium Web"/>
                        <a:sym typeface="Titillium Web"/>
                      </a:endParaRPr>
                    </a:p>
                  </a:txBody>
                  <a:tcPr marT="91425" marB="91425" marR="91425" marL="91425">
                    <a:lnL cap="flat" cmpd="sng" w="12700">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rowSpan="8">
                  <a:txBody>
                    <a:bodyPr/>
                    <a:lstStyle/>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rPr lang="ar" sz="1000">
                          <a:latin typeface="Titillium Web"/>
                          <a:ea typeface="Titillium Web"/>
                          <a:cs typeface="Titillium Web"/>
                          <a:sym typeface="Titillium Web"/>
                        </a:rPr>
                        <a:t>All mask hypoglycemic manifestation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rPr lang="ar" sz="1000">
                          <a:latin typeface="Titillium Web"/>
                          <a:ea typeface="Titillium Web"/>
                          <a:cs typeface="Titillium Web"/>
                          <a:sym typeface="Titillium Web"/>
                        </a:rPr>
                        <a:t>Should be withdrawn </a:t>
                      </a:r>
                      <a:r>
                        <a:rPr lang="ar" sz="1000">
                          <a:latin typeface="Titillium Web"/>
                          <a:ea typeface="Titillium Web"/>
                          <a:cs typeface="Titillium Web"/>
                          <a:sym typeface="Titillium Web"/>
                        </a:rPr>
                        <a:t>slowly to prevent upregulation of ß</a:t>
                      </a:r>
                      <a:endParaRPr sz="10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rowSpan="8">
                  <a:txBody>
                    <a:bodyPr/>
                    <a:lstStyle/>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rPr lang="ar" sz="1000">
                          <a:latin typeface="Titillium Web"/>
                          <a:ea typeface="Titillium Web"/>
                          <a:cs typeface="Titillium Web"/>
                          <a:sym typeface="Titillium Web"/>
                        </a:rPr>
                        <a:t>- Diabetes </a:t>
                      </a:r>
                      <a:endParaRPr sz="1000">
                        <a:latin typeface="Titillium Web"/>
                        <a:ea typeface="Titillium Web"/>
                        <a:cs typeface="Titillium Web"/>
                        <a:sym typeface="Titillium Web"/>
                      </a:endParaRPr>
                    </a:p>
                    <a:p>
                      <a:pPr indent="0" lvl="0" marL="0" rtl="0" algn="ctr">
                        <a:spcBef>
                          <a:spcPts val="0"/>
                        </a:spcBef>
                        <a:spcAft>
                          <a:spcPts val="0"/>
                        </a:spcAft>
                        <a:buNone/>
                      </a:pPr>
                      <a:r>
                        <a:rPr lang="ar" sz="1000">
                          <a:latin typeface="Titillium Web"/>
                          <a:ea typeface="Titillium Web"/>
                          <a:cs typeface="Titillium Web"/>
                          <a:sym typeface="Titillium Web"/>
                        </a:rPr>
                        <a:t>- Asthma </a:t>
                      </a:r>
                      <a:endParaRPr sz="1000">
                        <a:latin typeface="Titillium Web"/>
                        <a:ea typeface="Titillium Web"/>
                        <a:cs typeface="Titillium Web"/>
                        <a:sym typeface="Titillium Web"/>
                      </a:endParaRPr>
                    </a:p>
                    <a:p>
                      <a:pPr indent="0" lvl="0" marL="0" rtl="0" algn="ctr">
                        <a:spcBef>
                          <a:spcPts val="0"/>
                        </a:spcBef>
                        <a:spcAft>
                          <a:spcPts val="0"/>
                        </a:spcAft>
                        <a:buNone/>
                      </a:pPr>
                      <a:r>
                        <a:rPr lang="ar" sz="1000">
                          <a:latin typeface="Titillium Web"/>
                          <a:ea typeface="Titillium Web"/>
                          <a:cs typeface="Titillium Web"/>
                          <a:sym typeface="Titillium Web"/>
                        </a:rPr>
                        <a:t>- Using alone in </a:t>
                      </a:r>
                      <a:r>
                        <a:rPr b="1" lang="ar" sz="1000">
                          <a:solidFill>
                            <a:schemeClr val="dk1"/>
                          </a:solidFill>
                          <a:latin typeface="Titillium Web"/>
                          <a:ea typeface="Titillium Web"/>
                          <a:cs typeface="Titillium Web"/>
                          <a:sym typeface="Titillium Web"/>
                        </a:rPr>
                        <a:t>pheochromocytoma</a:t>
                      </a:r>
                      <a:endParaRPr b="1" sz="10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b="1" lang="ar" sz="1000">
                          <a:solidFill>
                            <a:schemeClr val="dk1"/>
                          </a:solidFill>
                          <a:latin typeface="Titillium Web"/>
                          <a:ea typeface="Titillium Web"/>
                          <a:cs typeface="Titillium Web"/>
                          <a:sym typeface="Titillium Web"/>
                        </a:rPr>
                        <a:t>- Hypotension </a:t>
                      </a:r>
                      <a:endParaRPr b="1" sz="10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b="1" lang="ar" sz="1000">
                          <a:solidFill>
                            <a:schemeClr val="dk1"/>
                          </a:solidFill>
                          <a:latin typeface="Titillium Web"/>
                          <a:ea typeface="Titillium Web"/>
                          <a:cs typeface="Titillium Web"/>
                          <a:sym typeface="Titillium Web"/>
                        </a:rPr>
                        <a:t>-Raynauds disease </a:t>
                      </a:r>
                      <a:endParaRPr b="1" sz="1000">
                        <a:solidFill>
                          <a:schemeClr val="dk1"/>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679200">
                <a:tc vMerge="1"/>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Timolol</a:t>
                      </a:r>
                      <a:endParaRPr b="1" sz="11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rPr lang="ar" sz="1000">
                          <a:latin typeface="Titillium Web"/>
                          <a:ea typeface="Titillium Web"/>
                          <a:cs typeface="Titillium Web"/>
                          <a:sym typeface="Titillium Web"/>
                        </a:rPr>
                        <a:t>Glaucoma </a:t>
                      </a:r>
                      <a:endParaRPr sz="10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12700">
                      <a:solidFill>
                        <a:srgbClr val="B7B7B7"/>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vMerge="1"/>
                <a:tc vMerge="1"/>
                <a:tc vMerge="1"/>
              </a:tr>
              <a:tr h="850375">
                <a:tc rowSpan="2">
                  <a:txBody>
                    <a:bodyPr/>
                    <a:lstStyle/>
                    <a:p>
                      <a:pPr indent="0" lvl="0" marL="0" rtl="0" algn="ctr">
                        <a:spcBef>
                          <a:spcPts val="0"/>
                        </a:spcBef>
                        <a:spcAft>
                          <a:spcPts val="0"/>
                        </a:spcAft>
                        <a:buNone/>
                      </a:pPr>
                      <a:r>
                        <a:t/>
                      </a:r>
                      <a:endParaRPr b="1" sz="1100">
                        <a:latin typeface="Titillium Web"/>
                        <a:ea typeface="Titillium Web"/>
                        <a:cs typeface="Titillium Web"/>
                        <a:sym typeface="Titillium Web"/>
                      </a:endParaRPr>
                    </a:p>
                    <a:p>
                      <a:pPr indent="0" lvl="0" marL="0" rtl="0" algn="ctr">
                        <a:spcBef>
                          <a:spcPts val="0"/>
                        </a:spcBef>
                        <a:spcAft>
                          <a:spcPts val="0"/>
                        </a:spcAft>
                        <a:buNone/>
                      </a:pPr>
                      <a:r>
                        <a:t/>
                      </a:r>
                      <a:endParaRPr b="1" sz="1100">
                        <a:latin typeface="Titillium Web"/>
                        <a:ea typeface="Titillium Web"/>
                        <a:cs typeface="Titillium Web"/>
                        <a:sym typeface="Titillium Web"/>
                      </a:endParaRPr>
                    </a:p>
                    <a:p>
                      <a:pPr indent="0" lvl="0" marL="0" rtl="0" algn="ctr">
                        <a:spcBef>
                          <a:spcPts val="0"/>
                        </a:spcBef>
                        <a:spcAft>
                          <a:spcPts val="0"/>
                        </a:spcAft>
                        <a:buNone/>
                      </a:pPr>
                      <a:r>
                        <a:t/>
                      </a:r>
                      <a:endParaRPr b="1" sz="1100">
                        <a:latin typeface="Titillium Web"/>
                        <a:ea typeface="Titillium Web"/>
                        <a:cs typeface="Titillium Web"/>
                        <a:sym typeface="Titillium Web"/>
                      </a:endParaRPr>
                    </a:p>
                    <a:p>
                      <a:pPr indent="0" lvl="0" marL="0" rtl="0" algn="ctr">
                        <a:spcBef>
                          <a:spcPts val="0"/>
                        </a:spcBef>
                        <a:spcAft>
                          <a:spcPts val="0"/>
                        </a:spcAft>
                        <a:buNone/>
                      </a:pPr>
                      <a:r>
                        <a:rPr b="1" lang="ar" sz="1100">
                          <a:latin typeface="Titillium Web"/>
                          <a:ea typeface="Titillium Web"/>
                          <a:cs typeface="Titillium Web"/>
                          <a:sym typeface="Titillium Web"/>
                        </a:rPr>
                        <a:t>Non selective åß</a:t>
                      </a:r>
                      <a:endParaRPr b="1"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Labetolol</a:t>
                      </a:r>
                      <a:endParaRPr b="1" sz="11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ar" sz="1000">
                          <a:latin typeface="Titillium Web"/>
                          <a:ea typeface="Titillium Web"/>
                          <a:cs typeface="Titillium Web"/>
                          <a:sym typeface="Titillium Web"/>
                        </a:rPr>
                        <a:t>Hypertension in pregnant women and hypertensive emergency </a:t>
                      </a:r>
                      <a:endParaRPr sz="10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rowSpan="2">
                  <a:txBody>
                    <a:bodyPr/>
                    <a:lstStyle/>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rPr lang="ar" sz="1000">
                          <a:latin typeface="Titillium Web"/>
                          <a:ea typeface="Titillium Web"/>
                          <a:cs typeface="Titillium Web"/>
                          <a:sym typeface="Titillium Web"/>
                        </a:rPr>
                        <a:t>Orthostatic/postural hypotension </a:t>
                      </a:r>
                      <a:endParaRPr sz="10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vMerge="1"/>
                <a:tc vMerge="1"/>
              </a:tr>
              <a:tr h="852725">
                <a:tc vMerge="1"/>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Cadvedilol</a:t>
                      </a:r>
                      <a:endParaRPr b="1" sz="11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ar" sz="1000">
                          <a:latin typeface="Titillium Web"/>
                          <a:ea typeface="Titillium Web"/>
                          <a:cs typeface="Titillium Web"/>
                          <a:sym typeface="Titillium Web"/>
                        </a:rPr>
                        <a:t>Antioxidant action </a:t>
                      </a:r>
                      <a:endParaRPr sz="10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ar" sz="1000">
                          <a:latin typeface="Titillium Web"/>
                          <a:ea typeface="Titillium Web"/>
                          <a:cs typeface="Titillium Web"/>
                          <a:sym typeface="Titillium Web"/>
                        </a:rPr>
                        <a:t>Congestive heart failure </a:t>
                      </a:r>
                      <a:endParaRPr sz="10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vMerge="1"/>
                <a:tc vMerge="1"/>
                <a:tc vMerge="1"/>
              </a:tr>
              <a:tr h="1373250">
                <a:tc rowSpan="4">
                  <a:txBody>
                    <a:bodyPr/>
                    <a:lstStyle/>
                    <a:p>
                      <a:pPr indent="0" lvl="0" marL="0" rtl="0" algn="l">
                        <a:spcBef>
                          <a:spcPts val="0"/>
                        </a:spcBef>
                        <a:spcAft>
                          <a:spcPts val="0"/>
                        </a:spcAft>
                        <a:buNone/>
                      </a:pPr>
                      <a:r>
                        <a:t/>
                      </a:r>
                      <a:endParaRPr b="1" sz="1100">
                        <a:latin typeface="Titillium Web"/>
                        <a:ea typeface="Titillium Web"/>
                        <a:cs typeface="Titillium Web"/>
                        <a:sym typeface="Titillium Web"/>
                      </a:endParaRPr>
                    </a:p>
                    <a:p>
                      <a:pPr indent="0" lvl="0" marL="0" rtl="0" algn="l">
                        <a:spcBef>
                          <a:spcPts val="0"/>
                        </a:spcBef>
                        <a:spcAft>
                          <a:spcPts val="0"/>
                        </a:spcAft>
                        <a:buNone/>
                      </a:pPr>
                      <a:r>
                        <a:t/>
                      </a:r>
                      <a:endParaRPr b="1" sz="1100">
                        <a:latin typeface="Titillium Web"/>
                        <a:ea typeface="Titillium Web"/>
                        <a:cs typeface="Titillium Web"/>
                        <a:sym typeface="Titillium Web"/>
                      </a:endParaRPr>
                    </a:p>
                    <a:p>
                      <a:pPr indent="0" lvl="0" marL="0" rtl="0" algn="l">
                        <a:spcBef>
                          <a:spcPts val="0"/>
                        </a:spcBef>
                        <a:spcAft>
                          <a:spcPts val="0"/>
                        </a:spcAft>
                        <a:buNone/>
                      </a:pPr>
                      <a:r>
                        <a:t/>
                      </a:r>
                      <a:endParaRPr b="1" sz="1100">
                        <a:latin typeface="Titillium Web"/>
                        <a:ea typeface="Titillium Web"/>
                        <a:cs typeface="Titillium Web"/>
                        <a:sym typeface="Titillium Web"/>
                      </a:endParaRPr>
                    </a:p>
                    <a:p>
                      <a:pPr indent="0" lvl="0" marL="0" rtl="0" algn="l">
                        <a:spcBef>
                          <a:spcPts val="0"/>
                        </a:spcBef>
                        <a:spcAft>
                          <a:spcPts val="0"/>
                        </a:spcAft>
                        <a:buNone/>
                      </a:pPr>
                      <a:r>
                        <a:t/>
                      </a:r>
                      <a:endParaRPr b="1" sz="1100">
                        <a:latin typeface="Titillium Web"/>
                        <a:ea typeface="Titillium Web"/>
                        <a:cs typeface="Titillium Web"/>
                        <a:sym typeface="Titillium Web"/>
                      </a:endParaRPr>
                    </a:p>
                    <a:p>
                      <a:pPr indent="0" lvl="0" marL="0" rtl="0" algn="l">
                        <a:spcBef>
                          <a:spcPts val="0"/>
                        </a:spcBef>
                        <a:spcAft>
                          <a:spcPts val="0"/>
                        </a:spcAft>
                        <a:buNone/>
                      </a:pPr>
                      <a:r>
                        <a:t/>
                      </a:r>
                      <a:endParaRPr b="1" sz="1100">
                        <a:latin typeface="Titillium Web"/>
                        <a:ea typeface="Titillium Web"/>
                        <a:cs typeface="Titillium Web"/>
                        <a:sym typeface="Titillium Web"/>
                      </a:endParaRPr>
                    </a:p>
                    <a:p>
                      <a:pPr indent="0" lvl="0" marL="0" rtl="0" algn="l">
                        <a:spcBef>
                          <a:spcPts val="0"/>
                        </a:spcBef>
                        <a:spcAft>
                          <a:spcPts val="0"/>
                        </a:spcAft>
                        <a:buNone/>
                      </a:pPr>
                      <a:r>
                        <a:t/>
                      </a:r>
                      <a:endParaRPr b="1" sz="1100">
                        <a:latin typeface="Titillium Web"/>
                        <a:ea typeface="Titillium Web"/>
                        <a:cs typeface="Titillium Web"/>
                        <a:sym typeface="Titillium Web"/>
                      </a:endParaRPr>
                    </a:p>
                    <a:p>
                      <a:pPr indent="0" lvl="0" marL="0" rtl="0" algn="l">
                        <a:spcBef>
                          <a:spcPts val="0"/>
                        </a:spcBef>
                        <a:spcAft>
                          <a:spcPts val="0"/>
                        </a:spcAft>
                        <a:buNone/>
                      </a:pPr>
                      <a:r>
                        <a:t/>
                      </a:r>
                      <a:endParaRPr b="1" sz="1100">
                        <a:latin typeface="Titillium Web"/>
                        <a:ea typeface="Titillium Web"/>
                        <a:cs typeface="Titillium Web"/>
                        <a:sym typeface="Titillium Web"/>
                      </a:endParaRPr>
                    </a:p>
                    <a:p>
                      <a:pPr indent="0" lvl="0" marL="0" rtl="0" algn="l">
                        <a:spcBef>
                          <a:spcPts val="0"/>
                        </a:spcBef>
                        <a:spcAft>
                          <a:spcPts val="0"/>
                        </a:spcAft>
                        <a:buNone/>
                      </a:pPr>
                      <a:r>
                        <a:t/>
                      </a:r>
                      <a:endParaRPr b="1" sz="1100">
                        <a:latin typeface="Titillium Web"/>
                        <a:ea typeface="Titillium Web"/>
                        <a:cs typeface="Titillium Web"/>
                        <a:sym typeface="Titillium Web"/>
                      </a:endParaRPr>
                    </a:p>
                    <a:p>
                      <a:pPr indent="0" lvl="0" marL="0" rtl="0" algn="l">
                        <a:spcBef>
                          <a:spcPts val="0"/>
                        </a:spcBef>
                        <a:spcAft>
                          <a:spcPts val="0"/>
                        </a:spcAft>
                        <a:buNone/>
                      </a:pPr>
                      <a:r>
                        <a:t/>
                      </a:r>
                      <a:endParaRPr b="1" sz="1100">
                        <a:latin typeface="Titillium Web"/>
                        <a:ea typeface="Titillium Web"/>
                        <a:cs typeface="Titillium Web"/>
                        <a:sym typeface="Titillium Web"/>
                      </a:endParaRPr>
                    </a:p>
                    <a:p>
                      <a:pPr indent="0" lvl="0" marL="0" rtl="0" algn="l">
                        <a:spcBef>
                          <a:spcPts val="0"/>
                        </a:spcBef>
                        <a:spcAft>
                          <a:spcPts val="0"/>
                        </a:spcAft>
                        <a:buNone/>
                      </a:pPr>
                      <a:r>
                        <a:t/>
                      </a:r>
                      <a:endParaRPr b="1" sz="1100">
                        <a:latin typeface="Titillium Web"/>
                        <a:ea typeface="Titillium Web"/>
                        <a:cs typeface="Titillium Web"/>
                        <a:sym typeface="Titillium Web"/>
                      </a:endParaRPr>
                    </a:p>
                    <a:p>
                      <a:pPr indent="0" lvl="0" marL="0" rtl="0" algn="l">
                        <a:spcBef>
                          <a:spcPts val="0"/>
                        </a:spcBef>
                        <a:spcAft>
                          <a:spcPts val="0"/>
                        </a:spcAft>
                        <a:buNone/>
                      </a:pPr>
                      <a:r>
                        <a:t/>
                      </a:r>
                      <a:endParaRPr b="1" sz="1100">
                        <a:latin typeface="Titillium Web"/>
                        <a:ea typeface="Titillium Web"/>
                        <a:cs typeface="Titillium Web"/>
                        <a:sym typeface="Titillium Web"/>
                      </a:endParaRPr>
                    </a:p>
                    <a:p>
                      <a:pPr indent="0" lvl="0" marL="0" rtl="0" algn="l">
                        <a:spcBef>
                          <a:spcPts val="0"/>
                        </a:spcBef>
                        <a:spcAft>
                          <a:spcPts val="0"/>
                        </a:spcAft>
                        <a:buNone/>
                      </a:pPr>
                      <a:r>
                        <a:rPr b="1" lang="ar" sz="1100">
                          <a:latin typeface="Titillium Web"/>
                          <a:ea typeface="Titillium Web"/>
                          <a:cs typeface="Titillium Web"/>
                          <a:sym typeface="Titillium Web"/>
                        </a:rPr>
                        <a:t>ß1 </a:t>
                      </a:r>
                      <a:endParaRPr b="1" sz="1100">
                        <a:latin typeface="Titillium Web"/>
                        <a:ea typeface="Titillium Web"/>
                        <a:cs typeface="Titillium Web"/>
                        <a:sym typeface="Titillium Web"/>
                      </a:endParaRPr>
                    </a:p>
                    <a:p>
                      <a:pPr indent="0" lvl="0" marL="0" rtl="0" algn="l">
                        <a:spcBef>
                          <a:spcPts val="0"/>
                        </a:spcBef>
                        <a:spcAft>
                          <a:spcPts val="0"/>
                        </a:spcAft>
                        <a:buNone/>
                      </a:pPr>
                      <a:r>
                        <a:rPr b="1" lang="ar" sz="1100">
                          <a:latin typeface="Titillium Web"/>
                          <a:ea typeface="Titillium Web"/>
                          <a:cs typeface="Titillium Web"/>
                          <a:sym typeface="Titillium Web"/>
                        </a:rPr>
                        <a:t>blockers </a:t>
                      </a:r>
                      <a:endParaRPr b="1"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Atenolol</a:t>
                      </a:r>
                      <a:endParaRPr b="1" sz="11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solidFill>
                          <a:srgbClr val="CC000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rowSpan="3">
                  <a:txBody>
                    <a:bodyPr/>
                    <a:lstStyle/>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rPr lang="ar" sz="1000">
                          <a:latin typeface="Titillium Web"/>
                          <a:ea typeface="Titillium Web"/>
                          <a:cs typeface="Titillium Web"/>
                          <a:sym typeface="Titillium Web"/>
                        </a:rPr>
                        <a:t>Myocardial infarction </a:t>
                      </a:r>
                      <a:endParaRPr sz="1000">
                        <a:latin typeface="Titillium Web"/>
                        <a:ea typeface="Titillium Web"/>
                        <a:cs typeface="Titillium Web"/>
                        <a:sym typeface="Titillium Web"/>
                      </a:endParaRPr>
                    </a:p>
                    <a:p>
                      <a:pPr indent="0" lvl="0" marL="0" rtl="0" algn="ctr">
                        <a:spcBef>
                          <a:spcPts val="0"/>
                        </a:spcBef>
                        <a:spcAft>
                          <a:spcPts val="0"/>
                        </a:spcAft>
                        <a:buNone/>
                      </a:pPr>
                      <a:r>
                        <a:rPr lang="ar" sz="1000">
                          <a:latin typeface="Titillium Web"/>
                          <a:ea typeface="Titillium Web"/>
                          <a:cs typeface="Titillium Web"/>
                          <a:sym typeface="Titillium Web"/>
                        </a:rPr>
                        <a:t>Hypertension </a:t>
                      </a:r>
                      <a:endParaRPr sz="10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rowSpan="2">
                  <a:txBody>
                    <a:bodyPr/>
                    <a:lstStyle/>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t/>
                      </a:r>
                      <a:endParaRPr sz="1000">
                        <a:latin typeface="Titillium Web"/>
                        <a:ea typeface="Titillium Web"/>
                        <a:cs typeface="Titillium Web"/>
                        <a:sym typeface="Titillium Web"/>
                      </a:endParaRPr>
                    </a:p>
                    <a:p>
                      <a:pPr indent="0" lvl="0" marL="0" rtl="0" algn="ctr">
                        <a:spcBef>
                          <a:spcPts val="0"/>
                        </a:spcBef>
                        <a:spcAft>
                          <a:spcPts val="0"/>
                        </a:spcAft>
                        <a:buNone/>
                      </a:pPr>
                      <a:r>
                        <a:rPr lang="ar" sz="1000">
                          <a:latin typeface="Titillium Web"/>
                          <a:ea typeface="Titillium Web"/>
                          <a:cs typeface="Titillium Web"/>
                          <a:sym typeface="Titillium Web"/>
                        </a:rPr>
                        <a:t>Hypotention</a:t>
                      </a:r>
                      <a:endParaRPr sz="1000">
                        <a:latin typeface="Titillium Web"/>
                        <a:ea typeface="Titillium Web"/>
                        <a:cs typeface="Titillium Web"/>
                        <a:sym typeface="Titillium Web"/>
                      </a:endParaRPr>
                    </a:p>
                    <a:p>
                      <a:pPr indent="0" lvl="0" marL="0" rtl="0" algn="ctr">
                        <a:spcBef>
                          <a:spcPts val="0"/>
                        </a:spcBef>
                        <a:spcAft>
                          <a:spcPts val="0"/>
                        </a:spcAft>
                        <a:buNone/>
                      </a:pPr>
                      <a:r>
                        <a:rPr lang="ar" sz="1000">
                          <a:latin typeface="Titillium Web"/>
                          <a:ea typeface="Titillium Web"/>
                          <a:cs typeface="Titillium Web"/>
                          <a:sym typeface="Titillium Web"/>
                        </a:rPr>
                        <a:t>Heart failure </a:t>
                      </a:r>
                      <a:endParaRPr sz="1000">
                        <a:latin typeface="Titillium Web"/>
                        <a:ea typeface="Titillium Web"/>
                        <a:cs typeface="Titillium Web"/>
                        <a:sym typeface="Titillium Web"/>
                      </a:endParaRPr>
                    </a:p>
                    <a:p>
                      <a:pPr indent="0" lvl="0" marL="0" rtl="0" algn="ctr">
                        <a:spcBef>
                          <a:spcPts val="0"/>
                        </a:spcBef>
                        <a:spcAft>
                          <a:spcPts val="0"/>
                        </a:spcAft>
                        <a:buNone/>
                      </a:pPr>
                      <a:r>
                        <a:rPr lang="ar" sz="1000">
                          <a:latin typeface="Titillium Web"/>
                          <a:ea typeface="Titillium Web"/>
                          <a:cs typeface="Titillium Web"/>
                          <a:sym typeface="Titillium Web"/>
                        </a:rPr>
                        <a:t>Bradycardia </a:t>
                      </a:r>
                      <a:endParaRPr sz="10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vMerge="1"/>
                <a:tc vMerge="1"/>
              </a:tr>
              <a:tr h="852725">
                <a:tc vMerge="1"/>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Bisoprolol</a:t>
                      </a:r>
                      <a:endParaRPr b="1" sz="11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solidFill>
                          <a:srgbClr val="CC000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vMerge="1"/>
                <a:tc vMerge="1"/>
                <a:tc vMerge="1"/>
                <a:tc vMerge="1"/>
              </a:tr>
              <a:tr h="679200">
                <a:tc vMerge="1"/>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Metoprolol</a:t>
                      </a:r>
                      <a:endParaRPr b="1" sz="11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solidFill>
                          <a:srgbClr val="CC000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vMerge="1"/>
                <a:tc rowSpan="2">
                  <a:txBody>
                    <a:bodyPr/>
                    <a:lstStyle/>
                    <a:p>
                      <a:pPr indent="0" lvl="0" marL="0" rtl="0" algn="ctr">
                        <a:spcBef>
                          <a:spcPts val="0"/>
                        </a:spcBef>
                        <a:spcAft>
                          <a:spcPts val="0"/>
                        </a:spcAft>
                        <a:buNone/>
                      </a:pPr>
                      <a:r>
                        <a:t/>
                      </a:r>
                      <a:endParaRPr sz="10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vMerge="1"/>
                <a:tc vMerge="1"/>
              </a:tr>
              <a:tr h="514675">
                <a:tc vMerge="1"/>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Esmolol</a:t>
                      </a:r>
                      <a:endParaRPr b="1" sz="11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ar" sz="1000">
                          <a:latin typeface="Titillium Web"/>
                          <a:ea typeface="Titillium Web"/>
                          <a:cs typeface="Titillium Web"/>
                          <a:sym typeface="Titillium Web"/>
                        </a:rPr>
                        <a:t>Short duration of action </a:t>
                      </a:r>
                      <a:endParaRPr sz="10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ar" sz="1000">
                          <a:latin typeface="Titillium Web"/>
                          <a:ea typeface="Titillium Web"/>
                          <a:cs typeface="Titillium Web"/>
                          <a:sym typeface="Titillium Web"/>
                        </a:rPr>
                        <a:t>Arrythmia </a:t>
                      </a:r>
                      <a:endParaRPr sz="10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vMerge="1"/>
                <a:tc vMerge="1"/>
                <a:tc vMerge="1"/>
              </a:tr>
            </a:tbl>
          </a:graphicData>
        </a:graphic>
      </p:graphicFrame>
      <p:sp>
        <p:nvSpPr>
          <p:cNvPr id="2519" name="Google Shape;2519;p21"/>
          <p:cNvSpPr/>
          <p:nvPr/>
        </p:nvSpPr>
        <p:spPr>
          <a:xfrm>
            <a:off x="636475" y="419975"/>
            <a:ext cx="1469700" cy="494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ar" sz="2400">
                <a:solidFill>
                  <a:srgbClr val="999999"/>
                </a:solidFill>
                <a:latin typeface="Playfair Display"/>
                <a:ea typeface="Playfair Display"/>
                <a:cs typeface="Playfair Display"/>
                <a:sym typeface="Playfair Display"/>
              </a:rPr>
              <a:t>Extra</a:t>
            </a:r>
            <a:endParaRPr b="1" sz="1100">
              <a:solidFill>
                <a:srgbClr val="999999"/>
              </a:solidFill>
              <a:latin typeface="Playfair Display"/>
              <a:ea typeface="Playfair Display"/>
              <a:cs typeface="Playfair Display"/>
              <a:sym typeface="Playfair Display"/>
            </a:endParaRPr>
          </a:p>
        </p:txBody>
      </p:sp>
      <p:sp>
        <p:nvSpPr>
          <p:cNvPr id="2520" name="Google Shape;2520;p21"/>
          <p:cNvSpPr txBox="1"/>
          <p:nvPr/>
        </p:nvSpPr>
        <p:spPr>
          <a:xfrm>
            <a:off x="1043690" y="834007"/>
            <a:ext cx="5472600" cy="1050600"/>
          </a:xfrm>
          <a:prstGeom prst="rect">
            <a:avLst/>
          </a:prstGeom>
          <a:noFill/>
          <a:ln cap="flat" cmpd="sng" w="28575">
            <a:solidFill>
              <a:srgbClr val="999999"/>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ar" sz="1100">
                <a:solidFill>
                  <a:srgbClr val="999999"/>
                </a:solidFill>
                <a:latin typeface="Titillium Web"/>
                <a:ea typeface="Titillium Web"/>
                <a:cs typeface="Titillium Web"/>
                <a:sym typeface="Titillium Web"/>
              </a:rPr>
              <a:t>Intermittent claudication: Peripheral artery disease most commonly affects the legs, but other arteries may also be involved. The classic symptom is leg </a:t>
            </a:r>
            <a:r>
              <a:rPr lang="ar" sz="1100">
                <a:solidFill>
                  <a:srgbClr val="999999"/>
                </a:solidFill>
                <a:latin typeface="Titillium Web"/>
                <a:ea typeface="Titillium Web"/>
                <a:cs typeface="Titillium Web"/>
                <a:sym typeface="Titillium Web"/>
              </a:rPr>
              <a:t>pain when walking which resolves with rest.</a:t>
            </a:r>
            <a:endParaRPr sz="11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t/>
            </a:r>
            <a:endParaRPr sz="11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100">
                <a:solidFill>
                  <a:srgbClr val="999999"/>
                </a:solidFill>
                <a:latin typeface="Titillium Web"/>
                <a:ea typeface="Titillium Web"/>
                <a:cs typeface="Titillium Web"/>
                <a:sym typeface="Titillium Web"/>
              </a:rPr>
              <a:t>Risk factors: Diabetes, hypercholesterolemia, hypertension </a:t>
            </a:r>
            <a:endParaRPr sz="1100">
              <a:solidFill>
                <a:srgbClr val="999999"/>
              </a:solidFill>
              <a:latin typeface="Titillium Web"/>
              <a:ea typeface="Titillium Web"/>
              <a:cs typeface="Titillium Web"/>
              <a:sym typeface="Titillium Web"/>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