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6858000" cx="12192000"/>
  <p:notesSz cx="6858000" cy="9144000"/>
  <p:embeddedFontLst>
    <p:embeddedFont>
      <p:font typeface="Century Gothic"/>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9" roundtripDataSignature="AMtx7miPm9IfRRbciQVnMcDAAAmeDoBW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B200833-440C-4FA9-B573-E774BF281750}">
  <a:tblStyle styleId="{7B200833-440C-4FA9-B573-E774BF28175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CenturyGothic-regular.fntdata"/><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CenturyGothic-italic.fntdata"/><Relationship Id="rId12" Type="http://schemas.openxmlformats.org/officeDocument/2006/relationships/slide" Target="slides/slide7.xml"/><Relationship Id="rId56" Type="http://schemas.openxmlformats.org/officeDocument/2006/relationships/font" Target="fonts/CenturyGothic-bold.fntdata"/><Relationship Id="rId15" Type="http://schemas.openxmlformats.org/officeDocument/2006/relationships/slide" Target="slides/slide10.xml"/><Relationship Id="rId59" Type="http://customschemas.google.com/relationships/presentationmetadata" Target="metadata"/><Relationship Id="rId14" Type="http://schemas.openxmlformats.org/officeDocument/2006/relationships/slide" Target="slides/slide9.xml"/><Relationship Id="rId58" Type="http://schemas.openxmlformats.org/officeDocument/2006/relationships/font" Target="fonts/CenturyGothic-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3" name="Shape 23"/>
        <p:cNvGrpSpPr/>
        <p:nvPr/>
      </p:nvGrpSpPr>
      <p:grpSpPr>
        <a:xfrm>
          <a:off x="0" y="0"/>
          <a:ext cx="0" cy="0"/>
          <a:chOff x="0" y="0"/>
          <a:chExt cx="0" cy="0"/>
        </a:xfrm>
      </p:grpSpPr>
      <p:grpSp>
        <p:nvGrpSpPr>
          <p:cNvPr id="24" name="Google Shape;24;p51"/>
          <p:cNvGrpSpPr/>
          <p:nvPr/>
        </p:nvGrpSpPr>
        <p:grpSpPr>
          <a:xfrm>
            <a:off x="2117" y="0"/>
            <a:ext cx="12189883" cy="6858000"/>
            <a:chOff x="3048" y="0"/>
            <a:chExt cx="12188952" cy="6858000"/>
          </a:xfrm>
        </p:grpSpPr>
        <p:sp>
          <p:nvSpPr>
            <p:cNvPr id="25" name="Google Shape;25;p51"/>
            <p:cNvSpPr/>
            <p:nvPr/>
          </p:nvSpPr>
          <p:spPr>
            <a:xfrm>
              <a:off x="3048"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grpSp>
          <p:nvGrpSpPr>
            <p:cNvPr id="26" name="Google Shape;26;p51"/>
            <p:cNvGrpSpPr/>
            <p:nvPr/>
          </p:nvGrpSpPr>
          <p:grpSpPr>
            <a:xfrm>
              <a:off x="1574798" y="3537161"/>
              <a:ext cx="9144001" cy="196717"/>
              <a:chOff x="1523999" y="4379129"/>
              <a:chExt cx="9144001" cy="196717"/>
            </a:xfrm>
          </p:grpSpPr>
          <p:sp>
            <p:nvSpPr>
              <p:cNvPr descr="Gold bar" id="27" name="Google Shape;27;p51"/>
              <p:cNvSpPr/>
              <p:nvPr/>
            </p:nvSpPr>
            <p:spPr>
              <a:xfrm flipH="1" rot="-5400000">
                <a:off x="2949872" y="2953256"/>
                <a:ext cx="196717" cy="3048463"/>
              </a:xfrm>
              <a:prstGeom prst="rect">
                <a:avLst/>
              </a:prstGeom>
              <a:solidFill>
                <a:schemeClr val="accent1"/>
              </a:solidFill>
              <a:ln>
                <a:noFill/>
              </a:ln>
              <a:effectLst>
                <a:reflection blurRad="0" dir="5400000" dist="50800" endA="300" endPos="38500" kx="0" rotWithShape="0" algn="bl" stA="50000" stPos="0" sy="-100000" ky="0"/>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p:txBody>
          </p:sp>
          <p:sp>
            <p:nvSpPr>
              <p:cNvPr descr="Orange bar" id="28" name="Google Shape;28;p51"/>
              <p:cNvSpPr/>
              <p:nvPr/>
            </p:nvSpPr>
            <p:spPr>
              <a:xfrm flipH="1" rot="-5400000">
                <a:off x="5998335" y="2953256"/>
                <a:ext cx="196717" cy="3048463"/>
              </a:xfrm>
              <a:prstGeom prst="rect">
                <a:avLst/>
              </a:prstGeom>
              <a:solidFill>
                <a:schemeClr val="accent4"/>
              </a:solidFill>
              <a:ln>
                <a:noFill/>
              </a:ln>
              <a:effectLst>
                <a:reflection blurRad="0" dir="5400000" dist="50800" endA="300" endPos="38500" kx="0" rotWithShape="0" algn="bl" stA="50000" stPos="0" sy="-100000" ky="0"/>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p:txBody>
          </p:sp>
          <p:sp>
            <p:nvSpPr>
              <p:cNvPr descr="Slate bar" id="29" name="Google Shape;29;p51"/>
              <p:cNvSpPr/>
              <p:nvPr/>
            </p:nvSpPr>
            <p:spPr>
              <a:xfrm flipH="1" rot="-5400000">
                <a:off x="9045410" y="2953256"/>
                <a:ext cx="196717" cy="3048463"/>
              </a:xfrm>
              <a:prstGeom prst="rect">
                <a:avLst/>
              </a:prstGeom>
              <a:solidFill>
                <a:schemeClr val="accent6"/>
              </a:solidFill>
              <a:ln>
                <a:noFill/>
              </a:ln>
              <a:effectLst>
                <a:reflection blurRad="0" dir="5400000" dist="50800" endA="300" endPos="38500" kx="0" rotWithShape="0" algn="bl" stA="50000" stPos="0" sy="-100000" ky="0"/>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p:txBody>
          </p:sp>
        </p:grpSp>
      </p:grpSp>
      <p:sp>
        <p:nvSpPr>
          <p:cNvPr id="30" name="Google Shape;30;p51"/>
          <p:cNvSpPr txBox="1"/>
          <p:nvPr>
            <p:ph idx="1" type="subTitle"/>
          </p:nvPr>
        </p:nvSpPr>
        <p:spPr>
          <a:xfrm>
            <a:off x="1524000" y="4056115"/>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540"/>
              </a:spcBef>
              <a:spcAft>
                <a:spcPts val="0"/>
              </a:spcAft>
              <a:buSzPts val="1800"/>
              <a:buNone/>
              <a:defRPr sz="1800">
                <a:solidFill>
                  <a:schemeClr val="dk1"/>
                </a:solidFill>
              </a:defRPr>
            </a:lvl1pPr>
            <a:lvl2pPr lvl="1" algn="ctr">
              <a:lnSpc>
                <a:spcPct val="90000"/>
              </a:lnSpc>
              <a:spcBef>
                <a:spcPts val="450"/>
              </a:spcBef>
              <a:spcAft>
                <a:spcPts val="0"/>
              </a:spcAft>
              <a:buSzPts val="1500"/>
              <a:buNone/>
              <a:defRPr sz="1500"/>
            </a:lvl2pPr>
            <a:lvl3pPr lvl="2" algn="ctr">
              <a:lnSpc>
                <a:spcPct val="90000"/>
              </a:lnSpc>
              <a:spcBef>
                <a:spcPts val="405"/>
              </a:spcBef>
              <a:spcAft>
                <a:spcPts val="0"/>
              </a:spcAft>
              <a:buSzPts val="1350"/>
              <a:buNone/>
              <a:defRPr sz="1350"/>
            </a:lvl3pPr>
            <a:lvl4pPr lvl="3" algn="ctr">
              <a:lnSpc>
                <a:spcPct val="90000"/>
              </a:lnSpc>
              <a:spcBef>
                <a:spcPts val="360"/>
              </a:spcBef>
              <a:spcAft>
                <a:spcPts val="0"/>
              </a:spcAft>
              <a:buSzPts val="1200"/>
              <a:buNone/>
              <a:defRPr sz="1200"/>
            </a:lvl4pPr>
            <a:lvl5pPr lvl="4" algn="ctr">
              <a:lnSpc>
                <a:spcPct val="90000"/>
              </a:lnSpc>
              <a:spcBef>
                <a:spcPts val="360"/>
              </a:spcBef>
              <a:spcAft>
                <a:spcPts val="0"/>
              </a:spcAft>
              <a:buSzPts val="1200"/>
              <a:buNone/>
              <a:defRPr sz="1200"/>
            </a:lvl5pPr>
            <a:lvl6pPr lvl="5" algn="ctr">
              <a:lnSpc>
                <a:spcPct val="90000"/>
              </a:lnSpc>
              <a:spcBef>
                <a:spcPts val="360"/>
              </a:spcBef>
              <a:spcAft>
                <a:spcPts val="0"/>
              </a:spcAft>
              <a:buSzPts val="1200"/>
              <a:buNone/>
              <a:defRPr sz="1200"/>
            </a:lvl6pPr>
            <a:lvl7pPr lvl="6" algn="ctr">
              <a:lnSpc>
                <a:spcPct val="90000"/>
              </a:lnSpc>
              <a:spcBef>
                <a:spcPts val="360"/>
              </a:spcBef>
              <a:spcAft>
                <a:spcPts val="0"/>
              </a:spcAft>
              <a:buSzPts val="1200"/>
              <a:buNone/>
              <a:defRPr sz="1200"/>
            </a:lvl7pPr>
            <a:lvl8pPr lvl="7" algn="ctr">
              <a:lnSpc>
                <a:spcPct val="90000"/>
              </a:lnSpc>
              <a:spcBef>
                <a:spcPts val="360"/>
              </a:spcBef>
              <a:spcAft>
                <a:spcPts val="0"/>
              </a:spcAft>
              <a:buSzPts val="1200"/>
              <a:buNone/>
              <a:defRPr sz="1200"/>
            </a:lvl8pPr>
            <a:lvl9pPr lvl="8" algn="ctr">
              <a:lnSpc>
                <a:spcPct val="90000"/>
              </a:lnSpc>
              <a:spcBef>
                <a:spcPts val="360"/>
              </a:spcBef>
              <a:spcAft>
                <a:spcPts val="0"/>
              </a:spcAft>
              <a:buSzPts val="1200"/>
              <a:buNone/>
              <a:defRPr sz="1200"/>
            </a:lvl9pPr>
          </a:lstStyle>
          <a:p/>
        </p:txBody>
      </p:sp>
      <p:sp>
        <p:nvSpPr>
          <p:cNvPr id="31" name="Google Shape;31;p51"/>
          <p:cNvSpPr txBox="1"/>
          <p:nvPr>
            <p:ph type="ctrTitle"/>
          </p:nvPr>
        </p:nvSpPr>
        <p:spPr>
          <a:xfrm>
            <a:off x="1524000" y="912610"/>
            <a:ext cx="9144000" cy="23876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45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1"/>
          <p:cNvSpPr txBox="1"/>
          <p:nvPr>
            <p:ph idx="10" type="dt"/>
          </p:nvPr>
        </p:nvSpPr>
        <p:spPr>
          <a:xfrm>
            <a:off x="838200" y="6356351"/>
            <a:ext cx="3276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900">
                <a:solidFill>
                  <a:schemeClr val="accent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1"/>
          <p:cNvSpPr txBox="1"/>
          <p:nvPr>
            <p:ph idx="11" type="ftr"/>
          </p:nvPr>
        </p:nvSpPr>
        <p:spPr>
          <a:xfrm>
            <a:off x="4648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900">
                <a:solidFill>
                  <a:schemeClr val="accent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1"/>
          <p:cNvSpPr txBox="1"/>
          <p:nvPr>
            <p:ph idx="12" type="sldNum"/>
          </p:nvPr>
        </p:nvSpPr>
        <p:spPr>
          <a:xfrm>
            <a:off x="8077200" y="6356351"/>
            <a:ext cx="3276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900" u="none" cap="none" strike="noStrike">
                <a:solidFill>
                  <a:schemeClr val="accent3"/>
                </a:solidFill>
                <a:latin typeface="Arial"/>
                <a:ea typeface="Arial"/>
                <a:cs typeface="Arial"/>
                <a:sym typeface="Arial"/>
              </a:defRPr>
            </a:lvl1pPr>
            <a:lvl2pPr indent="0" lvl="1" marL="0" algn="r">
              <a:spcBef>
                <a:spcPts val="0"/>
              </a:spcBef>
              <a:spcAft>
                <a:spcPts val="0"/>
              </a:spcAft>
              <a:buNone/>
              <a:defRPr b="0" i="0" sz="900" u="none" cap="none" strike="noStrike">
                <a:solidFill>
                  <a:schemeClr val="accent3"/>
                </a:solidFill>
                <a:latin typeface="Arial"/>
                <a:ea typeface="Arial"/>
                <a:cs typeface="Arial"/>
                <a:sym typeface="Arial"/>
              </a:defRPr>
            </a:lvl2pPr>
            <a:lvl3pPr indent="0" lvl="2" marL="0" algn="r">
              <a:spcBef>
                <a:spcPts val="0"/>
              </a:spcBef>
              <a:spcAft>
                <a:spcPts val="0"/>
              </a:spcAft>
              <a:buNone/>
              <a:defRPr b="0" i="0" sz="900" u="none" cap="none" strike="noStrike">
                <a:solidFill>
                  <a:schemeClr val="accent3"/>
                </a:solidFill>
                <a:latin typeface="Arial"/>
                <a:ea typeface="Arial"/>
                <a:cs typeface="Arial"/>
                <a:sym typeface="Arial"/>
              </a:defRPr>
            </a:lvl3pPr>
            <a:lvl4pPr indent="0" lvl="3" marL="0" algn="r">
              <a:spcBef>
                <a:spcPts val="0"/>
              </a:spcBef>
              <a:spcAft>
                <a:spcPts val="0"/>
              </a:spcAft>
              <a:buNone/>
              <a:defRPr b="0" i="0" sz="900" u="none" cap="none" strike="noStrike">
                <a:solidFill>
                  <a:schemeClr val="accent3"/>
                </a:solidFill>
                <a:latin typeface="Arial"/>
                <a:ea typeface="Arial"/>
                <a:cs typeface="Arial"/>
                <a:sym typeface="Arial"/>
              </a:defRPr>
            </a:lvl4pPr>
            <a:lvl5pPr indent="0" lvl="4" marL="0" algn="r">
              <a:spcBef>
                <a:spcPts val="0"/>
              </a:spcBef>
              <a:spcAft>
                <a:spcPts val="0"/>
              </a:spcAft>
              <a:buNone/>
              <a:defRPr b="0" i="0" sz="900" u="none" cap="none" strike="noStrike">
                <a:solidFill>
                  <a:schemeClr val="accent3"/>
                </a:solidFill>
                <a:latin typeface="Arial"/>
                <a:ea typeface="Arial"/>
                <a:cs typeface="Arial"/>
                <a:sym typeface="Arial"/>
              </a:defRPr>
            </a:lvl5pPr>
            <a:lvl6pPr indent="0" lvl="5" marL="0" algn="r">
              <a:spcBef>
                <a:spcPts val="0"/>
              </a:spcBef>
              <a:spcAft>
                <a:spcPts val="0"/>
              </a:spcAft>
              <a:buNone/>
              <a:defRPr b="0" i="0" sz="900" u="none" cap="none" strike="noStrike">
                <a:solidFill>
                  <a:schemeClr val="accent3"/>
                </a:solidFill>
                <a:latin typeface="Arial"/>
                <a:ea typeface="Arial"/>
                <a:cs typeface="Arial"/>
                <a:sym typeface="Arial"/>
              </a:defRPr>
            </a:lvl6pPr>
            <a:lvl7pPr indent="0" lvl="6" marL="0" algn="r">
              <a:spcBef>
                <a:spcPts val="0"/>
              </a:spcBef>
              <a:spcAft>
                <a:spcPts val="0"/>
              </a:spcAft>
              <a:buNone/>
              <a:defRPr b="0" i="0" sz="900" u="none" cap="none" strike="noStrike">
                <a:solidFill>
                  <a:schemeClr val="accent3"/>
                </a:solidFill>
                <a:latin typeface="Arial"/>
                <a:ea typeface="Arial"/>
                <a:cs typeface="Arial"/>
                <a:sym typeface="Arial"/>
              </a:defRPr>
            </a:lvl7pPr>
            <a:lvl8pPr indent="0" lvl="7" marL="0" algn="r">
              <a:spcBef>
                <a:spcPts val="0"/>
              </a:spcBef>
              <a:spcAft>
                <a:spcPts val="0"/>
              </a:spcAft>
              <a:buNone/>
              <a:defRPr b="0" i="0" sz="900" u="none" cap="none" strike="noStrike">
                <a:solidFill>
                  <a:schemeClr val="accent3"/>
                </a:solidFill>
                <a:latin typeface="Arial"/>
                <a:ea typeface="Arial"/>
                <a:cs typeface="Arial"/>
                <a:sym typeface="Arial"/>
              </a:defRPr>
            </a:lvl8pPr>
            <a:lvl9pPr indent="0" lvl="8" marL="0" algn="r">
              <a:spcBef>
                <a:spcPts val="0"/>
              </a:spcBef>
              <a:spcAft>
                <a:spcPts val="0"/>
              </a:spcAft>
              <a:buNone/>
              <a:defRPr b="0" i="0" sz="9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6" name="Shape 86"/>
        <p:cNvGrpSpPr/>
        <p:nvPr/>
      </p:nvGrpSpPr>
      <p:grpSpPr>
        <a:xfrm>
          <a:off x="0" y="0"/>
          <a:ext cx="0" cy="0"/>
          <a:chOff x="0" y="0"/>
          <a:chExt cx="0" cy="0"/>
        </a:xfrm>
      </p:grpSpPr>
      <p:sp>
        <p:nvSpPr>
          <p:cNvPr id="87" name="Google Shape;87;p6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540"/>
              </a:spcBef>
              <a:spcAft>
                <a:spcPts val="0"/>
              </a:spcAft>
              <a:buSzPts val="1800"/>
              <a:buChar char="▪"/>
              <a:defRPr/>
            </a:lvl1pPr>
            <a:lvl2pPr indent="-342900" lvl="1" marL="914400" algn="l">
              <a:lnSpc>
                <a:spcPct val="90000"/>
              </a:lnSpc>
              <a:spcBef>
                <a:spcPts val="540"/>
              </a:spcBef>
              <a:spcAft>
                <a:spcPts val="0"/>
              </a:spcAft>
              <a:buSzPts val="1800"/>
              <a:buChar char="▪"/>
              <a:defRPr/>
            </a:lvl2pPr>
            <a:lvl3pPr indent="-342900" lvl="2" marL="1371600" algn="l">
              <a:lnSpc>
                <a:spcPct val="90000"/>
              </a:lnSpc>
              <a:spcBef>
                <a:spcPts val="540"/>
              </a:spcBef>
              <a:spcAft>
                <a:spcPts val="0"/>
              </a:spcAft>
              <a:buSzPts val="1800"/>
              <a:buChar char="▪"/>
              <a:defRPr/>
            </a:lvl3pPr>
            <a:lvl4pPr indent="-342900" lvl="3" marL="1828800" algn="l">
              <a:lnSpc>
                <a:spcPct val="90000"/>
              </a:lnSpc>
              <a:spcBef>
                <a:spcPts val="540"/>
              </a:spcBef>
              <a:spcAft>
                <a:spcPts val="0"/>
              </a:spcAft>
              <a:buSzPts val="1800"/>
              <a:buChar char="▪"/>
              <a:defRPr/>
            </a:lvl4pPr>
            <a:lvl5pPr indent="-342900" lvl="4" marL="2286000" algn="l">
              <a:lnSpc>
                <a:spcPct val="90000"/>
              </a:lnSpc>
              <a:spcBef>
                <a:spcPts val="540"/>
              </a:spcBef>
              <a:spcAft>
                <a:spcPts val="0"/>
              </a:spcAft>
              <a:buSzPts val="1800"/>
              <a:buChar char="▪"/>
              <a:defRPr/>
            </a:lvl5pPr>
            <a:lvl6pPr indent="-342900" lvl="5" marL="2743200" algn="l">
              <a:lnSpc>
                <a:spcPct val="90000"/>
              </a:lnSpc>
              <a:spcBef>
                <a:spcPts val="540"/>
              </a:spcBef>
              <a:spcAft>
                <a:spcPts val="0"/>
              </a:spcAft>
              <a:buSzPts val="1800"/>
              <a:buChar char="▪"/>
              <a:defRPr/>
            </a:lvl6pPr>
            <a:lvl7pPr indent="-342900" lvl="6" marL="3200400" algn="l">
              <a:lnSpc>
                <a:spcPct val="90000"/>
              </a:lnSpc>
              <a:spcBef>
                <a:spcPts val="540"/>
              </a:spcBef>
              <a:spcAft>
                <a:spcPts val="0"/>
              </a:spcAft>
              <a:buSzPts val="1800"/>
              <a:buChar char="▪"/>
              <a:defRPr/>
            </a:lvl7pPr>
            <a:lvl8pPr indent="-342900" lvl="7" marL="3657600" algn="l">
              <a:lnSpc>
                <a:spcPct val="90000"/>
              </a:lnSpc>
              <a:spcBef>
                <a:spcPts val="540"/>
              </a:spcBef>
              <a:spcAft>
                <a:spcPts val="0"/>
              </a:spcAft>
              <a:buSzPts val="1800"/>
              <a:buChar char="▪"/>
              <a:defRPr/>
            </a:lvl8pPr>
            <a:lvl9pPr indent="-342900" lvl="8" marL="4114800" algn="l">
              <a:lnSpc>
                <a:spcPct val="90000"/>
              </a:lnSpc>
              <a:spcBef>
                <a:spcPts val="540"/>
              </a:spcBef>
              <a:spcAft>
                <a:spcPts val="0"/>
              </a:spcAft>
              <a:buSzPts val="1800"/>
              <a:buChar char="▪"/>
              <a:defRPr/>
            </a:lvl9pPr>
          </a:lstStyle>
          <a:p/>
        </p:txBody>
      </p:sp>
      <p:sp>
        <p:nvSpPr>
          <p:cNvPr id="88" name="Google Shape;88;p60"/>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60"/>
          <p:cNvSpPr txBox="1"/>
          <p:nvPr>
            <p:ph idx="10" type="dt"/>
          </p:nvPr>
        </p:nvSpPr>
        <p:spPr>
          <a:xfrm>
            <a:off x="838200" y="6356351"/>
            <a:ext cx="3276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60"/>
          <p:cNvSpPr txBox="1"/>
          <p:nvPr>
            <p:ph idx="11" type="ftr"/>
          </p:nvPr>
        </p:nvSpPr>
        <p:spPr>
          <a:xfrm>
            <a:off x="4648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60"/>
          <p:cNvSpPr txBox="1"/>
          <p:nvPr>
            <p:ph idx="12" type="sldNum"/>
          </p:nvPr>
        </p:nvSpPr>
        <p:spPr>
          <a:xfrm>
            <a:off x="8077200" y="6356351"/>
            <a:ext cx="3276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900" u="none" cap="none" strike="noStrike">
                <a:solidFill>
                  <a:schemeClr val="accent3"/>
                </a:solidFill>
                <a:latin typeface="Arial"/>
                <a:ea typeface="Arial"/>
                <a:cs typeface="Arial"/>
                <a:sym typeface="Arial"/>
              </a:defRPr>
            </a:lvl1pPr>
            <a:lvl2pPr indent="0" lvl="1" marL="0" algn="r">
              <a:spcBef>
                <a:spcPts val="0"/>
              </a:spcBef>
              <a:spcAft>
                <a:spcPts val="0"/>
              </a:spcAft>
              <a:buNone/>
              <a:defRPr b="0" i="0" sz="900" u="none" cap="none" strike="noStrike">
                <a:solidFill>
                  <a:schemeClr val="accent3"/>
                </a:solidFill>
                <a:latin typeface="Arial"/>
                <a:ea typeface="Arial"/>
                <a:cs typeface="Arial"/>
                <a:sym typeface="Arial"/>
              </a:defRPr>
            </a:lvl2pPr>
            <a:lvl3pPr indent="0" lvl="2" marL="0" algn="r">
              <a:spcBef>
                <a:spcPts val="0"/>
              </a:spcBef>
              <a:spcAft>
                <a:spcPts val="0"/>
              </a:spcAft>
              <a:buNone/>
              <a:defRPr b="0" i="0" sz="900" u="none" cap="none" strike="noStrike">
                <a:solidFill>
                  <a:schemeClr val="accent3"/>
                </a:solidFill>
                <a:latin typeface="Arial"/>
                <a:ea typeface="Arial"/>
                <a:cs typeface="Arial"/>
                <a:sym typeface="Arial"/>
              </a:defRPr>
            </a:lvl3pPr>
            <a:lvl4pPr indent="0" lvl="3" marL="0" algn="r">
              <a:spcBef>
                <a:spcPts val="0"/>
              </a:spcBef>
              <a:spcAft>
                <a:spcPts val="0"/>
              </a:spcAft>
              <a:buNone/>
              <a:defRPr b="0" i="0" sz="900" u="none" cap="none" strike="noStrike">
                <a:solidFill>
                  <a:schemeClr val="accent3"/>
                </a:solidFill>
                <a:latin typeface="Arial"/>
                <a:ea typeface="Arial"/>
                <a:cs typeface="Arial"/>
                <a:sym typeface="Arial"/>
              </a:defRPr>
            </a:lvl4pPr>
            <a:lvl5pPr indent="0" lvl="4" marL="0" algn="r">
              <a:spcBef>
                <a:spcPts val="0"/>
              </a:spcBef>
              <a:spcAft>
                <a:spcPts val="0"/>
              </a:spcAft>
              <a:buNone/>
              <a:defRPr b="0" i="0" sz="900" u="none" cap="none" strike="noStrike">
                <a:solidFill>
                  <a:schemeClr val="accent3"/>
                </a:solidFill>
                <a:latin typeface="Arial"/>
                <a:ea typeface="Arial"/>
                <a:cs typeface="Arial"/>
                <a:sym typeface="Arial"/>
              </a:defRPr>
            </a:lvl5pPr>
            <a:lvl6pPr indent="0" lvl="5" marL="0" algn="r">
              <a:spcBef>
                <a:spcPts val="0"/>
              </a:spcBef>
              <a:spcAft>
                <a:spcPts val="0"/>
              </a:spcAft>
              <a:buNone/>
              <a:defRPr b="0" i="0" sz="900" u="none" cap="none" strike="noStrike">
                <a:solidFill>
                  <a:schemeClr val="accent3"/>
                </a:solidFill>
                <a:latin typeface="Arial"/>
                <a:ea typeface="Arial"/>
                <a:cs typeface="Arial"/>
                <a:sym typeface="Arial"/>
              </a:defRPr>
            </a:lvl6pPr>
            <a:lvl7pPr indent="0" lvl="6" marL="0" algn="r">
              <a:spcBef>
                <a:spcPts val="0"/>
              </a:spcBef>
              <a:spcAft>
                <a:spcPts val="0"/>
              </a:spcAft>
              <a:buNone/>
              <a:defRPr b="0" i="0" sz="900" u="none" cap="none" strike="noStrike">
                <a:solidFill>
                  <a:schemeClr val="accent3"/>
                </a:solidFill>
                <a:latin typeface="Arial"/>
                <a:ea typeface="Arial"/>
                <a:cs typeface="Arial"/>
                <a:sym typeface="Arial"/>
              </a:defRPr>
            </a:lvl7pPr>
            <a:lvl8pPr indent="0" lvl="7" marL="0" algn="r">
              <a:spcBef>
                <a:spcPts val="0"/>
              </a:spcBef>
              <a:spcAft>
                <a:spcPts val="0"/>
              </a:spcAft>
              <a:buNone/>
              <a:defRPr b="0" i="0" sz="900" u="none" cap="none" strike="noStrike">
                <a:solidFill>
                  <a:schemeClr val="accent3"/>
                </a:solidFill>
                <a:latin typeface="Arial"/>
                <a:ea typeface="Arial"/>
                <a:cs typeface="Arial"/>
                <a:sym typeface="Arial"/>
              </a:defRPr>
            </a:lvl8pPr>
            <a:lvl9pPr indent="0" lvl="8" marL="0" algn="r">
              <a:spcBef>
                <a:spcPts val="0"/>
              </a:spcBef>
              <a:spcAft>
                <a:spcPts val="0"/>
              </a:spcAft>
              <a:buNone/>
              <a:defRPr b="0" i="0" sz="9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2" name="Shape 92"/>
        <p:cNvGrpSpPr/>
        <p:nvPr/>
      </p:nvGrpSpPr>
      <p:grpSpPr>
        <a:xfrm>
          <a:off x="0" y="0"/>
          <a:ext cx="0" cy="0"/>
          <a:chOff x="0" y="0"/>
          <a:chExt cx="0" cy="0"/>
        </a:xfrm>
      </p:grpSpPr>
      <p:sp>
        <p:nvSpPr>
          <p:cNvPr id="93" name="Google Shape;93;p61"/>
          <p:cNvSpPr txBox="1"/>
          <p:nvPr>
            <p:ph idx="1" type="body"/>
          </p:nvPr>
        </p:nvSpPr>
        <p:spPr>
          <a:xfrm rot="5400000">
            <a:off x="1799432"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540"/>
              </a:spcBef>
              <a:spcAft>
                <a:spcPts val="0"/>
              </a:spcAft>
              <a:buSzPts val="1800"/>
              <a:buChar char="▪"/>
              <a:defRPr/>
            </a:lvl1pPr>
            <a:lvl2pPr indent="-342900" lvl="1" marL="914400" algn="l">
              <a:lnSpc>
                <a:spcPct val="90000"/>
              </a:lnSpc>
              <a:spcBef>
                <a:spcPts val="540"/>
              </a:spcBef>
              <a:spcAft>
                <a:spcPts val="0"/>
              </a:spcAft>
              <a:buSzPts val="1800"/>
              <a:buChar char="▪"/>
              <a:defRPr/>
            </a:lvl2pPr>
            <a:lvl3pPr indent="-342900" lvl="2" marL="1371600" algn="l">
              <a:lnSpc>
                <a:spcPct val="90000"/>
              </a:lnSpc>
              <a:spcBef>
                <a:spcPts val="540"/>
              </a:spcBef>
              <a:spcAft>
                <a:spcPts val="0"/>
              </a:spcAft>
              <a:buSzPts val="1800"/>
              <a:buChar char="▪"/>
              <a:defRPr/>
            </a:lvl3pPr>
            <a:lvl4pPr indent="-342900" lvl="3" marL="1828800" algn="l">
              <a:lnSpc>
                <a:spcPct val="90000"/>
              </a:lnSpc>
              <a:spcBef>
                <a:spcPts val="540"/>
              </a:spcBef>
              <a:spcAft>
                <a:spcPts val="0"/>
              </a:spcAft>
              <a:buSzPts val="1800"/>
              <a:buChar char="▪"/>
              <a:defRPr/>
            </a:lvl4pPr>
            <a:lvl5pPr indent="-342900" lvl="4" marL="2286000" algn="l">
              <a:lnSpc>
                <a:spcPct val="90000"/>
              </a:lnSpc>
              <a:spcBef>
                <a:spcPts val="540"/>
              </a:spcBef>
              <a:spcAft>
                <a:spcPts val="0"/>
              </a:spcAft>
              <a:buSzPts val="1800"/>
              <a:buChar char="▪"/>
              <a:defRPr/>
            </a:lvl5pPr>
            <a:lvl6pPr indent="-342900" lvl="5" marL="2743200" algn="l">
              <a:lnSpc>
                <a:spcPct val="90000"/>
              </a:lnSpc>
              <a:spcBef>
                <a:spcPts val="540"/>
              </a:spcBef>
              <a:spcAft>
                <a:spcPts val="0"/>
              </a:spcAft>
              <a:buSzPts val="1800"/>
              <a:buChar char="▪"/>
              <a:defRPr/>
            </a:lvl6pPr>
            <a:lvl7pPr indent="-342900" lvl="6" marL="3200400" algn="l">
              <a:lnSpc>
                <a:spcPct val="90000"/>
              </a:lnSpc>
              <a:spcBef>
                <a:spcPts val="540"/>
              </a:spcBef>
              <a:spcAft>
                <a:spcPts val="0"/>
              </a:spcAft>
              <a:buSzPts val="1800"/>
              <a:buChar char="▪"/>
              <a:defRPr/>
            </a:lvl7pPr>
            <a:lvl8pPr indent="-342900" lvl="7" marL="3657600" algn="l">
              <a:lnSpc>
                <a:spcPct val="90000"/>
              </a:lnSpc>
              <a:spcBef>
                <a:spcPts val="540"/>
              </a:spcBef>
              <a:spcAft>
                <a:spcPts val="0"/>
              </a:spcAft>
              <a:buSzPts val="1800"/>
              <a:buChar char="▪"/>
              <a:defRPr/>
            </a:lvl8pPr>
            <a:lvl9pPr indent="-342900" lvl="8" marL="4114800" algn="l">
              <a:lnSpc>
                <a:spcPct val="90000"/>
              </a:lnSpc>
              <a:spcBef>
                <a:spcPts val="540"/>
              </a:spcBef>
              <a:spcAft>
                <a:spcPts val="0"/>
              </a:spcAft>
              <a:buSzPts val="1800"/>
              <a:buChar char="▪"/>
              <a:defRPr/>
            </a:lvl9pPr>
          </a:lstStyle>
          <a:p/>
        </p:txBody>
      </p:sp>
      <p:sp>
        <p:nvSpPr>
          <p:cNvPr id="94" name="Google Shape;94;p61"/>
          <p:cNvSpPr txBox="1"/>
          <p:nvPr>
            <p:ph type="title"/>
          </p:nvPr>
        </p:nvSpPr>
        <p:spPr>
          <a:xfrm rot="5400000">
            <a:off x="7133432" y="1956594"/>
            <a:ext cx="5811838" cy="2628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61"/>
          <p:cNvSpPr txBox="1"/>
          <p:nvPr>
            <p:ph idx="10" type="dt"/>
          </p:nvPr>
        </p:nvSpPr>
        <p:spPr>
          <a:xfrm>
            <a:off x="838200" y="6356351"/>
            <a:ext cx="3276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61"/>
          <p:cNvSpPr txBox="1"/>
          <p:nvPr>
            <p:ph idx="11" type="ftr"/>
          </p:nvPr>
        </p:nvSpPr>
        <p:spPr>
          <a:xfrm>
            <a:off x="4648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61"/>
          <p:cNvSpPr txBox="1"/>
          <p:nvPr>
            <p:ph idx="12" type="sldNum"/>
          </p:nvPr>
        </p:nvSpPr>
        <p:spPr>
          <a:xfrm>
            <a:off x="8077200" y="6356351"/>
            <a:ext cx="3276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900" u="none" cap="none" strike="noStrike">
                <a:solidFill>
                  <a:schemeClr val="accent3"/>
                </a:solidFill>
                <a:latin typeface="Arial"/>
                <a:ea typeface="Arial"/>
                <a:cs typeface="Arial"/>
                <a:sym typeface="Arial"/>
              </a:defRPr>
            </a:lvl1pPr>
            <a:lvl2pPr indent="0" lvl="1" marL="0" algn="r">
              <a:spcBef>
                <a:spcPts val="0"/>
              </a:spcBef>
              <a:spcAft>
                <a:spcPts val="0"/>
              </a:spcAft>
              <a:buNone/>
              <a:defRPr b="0" i="0" sz="900" u="none" cap="none" strike="noStrike">
                <a:solidFill>
                  <a:schemeClr val="accent3"/>
                </a:solidFill>
                <a:latin typeface="Arial"/>
                <a:ea typeface="Arial"/>
                <a:cs typeface="Arial"/>
                <a:sym typeface="Arial"/>
              </a:defRPr>
            </a:lvl2pPr>
            <a:lvl3pPr indent="0" lvl="2" marL="0" algn="r">
              <a:spcBef>
                <a:spcPts val="0"/>
              </a:spcBef>
              <a:spcAft>
                <a:spcPts val="0"/>
              </a:spcAft>
              <a:buNone/>
              <a:defRPr b="0" i="0" sz="900" u="none" cap="none" strike="noStrike">
                <a:solidFill>
                  <a:schemeClr val="accent3"/>
                </a:solidFill>
                <a:latin typeface="Arial"/>
                <a:ea typeface="Arial"/>
                <a:cs typeface="Arial"/>
                <a:sym typeface="Arial"/>
              </a:defRPr>
            </a:lvl3pPr>
            <a:lvl4pPr indent="0" lvl="3" marL="0" algn="r">
              <a:spcBef>
                <a:spcPts val="0"/>
              </a:spcBef>
              <a:spcAft>
                <a:spcPts val="0"/>
              </a:spcAft>
              <a:buNone/>
              <a:defRPr b="0" i="0" sz="900" u="none" cap="none" strike="noStrike">
                <a:solidFill>
                  <a:schemeClr val="accent3"/>
                </a:solidFill>
                <a:latin typeface="Arial"/>
                <a:ea typeface="Arial"/>
                <a:cs typeface="Arial"/>
                <a:sym typeface="Arial"/>
              </a:defRPr>
            </a:lvl4pPr>
            <a:lvl5pPr indent="0" lvl="4" marL="0" algn="r">
              <a:spcBef>
                <a:spcPts val="0"/>
              </a:spcBef>
              <a:spcAft>
                <a:spcPts val="0"/>
              </a:spcAft>
              <a:buNone/>
              <a:defRPr b="0" i="0" sz="900" u="none" cap="none" strike="noStrike">
                <a:solidFill>
                  <a:schemeClr val="accent3"/>
                </a:solidFill>
                <a:latin typeface="Arial"/>
                <a:ea typeface="Arial"/>
                <a:cs typeface="Arial"/>
                <a:sym typeface="Arial"/>
              </a:defRPr>
            </a:lvl5pPr>
            <a:lvl6pPr indent="0" lvl="5" marL="0" algn="r">
              <a:spcBef>
                <a:spcPts val="0"/>
              </a:spcBef>
              <a:spcAft>
                <a:spcPts val="0"/>
              </a:spcAft>
              <a:buNone/>
              <a:defRPr b="0" i="0" sz="900" u="none" cap="none" strike="noStrike">
                <a:solidFill>
                  <a:schemeClr val="accent3"/>
                </a:solidFill>
                <a:latin typeface="Arial"/>
                <a:ea typeface="Arial"/>
                <a:cs typeface="Arial"/>
                <a:sym typeface="Arial"/>
              </a:defRPr>
            </a:lvl6pPr>
            <a:lvl7pPr indent="0" lvl="6" marL="0" algn="r">
              <a:spcBef>
                <a:spcPts val="0"/>
              </a:spcBef>
              <a:spcAft>
                <a:spcPts val="0"/>
              </a:spcAft>
              <a:buNone/>
              <a:defRPr b="0" i="0" sz="900" u="none" cap="none" strike="noStrike">
                <a:solidFill>
                  <a:schemeClr val="accent3"/>
                </a:solidFill>
                <a:latin typeface="Arial"/>
                <a:ea typeface="Arial"/>
                <a:cs typeface="Arial"/>
                <a:sym typeface="Arial"/>
              </a:defRPr>
            </a:lvl7pPr>
            <a:lvl8pPr indent="0" lvl="7" marL="0" algn="r">
              <a:spcBef>
                <a:spcPts val="0"/>
              </a:spcBef>
              <a:spcAft>
                <a:spcPts val="0"/>
              </a:spcAft>
              <a:buNone/>
              <a:defRPr b="0" i="0" sz="900" u="none" cap="none" strike="noStrike">
                <a:solidFill>
                  <a:schemeClr val="accent3"/>
                </a:solidFill>
                <a:latin typeface="Arial"/>
                <a:ea typeface="Arial"/>
                <a:cs typeface="Arial"/>
                <a:sym typeface="Arial"/>
              </a:defRPr>
            </a:lvl8pPr>
            <a:lvl9pPr indent="0" lvl="8" marL="0" algn="r">
              <a:spcBef>
                <a:spcPts val="0"/>
              </a:spcBef>
              <a:spcAft>
                <a:spcPts val="0"/>
              </a:spcAft>
              <a:buNone/>
              <a:defRPr b="0" i="0" sz="9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 name="Shape 35"/>
        <p:cNvGrpSpPr/>
        <p:nvPr/>
      </p:nvGrpSpPr>
      <p:grpSpPr>
        <a:xfrm>
          <a:off x="0" y="0"/>
          <a:ext cx="0" cy="0"/>
          <a:chOff x="0" y="0"/>
          <a:chExt cx="0" cy="0"/>
        </a:xfrm>
      </p:grpSpPr>
      <p:sp>
        <p:nvSpPr>
          <p:cNvPr id="36" name="Google Shape;36;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540"/>
              </a:spcBef>
              <a:spcAft>
                <a:spcPts val="0"/>
              </a:spcAft>
              <a:buSzPts val="1800"/>
              <a:buChar char="▪"/>
              <a:defRPr/>
            </a:lvl1pPr>
            <a:lvl2pPr indent="-342900" lvl="1" marL="914400" algn="l">
              <a:lnSpc>
                <a:spcPct val="90000"/>
              </a:lnSpc>
              <a:spcBef>
                <a:spcPts val="540"/>
              </a:spcBef>
              <a:spcAft>
                <a:spcPts val="0"/>
              </a:spcAft>
              <a:buSzPts val="1800"/>
              <a:buChar char="▪"/>
              <a:defRPr/>
            </a:lvl2pPr>
            <a:lvl3pPr indent="-342900" lvl="2" marL="1371600" algn="l">
              <a:lnSpc>
                <a:spcPct val="90000"/>
              </a:lnSpc>
              <a:spcBef>
                <a:spcPts val="540"/>
              </a:spcBef>
              <a:spcAft>
                <a:spcPts val="0"/>
              </a:spcAft>
              <a:buSzPts val="1800"/>
              <a:buChar char="▪"/>
              <a:defRPr/>
            </a:lvl3pPr>
            <a:lvl4pPr indent="-342900" lvl="3" marL="1828800" algn="l">
              <a:lnSpc>
                <a:spcPct val="90000"/>
              </a:lnSpc>
              <a:spcBef>
                <a:spcPts val="540"/>
              </a:spcBef>
              <a:spcAft>
                <a:spcPts val="0"/>
              </a:spcAft>
              <a:buSzPts val="1800"/>
              <a:buChar char="▪"/>
              <a:defRPr/>
            </a:lvl4pPr>
            <a:lvl5pPr indent="-342900" lvl="4" marL="2286000" algn="l">
              <a:lnSpc>
                <a:spcPct val="90000"/>
              </a:lnSpc>
              <a:spcBef>
                <a:spcPts val="540"/>
              </a:spcBef>
              <a:spcAft>
                <a:spcPts val="0"/>
              </a:spcAft>
              <a:buSzPts val="1800"/>
              <a:buChar char="▪"/>
              <a:defRPr/>
            </a:lvl5pPr>
            <a:lvl6pPr indent="-342900" lvl="5" marL="2743200" algn="l">
              <a:lnSpc>
                <a:spcPct val="90000"/>
              </a:lnSpc>
              <a:spcBef>
                <a:spcPts val="540"/>
              </a:spcBef>
              <a:spcAft>
                <a:spcPts val="0"/>
              </a:spcAft>
              <a:buSzPts val="1800"/>
              <a:buChar char="▪"/>
              <a:defRPr/>
            </a:lvl6pPr>
            <a:lvl7pPr indent="-342900" lvl="6" marL="3200400" algn="l">
              <a:lnSpc>
                <a:spcPct val="90000"/>
              </a:lnSpc>
              <a:spcBef>
                <a:spcPts val="540"/>
              </a:spcBef>
              <a:spcAft>
                <a:spcPts val="0"/>
              </a:spcAft>
              <a:buSzPts val="1800"/>
              <a:buChar char="▪"/>
              <a:defRPr/>
            </a:lvl7pPr>
            <a:lvl8pPr indent="-342900" lvl="7" marL="3657600" algn="l">
              <a:lnSpc>
                <a:spcPct val="90000"/>
              </a:lnSpc>
              <a:spcBef>
                <a:spcPts val="540"/>
              </a:spcBef>
              <a:spcAft>
                <a:spcPts val="0"/>
              </a:spcAft>
              <a:buSzPts val="1800"/>
              <a:buChar char="▪"/>
              <a:defRPr/>
            </a:lvl8pPr>
            <a:lvl9pPr indent="-342900" lvl="8" marL="4114800" algn="l">
              <a:lnSpc>
                <a:spcPct val="90000"/>
              </a:lnSpc>
              <a:spcBef>
                <a:spcPts val="540"/>
              </a:spcBef>
              <a:spcAft>
                <a:spcPts val="0"/>
              </a:spcAft>
              <a:buSzPts val="1800"/>
              <a:buChar char="▪"/>
              <a:defRPr/>
            </a:lvl9pPr>
          </a:lstStyle>
          <a:p/>
        </p:txBody>
      </p:sp>
      <p:sp>
        <p:nvSpPr>
          <p:cNvPr id="37" name="Google Shape;37;p52"/>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2"/>
          <p:cNvSpPr txBox="1"/>
          <p:nvPr>
            <p:ph idx="10" type="dt"/>
          </p:nvPr>
        </p:nvSpPr>
        <p:spPr>
          <a:xfrm>
            <a:off x="838200" y="6356351"/>
            <a:ext cx="3276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2"/>
          <p:cNvSpPr txBox="1"/>
          <p:nvPr>
            <p:ph idx="11" type="ftr"/>
          </p:nvPr>
        </p:nvSpPr>
        <p:spPr>
          <a:xfrm>
            <a:off x="4648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52"/>
          <p:cNvSpPr txBox="1"/>
          <p:nvPr>
            <p:ph idx="12" type="sldNum"/>
          </p:nvPr>
        </p:nvSpPr>
        <p:spPr>
          <a:xfrm>
            <a:off x="8077200" y="6356351"/>
            <a:ext cx="3276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900" u="none" cap="none" strike="noStrike">
                <a:solidFill>
                  <a:schemeClr val="accent3"/>
                </a:solidFill>
                <a:latin typeface="Arial"/>
                <a:ea typeface="Arial"/>
                <a:cs typeface="Arial"/>
                <a:sym typeface="Arial"/>
              </a:defRPr>
            </a:lvl1pPr>
            <a:lvl2pPr indent="0" lvl="1" marL="0" algn="r">
              <a:spcBef>
                <a:spcPts val="0"/>
              </a:spcBef>
              <a:spcAft>
                <a:spcPts val="0"/>
              </a:spcAft>
              <a:buNone/>
              <a:defRPr b="0" i="0" sz="900" u="none" cap="none" strike="noStrike">
                <a:solidFill>
                  <a:schemeClr val="accent3"/>
                </a:solidFill>
                <a:latin typeface="Arial"/>
                <a:ea typeface="Arial"/>
                <a:cs typeface="Arial"/>
                <a:sym typeface="Arial"/>
              </a:defRPr>
            </a:lvl2pPr>
            <a:lvl3pPr indent="0" lvl="2" marL="0" algn="r">
              <a:spcBef>
                <a:spcPts val="0"/>
              </a:spcBef>
              <a:spcAft>
                <a:spcPts val="0"/>
              </a:spcAft>
              <a:buNone/>
              <a:defRPr b="0" i="0" sz="900" u="none" cap="none" strike="noStrike">
                <a:solidFill>
                  <a:schemeClr val="accent3"/>
                </a:solidFill>
                <a:latin typeface="Arial"/>
                <a:ea typeface="Arial"/>
                <a:cs typeface="Arial"/>
                <a:sym typeface="Arial"/>
              </a:defRPr>
            </a:lvl3pPr>
            <a:lvl4pPr indent="0" lvl="3" marL="0" algn="r">
              <a:spcBef>
                <a:spcPts val="0"/>
              </a:spcBef>
              <a:spcAft>
                <a:spcPts val="0"/>
              </a:spcAft>
              <a:buNone/>
              <a:defRPr b="0" i="0" sz="900" u="none" cap="none" strike="noStrike">
                <a:solidFill>
                  <a:schemeClr val="accent3"/>
                </a:solidFill>
                <a:latin typeface="Arial"/>
                <a:ea typeface="Arial"/>
                <a:cs typeface="Arial"/>
                <a:sym typeface="Arial"/>
              </a:defRPr>
            </a:lvl4pPr>
            <a:lvl5pPr indent="0" lvl="4" marL="0" algn="r">
              <a:spcBef>
                <a:spcPts val="0"/>
              </a:spcBef>
              <a:spcAft>
                <a:spcPts val="0"/>
              </a:spcAft>
              <a:buNone/>
              <a:defRPr b="0" i="0" sz="900" u="none" cap="none" strike="noStrike">
                <a:solidFill>
                  <a:schemeClr val="accent3"/>
                </a:solidFill>
                <a:latin typeface="Arial"/>
                <a:ea typeface="Arial"/>
                <a:cs typeface="Arial"/>
                <a:sym typeface="Arial"/>
              </a:defRPr>
            </a:lvl5pPr>
            <a:lvl6pPr indent="0" lvl="5" marL="0" algn="r">
              <a:spcBef>
                <a:spcPts val="0"/>
              </a:spcBef>
              <a:spcAft>
                <a:spcPts val="0"/>
              </a:spcAft>
              <a:buNone/>
              <a:defRPr b="0" i="0" sz="900" u="none" cap="none" strike="noStrike">
                <a:solidFill>
                  <a:schemeClr val="accent3"/>
                </a:solidFill>
                <a:latin typeface="Arial"/>
                <a:ea typeface="Arial"/>
                <a:cs typeface="Arial"/>
                <a:sym typeface="Arial"/>
              </a:defRPr>
            </a:lvl6pPr>
            <a:lvl7pPr indent="0" lvl="6" marL="0" algn="r">
              <a:spcBef>
                <a:spcPts val="0"/>
              </a:spcBef>
              <a:spcAft>
                <a:spcPts val="0"/>
              </a:spcAft>
              <a:buNone/>
              <a:defRPr b="0" i="0" sz="900" u="none" cap="none" strike="noStrike">
                <a:solidFill>
                  <a:schemeClr val="accent3"/>
                </a:solidFill>
                <a:latin typeface="Arial"/>
                <a:ea typeface="Arial"/>
                <a:cs typeface="Arial"/>
                <a:sym typeface="Arial"/>
              </a:defRPr>
            </a:lvl7pPr>
            <a:lvl8pPr indent="0" lvl="7" marL="0" algn="r">
              <a:spcBef>
                <a:spcPts val="0"/>
              </a:spcBef>
              <a:spcAft>
                <a:spcPts val="0"/>
              </a:spcAft>
              <a:buNone/>
              <a:defRPr b="0" i="0" sz="900" u="none" cap="none" strike="noStrike">
                <a:solidFill>
                  <a:schemeClr val="accent3"/>
                </a:solidFill>
                <a:latin typeface="Arial"/>
                <a:ea typeface="Arial"/>
                <a:cs typeface="Arial"/>
                <a:sym typeface="Arial"/>
              </a:defRPr>
            </a:lvl8pPr>
            <a:lvl9pPr indent="0" lvl="8" marL="0" algn="r">
              <a:spcBef>
                <a:spcPts val="0"/>
              </a:spcBef>
              <a:spcAft>
                <a:spcPts val="0"/>
              </a:spcAft>
              <a:buNone/>
              <a:defRPr b="0" i="0" sz="9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
        <p:nvSpPr>
          <p:cNvPr id="42" name="Google Shape;42;p53"/>
          <p:cNvSpPr txBox="1"/>
          <p:nvPr>
            <p:ph idx="10" type="dt"/>
          </p:nvPr>
        </p:nvSpPr>
        <p:spPr>
          <a:xfrm>
            <a:off x="838200" y="6356351"/>
            <a:ext cx="3276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3"/>
          <p:cNvSpPr txBox="1"/>
          <p:nvPr>
            <p:ph idx="11" type="ftr"/>
          </p:nvPr>
        </p:nvSpPr>
        <p:spPr>
          <a:xfrm>
            <a:off x="4648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53"/>
          <p:cNvSpPr txBox="1"/>
          <p:nvPr>
            <p:ph idx="12" type="sldNum"/>
          </p:nvPr>
        </p:nvSpPr>
        <p:spPr>
          <a:xfrm>
            <a:off x="8077200" y="6356351"/>
            <a:ext cx="3276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900" u="none" cap="none" strike="noStrike">
                <a:solidFill>
                  <a:schemeClr val="accent3"/>
                </a:solidFill>
                <a:latin typeface="Arial"/>
                <a:ea typeface="Arial"/>
                <a:cs typeface="Arial"/>
                <a:sym typeface="Arial"/>
              </a:defRPr>
            </a:lvl1pPr>
            <a:lvl2pPr indent="0" lvl="1" marL="0" algn="r">
              <a:spcBef>
                <a:spcPts val="0"/>
              </a:spcBef>
              <a:spcAft>
                <a:spcPts val="0"/>
              </a:spcAft>
              <a:buNone/>
              <a:defRPr b="0" i="0" sz="900" u="none" cap="none" strike="noStrike">
                <a:solidFill>
                  <a:schemeClr val="accent3"/>
                </a:solidFill>
                <a:latin typeface="Arial"/>
                <a:ea typeface="Arial"/>
                <a:cs typeface="Arial"/>
                <a:sym typeface="Arial"/>
              </a:defRPr>
            </a:lvl2pPr>
            <a:lvl3pPr indent="0" lvl="2" marL="0" algn="r">
              <a:spcBef>
                <a:spcPts val="0"/>
              </a:spcBef>
              <a:spcAft>
                <a:spcPts val="0"/>
              </a:spcAft>
              <a:buNone/>
              <a:defRPr b="0" i="0" sz="900" u="none" cap="none" strike="noStrike">
                <a:solidFill>
                  <a:schemeClr val="accent3"/>
                </a:solidFill>
                <a:latin typeface="Arial"/>
                <a:ea typeface="Arial"/>
                <a:cs typeface="Arial"/>
                <a:sym typeface="Arial"/>
              </a:defRPr>
            </a:lvl3pPr>
            <a:lvl4pPr indent="0" lvl="3" marL="0" algn="r">
              <a:spcBef>
                <a:spcPts val="0"/>
              </a:spcBef>
              <a:spcAft>
                <a:spcPts val="0"/>
              </a:spcAft>
              <a:buNone/>
              <a:defRPr b="0" i="0" sz="900" u="none" cap="none" strike="noStrike">
                <a:solidFill>
                  <a:schemeClr val="accent3"/>
                </a:solidFill>
                <a:latin typeface="Arial"/>
                <a:ea typeface="Arial"/>
                <a:cs typeface="Arial"/>
                <a:sym typeface="Arial"/>
              </a:defRPr>
            </a:lvl4pPr>
            <a:lvl5pPr indent="0" lvl="4" marL="0" algn="r">
              <a:spcBef>
                <a:spcPts val="0"/>
              </a:spcBef>
              <a:spcAft>
                <a:spcPts val="0"/>
              </a:spcAft>
              <a:buNone/>
              <a:defRPr b="0" i="0" sz="900" u="none" cap="none" strike="noStrike">
                <a:solidFill>
                  <a:schemeClr val="accent3"/>
                </a:solidFill>
                <a:latin typeface="Arial"/>
                <a:ea typeface="Arial"/>
                <a:cs typeface="Arial"/>
                <a:sym typeface="Arial"/>
              </a:defRPr>
            </a:lvl5pPr>
            <a:lvl6pPr indent="0" lvl="5" marL="0" algn="r">
              <a:spcBef>
                <a:spcPts val="0"/>
              </a:spcBef>
              <a:spcAft>
                <a:spcPts val="0"/>
              </a:spcAft>
              <a:buNone/>
              <a:defRPr b="0" i="0" sz="900" u="none" cap="none" strike="noStrike">
                <a:solidFill>
                  <a:schemeClr val="accent3"/>
                </a:solidFill>
                <a:latin typeface="Arial"/>
                <a:ea typeface="Arial"/>
                <a:cs typeface="Arial"/>
                <a:sym typeface="Arial"/>
              </a:defRPr>
            </a:lvl6pPr>
            <a:lvl7pPr indent="0" lvl="6" marL="0" algn="r">
              <a:spcBef>
                <a:spcPts val="0"/>
              </a:spcBef>
              <a:spcAft>
                <a:spcPts val="0"/>
              </a:spcAft>
              <a:buNone/>
              <a:defRPr b="0" i="0" sz="900" u="none" cap="none" strike="noStrike">
                <a:solidFill>
                  <a:schemeClr val="accent3"/>
                </a:solidFill>
                <a:latin typeface="Arial"/>
                <a:ea typeface="Arial"/>
                <a:cs typeface="Arial"/>
                <a:sym typeface="Arial"/>
              </a:defRPr>
            </a:lvl7pPr>
            <a:lvl8pPr indent="0" lvl="7" marL="0" algn="r">
              <a:spcBef>
                <a:spcPts val="0"/>
              </a:spcBef>
              <a:spcAft>
                <a:spcPts val="0"/>
              </a:spcAft>
              <a:buNone/>
              <a:defRPr b="0" i="0" sz="900" u="none" cap="none" strike="noStrike">
                <a:solidFill>
                  <a:schemeClr val="accent3"/>
                </a:solidFill>
                <a:latin typeface="Arial"/>
                <a:ea typeface="Arial"/>
                <a:cs typeface="Arial"/>
                <a:sym typeface="Arial"/>
              </a:defRPr>
            </a:lvl8pPr>
            <a:lvl9pPr indent="0" lvl="8" marL="0" algn="r">
              <a:spcBef>
                <a:spcPts val="0"/>
              </a:spcBef>
              <a:spcAft>
                <a:spcPts val="0"/>
              </a:spcAft>
              <a:buNone/>
              <a:defRPr b="0" i="0" sz="9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sp>
        <p:nvSpPr>
          <p:cNvPr id="46" name="Google Shape;46;p54"/>
          <p:cNvSpPr txBox="1"/>
          <p:nvPr>
            <p:ph idx="1"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61950" lvl="0" marL="457200" algn="l">
              <a:lnSpc>
                <a:spcPct val="90000"/>
              </a:lnSpc>
              <a:spcBef>
                <a:spcPts val="630"/>
              </a:spcBef>
              <a:spcAft>
                <a:spcPts val="0"/>
              </a:spcAft>
              <a:buSzPts val="2100"/>
              <a:buChar char="▪"/>
              <a:defRPr sz="2100"/>
            </a:lvl1pPr>
            <a:lvl2pPr indent="-342900" lvl="1" marL="914400" algn="l">
              <a:lnSpc>
                <a:spcPct val="90000"/>
              </a:lnSpc>
              <a:spcBef>
                <a:spcPts val="540"/>
              </a:spcBef>
              <a:spcAft>
                <a:spcPts val="0"/>
              </a:spcAft>
              <a:buSzPts val="1800"/>
              <a:buChar char="▪"/>
              <a:defRPr sz="1800"/>
            </a:lvl2pPr>
            <a:lvl3pPr indent="-323850" lvl="2" marL="1371600" algn="l">
              <a:lnSpc>
                <a:spcPct val="90000"/>
              </a:lnSpc>
              <a:spcBef>
                <a:spcPts val="450"/>
              </a:spcBef>
              <a:spcAft>
                <a:spcPts val="0"/>
              </a:spcAft>
              <a:buSzPts val="1500"/>
              <a:buChar char="▪"/>
              <a:defRPr sz="1500"/>
            </a:lvl3pPr>
            <a:lvl4pPr indent="-314325" lvl="3" marL="1828800" algn="l">
              <a:lnSpc>
                <a:spcPct val="90000"/>
              </a:lnSpc>
              <a:spcBef>
                <a:spcPts val="405"/>
              </a:spcBef>
              <a:spcAft>
                <a:spcPts val="0"/>
              </a:spcAft>
              <a:buSzPts val="1350"/>
              <a:buChar char="▪"/>
              <a:defRPr sz="1350"/>
            </a:lvl4pPr>
            <a:lvl5pPr indent="-314325" lvl="4" marL="2286000" algn="l">
              <a:lnSpc>
                <a:spcPct val="90000"/>
              </a:lnSpc>
              <a:spcBef>
                <a:spcPts val="405"/>
              </a:spcBef>
              <a:spcAft>
                <a:spcPts val="0"/>
              </a:spcAft>
              <a:buSzPts val="1350"/>
              <a:buChar char="▪"/>
              <a:defRPr sz="1350"/>
            </a:lvl5pPr>
            <a:lvl6pPr indent="-314325" lvl="5" marL="2743200" algn="l">
              <a:lnSpc>
                <a:spcPct val="90000"/>
              </a:lnSpc>
              <a:spcBef>
                <a:spcPts val="405"/>
              </a:spcBef>
              <a:spcAft>
                <a:spcPts val="0"/>
              </a:spcAft>
              <a:buSzPts val="1350"/>
              <a:buChar char="▪"/>
              <a:defRPr sz="1350"/>
            </a:lvl6pPr>
            <a:lvl7pPr indent="-314325" lvl="6" marL="3200400" algn="l">
              <a:lnSpc>
                <a:spcPct val="90000"/>
              </a:lnSpc>
              <a:spcBef>
                <a:spcPts val="405"/>
              </a:spcBef>
              <a:spcAft>
                <a:spcPts val="0"/>
              </a:spcAft>
              <a:buSzPts val="1350"/>
              <a:buChar char="▪"/>
              <a:defRPr sz="1350"/>
            </a:lvl7pPr>
            <a:lvl8pPr indent="-314325" lvl="7" marL="3657600" algn="l">
              <a:lnSpc>
                <a:spcPct val="90000"/>
              </a:lnSpc>
              <a:spcBef>
                <a:spcPts val="405"/>
              </a:spcBef>
              <a:spcAft>
                <a:spcPts val="0"/>
              </a:spcAft>
              <a:buSzPts val="1350"/>
              <a:buChar char="▪"/>
              <a:defRPr sz="1350"/>
            </a:lvl8pPr>
            <a:lvl9pPr indent="-314325" lvl="8" marL="4114800" algn="l">
              <a:lnSpc>
                <a:spcPct val="90000"/>
              </a:lnSpc>
              <a:spcBef>
                <a:spcPts val="405"/>
              </a:spcBef>
              <a:spcAft>
                <a:spcPts val="0"/>
              </a:spcAft>
              <a:buSzPts val="1350"/>
              <a:buChar char="▪"/>
              <a:defRPr sz="1350"/>
            </a:lvl9pPr>
          </a:lstStyle>
          <a:p/>
        </p:txBody>
      </p:sp>
      <p:sp>
        <p:nvSpPr>
          <p:cNvPr id="47" name="Google Shape;47;p54"/>
          <p:cNvSpPr txBox="1"/>
          <p:nvPr>
            <p:ph idx="2"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61950" lvl="0" marL="457200" algn="l">
              <a:lnSpc>
                <a:spcPct val="90000"/>
              </a:lnSpc>
              <a:spcBef>
                <a:spcPts val="630"/>
              </a:spcBef>
              <a:spcAft>
                <a:spcPts val="0"/>
              </a:spcAft>
              <a:buSzPts val="2100"/>
              <a:buChar char="▪"/>
              <a:defRPr sz="2100"/>
            </a:lvl1pPr>
            <a:lvl2pPr indent="-342900" lvl="1" marL="914400" algn="l">
              <a:lnSpc>
                <a:spcPct val="90000"/>
              </a:lnSpc>
              <a:spcBef>
                <a:spcPts val="540"/>
              </a:spcBef>
              <a:spcAft>
                <a:spcPts val="0"/>
              </a:spcAft>
              <a:buSzPts val="1800"/>
              <a:buChar char="▪"/>
              <a:defRPr sz="1800"/>
            </a:lvl2pPr>
            <a:lvl3pPr indent="-323850" lvl="2" marL="1371600" algn="l">
              <a:lnSpc>
                <a:spcPct val="90000"/>
              </a:lnSpc>
              <a:spcBef>
                <a:spcPts val="450"/>
              </a:spcBef>
              <a:spcAft>
                <a:spcPts val="0"/>
              </a:spcAft>
              <a:buSzPts val="1500"/>
              <a:buChar char="▪"/>
              <a:defRPr sz="1500"/>
            </a:lvl3pPr>
            <a:lvl4pPr indent="-314325" lvl="3" marL="1828800" algn="l">
              <a:lnSpc>
                <a:spcPct val="90000"/>
              </a:lnSpc>
              <a:spcBef>
                <a:spcPts val="405"/>
              </a:spcBef>
              <a:spcAft>
                <a:spcPts val="0"/>
              </a:spcAft>
              <a:buSzPts val="1350"/>
              <a:buChar char="▪"/>
              <a:defRPr sz="1350"/>
            </a:lvl4pPr>
            <a:lvl5pPr indent="-314325" lvl="4" marL="2286000" algn="l">
              <a:lnSpc>
                <a:spcPct val="90000"/>
              </a:lnSpc>
              <a:spcBef>
                <a:spcPts val="405"/>
              </a:spcBef>
              <a:spcAft>
                <a:spcPts val="0"/>
              </a:spcAft>
              <a:buSzPts val="1350"/>
              <a:buChar char="▪"/>
              <a:defRPr sz="1350"/>
            </a:lvl5pPr>
            <a:lvl6pPr indent="-314325" lvl="5" marL="2743200" algn="l">
              <a:lnSpc>
                <a:spcPct val="90000"/>
              </a:lnSpc>
              <a:spcBef>
                <a:spcPts val="405"/>
              </a:spcBef>
              <a:spcAft>
                <a:spcPts val="0"/>
              </a:spcAft>
              <a:buSzPts val="1350"/>
              <a:buChar char="▪"/>
              <a:defRPr sz="1350"/>
            </a:lvl6pPr>
            <a:lvl7pPr indent="-314325" lvl="6" marL="3200400" algn="l">
              <a:lnSpc>
                <a:spcPct val="90000"/>
              </a:lnSpc>
              <a:spcBef>
                <a:spcPts val="405"/>
              </a:spcBef>
              <a:spcAft>
                <a:spcPts val="0"/>
              </a:spcAft>
              <a:buSzPts val="1350"/>
              <a:buChar char="▪"/>
              <a:defRPr sz="1350"/>
            </a:lvl7pPr>
            <a:lvl8pPr indent="-314325" lvl="7" marL="3657600" algn="l">
              <a:lnSpc>
                <a:spcPct val="90000"/>
              </a:lnSpc>
              <a:spcBef>
                <a:spcPts val="405"/>
              </a:spcBef>
              <a:spcAft>
                <a:spcPts val="0"/>
              </a:spcAft>
              <a:buSzPts val="1350"/>
              <a:buChar char="▪"/>
              <a:defRPr sz="1350"/>
            </a:lvl8pPr>
            <a:lvl9pPr indent="-314325" lvl="8" marL="4114800" algn="l">
              <a:lnSpc>
                <a:spcPct val="90000"/>
              </a:lnSpc>
              <a:spcBef>
                <a:spcPts val="405"/>
              </a:spcBef>
              <a:spcAft>
                <a:spcPts val="0"/>
              </a:spcAft>
              <a:buSzPts val="1350"/>
              <a:buChar char="▪"/>
              <a:defRPr sz="1350"/>
            </a:lvl9pPr>
          </a:lstStyle>
          <a:p/>
        </p:txBody>
      </p:sp>
      <p:sp>
        <p:nvSpPr>
          <p:cNvPr id="48" name="Google Shape;48;p54"/>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54"/>
          <p:cNvSpPr txBox="1"/>
          <p:nvPr>
            <p:ph idx="10" type="dt"/>
          </p:nvPr>
        </p:nvSpPr>
        <p:spPr>
          <a:xfrm>
            <a:off x="838200" y="6356351"/>
            <a:ext cx="3276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54"/>
          <p:cNvSpPr txBox="1"/>
          <p:nvPr>
            <p:ph idx="11" type="ftr"/>
          </p:nvPr>
        </p:nvSpPr>
        <p:spPr>
          <a:xfrm>
            <a:off x="4648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54"/>
          <p:cNvSpPr txBox="1"/>
          <p:nvPr>
            <p:ph idx="12" type="sldNum"/>
          </p:nvPr>
        </p:nvSpPr>
        <p:spPr>
          <a:xfrm>
            <a:off x="8077200" y="6356351"/>
            <a:ext cx="3276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900" u="none" cap="none" strike="noStrike">
                <a:solidFill>
                  <a:schemeClr val="accent3"/>
                </a:solidFill>
                <a:latin typeface="Arial"/>
                <a:ea typeface="Arial"/>
                <a:cs typeface="Arial"/>
                <a:sym typeface="Arial"/>
              </a:defRPr>
            </a:lvl1pPr>
            <a:lvl2pPr indent="0" lvl="1" marL="0" algn="r">
              <a:spcBef>
                <a:spcPts val="0"/>
              </a:spcBef>
              <a:spcAft>
                <a:spcPts val="0"/>
              </a:spcAft>
              <a:buNone/>
              <a:defRPr b="0" i="0" sz="900" u="none" cap="none" strike="noStrike">
                <a:solidFill>
                  <a:schemeClr val="accent3"/>
                </a:solidFill>
                <a:latin typeface="Arial"/>
                <a:ea typeface="Arial"/>
                <a:cs typeface="Arial"/>
                <a:sym typeface="Arial"/>
              </a:defRPr>
            </a:lvl2pPr>
            <a:lvl3pPr indent="0" lvl="2" marL="0" algn="r">
              <a:spcBef>
                <a:spcPts val="0"/>
              </a:spcBef>
              <a:spcAft>
                <a:spcPts val="0"/>
              </a:spcAft>
              <a:buNone/>
              <a:defRPr b="0" i="0" sz="900" u="none" cap="none" strike="noStrike">
                <a:solidFill>
                  <a:schemeClr val="accent3"/>
                </a:solidFill>
                <a:latin typeface="Arial"/>
                <a:ea typeface="Arial"/>
                <a:cs typeface="Arial"/>
                <a:sym typeface="Arial"/>
              </a:defRPr>
            </a:lvl3pPr>
            <a:lvl4pPr indent="0" lvl="3" marL="0" algn="r">
              <a:spcBef>
                <a:spcPts val="0"/>
              </a:spcBef>
              <a:spcAft>
                <a:spcPts val="0"/>
              </a:spcAft>
              <a:buNone/>
              <a:defRPr b="0" i="0" sz="900" u="none" cap="none" strike="noStrike">
                <a:solidFill>
                  <a:schemeClr val="accent3"/>
                </a:solidFill>
                <a:latin typeface="Arial"/>
                <a:ea typeface="Arial"/>
                <a:cs typeface="Arial"/>
                <a:sym typeface="Arial"/>
              </a:defRPr>
            </a:lvl4pPr>
            <a:lvl5pPr indent="0" lvl="4" marL="0" algn="r">
              <a:spcBef>
                <a:spcPts val="0"/>
              </a:spcBef>
              <a:spcAft>
                <a:spcPts val="0"/>
              </a:spcAft>
              <a:buNone/>
              <a:defRPr b="0" i="0" sz="900" u="none" cap="none" strike="noStrike">
                <a:solidFill>
                  <a:schemeClr val="accent3"/>
                </a:solidFill>
                <a:latin typeface="Arial"/>
                <a:ea typeface="Arial"/>
                <a:cs typeface="Arial"/>
                <a:sym typeface="Arial"/>
              </a:defRPr>
            </a:lvl5pPr>
            <a:lvl6pPr indent="0" lvl="5" marL="0" algn="r">
              <a:spcBef>
                <a:spcPts val="0"/>
              </a:spcBef>
              <a:spcAft>
                <a:spcPts val="0"/>
              </a:spcAft>
              <a:buNone/>
              <a:defRPr b="0" i="0" sz="900" u="none" cap="none" strike="noStrike">
                <a:solidFill>
                  <a:schemeClr val="accent3"/>
                </a:solidFill>
                <a:latin typeface="Arial"/>
                <a:ea typeface="Arial"/>
                <a:cs typeface="Arial"/>
                <a:sym typeface="Arial"/>
              </a:defRPr>
            </a:lvl6pPr>
            <a:lvl7pPr indent="0" lvl="6" marL="0" algn="r">
              <a:spcBef>
                <a:spcPts val="0"/>
              </a:spcBef>
              <a:spcAft>
                <a:spcPts val="0"/>
              </a:spcAft>
              <a:buNone/>
              <a:defRPr b="0" i="0" sz="900" u="none" cap="none" strike="noStrike">
                <a:solidFill>
                  <a:schemeClr val="accent3"/>
                </a:solidFill>
                <a:latin typeface="Arial"/>
                <a:ea typeface="Arial"/>
                <a:cs typeface="Arial"/>
                <a:sym typeface="Arial"/>
              </a:defRPr>
            </a:lvl7pPr>
            <a:lvl8pPr indent="0" lvl="7" marL="0" algn="r">
              <a:spcBef>
                <a:spcPts val="0"/>
              </a:spcBef>
              <a:spcAft>
                <a:spcPts val="0"/>
              </a:spcAft>
              <a:buNone/>
              <a:defRPr b="0" i="0" sz="900" u="none" cap="none" strike="noStrike">
                <a:solidFill>
                  <a:schemeClr val="accent3"/>
                </a:solidFill>
                <a:latin typeface="Arial"/>
                <a:ea typeface="Arial"/>
                <a:cs typeface="Arial"/>
                <a:sym typeface="Arial"/>
              </a:defRPr>
            </a:lvl8pPr>
            <a:lvl9pPr indent="0" lvl="8" marL="0" algn="r">
              <a:spcBef>
                <a:spcPts val="0"/>
              </a:spcBef>
              <a:spcAft>
                <a:spcPts val="0"/>
              </a:spcAft>
              <a:buNone/>
              <a:defRPr b="0" i="0" sz="9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55"/>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55"/>
          <p:cNvSpPr txBox="1"/>
          <p:nvPr>
            <p:ph idx="10" type="dt"/>
          </p:nvPr>
        </p:nvSpPr>
        <p:spPr>
          <a:xfrm>
            <a:off x="838200" y="6356351"/>
            <a:ext cx="3276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55"/>
          <p:cNvSpPr txBox="1"/>
          <p:nvPr>
            <p:ph idx="11" type="ftr"/>
          </p:nvPr>
        </p:nvSpPr>
        <p:spPr>
          <a:xfrm>
            <a:off x="4648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5"/>
          <p:cNvSpPr txBox="1"/>
          <p:nvPr>
            <p:ph idx="12" type="sldNum"/>
          </p:nvPr>
        </p:nvSpPr>
        <p:spPr>
          <a:xfrm>
            <a:off x="8077200" y="6356351"/>
            <a:ext cx="3276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900" u="none" cap="none" strike="noStrike">
                <a:solidFill>
                  <a:schemeClr val="accent3"/>
                </a:solidFill>
                <a:latin typeface="Arial"/>
                <a:ea typeface="Arial"/>
                <a:cs typeface="Arial"/>
                <a:sym typeface="Arial"/>
              </a:defRPr>
            </a:lvl1pPr>
            <a:lvl2pPr indent="0" lvl="1" marL="0" algn="r">
              <a:spcBef>
                <a:spcPts val="0"/>
              </a:spcBef>
              <a:spcAft>
                <a:spcPts val="0"/>
              </a:spcAft>
              <a:buNone/>
              <a:defRPr b="0" i="0" sz="900" u="none" cap="none" strike="noStrike">
                <a:solidFill>
                  <a:schemeClr val="accent3"/>
                </a:solidFill>
                <a:latin typeface="Arial"/>
                <a:ea typeface="Arial"/>
                <a:cs typeface="Arial"/>
                <a:sym typeface="Arial"/>
              </a:defRPr>
            </a:lvl2pPr>
            <a:lvl3pPr indent="0" lvl="2" marL="0" algn="r">
              <a:spcBef>
                <a:spcPts val="0"/>
              </a:spcBef>
              <a:spcAft>
                <a:spcPts val="0"/>
              </a:spcAft>
              <a:buNone/>
              <a:defRPr b="0" i="0" sz="900" u="none" cap="none" strike="noStrike">
                <a:solidFill>
                  <a:schemeClr val="accent3"/>
                </a:solidFill>
                <a:latin typeface="Arial"/>
                <a:ea typeface="Arial"/>
                <a:cs typeface="Arial"/>
                <a:sym typeface="Arial"/>
              </a:defRPr>
            </a:lvl3pPr>
            <a:lvl4pPr indent="0" lvl="3" marL="0" algn="r">
              <a:spcBef>
                <a:spcPts val="0"/>
              </a:spcBef>
              <a:spcAft>
                <a:spcPts val="0"/>
              </a:spcAft>
              <a:buNone/>
              <a:defRPr b="0" i="0" sz="900" u="none" cap="none" strike="noStrike">
                <a:solidFill>
                  <a:schemeClr val="accent3"/>
                </a:solidFill>
                <a:latin typeface="Arial"/>
                <a:ea typeface="Arial"/>
                <a:cs typeface="Arial"/>
                <a:sym typeface="Arial"/>
              </a:defRPr>
            </a:lvl4pPr>
            <a:lvl5pPr indent="0" lvl="4" marL="0" algn="r">
              <a:spcBef>
                <a:spcPts val="0"/>
              </a:spcBef>
              <a:spcAft>
                <a:spcPts val="0"/>
              </a:spcAft>
              <a:buNone/>
              <a:defRPr b="0" i="0" sz="900" u="none" cap="none" strike="noStrike">
                <a:solidFill>
                  <a:schemeClr val="accent3"/>
                </a:solidFill>
                <a:latin typeface="Arial"/>
                <a:ea typeface="Arial"/>
                <a:cs typeface="Arial"/>
                <a:sym typeface="Arial"/>
              </a:defRPr>
            </a:lvl5pPr>
            <a:lvl6pPr indent="0" lvl="5" marL="0" algn="r">
              <a:spcBef>
                <a:spcPts val="0"/>
              </a:spcBef>
              <a:spcAft>
                <a:spcPts val="0"/>
              </a:spcAft>
              <a:buNone/>
              <a:defRPr b="0" i="0" sz="900" u="none" cap="none" strike="noStrike">
                <a:solidFill>
                  <a:schemeClr val="accent3"/>
                </a:solidFill>
                <a:latin typeface="Arial"/>
                <a:ea typeface="Arial"/>
                <a:cs typeface="Arial"/>
                <a:sym typeface="Arial"/>
              </a:defRPr>
            </a:lvl6pPr>
            <a:lvl7pPr indent="0" lvl="6" marL="0" algn="r">
              <a:spcBef>
                <a:spcPts val="0"/>
              </a:spcBef>
              <a:spcAft>
                <a:spcPts val="0"/>
              </a:spcAft>
              <a:buNone/>
              <a:defRPr b="0" i="0" sz="900" u="none" cap="none" strike="noStrike">
                <a:solidFill>
                  <a:schemeClr val="accent3"/>
                </a:solidFill>
                <a:latin typeface="Arial"/>
                <a:ea typeface="Arial"/>
                <a:cs typeface="Arial"/>
                <a:sym typeface="Arial"/>
              </a:defRPr>
            </a:lvl7pPr>
            <a:lvl8pPr indent="0" lvl="7" marL="0" algn="r">
              <a:spcBef>
                <a:spcPts val="0"/>
              </a:spcBef>
              <a:spcAft>
                <a:spcPts val="0"/>
              </a:spcAft>
              <a:buNone/>
              <a:defRPr b="0" i="0" sz="900" u="none" cap="none" strike="noStrike">
                <a:solidFill>
                  <a:schemeClr val="accent3"/>
                </a:solidFill>
                <a:latin typeface="Arial"/>
                <a:ea typeface="Arial"/>
                <a:cs typeface="Arial"/>
                <a:sym typeface="Arial"/>
              </a:defRPr>
            </a:lvl8pPr>
            <a:lvl9pPr indent="0" lvl="8" marL="0" algn="r">
              <a:spcBef>
                <a:spcPts val="0"/>
              </a:spcBef>
              <a:spcAft>
                <a:spcPts val="0"/>
              </a:spcAft>
              <a:buNone/>
              <a:defRPr b="0" i="0" sz="9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 name="Shape 57"/>
        <p:cNvGrpSpPr/>
        <p:nvPr/>
      </p:nvGrpSpPr>
      <p:grpSpPr>
        <a:xfrm>
          <a:off x="0" y="0"/>
          <a:ext cx="0" cy="0"/>
          <a:chOff x="0" y="0"/>
          <a:chExt cx="0" cy="0"/>
        </a:xfrm>
      </p:grpSpPr>
      <p:sp>
        <p:nvSpPr>
          <p:cNvPr id="58" name="Google Shape;58;p56"/>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540"/>
              </a:spcBef>
              <a:spcAft>
                <a:spcPts val="0"/>
              </a:spcAft>
              <a:buSzPts val="1800"/>
              <a:buNone/>
              <a:defRPr sz="1800"/>
            </a:lvl1pPr>
            <a:lvl2pPr indent="-228600" lvl="1" marL="914400" algn="l">
              <a:lnSpc>
                <a:spcPct val="90000"/>
              </a:lnSpc>
              <a:spcBef>
                <a:spcPts val="450"/>
              </a:spcBef>
              <a:spcAft>
                <a:spcPts val="0"/>
              </a:spcAft>
              <a:buSzPts val="1500"/>
              <a:buNone/>
              <a:defRPr sz="1500"/>
            </a:lvl2pPr>
            <a:lvl3pPr indent="-228600" lvl="2" marL="1371600" algn="l">
              <a:lnSpc>
                <a:spcPct val="90000"/>
              </a:lnSpc>
              <a:spcBef>
                <a:spcPts val="405"/>
              </a:spcBef>
              <a:spcAft>
                <a:spcPts val="0"/>
              </a:spcAft>
              <a:buSzPts val="1350"/>
              <a:buNone/>
              <a:defRPr sz="1350"/>
            </a:lvl3pPr>
            <a:lvl4pPr indent="-228600" lvl="3" marL="1828800" algn="l">
              <a:lnSpc>
                <a:spcPct val="90000"/>
              </a:lnSpc>
              <a:spcBef>
                <a:spcPts val="360"/>
              </a:spcBef>
              <a:spcAft>
                <a:spcPts val="0"/>
              </a:spcAft>
              <a:buSzPts val="1200"/>
              <a:buNone/>
              <a:defRPr sz="1200"/>
            </a:lvl4pPr>
            <a:lvl5pPr indent="-228600" lvl="4" marL="2286000" algn="l">
              <a:lnSpc>
                <a:spcPct val="90000"/>
              </a:lnSpc>
              <a:spcBef>
                <a:spcPts val="360"/>
              </a:spcBef>
              <a:spcAft>
                <a:spcPts val="0"/>
              </a:spcAft>
              <a:buSzPts val="1200"/>
              <a:buNone/>
              <a:defRPr sz="1200"/>
            </a:lvl5pPr>
            <a:lvl6pPr indent="-228600" lvl="5" marL="2743200" algn="l">
              <a:lnSpc>
                <a:spcPct val="90000"/>
              </a:lnSpc>
              <a:spcBef>
                <a:spcPts val="360"/>
              </a:spcBef>
              <a:spcAft>
                <a:spcPts val="0"/>
              </a:spcAft>
              <a:buSzPts val="1200"/>
              <a:buNone/>
              <a:defRPr sz="1200"/>
            </a:lvl6pPr>
            <a:lvl7pPr indent="-228600" lvl="6" marL="3200400" algn="l">
              <a:lnSpc>
                <a:spcPct val="90000"/>
              </a:lnSpc>
              <a:spcBef>
                <a:spcPts val="360"/>
              </a:spcBef>
              <a:spcAft>
                <a:spcPts val="0"/>
              </a:spcAft>
              <a:buSzPts val="1200"/>
              <a:buNone/>
              <a:defRPr sz="1200"/>
            </a:lvl7pPr>
            <a:lvl8pPr indent="-228600" lvl="7" marL="3657600" algn="l">
              <a:lnSpc>
                <a:spcPct val="90000"/>
              </a:lnSpc>
              <a:spcBef>
                <a:spcPts val="360"/>
              </a:spcBef>
              <a:spcAft>
                <a:spcPts val="0"/>
              </a:spcAft>
              <a:buSzPts val="1200"/>
              <a:buNone/>
              <a:defRPr sz="1200"/>
            </a:lvl8pPr>
            <a:lvl9pPr indent="-228600" lvl="8" marL="4114800" algn="l">
              <a:lnSpc>
                <a:spcPct val="90000"/>
              </a:lnSpc>
              <a:spcBef>
                <a:spcPts val="360"/>
              </a:spcBef>
              <a:spcAft>
                <a:spcPts val="0"/>
              </a:spcAft>
              <a:buSzPts val="1200"/>
              <a:buNone/>
              <a:defRPr sz="1200"/>
            </a:lvl9pPr>
          </a:lstStyle>
          <a:p/>
        </p:txBody>
      </p:sp>
      <p:sp>
        <p:nvSpPr>
          <p:cNvPr id="59" name="Google Shape;59;p56"/>
          <p:cNvSpPr txBox="1"/>
          <p:nvPr>
            <p:ph type="title"/>
          </p:nvPr>
        </p:nvSpPr>
        <p:spPr>
          <a:xfrm>
            <a:off x="831851" y="1709738"/>
            <a:ext cx="10515600" cy="286226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sz="45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56"/>
          <p:cNvSpPr txBox="1"/>
          <p:nvPr>
            <p:ph idx="10" type="dt"/>
          </p:nvPr>
        </p:nvSpPr>
        <p:spPr>
          <a:xfrm>
            <a:off x="838200" y="6356351"/>
            <a:ext cx="3276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56"/>
          <p:cNvSpPr txBox="1"/>
          <p:nvPr>
            <p:ph idx="11" type="ftr"/>
          </p:nvPr>
        </p:nvSpPr>
        <p:spPr>
          <a:xfrm>
            <a:off x="4648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56"/>
          <p:cNvSpPr txBox="1"/>
          <p:nvPr>
            <p:ph idx="12" type="sldNum"/>
          </p:nvPr>
        </p:nvSpPr>
        <p:spPr>
          <a:xfrm>
            <a:off x="8077200" y="6356351"/>
            <a:ext cx="3276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900" u="none" cap="none" strike="noStrike">
                <a:solidFill>
                  <a:schemeClr val="accent3"/>
                </a:solidFill>
                <a:latin typeface="Arial"/>
                <a:ea typeface="Arial"/>
                <a:cs typeface="Arial"/>
                <a:sym typeface="Arial"/>
              </a:defRPr>
            </a:lvl1pPr>
            <a:lvl2pPr indent="0" lvl="1" marL="0" algn="r">
              <a:spcBef>
                <a:spcPts val="0"/>
              </a:spcBef>
              <a:spcAft>
                <a:spcPts val="0"/>
              </a:spcAft>
              <a:buNone/>
              <a:defRPr b="0" i="0" sz="900" u="none" cap="none" strike="noStrike">
                <a:solidFill>
                  <a:schemeClr val="accent3"/>
                </a:solidFill>
                <a:latin typeface="Arial"/>
                <a:ea typeface="Arial"/>
                <a:cs typeface="Arial"/>
                <a:sym typeface="Arial"/>
              </a:defRPr>
            </a:lvl2pPr>
            <a:lvl3pPr indent="0" lvl="2" marL="0" algn="r">
              <a:spcBef>
                <a:spcPts val="0"/>
              </a:spcBef>
              <a:spcAft>
                <a:spcPts val="0"/>
              </a:spcAft>
              <a:buNone/>
              <a:defRPr b="0" i="0" sz="900" u="none" cap="none" strike="noStrike">
                <a:solidFill>
                  <a:schemeClr val="accent3"/>
                </a:solidFill>
                <a:latin typeface="Arial"/>
                <a:ea typeface="Arial"/>
                <a:cs typeface="Arial"/>
                <a:sym typeface="Arial"/>
              </a:defRPr>
            </a:lvl3pPr>
            <a:lvl4pPr indent="0" lvl="3" marL="0" algn="r">
              <a:spcBef>
                <a:spcPts val="0"/>
              </a:spcBef>
              <a:spcAft>
                <a:spcPts val="0"/>
              </a:spcAft>
              <a:buNone/>
              <a:defRPr b="0" i="0" sz="900" u="none" cap="none" strike="noStrike">
                <a:solidFill>
                  <a:schemeClr val="accent3"/>
                </a:solidFill>
                <a:latin typeface="Arial"/>
                <a:ea typeface="Arial"/>
                <a:cs typeface="Arial"/>
                <a:sym typeface="Arial"/>
              </a:defRPr>
            </a:lvl4pPr>
            <a:lvl5pPr indent="0" lvl="4" marL="0" algn="r">
              <a:spcBef>
                <a:spcPts val="0"/>
              </a:spcBef>
              <a:spcAft>
                <a:spcPts val="0"/>
              </a:spcAft>
              <a:buNone/>
              <a:defRPr b="0" i="0" sz="900" u="none" cap="none" strike="noStrike">
                <a:solidFill>
                  <a:schemeClr val="accent3"/>
                </a:solidFill>
                <a:latin typeface="Arial"/>
                <a:ea typeface="Arial"/>
                <a:cs typeface="Arial"/>
                <a:sym typeface="Arial"/>
              </a:defRPr>
            </a:lvl5pPr>
            <a:lvl6pPr indent="0" lvl="5" marL="0" algn="r">
              <a:spcBef>
                <a:spcPts val="0"/>
              </a:spcBef>
              <a:spcAft>
                <a:spcPts val="0"/>
              </a:spcAft>
              <a:buNone/>
              <a:defRPr b="0" i="0" sz="900" u="none" cap="none" strike="noStrike">
                <a:solidFill>
                  <a:schemeClr val="accent3"/>
                </a:solidFill>
                <a:latin typeface="Arial"/>
                <a:ea typeface="Arial"/>
                <a:cs typeface="Arial"/>
                <a:sym typeface="Arial"/>
              </a:defRPr>
            </a:lvl6pPr>
            <a:lvl7pPr indent="0" lvl="6" marL="0" algn="r">
              <a:spcBef>
                <a:spcPts val="0"/>
              </a:spcBef>
              <a:spcAft>
                <a:spcPts val="0"/>
              </a:spcAft>
              <a:buNone/>
              <a:defRPr b="0" i="0" sz="900" u="none" cap="none" strike="noStrike">
                <a:solidFill>
                  <a:schemeClr val="accent3"/>
                </a:solidFill>
                <a:latin typeface="Arial"/>
                <a:ea typeface="Arial"/>
                <a:cs typeface="Arial"/>
                <a:sym typeface="Arial"/>
              </a:defRPr>
            </a:lvl7pPr>
            <a:lvl8pPr indent="0" lvl="7" marL="0" algn="r">
              <a:spcBef>
                <a:spcPts val="0"/>
              </a:spcBef>
              <a:spcAft>
                <a:spcPts val="0"/>
              </a:spcAft>
              <a:buNone/>
              <a:defRPr b="0" i="0" sz="900" u="none" cap="none" strike="noStrike">
                <a:solidFill>
                  <a:schemeClr val="accent3"/>
                </a:solidFill>
                <a:latin typeface="Arial"/>
                <a:ea typeface="Arial"/>
                <a:cs typeface="Arial"/>
                <a:sym typeface="Arial"/>
              </a:defRPr>
            </a:lvl8pPr>
            <a:lvl9pPr indent="0" lvl="8" marL="0" algn="r">
              <a:spcBef>
                <a:spcPts val="0"/>
              </a:spcBef>
              <a:spcAft>
                <a:spcPts val="0"/>
              </a:spcAft>
              <a:buNone/>
              <a:defRPr b="0" i="0" sz="9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3" name="Shape 63"/>
        <p:cNvGrpSpPr/>
        <p:nvPr/>
      </p:nvGrpSpPr>
      <p:grpSpPr>
        <a:xfrm>
          <a:off x="0" y="0"/>
          <a:ext cx="0" cy="0"/>
          <a:chOff x="0" y="0"/>
          <a:chExt cx="0" cy="0"/>
        </a:xfrm>
      </p:grpSpPr>
      <p:sp>
        <p:nvSpPr>
          <p:cNvPr id="64" name="Google Shape;64;p57"/>
          <p:cNvSpPr txBox="1"/>
          <p:nvPr>
            <p:ph idx="1" type="body"/>
          </p:nvPr>
        </p:nvSpPr>
        <p:spPr>
          <a:xfrm>
            <a:off x="6189664" y="2193927"/>
            <a:ext cx="5157787" cy="397827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540"/>
              </a:spcBef>
              <a:spcAft>
                <a:spcPts val="0"/>
              </a:spcAft>
              <a:buSzPts val="1800"/>
              <a:buChar char="▪"/>
              <a:defRPr sz="1800"/>
            </a:lvl1pPr>
            <a:lvl2pPr indent="-323850" lvl="1" marL="914400" algn="l">
              <a:lnSpc>
                <a:spcPct val="90000"/>
              </a:lnSpc>
              <a:spcBef>
                <a:spcPts val="450"/>
              </a:spcBef>
              <a:spcAft>
                <a:spcPts val="0"/>
              </a:spcAft>
              <a:buSzPts val="1500"/>
              <a:buChar char="▪"/>
              <a:defRPr sz="1500"/>
            </a:lvl2pPr>
            <a:lvl3pPr indent="-314325" lvl="2" marL="1371600" algn="l">
              <a:lnSpc>
                <a:spcPct val="90000"/>
              </a:lnSpc>
              <a:spcBef>
                <a:spcPts val="405"/>
              </a:spcBef>
              <a:spcAft>
                <a:spcPts val="0"/>
              </a:spcAft>
              <a:buSzPts val="1350"/>
              <a:buChar char="▪"/>
              <a:defRPr sz="1350"/>
            </a:lvl3pPr>
            <a:lvl4pPr indent="-304800" lvl="3" marL="1828800" algn="l">
              <a:lnSpc>
                <a:spcPct val="90000"/>
              </a:lnSpc>
              <a:spcBef>
                <a:spcPts val="360"/>
              </a:spcBef>
              <a:spcAft>
                <a:spcPts val="0"/>
              </a:spcAft>
              <a:buSzPts val="1200"/>
              <a:buChar char="▪"/>
              <a:defRPr sz="1200"/>
            </a:lvl4pPr>
            <a:lvl5pPr indent="-304800" lvl="4" marL="2286000" algn="l">
              <a:lnSpc>
                <a:spcPct val="90000"/>
              </a:lnSpc>
              <a:spcBef>
                <a:spcPts val="360"/>
              </a:spcBef>
              <a:spcAft>
                <a:spcPts val="0"/>
              </a:spcAft>
              <a:buSzPts val="1200"/>
              <a:buChar char="▪"/>
              <a:defRPr sz="1200"/>
            </a:lvl5pPr>
            <a:lvl6pPr indent="-304800" lvl="5" marL="2743200" algn="l">
              <a:lnSpc>
                <a:spcPct val="90000"/>
              </a:lnSpc>
              <a:spcBef>
                <a:spcPts val="360"/>
              </a:spcBef>
              <a:spcAft>
                <a:spcPts val="0"/>
              </a:spcAft>
              <a:buSzPts val="1200"/>
              <a:buChar char="▪"/>
              <a:defRPr sz="1200"/>
            </a:lvl6pPr>
            <a:lvl7pPr indent="-304800" lvl="6" marL="3200400" algn="l">
              <a:lnSpc>
                <a:spcPct val="90000"/>
              </a:lnSpc>
              <a:spcBef>
                <a:spcPts val="360"/>
              </a:spcBef>
              <a:spcAft>
                <a:spcPts val="0"/>
              </a:spcAft>
              <a:buSzPts val="1200"/>
              <a:buChar char="▪"/>
              <a:defRPr sz="1200"/>
            </a:lvl7pPr>
            <a:lvl8pPr indent="-304800" lvl="7" marL="3657600" algn="l">
              <a:lnSpc>
                <a:spcPct val="90000"/>
              </a:lnSpc>
              <a:spcBef>
                <a:spcPts val="360"/>
              </a:spcBef>
              <a:spcAft>
                <a:spcPts val="0"/>
              </a:spcAft>
              <a:buSzPts val="1200"/>
              <a:buChar char="▪"/>
              <a:defRPr sz="1200"/>
            </a:lvl8pPr>
            <a:lvl9pPr indent="-304800" lvl="8" marL="4114800" algn="l">
              <a:lnSpc>
                <a:spcPct val="90000"/>
              </a:lnSpc>
              <a:spcBef>
                <a:spcPts val="360"/>
              </a:spcBef>
              <a:spcAft>
                <a:spcPts val="0"/>
              </a:spcAft>
              <a:buSzPts val="1200"/>
              <a:buChar char="▪"/>
              <a:defRPr sz="1200"/>
            </a:lvl9pPr>
          </a:lstStyle>
          <a:p/>
        </p:txBody>
      </p:sp>
      <p:sp>
        <p:nvSpPr>
          <p:cNvPr id="65" name="Google Shape;65;p57"/>
          <p:cNvSpPr txBox="1"/>
          <p:nvPr>
            <p:ph idx="2" type="body"/>
          </p:nvPr>
        </p:nvSpPr>
        <p:spPr>
          <a:xfrm>
            <a:off x="6189664" y="1489075"/>
            <a:ext cx="5157787" cy="64135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540"/>
              </a:spcBef>
              <a:spcAft>
                <a:spcPts val="0"/>
              </a:spcAft>
              <a:buSzPts val="1800"/>
              <a:buNone/>
              <a:defRPr b="1" sz="1800"/>
            </a:lvl1pPr>
            <a:lvl2pPr indent="-228600" lvl="1" marL="914400" algn="l">
              <a:lnSpc>
                <a:spcPct val="90000"/>
              </a:lnSpc>
              <a:spcBef>
                <a:spcPts val="450"/>
              </a:spcBef>
              <a:spcAft>
                <a:spcPts val="0"/>
              </a:spcAft>
              <a:buSzPts val="1500"/>
              <a:buNone/>
              <a:defRPr b="1" sz="1500"/>
            </a:lvl2pPr>
            <a:lvl3pPr indent="-228600" lvl="2" marL="1371600" algn="l">
              <a:lnSpc>
                <a:spcPct val="90000"/>
              </a:lnSpc>
              <a:spcBef>
                <a:spcPts val="405"/>
              </a:spcBef>
              <a:spcAft>
                <a:spcPts val="0"/>
              </a:spcAft>
              <a:buSzPts val="1350"/>
              <a:buNone/>
              <a:defRPr b="1" sz="1350"/>
            </a:lvl3pPr>
            <a:lvl4pPr indent="-228600" lvl="3" marL="1828800" algn="l">
              <a:lnSpc>
                <a:spcPct val="90000"/>
              </a:lnSpc>
              <a:spcBef>
                <a:spcPts val="360"/>
              </a:spcBef>
              <a:spcAft>
                <a:spcPts val="0"/>
              </a:spcAft>
              <a:buSzPts val="1200"/>
              <a:buNone/>
              <a:defRPr b="1" sz="1200"/>
            </a:lvl4pPr>
            <a:lvl5pPr indent="-228600" lvl="4" marL="2286000" algn="l">
              <a:lnSpc>
                <a:spcPct val="90000"/>
              </a:lnSpc>
              <a:spcBef>
                <a:spcPts val="360"/>
              </a:spcBef>
              <a:spcAft>
                <a:spcPts val="0"/>
              </a:spcAft>
              <a:buSzPts val="1200"/>
              <a:buNone/>
              <a:defRPr b="1" sz="1200"/>
            </a:lvl5pPr>
            <a:lvl6pPr indent="-228600" lvl="5" marL="2743200" algn="l">
              <a:lnSpc>
                <a:spcPct val="90000"/>
              </a:lnSpc>
              <a:spcBef>
                <a:spcPts val="360"/>
              </a:spcBef>
              <a:spcAft>
                <a:spcPts val="0"/>
              </a:spcAft>
              <a:buSzPts val="1200"/>
              <a:buNone/>
              <a:defRPr b="1" sz="1200"/>
            </a:lvl6pPr>
            <a:lvl7pPr indent="-228600" lvl="6" marL="3200400" algn="l">
              <a:lnSpc>
                <a:spcPct val="90000"/>
              </a:lnSpc>
              <a:spcBef>
                <a:spcPts val="360"/>
              </a:spcBef>
              <a:spcAft>
                <a:spcPts val="0"/>
              </a:spcAft>
              <a:buSzPts val="1200"/>
              <a:buNone/>
              <a:defRPr b="1" sz="1200"/>
            </a:lvl7pPr>
            <a:lvl8pPr indent="-228600" lvl="7" marL="3657600" algn="l">
              <a:lnSpc>
                <a:spcPct val="90000"/>
              </a:lnSpc>
              <a:spcBef>
                <a:spcPts val="360"/>
              </a:spcBef>
              <a:spcAft>
                <a:spcPts val="0"/>
              </a:spcAft>
              <a:buSzPts val="1200"/>
              <a:buNone/>
              <a:defRPr b="1" sz="1200"/>
            </a:lvl8pPr>
            <a:lvl9pPr indent="-228600" lvl="8" marL="4114800" algn="l">
              <a:lnSpc>
                <a:spcPct val="90000"/>
              </a:lnSpc>
              <a:spcBef>
                <a:spcPts val="360"/>
              </a:spcBef>
              <a:spcAft>
                <a:spcPts val="0"/>
              </a:spcAft>
              <a:buSzPts val="1200"/>
              <a:buNone/>
              <a:defRPr b="1" sz="1200"/>
            </a:lvl9pPr>
          </a:lstStyle>
          <a:p/>
        </p:txBody>
      </p:sp>
      <p:sp>
        <p:nvSpPr>
          <p:cNvPr id="66" name="Google Shape;66;p57"/>
          <p:cNvSpPr txBox="1"/>
          <p:nvPr>
            <p:ph idx="3" type="body"/>
          </p:nvPr>
        </p:nvSpPr>
        <p:spPr>
          <a:xfrm>
            <a:off x="831851" y="2193927"/>
            <a:ext cx="5156200" cy="397827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540"/>
              </a:spcBef>
              <a:spcAft>
                <a:spcPts val="0"/>
              </a:spcAft>
              <a:buSzPts val="1800"/>
              <a:buChar char="▪"/>
              <a:defRPr sz="1800"/>
            </a:lvl1pPr>
            <a:lvl2pPr indent="-323850" lvl="1" marL="914400" algn="l">
              <a:lnSpc>
                <a:spcPct val="90000"/>
              </a:lnSpc>
              <a:spcBef>
                <a:spcPts val="450"/>
              </a:spcBef>
              <a:spcAft>
                <a:spcPts val="0"/>
              </a:spcAft>
              <a:buSzPts val="1500"/>
              <a:buChar char="▪"/>
              <a:defRPr sz="1500"/>
            </a:lvl2pPr>
            <a:lvl3pPr indent="-314325" lvl="2" marL="1371600" algn="l">
              <a:lnSpc>
                <a:spcPct val="90000"/>
              </a:lnSpc>
              <a:spcBef>
                <a:spcPts val="405"/>
              </a:spcBef>
              <a:spcAft>
                <a:spcPts val="0"/>
              </a:spcAft>
              <a:buSzPts val="1350"/>
              <a:buChar char="▪"/>
              <a:defRPr sz="1350"/>
            </a:lvl3pPr>
            <a:lvl4pPr indent="-304800" lvl="3" marL="1828800" algn="l">
              <a:lnSpc>
                <a:spcPct val="90000"/>
              </a:lnSpc>
              <a:spcBef>
                <a:spcPts val="360"/>
              </a:spcBef>
              <a:spcAft>
                <a:spcPts val="0"/>
              </a:spcAft>
              <a:buSzPts val="1200"/>
              <a:buChar char="▪"/>
              <a:defRPr sz="1200"/>
            </a:lvl4pPr>
            <a:lvl5pPr indent="-304800" lvl="4" marL="2286000" algn="l">
              <a:lnSpc>
                <a:spcPct val="90000"/>
              </a:lnSpc>
              <a:spcBef>
                <a:spcPts val="360"/>
              </a:spcBef>
              <a:spcAft>
                <a:spcPts val="0"/>
              </a:spcAft>
              <a:buSzPts val="1200"/>
              <a:buChar char="▪"/>
              <a:defRPr sz="1200"/>
            </a:lvl5pPr>
            <a:lvl6pPr indent="-304800" lvl="5" marL="2743200" algn="l">
              <a:lnSpc>
                <a:spcPct val="90000"/>
              </a:lnSpc>
              <a:spcBef>
                <a:spcPts val="360"/>
              </a:spcBef>
              <a:spcAft>
                <a:spcPts val="0"/>
              </a:spcAft>
              <a:buSzPts val="1200"/>
              <a:buChar char="▪"/>
              <a:defRPr sz="1200"/>
            </a:lvl6pPr>
            <a:lvl7pPr indent="-304800" lvl="6" marL="3200400" algn="l">
              <a:lnSpc>
                <a:spcPct val="90000"/>
              </a:lnSpc>
              <a:spcBef>
                <a:spcPts val="360"/>
              </a:spcBef>
              <a:spcAft>
                <a:spcPts val="0"/>
              </a:spcAft>
              <a:buSzPts val="1200"/>
              <a:buChar char="▪"/>
              <a:defRPr sz="1200"/>
            </a:lvl7pPr>
            <a:lvl8pPr indent="-304800" lvl="7" marL="3657600" algn="l">
              <a:lnSpc>
                <a:spcPct val="90000"/>
              </a:lnSpc>
              <a:spcBef>
                <a:spcPts val="360"/>
              </a:spcBef>
              <a:spcAft>
                <a:spcPts val="0"/>
              </a:spcAft>
              <a:buSzPts val="1200"/>
              <a:buChar char="▪"/>
              <a:defRPr sz="1200"/>
            </a:lvl8pPr>
            <a:lvl9pPr indent="-304800" lvl="8" marL="4114800" algn="l">
              <a:lnSpc>
                <a:spcPct val="90000"/>
              </a:lnSpc>
              <a:spcBef>
                <a:spcPts val="360"/>
              </a:spcBef>
              <a:spcAft>
                <a:spcPts val="0"/>
              </a:spcAft>
              <a:buSzPts val="1200"/>
              <a:buChar char="▪"/>
              <a:defRPr sz="1200"/>
            </a:lvl9pPr>
          </a:lstStyle>
          <a:p/>
        </p:txBody>
      </p:sp>
      <p:sp>
        <p:nvSpPr>
          <p:cNvPr id="67" name="Google Shape;67;p57"/>
          <p:cNvSpPr txBox="1"/>
          <p:nvPr>
            <p:ph idx="4" type="body"/>
          </p:nvPr>
        </p:nvSpPr>
        <p:spPr>
          <a:xfrm>
            <a:off x="831851" y="1489075"/>
            <a:ext cx="5156200" cy="64135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540"/>
              </a:spcBef>
              <a:spcAft>
                <a:spcPts val="0"/>
              </a:spcAft>
              <a:buSzPts val="1800"/>
              <a:buNone/>
              <a:defRPr b="1" sz="1800"/>
            </a:lvl1pPr>
            <a:lvl2pPr indent="-228600" lvl="1" marL="914400" algn="l">
              <a:lnSpc>
                <a:spcPct val="90000"/>
              </a:lnSpc>
              <a:spcBef>
                <a:spcPts val="450"/>
              </a:spcBef>
              <a:spcAft>
                <a:spcPts val="0"/>
              </a:spcAft>
              <a:buSzPts val="1500"/>
              <a:buNone/>
              <a:defRPr b="1" sz="1500"/>
            </a:lvl2pPr>
            <a:lvl3pPr indent="-228600" lvl="2" marL="1371600" algn="l">
              <a:lnSpc>
                <a:spcPct val="90000"/>
              </a:lnSpc>
              <a:spcBef>
                <a:spcPts val="405"/>
              </a:spcBef>
              <a:spcAft>
                <a:spcPts val="0"/>
              </a:spcAft>
              <a:buSzPts val="1350"/>
              <a:buNone/>
              <a:defRPr b="1" sz="1350"/>
            </a:lvl3pPr>
            <a:lvl4pPr indent="-228600" lvl="3" marL="1828800" algn="l">
              <a:lnSpc>
                <a:spcPct val="90000"/>
              </a:lnSpc>
              <a:spcBef>
                <a:spcPts val="360"/>
              </a:spcBef>
              <a:spcAft>
                <a:spcPts val="0"/>
              </a:spcAft>
              <a:buSzPts val="1200"/>
              <a:buNone/>
              <a:defRPr b="1" sz="1200"/>
            </a:lvl4pPr>
            <a:lvl5pPr indent="-228600" lvl="4" marL="2286000" algn="l">
              <a:lnSpc>
                <a:spcPct val="90000"/>
              </a:lnSpc>
              <a:spcBef>
                <a:spcPts val="360"/>
              </a:spcBef>
              <a:spcAft>
                <a:spcPts val="0"/>
              </a:spcAft>
              <a:buSzPts val="1200"/>
              <a:buNone/>
              <a:defRPr b="1" sz="1200"/>
            </a:lvl5pPr>
            <a:lvl6pPr indent="-228600" lvl="5" marL="2743200" algn="l">
              <a:lnSpc>
                <a:spcPct val="90000"/>
              </a:lnSpc>
              <a:spcBef>
                <a:spcPts val="360"/>
              </a:spcBef>
              <a:spcAft>
                <a:spcPts val="0"/>
              </a:spcAft>
              <a:buSzPts val="1200"/>
              <a:buNone/>
              <a:defRPr b="1" sz="1200"/>
            </a:lvl6pPr>
            <a:lvl7pPr indent="-228600" lvl="6" marL="3200400" algn="l">
              <a:lnSpc>
                <a:spcPct val="90000"/>
              </a:lnSpc>
              <a:spcBef>
                <a:spcPts val="360"/>
              </a:spcBef>
              <a:spcAft>
                <a:spcPts val="0"/>
              </a:spcAft>
              <a:buSzPts val="1200"/>
              <a:buNone/>
              <a:defRPr b="1" sz="1200"/>
            </a:lvl7pPr>
            <a:lvl8pPr indent="-228600" lvl="7" marL="3657600" algn="l">
              <a:lnSpc>
                <a:spcPct val="90000"/>
              </a:lnSpc>
              <a:spcBef>
                <a:spcPts val="360"/>
              </a:spcBef>
              <a:spcAft>
                <a:spcPts val="0"/>
              </a:spcAft>
              <a:buSzPts val="1200"/>
              <a:buNone/>
              <a:defRPr b="1" sz="1200"/>
            </a:lvl8pPr>
            <a:lvl9pPr indent="-228600" lvl="8" marL="4114800" algn="l">
              <a:lnSpc>
                <a:spcPct val="90000"/>
              </a:lnSpc>
              <a:spcBef>
                <a:spcPts val="360"/>
              </a:spcBef>
              <a:spcAft>
                <a:spcPts val="0"/>
              </a:spcAft>
              <a:buSzPts val="1200"/>
              <a:buNone/>
              <a:defRPr b="1" sz="1200"/>
            </a:lvl9pPr>
          </a:lstStyle>
          <a:p/>
        </p:txBody>
      </p:sp>
      <p:sp>
        <p:nvSpPr>
          <p:cNvPr id="68" name="Google Shape;68;p57"/>
          <p:cNvSpPr txBox="1"/>
          <p:nvPr>
            <p:ph type="title"/>
          </p:nvPr>
        </p:nvSpPr>
        <p:spPr>
          <a:xfrm>
            <a:off x="831851" y="274638"/>
            <a:ext cx="105156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57"/>
          <p:cNvSpPr txBox="1"/>
          <p:nvPr>
            <p:ph idx="10" type="dt"/>
          </p:nvPr>
        </p:nvSpPr>
        <p:spPr>
          <a:xfrm>
            <a:off x="838200" y="6356351"/>
            <a:ext cx="3276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7"/>
          <p:cNvSpPr txBox="1"/>
          <p:nvPr>
            <p:ph idx="11" type="ftr"/>
          </p:nvPr>
        </p:nvSpPr>
        <p:spPr>
          <a:xfrm>
            <a:off x="4648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7"/>
          <p:cNvSpPr txBox="1"/>
          <p:nvPr>
            <p:ph idx="12" type="sldNum"/>
          </p:nvPr>
        </p:nvSpPr>
        <p:spPr>
          <a:xfrm>
            <a:off x="8077200" y="6356351"/>
            <a:ext cx="3276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900" u="none" cap="none" strike="noStrike">
                <a:solidFill>
                  <a:schemeClr val="accent3"/>
                </a:solidFill>
                <a:latin typeface="Arial"/>
                <a:ea typeface="Arial"/>
                <a:cs typeface="Arial"/>
                <a:sym typeface="Arial"/>
              </a:defRPr>
            </a:lvl1pPr>
            <a:lvl2pPr indent="0" lvl="1" marL="0" algn="r">
              <a:spcBef>
                <a:spcPts val="0"/>
              </a:spcBef>
              <a:spcAft>
                <a:spcPts val="0"/>
              </a:spcAft>
              <a:buNone/>
              <a:defRPr b="0" i="0" sz="900" u="none" cap="none" strike="noStrike">
                <a:solidFill>
                  <a:schemeClr val="accent3"/>
                </a:solidFill>
                <a:latin typeface="Arial"/>
                <a:ea typeface="Arial"/>
                <a:cs typeface="Arial"/>
                <a:sym typeface="Arial"/>
              </a:defRPr>
            </a:lvl2pPr>
            <a:lvl3pPr indent="0" lvl="2" marL="0" algn="r">
              <a:spcBef>
                <a:spcPts val="0"/>
              </a:spcBef>
              <a:spcAft>
                <a:spcPts val="0"/>
              </a:spcAft>
              <a:buNone/>
              <a:defRPr b="0" i="0" sz="900" u="none" cap="none" strike="noStrike">
                <a:solidFill>
                  <a:schemeClr val="accent3"/>
                </a:solidFill>
                <a:latin typeface="Arial"/>
                <a:ea typeface="Arial"/>
                <a:cs typeface="Arial"/>
                <a:sym typeface="Arial"/>
              </a:defRPr>
            </a:lvl3pPr>
            <a:lvl4pPr indent="0" lvl="3" marL="0" algn="r">
              <a:spcBef>
                <a:spcPts val="0"/>
              </a:spcBef>
              <a:spcAft>
                <a:spcPts val="0"/>
              </a:spcAft>
              <a:buNone/>
              <a:defRPr b="0" i="0" sz="900" u="none" cap="none" strike="noStrike">
                <a:solidFill>
                  <a:schemeClr val="accent3"/>
                </a:solidFill>
                <a:latin typeface="Arial"/>
                <a:ea typeface="Arial"/>
                <a:cs typeface="Arial"/>
                <a:sym typeface="Arial"/>
              </a:defRPr>
            </a:lvl4pPr>
            <a:lvl5pPr indent="0" lvl="4" marL="0" algn="r">
              <a:spcBef>
                <a:spcPts val="0"/>
              </a:spcBef>
              <a:spcAft>
                <a:spcPts val="0"/>
              </a:spcAft>
              <a:buNone/>
              <a:defRPr b="0" i="0" sz="900" u="none" cap="none" strike="noStrike">
                <a:solidFill>
                  <a:schemeClr val="accent3"/>
                </a:solidFill>
                <a:latin typeface="Arial"/>
                <a:ea typeface="Arial"/>
                <a:cs typeface="Arial"/>
                <a:sym typeface="Arial"/>
              </a:defRPr>
            </a:lvl5pPr>
            <a:lvl6pPr indent="0" lvl="5" marL="0" algn="r">
              <a:spcBef>
                <a:spcPts val="0"/>
              </a:spcBef>
              <a:spcAft>
                <a:spcPts val="0"/>
              </a:spcAft>
              <a:buNone/>
              <a:defRPr b="0" i="0" sz="900" u="none" cap="none" strike="noStrike">
                <a:solidFill>
                  <a:schemeClr val="accent3"/>
                </a:solidFill>
                <a:latin typeface="Arial"/>
                <a:ea typeface="Arial"/>
                <a:cs typeface="Arial"/>
                <a:sym typeface="Arial"/>
              </a:defRPr>
            </a:lvl6pPr>
            <a:lvl7pPr indent="0" lvl="6" marL="0" algn="r">
              <a:spcBef>
                <a:spcPts val="0"/>
              </a:spcBef>
              <a:spcAft>
                <a:spcPts val="0"/>
              </a:spcAft>
              <a:buNone/>
              <a:defRPr b="0" i="0" sz="900" u="none" cap="none" strike="noStrike">
                <a:solidFill>
                  <a:schemeClr val="accent3"/>
                </a:solidFill>
                <a:latin typeface="Arial"/>
                <a:ea typeface="Arial"/>
                <a:cs typeface="Arial"/>
                <a:sym typeface="Arial"/>
              </a:defRPr>
            </a:lvl7pPr>
            <a:lvl8pPr indent="0" lvl="7" marL="0" algn="r">
              <a:spcBef>
                <a:spcPts val="0"/>
              </a:spcBef>
              <a:spcAft>
                <a:spcPts val="0"/>
              </a:spcAft>
              <a:buNone/>
              <a:defRPr b="0" i="0" sz="900" u="none" cap="none" strike="noStrike">
                <a:solidFill>
                  <a:schemeClr val="accent3"/>
                </a:solidFill>
                <a:latin typeface="Arial"/>
                <a:ea typeface="Arial"/>
                <a:cs typeface="Arial"/>
                <a:sym typeface="Arial"/>
              </a:defRPr>
            </a:lvl8pPr>
            <a:lvl9pPr indent="0" lvl="8" marL="0" algn="r">
              <a:spcBef>
                <a:spcPts val="0"/>
              </a:spcBef>
              <a:spcAft>
                <a:spcPts val="0"/>
              </a:spcAft>
              <a:buNone/>
              <a:defRPr b="0" i="0" sz="9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 name="Shape 72"/>
        <p:cNvGrpSpPr/>
        <p:nvPr/>
      </p:nvGrpSpPr>
      <p:grpSpPr>
        <a:xfrm>
          <a:off x="0" y="0"/>
          <a:ext cx="0" cy="0"/>
          <a:chOff x="0" y="0"/>
          <a:chExt cx="0" cy="0"/>
        </a:xfrm>
      </p:grpSpPr>
      <p:sp>
        <p:nvSpPr>
          <p:cNvPr id="73" name="Google Shape;73;p58"/>
          <p:cNvSpPr/>
          <p:nvPr>
            <p:ph idx="2" type="pic"/>
          </p:nvPr>
        </p:nvSpPr>
        <p:spPr>
          <a:xfrm>
            <a:off x="5183188" y="987427"/>
            <a:ext cx="6172200" cy="4873625"/>
          </a:xfrm>
          <a:prstGeom prst="rect">
            <a:avLst/>
          </a:prstGeom>
          <a:noFill/>
          <a:ln>
            <a:noFill/>
          </a:ln>
        </p:spPr>
      </p:sp>
      <p:sp>
        <p:nvSpPr>
          <p:cNvPr id="74" name="Google Shape;74;p58"/>
          <p:cNvSpPr txBox="1"/>
          <p:nvPr>
            <p:ph idx="1" type="body"/>
          </p:nvPr>
        </p:nvSpPr>
        <p:spPr>
          <a:xfrm>
            <a:off x="839788" y="2101850"/>
            <a:ext cx="3932237" cy="37592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360"/>
              </a:spcBef>
              <a:spcAft>
                <a:spcPts val="0"/>
              </a:spcAft>
              <a:buSzPts val="1200"/>
              <a:buNone/>
              <a:defRPr sz="1200"/>
            </a:lvl1pPr>
            <a:lvl2pPr indent="-228600" lvl="1" marL="914400" algn="l">
              <a:lnSpc>
                <a:spcPct val="90000"/>
              </a:lnSpc>
              <a:spcBef>
                <a:spcPts val="315"/>
              </a:spcBef>
              <a:spcAft>
                <a:spcPts val="0"/>
              </a:spcAft>
              <a:buSzPts val="1050"/>
              <a:buNone/>
              <a:defRPr sz="1050"/>
            </a:lvl2pPr>
            <a:lvl3pPr indent="-228600" lvl="2" marL="1371600" algn="l">
              <a:lnSpc>
                <a:spcPct val="90000"/>
              </a:lnSpc>
              <a:spcBef>
                <a:spcPts val="270"/>
              </a:spcBef>
              <a:spcAft>
                <a:spcPts val="0"/>
              </a:spcAft>
              <a:buSzPts val="900"/>
              <a:buNone/>
              <a:defRPr sz="900"/>
            </a:lvl3pPr>
            <a:lvl4pPr indent="-228600" lvl="3" marL="1828800" algn="l">
              <a:lnSpc>
                <a:spcPct val="90000"/>
              </a:lnSpc>
              <a:spcBef>
                <a:spcPts val="225"/>
              </a:spcBef>
              <a:spcAft>
                <a:spcPts val="0"/>
              </a:spcAft>
              <a:buSzPts val="750"/>
              <a:buNone/>
              <a:defRPr sz="750"/>
            </a:lvl4pPr>
            <a:lvl5pPr indent="-228600" lvl="4" marL="2286000" algn="l">
              <a:lnSpc>
                <a:spcPct val="90000"/>
              </a:lnSpc>
              <a:spcBef>
                <a:spcPts val="225"/>
              </a:spcBef>
              <a:spcAft>
                <a:spcPts val="0"/>
              </a:spcAft>
              <a:buSzPts val="750"/>
              <a:buNone/>
              <a:defRPr sz="750"/>
            </a:lvl5pPr>
            <a:lvl6pPr indent="-228600" lvl="5" marL="2743200" algn="l">
              <a:lnSpc>
                <a:spcPct val="90000"/>
              </a:lnSpc>
              <a:spcBef>
                <a:spcPts val="225"/>
              </a:spcBef>
              <a:spcAft>
                <a:spcPts val="0"/>
              </a:spcAft>
              <a:buSzPts val="750"/>
              <a:buNone/>
              <a:defRPr sz="750"/>
            </a:lvl6pPr>
            <a:lvl7pPr indent="-228600" lvl="6" marL="3200400" algn="l">
              <a:lnSpc>
                <a:spcPct val="90000"/>
              </a:lnSpc>
              <a:spcBef>
                <a:spcPts val="225"/>
              </a:spcBef>
              <a:spcAft>
                <a:spcPts val="0"/>
              </a:spcAft>
              <a:buSzPts val="750"/>
              <a:buNone/>
              <a:defRPr sz="750"/>
            </a:lvl7pPr>
            <a:lvl8pPr indent="-228600" lvl="7" marL="3657600" algn="l">
              <a:lnSpc>
                <a:spcPct val="90000"/>
              </a:lnSpc>
              <a:spcBef>
                <a:spcPts val="225"/>
              </a:spcBef>
              <a:spcAft>
                <a:spcPts val="0"/>
              </a:spcAft>
              <a:buSzPts val="750"/>
              <a:buNone/>
              <a:defRPr sz="750"/>
            </a:lvl8pPr>
            <a:lvl9pPr indent="-228600" lvl="8" marL="4114800" algn="l">
              <a:lnSpc>
                <a:spcPct val="90000"/>
              </a:lnSpc>
              <a:spcBef>
                <a:spcPts val="225"/>
              </a:spcBef>
              <a:spcAft>
                <a:spcPts val="0"/>
              </a:spcAft>
              <a:buSzPts val="750"/>
              <a:buNone/>
              <a:defRPr sz="750"/>
            </a:lvl9pPr>
          </a:lstStyle>
          <a:p/>
        </p:txBody>
      </p:sp>
      <p:sp>
        <p:nvSpPr>
          <p:cNvPr id="75" name="Google Shape;75;p5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8"/>
          <p:cNvSpPr txBox="1"/>
          <p:nvPr>
            <p:ph idx="10" type="dt"/>
          </p:nvPr>
        </p:nvSpPr>
        <p:spPr>
          <a:xfrm>
            <a:off x="838200" y="6356351"/>
            <a:ext cx="3276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8"/>
          <p:cNvSpPr txBox="1"/>
          <p:nvPr>
            <p:ph idx="11" type="ftr"/>
          </p:nvPr>
        </p:nvSpPr>
        <p:spPr>
          <a:xfrm>
            <a:off x="4648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8"/>
          <p:cNvSpPr txBox="1"/>
          <p:nvPr>
            <p:ph idx="12" type="sldNum"/>
          </p:nvPr>
        </p:nvSpPr>
        <p:spPr>
          <a:xfrm>
            <a:off x="8077200" y="6356351"/>
            <a:ext cx="3276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900" u="none" cap="none" strike="noStrike">
                <a:solidFill>
                  <a:schemeClr val="accent3"/>
                </a:solidFill>
                <a:latin typeface="Arial"/>
                <a:ea typeface="Arial"/>
                <a:cs typeface="Arial"/>
                <a:sym typeface="Arial"/>
              </a:defRPr>
            </a:lvl1pPr>
            <a:lvl2pPr indent="0" lvl="1" marL="0" algn="r">
              <a:spcBef>
                <a:spcPts val="0"/>
              </a:spcBef>
              <a:spcAft>
                <a:spcPts val="0"/>
              </a:spcAft>
              <a:buNone/>
              <a:defRPr b="0" i="0" sz="900" u="none" cap="none" strike="noStrike">
                <a:solidFill>
                  <a:schemeClr val="accent3"/>
                </a:solidFill>
                <a:latin typeface="Arial"/>
                <a:ea typeface="Arial"/>
                <a:cs typeface="Arial"/>
                <a:sym typeface="Arial"/>
              </a:defRPr>
            </a:lvl2pPr>
            <a:lvl3pPr indent="0" lvl="2" marL="0" algn="r">
              <a:spcBef>
                <a:spcPts val="0"/>
              </a:spcBef>
              <a:spcAft>
                <a:spcPts val="0"/>
              </a:spcAft>
              <a:buNone/>
              <a:defRPr b="0" i="0" sz="900" u="none" cap="none" strike="noStrike">
                <a:solidFill>
                  <a:schemeClr val="accent3"/>
                </a:solidFill>
                <a:latin typeface="Arial"/>
                <a:ea typeface="Arial"/>
                <a:cs typeface="Arial"/>
                <a:sym typeface="Arial"/>
              </a:defRPr>
            </a:lvl3pPr>
            <a:lvl4pPr indent="0" lvl="3" marL="0" algn="r">
              <a:spcBef>
                <a:spcPts val="0"/>
              </a:spcBef>
              <a:spcAft>
                <a:spcPts val="0"/>
              </a:spcAft>
              <a:buNone/>
              <a:defRPr b="0" i="0" sz="900" u="none" cap="none" strike="noStrike">
                <a:solidFill>
                  <a:schemeClr val="accent3"/>
                </a:solidFill>
                <a:latin typeface="Arial"/>
                <a:ea typeface="Arial"/>
                <a:cs typeface="Arial"/>
                <a:sym typeface="Arial"/>
              </a:defRPr>
            </a:lvl4pPr>
            <a:lvl5pPr indent="0" lvl="4" marL="0" algn="r">
              <a:spcBef>
                <a:spcPts val="0"/>
              </a:spcBef>
              <a:spcAft>
                <a:spcPts val="0"/>
              </a:spcAft>
              <a:buNone/>
              <a:defRPr b="0" i="0" sz="900" u="none" cap="none" strike="noStrike">
                <a:solidFill>
                  <a:schemeClr val="accent3"/>
                </a:solidFill>
                <a:latin typeface="Arial"/>
                <a:ea typeface="Arial"/>
                <a:cs typeface="Arial"/>
                <a:sym typeface="Arial"/>
              </a:defRPr>
            </a:lvl5pPr>
            <a:lvl6pPr indent="0" lvl="5" marL="0" algn="r">
              <a:spcBef>
                <a:spcPts val="0"/>
              </a:spcBef>
              <a:spcAft>
                <a:spcPts val="0"/>
              </a:spcAft>
              <a:buNone/>
              <a:defRPr b="0" i="0" sz="900" u="none" cap="none" strike="noStrike">
                <a:solidFill>
                  <a:schemeClr val="accent3"/>
                </a:solidFill>
                <a:latin typeface="Arial"/>
                <a:ea typeface="Arial"/>
                <a:cs typeface="Arial"/>
                <a:sym typeface="Arial"/>
              </a:defRPr>
            </a:lvl6pPr>
            <a:lvl7pPr indent="0" lvl="6" marL="0" algn="r">
              <a:spcBef>
                <a:spcPts val="0"/>
              </a:spcBef>
              <a:spcAft>
                <a:spcPts val="0"/>
              </a:spcAft>
              <a:buNone/>
              <a:defRPr b="0" i="0" sz="900" u="none" cap="none" strike="noStrike">
                <a:solidFill>
                  <a:schemeClr val="accent3"/>
                </a:solidFill>
                <a:latin typeface="Arial"/>
                <a:ea typeface="Arial"/>
                <a:cs typeface="Arial"/>
                <a:sym typeface="Arial"/>
              </a:defRPr>
            </a:lvl7pPr>
            <a:lvl8pPr indent="0" lvl="7" marL="0" algn="r">
              <a:spcBef>
                <a:spcPts val="0"/>
              </a:spcBef>
              <a:spcAft>
                <a:spcPts val="0"/>
              </a:spcAft>
              <a:buNone/>
              <a:defRPr b="0" i="0" sz="900" u="none" cap="none" strike="noStrike">
                <a:solidFill>
                  <a:schemeClr val="accent3"/>
                </a:solidFill>
                <a:latin typeface="Arial"/>
                <a:ea typeface="Arial"/>
                <a:cs typeface="Arial"/>
                <a:sym typeface="Arial"/>
              </a:defRPr>
            </a:lvl8pPr>
            <a:lvl9pPr indent="0" lvl="8" marL="0" algn="r">
              <a:spcBef>
                <a:spcPts val="0"/>
              </a:spcBef>
              <a:spcAft>
                <a:spcPts val="0"/>
              </a:spcAft>
              <a:buNone/>
              <a:defRPr b="0" i="0" sz="9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9" name="Shape 79"/>
        <p:cNvGrpSpPr/>
        <p:nvPr/>
      </p:nvGrpSpPr>
      <p:grpSpPr>
        <a:xfrm>
          <a:off x="0" y="0"/>
          <a:ext cx="0" cy="0"/>
          <a:chOff x="0" y="0"/>
          <a:chExt cx="0" cy="0"/>
        </a:xfrm>
      </p:grpSpPr>
      <p:sp>
        <p:nvSpPr>
          <p:cNvPr id="80" name="Google Shape;80;p59"/>
          <p:cNvSpPr txBox="1"/>
          <p:nvPr>
            <p:ph idx="1" type="body"/>
          </p:nvPr>
        </p:nvSpPr>
        <p:spPr>
          <a:xfrm>
            <a:off x="5183188" y="987427"/>
            <a:ext cx="6172200" cy="4873625"/>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720"/>
              </a:spcBef>
              <a:spcAft>
                <a:spcPts val="0"/>
              </a:spcAft>
              <a:buSzPts val="2400"/>
              <a:buChar char="▪"/>
              <a:defRPr sz="2400"/>
            </a:lvl1pPr>
            <a:lvl2pPr indent="-361950" lvl="1" marL="914400" algn="l">
              <a:lnSpc>
                <a:spcPct val="90000"/>
              </a:lnSpc>
              <a:spcBef>
                <a:spcPts val="630"/>
              </a:spcBef>
              <a:spcAft>
                <a:spcPts val="0"/>
              </a:spcAft>
              <a:buSzPts val="2100"/>
              <a:buChar char="▪"/>
              <a:defRPr sz="2100"/>
            </a:lvl2pPr>
            <a:lvl3pPr indent="-342900" lvl="2" marL="1371600" algn="l">
              <a:lnSpc>
                <a:spcPct val="90000"/>
              </a:lnSpc>
              <a:spcBef>
                <a:spcPts val="540"/>
              </a:spcBef>
              <a:spcAft>
                <a:spcPts val="0"/>
              </a:spcAft>
              <a:buSzPts val="1800"/>
              <a:buChar char="▪"/>
              <a:defRPr sz="1800"/>
            </a:lvl3pPr>
            <a:lvl4pPr indent="-323850" lvl="3" marL="1828800" algn="l">
              <a:lnSpc>
                <a:spcPct val="90000"/>
              </a:lnSpc>
              <a:spcBef>
                <a:spcPts val="450"/>
              </a:spcBef>
              <a:spcAft>
                <a:spcPts val="0"/>
              </a:spcAft>
              <a:buSzPts val="1500"/>
              <a:buChar char="▪"/>
              <a:defRPr sz="1500"/>
            </a:lvl4pPr>
            <a:lvl5pPr indent="-323850" lvl="4" marL="2286000" algn="l">
              <a:lnSpc>
                <a:spcPct val="90000"/>
              </a:lnSpc>
              <a:spcBef>
                <a:spcPts val="450"/>
              </a:spcBef>
              <a:spcAft>
                <a:spcPts val="0"/>
              </a:spcAft>
              <a:buSzPts val="1500"/>
              <a:buChar char="▪"/>
              <a:defRPr sz="1500"/>
            </a:lvl5pPr>
            <a:lvl6pPr indent="-323850" lvl="5" marL="2743200" algn="l">
              <a:lnSpc>
                <a:spcPct val="90000"/>
              </a:lnSpc>
              <a:spcBef>
                <a:spcPts val="450"/>
              </a:spcBef>
              <a:spcAft>
                <a:spcPts val="0"/>
              </a:spcAft>
              <a:buSzPts val="1500"/>
              <a:buChar char="▪"/>
              <a:defRPr sz="1500"/>
            </a:lvl6pPr>
            <a:lvl7pPr indent="-323850" lvl="6" marL="3200400" algn="l">
              <a:lnSpc>
                <a:spcPct val="90000"/>
              </a:lnSpc>
              <a:spcBef>
                <a:spcPts val="450"/>
              </a:spcBef>
              <a:spcAft>
                <a:spcPts val="0"/>
              </a:spcAft>
              <a:buSzPts val="1500"/>
              <a:buChar char="▪"/>
              <a:defRPr sz="1500"/>
            </a:lvl7pPr>
            <a:lvl8pPr indent="-323850" lvl="7" marL="3657600" algn="l">
              <a:lnSpc>
                <a:spcPct val="90000"/>
              </a:lnSpc>
              <a:spcBef>
                <a:spcPts val="450"/>
              </a:spcBef>
              <a:spcAft>
                <a:spcPts val="0"/>
              </a:spcAft>
              <a:buSzPts val="1500"/>
              <a:buChar char="▪"/>
              <a:defRPr sz="1500"/>
            </a:lvl8pPr>
            <a:lvl9pPr indent="-323850" lvl="8" marL="4114800" algn="l">
              <a:lnSpc>
                <a:spcPct val="90000"/>
              </a:lnSpc>
              <a:spcBef>
                <a:spcPts val="450"/>
              </a:spcBef>
              <a:spcAft>
                <a:spcPts val="0"/>
              </a:spcAft>
              <a:buSzPts val="1500"/>
              <a:buChar char="▪"/>
              <a:defRPr sz="1500"/>
            </a:lvl9pPr>
          </a:lstStyle>
          <a:p/>
        </p:txBody>
      </p:sp>
      <p:sp>
        <p:nvSpPr>
          <p:cNvPr id="81" name="Google Shape;81;p59"/>
          <p:cNvSpPr txBox="1"/>
          <p:nvPr>
            <p:ph idx="2" type="body"/>
          </p:nvPr>
        </p:nvSpPr>
        <p:spPr>
          <a:xfrm>
            <a:off x="839788" y="2101850"/>
            <a:ext cx="3932237" cy="37592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360"/>
              </a:spcBef>
              <a:spcAft>
                <a:spcPts val="0"/>
              </a:spcAft>
              <a:buSzPts val="1200"/>
              <a:buNone/>
              <a:defRPr sz="1200"/>
            </a:lvl1pPr>
            <a:lvl2pPr indent="-228600" lvl="1" marL="914400" algn="l">
              <a:lnSpc>
                <a:spcPct val="90000"/>
              </a:lnSpc>
              <a:spcBef>
                <a:spcPts val="315"/>
              </a:spcBef>
              <a:spcAft>
                <a:spcPts val="0"/>
              </a:spcAft>
              <a:buSzPts val="1050"/>
              <a:buNone/>
              <a:defRPr sz="1050"/>
            </a:lvl2pPr>
            <a:lvl3pPr indent="-228600" lvl="2" marL="1371600" algn="l">
              <a:lnSpc>
                <a:spcPct val="90000"/>
              </a:lnSpc>
              <a:spcBef>
                <a:spcPts val="270"/>
              </a:spcBef>
              <a:spcAft>
                <a:spcPts val="0"/>
              </a:spcAft>
              <a:buSzPts val="900"/>
              <a:buNone/>
              <a:defRPr sz="900"/>
            </a:lvl3pPr>
            <a:lvl4pPr indent="-228600" lvl="3" marL="1828800" algn="l">
              <a:lnSpc>
                <a:spcPct val="90000"/>
              </a:lnSpc>
              <a:spcBef>
                <a:spcPts val="225"/>
              </a:spcBef>
              <a:spcAft>
                <a:spcPts val="0"/>
              </a:spcAft>
              <a:buSzPts val="750"/>
              <a:buNone/>
              <a:defRPr sz="750"/>
            </a:lvl4pPr>
            <a:lvl5pPr indent="-228600" lvl="4" marL="2286000" algn="l">
              <a:lnSpc>
                <a:spcPct val="90000"/>
              </a:lnSpc>
              <a:spcBef>
                <a:spcPts val="225"/>
              </a:spcBef>
              <a:spcAft>
                <a:spcPts val="0"/>
              </a:spcAft>
              <a:buSzPts val="750"/>
              <a:buNone/>
              <a:defRPr sz="750"/>
            </a:lvl5pPr>
            <a:lvl6pPr indent="-228600" lvl="5" marL="2743200" algn="l">
              <a:lnSpc>
                <a:spcPct val="90000"/>
              </a:lnSpc>
              <a:spcBef>
                <a:spcPts val="225"/>
              </a:spcBef>
              <a:spcAft>
                <a:spcPts val="0"/>
              </a:spcAft>
              <a:buSzPts val="750"/>
              <a:buNone/>
              <a:defRPr sz="750"/>
            </a:lvl6pPr>
            <a:lvl7pPr indent="-228600" lvl="6" marL="3200400" algn="l">
              <a:lnSpc>
                <a:spcPct val="90000"/>
              </a:lnSpc>
              <a:spcBef>
                <a:spcPts val="225"/>
              </a:spcBef>
              <a:spcAft>
                <a:spcPts val="0"/>
              </a:spcAft>
              <a:buSzPts val="750"/>
              <a:buNone/>
              <a:defRPr sz="750"/>
            </a:lvl7pPr>
            <a:lvl8pPr indent="-228600" lvl="7" marL="3657600" algn="l">
              <a:lnSpc>
                <a:spcPct val="90000"/>
              </a:lnSpc>
              <a:spcBef>
                <a:spcPts val="225"/>
              </a:spcBef>
              <a:spcAft>
                <a:spcPts val="0"/>
              </a:spcAft>
              <a:buSzPts val="750"/>
              <a:buNone/>
              <a:defRPr sz="750"/>
            </a:lvl8pPr>
            <a:lvl9pPr indent="-228600" lvl="8" marL="4114800" algn="l">
              <a:lnSpc>
                <a:spcPct val="90000"/>
              </a:lnSpc>
              <a:spcBef>
                <a:spcPts val="225"/>
              </a:spcBef>
              <a:spcAft>
                <a:spcPts val="0"/>
              </a:spcAft>
              <a:buSzPts val="750"/>
              <a:buNone/>
              <a:defRPr sz="750"/>
            </a:lvl9pPr>
          </a:lstStyle>
          <a:p/>
        </p:txBody>
      </p:sp>
      <p:sp>
        <p:nvSpPr>
          <p:cNvPr id="82" name="Google Shape;82;p5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9"/>
          <p:cNvSpPr txBox="1"/>
          <p:nvPr>
            <p:ph idx="10" type="dt"/>
          </p:nvPr>
        </p:nvSpPr>
        <p:spPr>
          <a:xfrm>
            <a:off x="838200" y="6356351"/>
            <a:ext cx="3276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59"/>
          <p:cNvSpPr txBox="1"/>
          <p:nvPr>
            <p:ph idx="11" type="ftr"/>
          </p:nvPr>
        </p:nvSpPr>
        <p:spPr>
          <a:xfrm>
            <a:off x="4648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59"/>
          <p:cNvSpPr txBox="1"/>
          <p:nvPr>
            <p:ph idx="12" type="sldNum"/>
          </p:nvPr>
        </p:nvSpPr>
        <p:spPr>
          <a:xfrm>
            <a:off x="8077200" y="6356351"/>
            <a:ext cx="3276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900" u="none" cap="none" strike="noStrike">
                <a:solidFill>
                  <a:schemeClr val="accent3"/>
                </a:solidFill>
                <a:latin typeface="Arial"/>
                <a:ea typeface="Arial"/>
                <a:cs typeface="Arial"/>
                <a:sym typeface="Arial"/>
              </a:defRPr>
            </a:lvl1pPr>
            <a:lvl2pPr indent="0" lvl="1" marL="0" algn="r">
              <a:spcBef>
                <a:spcPts val="0"/>
              </a:spcBef>
              <a:spcAft>
                <a:spcPts val="0"/>
              </a:spcAft>
              <a:buNone/>
              <a:defRPr b="0" i="0" sz="900" u="none" cap="none" strike="noStrike">
                <a:solidFill>
                  <a:schemeClr val="accent3"/>
                </a:solidFill>
                <a:latin typeface="Arial"/>
                <a:ea typeface="Arial"/>
                <a:cs typeface="Arial"/>
                <a:sym typeface="Arial"/>
              </a:defRPr>
            </a:lvl2pPr>
            <a:lvl3pPr indent="0" lvl="2" marL="0" algn="r">
              <a:spcBef>
                <a:spcPts val="0"/>
              </a:spcBef>
              <a:spcAft>
                <a:spcPts val="0"/>
              </a:spcAft>
              <a:buNone/>
              <a:defRPr b="0" i="0" sz="900" u="none" cap="none" strike="noStrike">
                <a:solidFill>
                  <a:schemeClr val="accent3"/>
                </a:solidFill>
                <a:latin typeface="Arial"/>
                <a:ea typeface="Arial"/>
                <a:cs typeface="Arial"/>
                <a:sym typeface="Arial"/>
              </a:defRPr>
            </a:lvl3pPr>
            <a:lvl4pPr indent="0" lvl="3" marL="0" algn="r">
              <a:spcBef>
                <a:spcPts val="0"/>
              </a:spcBef>
              <a:spcAft>
                <a:spcPts val="0"/>
              </a:spcAft>
              <a:buNone/>
              <a:defRPr b="0" i="0" sz="900" u="none" cap="none" strike="noStrike">
                <a:solidFill>
                  <a:schemeClr val="accent3"/>
                </a:solidFill>
                <a:latin typeface="Arial"/>
                <a:ea typeface="Arial"/>
                <a:cs typeface="Arial"/>
                <a:sym typeface="Arial"/>
              </a:defRPr>
            </a:lvl4pPr>
            <a:lvl5pPr indent="0" lvl="4" marL="0" algn="r">
              <a:spcBef>
                <a:spcPts val="0"/>
              </a:spcBef>
              <a:spcAft>
                <a:spcPts val="0"/>
              </a:spcAft>
              <a:buNone/>
              <a:defRPr b="0" i="0" sz="900" u="none" cap="none" strike="noStrike">
                <a:solidFill>
                  <a:schemeClr val="accent3"/>
                </a:solidFill>
                <a:latin typeface="Arial"/>
                <a:ea typeface="Arial"/>
                <a:cs typeface="Arial"/>
                <a:sym typeface="Arial"/>
              </a:defRPr>
            </a:lvl5pPr>
            <a:lvl6pPr indent="0" lvl="5" marL="0" algn="r">
              <a:spcBef>
                <a:spcPts val="0"/>
              </a:spcBef>
              <a:spcAft>
                <a:spcPts val="0"/>
              </a:spcAft>
              <a:buNone/>
              <a:defRPr b="0" i="0" sz="900" u="none" cap="none" strike="noStrike">
                <a:solidFill>
                  <a:schemeClr val="accent3"/>
                </a:solidFill>
                <a:latin typeface="Arial"/>
                <a:ea typeface="Arial"/>
                <a:cs typeface="Arial"/>
                <a:sym typeface="Arial"/>
              </a:defRPr>
            </a:lvl6pPr>
            <a:lvl7pPr indent="0" lvl="6" marL="0" algn="r">
              <a:spcBef>
                <a:spcPts val="0"/>
              </a:spcBef>
              <a:spcAft>
                <a:spcPts val="0"/>
              </a:spcAft>
              <a:buNone/>
              <a:defRPr b="0" i="0" sz="900" u="none" cap="none" strike="noStrike">
                <a:solidFill>
                  <a:schemeClr val="accent3"/>
                </a:solidFill>
                <a:latin typeface="Arial"/>
                <a:ea typeface="Arial"/>
                <a:cs typeface="Arial"/>
                <a:sym typeface="Arial"/>
              </a:defRPr>
            </a:lvl7pPr>
            <a:lvl8pPr indent="0" lvl="7" marL="0" algn="r">
              <a:spcBef>
                <a:spcPts val="0"/>
              </a:spcBef>
              <a:spcAft>
                <a:spcPts val="0"/>
              </a:spcAft>
              <a:buNone/>
              <a:defRPr b="0" i="0" sz="900" u="none" cap="none" strike="noStrike">
                <a:solidFill>
                  <a:schemeClr val="accent3"/>
                </a:solidFill>
                <a:latin typeface="Arial"/>
                <a:ea typeface="Arial"/>
                <a:cs typeface="Arial"/>
                <a:sym typeface="Arial"/>
              </a:defRPr>
            </a:lvl8pPr>
            <a:lvl9pPr indent="0" lvl="8" marL="0" algn="r">
              <a:spcBef>
                <a:spcPts val="0"/>
              </a:spcBef>
              <a:spcAft>
                <a:spcPts val="0"/>
              </a:spcAft>
              <a:buNone/>
              <a:defRPr b="0" i="0" sz="9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grpSp>
        <p:nvGrpSpPr>
          <p:cNvPr id="6" name="Google Shape;6;p50"/>
          <p:cNvGrpSpPr/>
          <p:nvPr/>
        </p:nvGrpSpPr>
        <p:grpSpPr>
          <a:xfrm>
            <a:off x="1" y="0"/>
            <a:ext cx="12189884" cy="6858000"/>
            <a:chOff x="-2728" y="-5"/>
            <a:chExt cx="12188952" cy="6858006"/>
          </a:xfrm>
        </p:grpSpPr>
        <p:sp>
          <p:nvSpPr>
            <p:cNvPr id="7" name="Google Shape;7;p50"/>
            <p:cNvSpPr/>
            <p:nvPr/>
          </p:nvSpPr>
          <p:spPr>
            <a:xfrm>
              <a:off x="-2728" y="-5"/>
              <a:ext cx="12188952" cy="685800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nvGrpSpPr>
            <p:cNvPr id="8" name="Google Shape;8;p50"/>
            <p:cNvGrpSpPr/>
            <p:nvPr/>
          </p:nvGrpSpPr>
          <p:grpSpPr>
            <a:xfrm>
              <a:off x="-2727" y="-5"/>
              <a:ext cx="715377" cy="6858006"/>
              <a:chOff x="-2727" y="-5"/>
              <a:chExt cx="715377" cy="6858006"/>
            </a:xfrm>
          </p:grpSpPr>
          <p:grpSp>
            <p:nvGrpSpPr>
              <p:cNvPr id="9" name="Google Shape;9;p50"/>
              <p:cNvGrpSpPr/>
              <p:nvPr/>
            </p:nvGrpSpPr>
            <p:grpSpPr>
              <a:xfrm>
                <a:off x="-2727" y="-5"/>
                <a:ext cx="571456" cy="6858006"/>
                <a:chOff x="6048440" y="-936481"/>
                <a:chExt cx="196711" cy="9144009"/>
              </a:xfrm>
            </p:grpSpPr>
            <p:sp>
              <p:nvSpPr>
                <p:cNvPr descr="Gold bar" id="10" name="Google Shape;10;p50"/>
                <p:cNvSpPr/>
                <p:nvPr/>
              </p:nvSpPr>
              <p:spPr>
                <a:xfrm flipH="1" rot="10800000">
                  <a:off x="6048440" y="5159525"/>
                  <a:ext cx="196711" cy="3048003"/>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p:txBody>
            </p:sp>
            <p:sp>
              <p:nvSpPr>
                <p:cNvPr descr="Orange bar" id="11" name="Google Shape;11;p50"/>
                <p:cNvSpPr/>
                <p:nvPr/>
              </p:nvSpPr>
              <p:spPr>
                <a:xfrm flipH="1" rot="10800000">
                  <a:off x="6048440" y="2111522"/>
                  <a:ext cx="196711" cy="304800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p:txBody>
            </p:sp>
            <p:sp>
              <p:nvSpPr>
                <p:cNvPr descr="Slate bar" id="12" name="Google Shape;12;p50"/>
                <p:cNvSpPr/>
                <p:nvPr/>
              </p:nvSpPr>
              <p:spPr>
                <a:xfrm flipH="1" rot="10800000">
                  <a:off x="6048440" y="-936481"/>
                  <a:ext cx="196711" cy="304800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p:txBody>
            </p:sp>
          </p:grpSp>
          <p:grpSp>
            <p:nvGrpSpPr>
              <p:cNvPr id="13" name="Google Shape;13;p50"/>
              <p:cNvGrpSpPr/>
              <p:nvPr/>
            </p:nvGrpSpPr>
            <p:grpSpPr>
              <a:xfrm>
                <a:off x="547562" y="-5"/>
                <a:ext cx="165088" cy="6858006"/>
                <a:chOff x="6023875" y="-936481"/>
                <a:chExt cx="219888" cy="9144009"/>
              </a:xfrm>
            </p:grpSpPr>
            <p:sp>
              <p:nvSpPr>
                <p:cNvPr descr="Gold bar" id="14" name="Google Shape;14;p50"/>
                <p:cNvSpPr/>
                <p:nvPr/>
              </p:nvSpPr>
              <p:spPr>
                <a:xfrm flipH="1" rot="10800000">
                  <a:off x="6023875" y="5159525"/>
                  <a:ext cx="219888" cy="3048003"/>
                </a:xfrm>
                <a:prstGeom prst="rect">
                  <a:avLst/>
                </a:prstGeom>
                <a:gradFill>
                  <a:gsLst>
                    <a:gs pos="0">
                      <a:srgbClr val="B8E7FC"/>
                    </a:gs>
                    <a:gs pos="100000">
                      <a:srgbClr val="FFFFFF"/>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p:txBody>
            </p:sp>
            <p:sp>
              <p:nvSpPr>
                <p:cNvPr descr="Orange bar" id="15" name="Google Shape;15;p50"/>
                <p:cNvSpPr/>
                <p:nvPr/>
              </p:nvSpPr>
              <p:spPr>
                <a:xfrm flipH="1" rot="10800000">
                  <a:off x="6023875" y="2111522"/>
                  <a:ext cx="219888" cy="3048003"/>
                </a:xfrm>
                <a:prstGeom prst="rect">
                  <a:avLst/>
                </a:prstGeom>
                <a:gradFill>
                  <a:gsLst>
                    <a:gs pos="0">
                      <a:srgbClr val="B2E6D9"/>
                    </a:gs>
                    <a:gs pos="100000">
                      <a:srgbClr val="FFFFFF"/>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p:txBody>
            </p:sp>
            <p:sp>
              <p:nvSpPr>
                <p:cNvPr descr="Slate bar" id="16" name="Google Shape;16;p50"/>
                <p:cNvSpPr/>
                <p:nvPr/>
              </p:nvSpPr>
              <p:spPr>
                <a:xfrm flipH="1" rot="10800000">
                  <a:off x="6023875" y="-936481"/>
                  <a:ext cx="219888" cy="3048003"/>
                </a:xfrm>
                <a:prstGeom prst="rect">
                  <a:avLst/>
                </a:prstGeom>
                <a:gradFill>
                  <a:gsLst>
                    <a:gs pos="0">
                      <a:srgbClr val="C1DF87"/>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17" name="Google Shape;17;p50"/>
              <p:cNvSpPr/>
              <p:nvPr/>
            </p:nvSpPr>
            <p:spPr>
              <a:xfrm>
                <a:off x="644922" y="-5"/>
                <a:ext cx="46563" cy="685800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grpSp>
      </p:grpSp>
      <p:sp>
        <p:nvSpPr>
          <p:cNvPr id="18" name="Google Shape;18;p50"/>
          <p:cNvSpPr txBox="1"/>
          <p:nvPr>
            <p:ph idx="10" type="dt"/>
          </p:nvPr>
        </p:nvSpPr>
        <p:spPr>
          <a:xfrm>
            <a:off x="838200" y="6356351"/>
            <a:ext cx="3276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chemeClr val="accent3"/>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 name="Google Shape;19;p50"/>
          <p:cNvSpPr txBox="1"/>
          <p:nvPr>
            <p:ph idx="11" type="ftr"/>
          </p:nvPr>
        </p:nvSpPr>
        <p:spPr>
          <a:xfrm>
            <a:off x="4648200" y="6356351"/>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chemeClr val="accent3"/>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 name="Google Shape;20;p50"/>
          <p:cNvSpPr txBox="1"/>
          <p:nvPr>
            <p:ph idx="12" type="sldNum"/>
          </p:nvPr>
        </p:nvSpPr>
        <p:spPr>
          <a:xfrm>
            <a:off x="8077200" y="6356351"/>
            <a:ext cx="3276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900" u="none" cap="none" strike="noStrike">
                <a:solidFill>
                  <a:schemeClr val="accent3"/>
                </a:solidFill>
                <a:latin typeface="Arial"/>
                <a:ea typeface="Arial"/>
                <a:cs typeface="Arial"/>
                <a:sym typeface="Arial"/>
              </a:defRPr>
            </a:lvl1pPr>
            <a:lvl2pPr indent="0" lvl="1" marL="0" marR="0" rtl="0" algn="r">
              <a:spcBef>
                <a:spcPts val="0"/>
              </a:spcBef>
              <a:spcAft>
                <a:spcPts val="0"/>
              </a:spcAft>
              <a:buNone/>
              <a:defRPr b="0" i="0" sz="900" u="none" cap="none" strike="noStrike">
                <a:solidFill>
                  <a:schemeClr val="accent3"/>
                </a:solidFill>
                <a:latin typeface="Arial"/>
                <a:ea typeface="Arial"/>
                <a:cs typeface="Arial"/>
                <a:sym typeface="Arial"/>
              </a:defRPr>
            </a:lvl2pPr>
            <a:lvl3pPr indent="0" lvl="2" marL="0" marR="0" rtl="0" algn="r">
              <a:spcBef>
                <a:spcPts val="0"/>
              </a:spcBef>
              <a:spcAft>
                <a:spcPts val="0"/>
              </a:spcAft>
              <a:buNone/>
              <a:defRPr b="0" i="0" sz="900" u="none" cap="none" strike="noStrike">
                <a:solidFill>
                  <a:schemeClr val="accent3"/>
                </a:solidFill>
                <a:latin typeface="Arial"/>
                <a:ea typeface="Arial"/>
                <a:cs typeface="Arial"/>
                <a:sym typeface="Arial"/>
              </a:defRPr>
            </a:lvl3pPr>
            <a:lvl4pPr indent="0" lvl="3" marL="0" marR="0" rtl="0" algn="r">
              <a:spcBef>
                <a:spcPts val="0"/>
              </a:spcBef>
              <a:spcAft>
                <a:spcPts val="0"/>
              </a:spcAft>
              <a:buNone/>
              <a:defRPr b="0" i="0" sz="900" u="none" cap="none" strike="noStrike">
                <a:solidFill>
                  <a:schemeClr val="accent3"/>
                </a:solidFill>
                <a:latin typeface="Arial"/>
                <a:ea typeface="Arial"/>
                <a:cs typeface="Arial"/>
                <a:sym typeface="Arial"/>
              </a:defRPr>
            </a:lvl4pPr>
            <a:lvl5pPr indent="0" lvl="4" marL="0" marR="0" rtl="0" algn="r">
              <a:spcBef>
                <a:spcPts val="0"/>
              </a:spcBef>
              <a:spcAft>
                <a:spcPts val="0"/>
              </a:spcAft>
              <a:buNone/>
              <a:defRPr b="0" i="0" sz="900" u="none" cap="none" strike="noStrike">
                <a:solidFill>
                  <a:schemeClr val="accent3"/>
                </a:solidFill>
                <a:latin typeface="Arial"/>
                <a:ea typeface="Arial"/>
                <a:cs typeface="Arial"/>
                <a:sym typeface="Arial"/>
              </a:defRPr>
            </a:lvl5pPr>
            <a:lvl6pPr indent="0" lvl="5" marL="0" marR="0" rtl="0" algn="r">
              <a:spcBef>
                <a:spcPts val="0"/>
              </a:spcBef>
              <a:spcAft>
                <a:spcPts val="0"/>
              </a:spcAft>
              <a:buNone/>
              <a:defRPr b="0" i="0" sz="900" u="none" cap="none" strike="noStrike">
                <a:solidFill>
                  <a:schemeClr val="accent3"/>
                </a:solidFill>
                <a:latin typeface="Arial"/>
                <a:ea typeface="Arial"/>
                <a:cs typeface="Arial"/>
                <a:sym typeface="Arial"/>
              </a:defRPr>
            </a:lvl6pPr>
            <a:lvl7pPr indent="0" lvl="6" marL="0" marR="0" rtl="0" algn="r">
              <a:spcBef>
                <a:spcPts val="0"/>
              </a:spcBef>
              <a:spcAft>
                <a:spcPts val="0"/>
              </a:spcAft>
              <a:buNone/>
              <a:defRPr b="0" i="0" sz="900" u="none" cap="none" strike="noStrike">
                <a:solidFill>
                  <a:schemeClr val="accent3"/>
                </a:solidFill>
                <a:latin typeface="Arial"/>
                <a:ea typeface="Arial"/>
                <a:cs typeface="Arial"/>
                <a:sym typeface="Arial"/>
              </a:defRPr>
            </a:lvl7pPr>
            <a:lvl8pPr indent="0" lvl="7" marL="0" marR="0" rtl="0" algn="r">
              <a:spcBef>
                <a:spcPts val="0"/>
              </a:spcBef>
              <a:spcAft>
                <a:spcPts val="0"/>
              </a:spcAft>
              <a:buNone/>
              <a:defRPr b="0" i="0" sz="900" u="none" cap="none" strike="noStrike">
                <a:solidFill>
                  <a:schemeClr val="accent3"/>
                </a:solidFill>
                <a:latin typeface="Arial"/>
                <a:ea typeface="Arial"/>
                <a:cs typeface="Arial"/>
                <a:sym typeface="Arial"/>
              </a:defRPr>
            </a:lvl8pPr>
            <a:lvl9pPr indent="0" lvl="8" marL="0" marR="0" rtl="0" algn="r">
              <a:spcBef>
                <a:spcPts val="0"/>
              </a:spcBef>
              <a:spcAft>
                <a:spcPts val="0"/>
              </a:spcAft>
              <a:buNone/>
              <a:defRPr b="0" i="0" sz="9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1" name="Google Shape;21;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630"/>
              </a:spcBef>
              <a:spcAft>
                <a:spcPts val="0"/>
              </a:spcAft>
              <a:buClr>
                <a:schemeClr val="accent2"/>
              </a:buClr>
              <a:buSzPts val="2100"/>
              <a:buFont typeface="Noto Sans Symbols"/>
              <a:buChar char="▪"/>
              <a:defRPr b="0" i="0" sz="2100" u="none" cap="none" strike="noStrike">
                <a:solidFill>
                  <a:schemeClr val="dk1"/>
                </a:solidFill>
                <a:latin typeface="Century Gothic"/>
                <a:ea typeface="Century Gothic"/>
                <a:cs typeface="Century Gothic"/>
                <a:sym typeface="Century Gothic"/>
              </a:defRPr>
            </a:lvl1pPr>
            <a:lvl2pPr indent="-342900" lvl="1" marL="914400" marR="0" rtl="0" algn="l">
              <a:lnSpc>
                <a:spcPct val="90000"/>
              </a:lnSpc>
              <a:spcBef>
                <a:spcPts val="540"/>
              </a:spcBef>
              <a:spcAft>
                <a:spcPts val="0"/>
              </a:spcAft>
              <a:buClr>
                <a:schemeClr val="accent2"/>
              </a:buClr>
              <a:buSzPts val="1800"/>
              <a:buFont typeface="Noto Sans Symbols"/>
              <a:buChar char="▪"/>
              <a:defRPr b="0" i="0" sz="1800" u="none" cap="none" strike="noStrike">
                <a:solidFill>
                  <a:schemeClr val="dk1"/>
                </a:solidFill>
                <a:latin typeface="Century Gothic"/>
                <a:ea typeface="Century Gothic"/>
                <a:cs typeface="Century Gothic"/>
                <a:sym typeface="Century Gothic"/>
              </a:defRPr>
            </a:lvl2pPr>
            <a:lvl3pPr indent="-323850" lvl="2" marL="1371600" marR="0" rtl="0" algn="l">
              <a:lnSpc>
                <a:spcPct val="90000"/>
              </a:lnSpc>
              <a:spcBef>
                <a:spcPts val="450"/>
              </a:spcBef>
              <a:spcAft>
                <a:spcPts val="0"/>
              </a:spcAft>
              <a:buClr>
                <a:schemeClr val="accent2"/>
              </a:buClr>
              <a:buSzPts val="1500"/>
              <a:buFont typeface="Noto Sans Symbols"/>
              <a:buChar char="▪"/>
              <a:defRPr b="0" i="0" sz="1500" u="none" cap="none" strike="noStrike">
                <a:solidFill>
                  <a:schemeClr val="dk1"/>
                </a:solidFill>
                <a:latin typeface="Century Gothic"/>
                <a:ea typeface="Century Gothic"/>
                <a:cs typeface="Century Gothic"/>
                <a:sym typeface="Century Gothic"/>
              </a:defRPr>
            </a:lvl3pPr>
            <a:lvl4pPr indent="-311150" lvl="3" marL="1828800" marR="0" rtl="0" algn="l">
              <a:lnSpc>
                <a:spcPct val="90000"/>
              </a:lnSpc>
              <a:spcBef>
                <a:spcPts val="390"/>
              </a:spcBef>
              <a:spcAft>
                <a:spcPts val="0"/>
              </a:spcAft>
              <a:buClr>
                <a:schemeClr val="accent2"/>
              </a:buClr>
              <a:buSzPts val="1300"/>
              <a:buFont typeface="Noto Sans Symbols"/>
              <a:buChar char="▪"/>
              <a:defRPr b="0" i="0" sz="1300" u="none" cap="none" strike="noStrike">
                <a:solidFill>
                  <a:schemeClr val="dk1"/>
                </a:solidFill>
                <a:latin typeface="Century Gothic"/>
                <a:ea typeface="Century Gothic"/>
                <a:cs typeface="Century Gothic"/>
                <a:sym typeface="Century Gothic"/>
              </a:defRPr>
            </a:lvl4pPr>
            <a:lvl5pPr indent="-311150" lvl="4" marL="2286000" marR="0" rtl="0" algn="l">
              <a:lnSpc>
                <a:spcPct val="90000"/>
              </a:lnSpc>
              <a:spcBef>
                <a:spcPts val="390"/>
              </a:spcBef>
              <a:spcAft>
                <a:spcPts val="0"/>
              </a:spcAft>
              <a:buClr>
                <a:schemeClr val="accent2"/>
              </a:buClr>
              <a:buSzPts val="1300"/>
              <a:buFont typeface="Noto Sans Symbols"/>
              <a:buChar char="▪"/>
              <a:defRPr b="0" i="0" sz="1300" u="none" cap="none" strike="noStrike">
                <a:solidFill>
                  <a:schemeClr val="dk1"/>
                </a:solidFill>
                <a:latin typeface="Century Gothic"/>
                <a:ea typeface="Century Gothic"/>
                <a:cs typeface="Century Gothic"/>
                <a:sym typeface="Century Gothic"/>
              </a:defRPr>
            </a:lvl5pPr>
            <a:lvl6pPr indent="-314325" lvl="5" marL="2743200" marR="0" rtl="0" algn="l">
              <a:lnSpc>
                <a:spcPct val="90000"/>
              </a:lnSpc>
              <a:spcBef>
                <a:spcPts val="405"/>
              </a:spcBef>
              <a:spcAft>
                <a:spcPts val="0"/>
              </a:spcAft>
              <a:buClr>
                <a:schemeClr val="accent2"/>
              </a:buClr>
              <a:buSzPts val="1350"/>
              <a:buFont typeface="Noto Sans Symbols"/>
              <a:buChar char="▪"/>
              <a:defRPr b="0" i="0" sz="1350" u="none" cap="none" strike="noStrike">
                <a:solidFill>
                  <a:schemeClr val="dk1"/>
                </a:solidFill>
                <a:latin typeface="Century Gothic"/>
                <a:ea typeface="Century Gothic"/>
                <a:cs typeface="Century Gothic"/>
                <a:sym typeface="Century Gothic"/>
              </a:defRPr>
            </a:lvl6pPr>
            <a:lvl7pPr indent="-314325" lvl="6" marL="3200400" marR="0" rtl="0" algn="l">
              <a:lnSpc>
                <a:spcPct val="90000"/>
              </a:lnSpc>
              <a:spcBef>
                <a:spcPts val="405"/>
              </a:spcBef>
              <a:spcAft>
                <a:spcPts val="0"/>
              </a:spcAft>
              <a:buClr>
                <a:schemeClr val="accent2"/>
              </a:buClr>
              <a:buSzPts val="1350"/>
              <a:buFont typeface="Noto Sans Symbols"/>
              <a:buChar char="▪"/>
              <a:defRPr b="0" i="0" sz="1350" u="none" cap="none" strike="noStrike">
                <a:solidFill>
                  <a:schemeClr val="dk1"/>
                </a:solidFill>
                <a:latin typeface="Century Gothic"/>
                <a:ea typeface="Century Gothic"/>
                <a:cs typeface="Century Gothic"/>
                <a:sym typeface="Century Gothic"/>
              </a:defRPr>
            </a:lvl7pPr>
            <a:lvl8pPr indent="-314325" lvl="7" marL="3657600" marR="0" rtl="0" algn="l">
              <a:lnSpc>
                <a:spcPct val="90000"/>
              </a:lnSpc>
              <a:spcBef>
                <a:spcPts val="405"/>
              </a:spcBef>
              <a:spcAft>
                <a:spcPts val="0"/>
              </a:spcAft>
              <a:buClr>
                <a:schemeClr val="accent2"/>
              </a:buClr>
              <a:buSzPts val="1350"/>
              <a:buFont typeface="Noto Sans Symbols"/>
              <a:buChar char="▪"/>
              <a:defRPr b="0" i="0" sz="1350" u="none" cap="none" strike="noStrike">
                <a:solidFill>
                  <a:schemeClr val="dk1"/>
                </a:solidFill>
                <a:latin typeface="Century Gothic"/>
                <a:ea typeface="Century Gothic"/>
                <a:cs typeface="Century Gothic"/>
                <a:sym typeface="Century Gothic"/>
              </a:defRPr>
            </a:lvl8pPr>
            <a:lvl9pPr indent="-314325" lvl="8" marL="4114800" marR="0" rtl="0" algn="l">
              <a:lnSpc>
                <a:spcPct val="90000"/>
              </a:lnSpc>
              <a:spcBef>
                <a:spcPts val="405"/>
              </a:spcBef>
              <a:spcAft>
                <a:spcPts val="0"/>
              </a:spcAft>
              <a:buClr>
                <a:schemeClr val="accent2"/>
              </a:buClr>
              <a:buSzPts val="1350"/>
              <a:buFont typeface="Noto Sans Symbols"/>
              <a:buChar char="▪"/>
              <a:defRPr b="0" i="0" sz="1350" u="none" cap="none" strike="noStrike">
                <a:solidFill>
                  <a:schemeClr val="dk1"/>
                </a:solidFill>
                <a:latin typeface="Century Gothic"/>
                <a:ea typeface="Century Gothic"/>
                <a:cs typeface="Century Gothic"/>
                <a:sym typeface="Century Gothic"/>
              </a:defRPr>
            </a:lvl9pPr>
          </a:lstStyle>
          <a:p/>
        </p:txBody>
      </p:sp>
      <p:sp>
        <p:nvSpPr>
          <p:cNvPr id="22" name="Google Shape;22;p50"/>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3300" u="none" cap="none" strike="noStrike">
                <a:solidFill>
                  <a:schemeClr val="dk2"/>
                </a:solidFill>
                <a:latin typeface="Century Gothic"/>
                <a:ea typeface="Century Gothic"/>
                <a:cs typeface="Century Gothic"/>
                <a:sym typeface="Century Gothic"/>
              </a:defRPr>
            </a:lvl1pPr>
            <a:lvl2pPr lvl="1" marR="0" rtl="0" algn="l">
              <a:spcBef>
                <a:spcPts val="0"/>
              </a:spcBef>
              <a:spcAft>
                <a:spcPts val="0"/>
              </a:spcAft>
              <a:buSzPts val="1400"/>
              <a:buNone/>
              <a:defRPr b="0" i="0" sz="3300" u="none" cap="none" strike="noStrike">
                <a:solidFill>
                  <a:schemeClr val="dk2"/>
                </a:solidFill>
                <a:latin typeface="Century Gothic"/>
                <a:ea typeface="Century Gothic"/>
                <a:cs typeface="Century Gothic"/>
                <a:sym typeface="Century Gothic"/>
              </a:defRPr>
            </a:lvl2pPr>
            <a:lvl3pPr lvl="2" marR="0" rtl="0" algn="l">
              <a:spcBef>
                <a:spcPts val="0"/>
              </a:spcBef>
              <a:spcAft>
                <a:spcPts val="0"/>
              </a:spcAft>
              <a:buSzPts val="1400"/>
              <a:buNone/>
              <a:defRPr b="0" i="0" sz="3300" u="none" cap="none" strike="noStrike">
                <a:solidFill>
                  <a:schemeClr val="dk2"/>
                </a:solidFill>
                <a:latin typeface="Century Gothic"/>
                <a:ea typeface="Century Gothic"/>
                <a:cs typeface="Century Gothic"/>
                <a:sym typeface="Century Gothic"/>
              </a:defRPr>
            </a:lvl3pPr>
            <a:lvl4pPr lvl="3" marR="0" rtl="0" algn="l">
              <a:spcBef>
                <a:spcPts val="0"/>
              </a:spcBef>
              <a:spcAft>
                <a:spcPts val="0"/>
              </a:spcAft>
              <a:buSzPts val="1400"/>
              <a:buNone/>
              <a:defRPr b="0" i="0" sz="3300" u="none" cap="none" strike="noStrike">
                <a:solidFill>
                  <a:schemeClr val="dk2"/>
                </a:solidFill>
                <a:latin typeface="Century Gothic"/>
                <a:ea typeface="Century Gothic"/>
                <a:cs typeface="Century Gothic"/>
                <a:sym typeface="Century Gothic"/>
              </a:defRPr>
            </a:lvl4pPr>
            <a:lvl5pPr lvl="4" marR="0" rtl="0" algn="l">
              <a:spcBef>
                <a:spcPts val="0"/>
              </a:spcBef>
              <a:spcAft>
                <a:spcPts val="0"/>
              </a:spcAft>
              <a:buSzPts val="1400"/>
              <a:buNone/>
              <a:defRPr b="0" i="0" sz="3300" u="none" cap="none" strike="noStrike">
                <a:solidFill>
                  <a:schemeClr val="dk2"/>
                </a:solidFill>
                <a:latin typeface="Century Gothic"/>
                <a:ea typeface="Century Gothic"/>
                <a:cs typeface="Century Gothic"/>
                <a:sym typeface="Century Gothic"/>
              </a:defRPr>
            </a:lvl5pPr>
            <a:lvl6pPr lvl="5" marR="0" rtl="0" algn="l">
              <a:spcBef>
                <a:spcPts val="0"/>
              </a:spcBef>
              <a:spcAft>
                <a:spcPts val="0"/>
              </a:spcAft>
              <a:buSzPts val="1400"/>
              <a:buNone/>
              <a:defRPr b="0" i="0" sz="3300" u="none" cap="none" strike="noStrike">
                <a:solidFill>
                  <a:schemeClr val="dk2"/>
                </a:solidFill>
                <a:latin typeface="Century Gothic"/>
                <a:ea typeface="Century Gothic"/>
                <a:cs typeface="Century Gothic"/>
                <a:sym typeface="Century Gothic"/>
              </a:defRPr>
            </a:lvl6pPr>
            <a:lvl7pPr lvl="6" marR="0" rtl="0" algn="l">
              <a:spcBef>
                <a:spcPts val="0"/>
              </a:spcBef>
              <a:spcAft>
                <a:spcPts val="0"/>
              </a:spcAft>
              <a:buSzPts val="1400"/>
              <a:buNone/>
              <a:defRPr b="0" i="0" sz="3300" u="none" cap="none" strike="noStrike">
                <a:solidFill>
                  <a:schemeClr val="dk2"/>
                </a:solidFill>
                <a:latin typeface="Century Gothic"/>
                <a:ea typeface="Century Gothic"/>
                <a:cs typeface="Century Gothic"/>
                <a:sym typeface="Century Gothic"/>
              </a:defRPr>
            </a:lvl7pPr>
            <a:lvl8pPr lvl="7" marR="0" rtl="0" algn="l">
              <a:spcBef>
                <a:spcPts val="0"/>
              </a:spcBef>
              <a:spcAft>
                <a:spcPts val="0"/>
              </a:spcAft>
              <a:buSzPts val="1400"/>
              <a:buNone/>
              <a:defRPr b="0" i="0" sz="3300" u="none" cap="none" strike="noStrike">
                <a:solidFill>
                  <a:schemeClr val="dk2"/>
                </a:solidFill>
                <a:latin typeface="Century Gothic"/>
                <a:ea typeface="Century Gothic"/>
                <a:cs typeface="Century Gothic"/>
                <a:sym typeface="Century Gothic"/>
              </a:defRPr>
            </a:lvl8pPr>
            <a:lvl9pPr lvl="8" marR="0" rtl="0" algn="l">
              <a:spcBef>
                <a:spcPts val="0"/>
              </a:spcBef>
              <a:spcAft>
                <a:spcPts val="0"/>
              </a:spcAft>
              <a:buSzPts val="1400"/>
              <a:buNone/>
              <a:defRPr b="0" i="0" sz="3300" u="none" cap="none" strike="noStrike">
                <a:solidFill>
                  <a:schemeClr val="dk2"/>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9.png"/><Relationship Id="rId5" Type="http://schemas.openxmlformats.org/officeDocument/2006/relationships/image" Target="../media/image25.png"/><Relationship Id="rId6"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1.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5.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6.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3.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8.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7.png"/><Relationship Id="rId4" Type="http://schemas.openxmlformats.org/officeDocument/2006/relationships/image" Target="../media/image45.png"/><Relationship Id="rId5"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4.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
          <p:cNvSpPr txBox="1"/>
          <p:nvPr>
            <p:ph idx="1" type="subTitle"/>
          </p:nvPr>
        </p:nvSpPr>
        <p:spPr>
          <a:xfrm>
            <a:off x="1524000" y="4056063"/>
            <a:ext cx="9144000" cy="16557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739A28"/>
              </a:buClr>
              <a:buSzPts val="1600"/>
              <a:buNone/>
            </a:pPr>
            <a:r>
              <a:rPr b="1" lang="en-US" sz="1600"/>
              <a:t>May 2022</a:t>
            </a:r>
            <a:endParaRPr/>
          </a:p>
          <a:p>
            <a:pPr indent="0" lvl="0" marL="0" rtl="0" algn="ctr">
              <a:lnSpc>
                <a:spcPct val="90000"/>
              </a:lnSpc>
              <a:spcBef>
                <a:spcPts val="480"/>
              </a:spcBef>
              <a:spcAft>
                <a:spcPts val="0"/>
              </a:spcAft>
              <a:buClr>
                <a:srgbClr val="739A28"/>
              </a:buClr>
              <a:buSzPts val="1600"/>
              <a:buNone/>
            </a:pPr>
            <a:r>
              <a:rPr b="1" lang="en-US" sz="1600"/>
              <a:t>Reference: Robbins &amp; Cotran Pathology and Rubin’s Pathology</a:t>
            </a:r>
            <a:endParaRPr/>
          </a:p>
          <a:p>
            <a:pPr indent="0" lvl="0" marL="0" rtl="0" algn="ctr">
              <a:lnSpc>
                <a:spcPct val="100000"/>
              </a:lnSpc>
              <a:spcBef>
                <a:spcPts val="480"/>
              </a:spcBef>
              <a:spcAft>
                <a:spcPts val="0"/>
              </a:spcAft>
              <a:buClr>
                <a:srgbClr val="739A28"/>
              </a:buClr>
              <a:buSzPts val="1600"/>
              <a:buNone/>
            </a:pPr>
            <a:r>
              <a:t/>
            </a:r>
            <a:endParaRPr sz="1600"/>
          </a:p>
          <a:p>
            <a:pPr indent="0" lvl="0" marL="0" rtl="0" algn="ctr">
              <a:lnSpc>
                <a:spcPct val="100000"/>
              </a:lnSpc>
              <a:spcBef>
                <a:spcPts val="480"/>
              </a:spcBef>
              <a:spcAft>
                <a:spcPts val="0"/>
              </a:spcAft>
              <a:buClr>
                <a:srgbClr val="739A28"/>
              </a:buClr>
              <a:buSzPts val="1600"/>
              <a:buNone/>
            </a:pPr>
            <a:r>
              <a:rPr lang="en-US" sz="1600"/>
              <a:t>Sufia Husain</a:t>
            </a:r>
            <a:endParaRPr/>
          </a:p>
          <a:p>
            <a:pPr indent="0" lvl="0" marL="0" rtl="0" algn="ctr">
              <a:lnSpc>
                <a:spcPct val="100000"/>
              </a:lnSpc>
              <a:spcBef>
                <a:spcPts val="480"/>
              </a:spcBef>
              <a:spcAft>
                <a:spcPts val="0"/>
              </a:spcAft>
              <a:buClr>
                <a:srgbClr val="739A28"/>
              </a:buClr>
              <a:buSzPts val="1600"/>
              <a:buNone/>
            </a:pPr>
            <a:r>
              <a:rPr lang="en-US" sz="1600"/>
              <a:t>Associate Professor</a:t>
            </a:r>
            <a:endParaRPr/>
          </a:p>
          <a:p>
            <a:pPr indent="0" lvl="0" marL="0" rtl="0" algn="ctr">
              <a:lnSpc>
                <a:spcPct val="100000"/>
              </a:lnSpc>
              <a:spcBef>
                <a:spcPts val="480"/>
              </a:spcBef>
              <a:spcAft>
                <a:spcPts val="0"/>
              </a:spcAft>
              <a:buClr>
                <a:srgbClr val="739A28"/>
              </a:buClr>
              <a:buSzPts val="1600"/>
              <a:buNone/>
            </a:pPr>
            <a:r>
              <a:rPr lang="en-US" sz="1600"/>
              <a:t>Pathology Department</a:t>
            </a:r>
            <a:endParaRPr/>
          </a:p>
          <a:p>
            <a:pPr indent="0" lvl="0" marL="0" rtl="0" algn="ctr">
              <a:lnSpc>
                <a:spcPct val="100000"/>
              </a:lnSpc>
              <a:spcBef>
                <a:spcPts val="480"/>
              </a:spcBef>
              <a:spcAft>
                <a:spcPts val="0"/>
              </a:spcAft>
              <a:buClr>
                <a:srgbClr val="739A28"/>
              </a:buClr>
              <a:buSzPts val="1600"/>
              <a:buNone/>
            </a:pPr>
            <a:r>
              <a:rPr lang="en-US" sz="1600"/>
              <a:t>College of Medicine</a:t>
            </a:r>
            <a:endParaRPr/>
          </a:p>
          <a:p>
            <a:pPr indent="0" lvl="0" marL="0" rtl="0" algn="ctr">
              <a:lnSpc>
                <a:spcPct val="100000"/>
              </a:lnSpc>
              <a:spcBef>
                <a:spcPts val="480"/>
              </a:spcBef>
              <a:spcAft>
                <a:spcPts val="0"/>
              </a:spcAft>
              <a:buClr>
                <a:srgbClr val="739A28"/>
              </a:buClr>
              <a:buSzPts val="1600"/>
              <a:buNone/>
            </a:pPr>
            <a:r>
              <a:rPr lang="en-US" sz="1600"/>
              <a:t>KSU, Riyadh</a:t>
            </a:r>
            <a:endParaRPr/>
          </a:p>
          <a:p>
            <a:pPr indent="0" lvl="0" marL="0" rtl="0" algn="l">
              <a:lnSpc>
                <a:spcPct val="90000"/>
              </a:lnSpc>
              <a:spcBef>
                <a:spcPts val="1200"/>
              </a:spcBef>
              <a:spcAft>
                <a:spcPts val="0"/>
              </a:spcAft>
              <a:buSzPts val="4000"/>
              <a:buNone/>
            </a:pPr>
            <a:r>
              <a:t/>
            </a:r>
            <a:endParaRPr b="1" sz="4000"/>
          </a:p>
        </p:txBody>
      </p:sp>
      <p:sp>
        <p:nvSpPr>
          <p:cNvPr id="103" name="Google Shape;103;p1"/>
          <p:cNvSpPr txBox="1"/>
          <p:nvPr>
            <p:ph type="ctrTitle"/>
          </p:nvPr>
        </p:nvSpPr>
        <p:spPr>
          <a:xfrm>
            <a:off x="1524000" y="912813"/>
            <a:ext cx="9809163" cy="23876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sz="3600">
                <a:solidFill>
                  <a:srgbClr val="FF0000"/>
                </a:solidFill>
              </a:rPr>
              <a:t>Renal Pathology</a:t>
            </a:r>
            <a:br>
              <a:rPr b="1" lang="en-US" sz="3600"/>
            </a:br>
            <a:r>
              <a:rPr b="1" lang="en-US" sz="3600"/>
              <a:t>Nephrotic Syndrome</a:t>
            </a:r>
            <a:br>
              <a:rPr b="1" lang="en-US" sz="3600"/>
            </a:br>
            <a:r>
              <a:rPr b="1" lang="en-US" sz="3600"/>
              <a:t>&amp;</a:t>
            </a:r>
            <a:br>
              <a:rPr b="1" lang="en-US" sz="3600"/>
            </a:br>
            <a:r>
              <a:rPr b="1" lang="en-US" sz="3600"/>
              <a:t> Nephritic Syndrome</a:t>
            </a:r>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10"/>
          <p:cNvPicPr preferRelativeResize="0"/>
          <p:nvPr>
            <p:ph idx="1" type="body"/>
          </p:nvPr>
        </p:nvPicPr>
        <p:blipFill rotWithShape="1">
          <a:blip r:embed="rId3">
            <a:alphaModFix/>
          </a:blip>
          <a:srcRect b="0" l="2055" r="2" t="0"/>
          <a:stretch/>
        </p:blipFill>
        <p:spPr>
          <a:xfrm>
            <a:off x="7127875" y="2605088"/>
            <a:ext cx="3217863" cy="3978275"/>
          </a:xfrm>
          <a:prstGeom prst="rect">
            <a:avLst/>
          </a:prstGeom>
          <a:noFill/>
          <a:ln>
            <a:noFill/>
          </a:ln>
        </p:spPr>
      </p:pic>
      <p:sp>
        <p:nvSpPr>
          <p:cNvPr id="171" name="Google Shape;171;p10"/>
          <p:cNvSpPr txBox="1"/>
          <p:nvPr>
            <p:ph idx="2" type="body"/>
          </p:nvPr>
        </p:nvSpPr>
        <p:spPr>
          <a:xfrm>
            <a:off x="6507163" y="1760538"/>
            <a:ext cx="5157787" cy="64135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800"/>
              <a:buNone/>
            </a:pPr>
            <a:r>
              <a:rPr lang="en-US"/>
              <a:t>Deposits (depicted in black) </a:t>
            </a:r>
            <a:endParaRPr/>
          </a:p>
        </p:txBody>
      </p:sp>
      <p:sp>
        <p:nvSpPr>
          <p:cNvPr id="172" name="Google Shape;172;p10"/>
          <p:cNvSpPr txBox="1"/>
          <p:nvPr>
            <p:ph idx="4" type="body"/>
          </p:nvPr>
        </p:nvSpPr>
        <p:spPr>
          <a:xfrm>
            <a:off x="757238" y="1760538"/>
            <a:ext cx="5156200" cy="64135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800"/>
              <a:buNone/>
            </a:pPr>
            <a:r>
              <a:rPr lang="en-US"/>
              <a:t>Normal glomerular capillary loop</a:t>
            </a:r>
            <a:endParaRPr/>
          </a:p>
        </p:txBody>
      </p:sp>
      <p:sp>
        <p:nvSpPr>
          <p:cNvPr id="173" name="Google Shape;173;p10"/>
          <p:cNvSpPr txBox="1"/>
          <p:nvPr>
            <p:ph type="title"/>
          </p:nvPr>
        </p:nvSpPr>
        <p:spPr>
          <a:xfrm>
            <a:off x="831850" y="115888"/>
            <a:ext cx="10515600" cy="130175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400">
                <a:solidFill>
                  <a:srgbClr val="FF0000"/>
                </a:solidFill>
              </a:rPr>
              <a:t>Common locations of electron dense immune deposits. </a:t>
            </a:r>
            <a:br>
              <a:rPr b="1" lang="en-US" sz="2400">
                <a:solidFill>
                  <a:srgbClr val="FF0000"/>
                </a:solidFill>
              </a:rPr>
            </a:br>
            <a:r>
              <a:rPr b="1" lang="en-US" sz="2400">
                <a:solidFill>
                  <a:srgbClr val="FF0000"/>
                </a:solidFill>
              </a:rPr>
              <a:t>Note: the locations are different in different diseases.</a:t>
            </a:r>
            <a:br>
              <a:rPr lang="en-US"/>
            </a:br>
            <a:endParaRPr/>
          </a:p>
        </p:txBody>
      </p:sp>
      <p:pic>
        <p:nvPicPr>
          <p:cNvPr id="174" name="Google Shape;174;p10"/>
          <p:cNvPicPr preferRelativeResize="0"/>
          <p:nvPr/>
        </p:nvPicPr>
        <p:blipFill rotWithShape="1">
          <a:blip r:embed="rId4">
            <a:alphaModFix/>
          </a:blip>
          <a:srcRect b="10844" l="26422" r="23688" t="51420"/>
          <a:stretch/>
        </p:blipFill>
        <p:spPr>
          <a:xfrm>
            <a:off x="806450" y="2441575"/>
            <a:ext cx="3567113" cy="4137025"/>
          </a:xfrm>
          <a:prstGeom prst="rect">
            <a:avLst/>
          </a:prstGeom>
          <a:noFill/>
          <a:ln>
            <a:noFill/>
          </a:ln>
        </p:spPr>
      </p:pic>
      <p:sp>
        <p:nvSpPr>
          <p:cNvPr id="175" name="Google Shape;175;p10"/>
          <p:cNvSpPr/>
          <p:nvPr/>
        </p:nvSpPr>
        <p:spPr>
          <a:xfrm>
            <a:off x="2293938" y="6627813"/>
            <a:ext cx="8426450" cy="2301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Noto Sans Symbols"/>
              <a:buNone/>
            </a:pPr>
            <a:r>
              <a:rPr b="1" i="1" lang="en-US" sz="900" u="none" cap="none" strike="noStrike">
                <a:solidFill>
                  <a:srgbClr val="000000"/>
                </a:solidFill>
                <a:latin typeface="Century Gothic"/>
                <a:ea typeface="Century Gothic"/>
                <a:cs typeface="Century Gothic"/>
                <a:sym typeface="Century Gothic"/>
              </a:rPr>
              <a:t>Image from IM Bajema et al.: Revision of lupus nephritis classification. Kidney International · February 2018 DOI: 10.1016/j.kint.2017.11.023 </a:t>
            </a:r>
            <a:endParaRPr/>
          </a:p>
        </p:txBody>
      </p:sp>
      <p:cxnSp>
        <p:nvCxnSpPr>
          <p:cNvPr id="176" name="Google Shape;176;p10"/>
          <p:cNvCxnSpPr/>
          <p:nvPr/>
        </p:nvCxnSpPr>
        <p:spPr>
          <a:xfrm flipH="1">
            <a:off x="9104440" y="2791704"/>
            <a:ext cx="877076" cy="335902"/>
          </a:xfrm>
          <a:prstGeom prst="straightConnector1">
            <a:avLst/>
          </a:prstGeom>
          <a:noFill/>
          <a:ln cap="flat" cmpd="sng" w="57150">
            <a:solidFill>
              <a:srgbClr val="FF0000"/>
            </a:solidFill>
            <a:prstDash val="solid"/>
            <a:round/>
            <a:headEnd len="sm" w="sm" type="none"/>
            <a:tailEnd len="med" w="med" type="triangle"/>
          </a:ln>
          <a:effectLst>
            <a:outerShdw blurRad="76200" rotWithShape="0" dir="5400000" dist="38100">
              <a:srgbClr val="000000">
                <a:alpha val="60000"/>
              </a:srgbClr>
            </a:outerShdw>
          </a:effectLst>
        </p:spPr>
      </p:cxnSp>
      <p:cxnSp>
        <p:nvCxnSpPr>
          <p:cNvPr id="177" name="Google Shape;177;p10"/>
          <p:cNvCxnSpPr/>
          <p:nvPr/>
        </p:nvCxnSpPr>
        <p:spPr>
          <a:xfrm rot="10800000">
            <a:off x="9380267" y="3588996"/>
            <a:ext cx="924274" cy="1515"/>
          </a:xfrm>
          <a:prstGeom prst="straightConnector1">
            <a:avLst/>
          </a:prstGeom>
          <a:noFill/>
          <a:ln cap="flat" cmpd="sng" w="57150">
            <a:solidFill>
              <a:srgbClr val="FF0000"/>
            </a:solidFill>
            <a:prstDash val="solid"/>
            <a:round/>
            <a:headEnd len="sm" w="sm" type="none"/>
            <a:tailEnd len="med" w="med" type="triangle"/>
          </a:ln>
          <a:effectLst>
            <a:outerShdw blurRad="76200" rotWithShape="0" dir="5400000" dist="38100">
              <a:srgbClr val="000000">
                <a:alpha val="60000"/>
              </a:srgbClr>
            </a:outerShdw>
          </a:effectLst>
        </p:spPr>
      </p:cxnSp>
      <p:cxnSp>
        <p:nvCxnSpPr>
          <p:cNvPr id="178" name="Google Shape;178;p10"/>
          <p:cNvCxnSpPr/>
          <p:nvPr/>
        </p:nvCxnSpPr>
        <p:spPr>
          <a:xfrm rot="10800000">
            <a:off x="9981516" y="6348412"/>
            <a:ext cx="646051" cy="0"/>
          </a:xfrm>
          <a:prstGeom prst="straightConnector1">
            <a:avLst/>
          </a:prstGeom>
          <a:noFill/>
          <a:ln cap="flat" cmpd="sng" w="57150">
            <a:solidFill>
              <a:srgbClr val="FF0000"/>
            </a:solidFill>
            <a:prstDash val="solid"/>
            <a:round/>
            <a:headEnd len="sm" w="sm" type="none"/>
            <a:tailEnd len="med" w="med" type="triangle"/>
          </a:ln>
          <a:effectLst>
            <a:outerShdw blurRad="76200" rotWithShape="0" dir="5400000" dist="38100">
              <a:srgbClr val="000000">
                <a:alpha val="60000"/>
              </a:srgbClr>
            </a:outerShdw>
          </a:effectLst>
        </p:spPr>
      </p:cxnSp>
      <p:cxnSp>
        <p:nvCxnSpPr>
          <p:cNvPr id="179" name="Google Shape;179;p10"/>
          <p:cNvCxnSpPr/>
          <p:nvPr/>
        </p:nvCxnSpPr>
        <p:spPr>
          <a:xfrm rot="10800000">
            <a:off x="9759820" y="5248287"/>
            <a:ext cx="867748" cy="753666"/>
          </a:xfrm>
          <a:prstGeom prst="straightConnector1">
            <a:avLst/>
          </a:prstGeom>
          <a:noFill/>
          <a:ln cap="flat" cmpd="sng" w="57150">
            <a:solidFill>
              <a:srgbClr val="FF0000"/>
            </a:solidFill>
            <a:prstDash val="solid"/>
            <a:round/>
            <a:headEnd len="sm" w="sm" type="none"/>
            <a:tailEnd len="med" w="med" type="triangle"/>
          </a:ln>
          <a:effectLst>
            <a:outerShdw blurRad="76200" rotWithShape="0" dir="5400000" dist="38100">
              <a:srgbClr val="000000">
                <a:alpha val="60000"/>
              </a:srgbClr>
            </a:outerShdw>
          </a:effectLst>
        </p:spPr>
      </p:cxnSp>
      <p:sp>
        <p:nvSpPr>
          <p:cNvPr id="180" name="Google Shape;180;p10"/>
          <p:cNvSpPr txBox="1"/>
          <p:nvPr/>
        </p:nvSpPr>
        <p:spPr>
          <a:xfrm>
            <a:off x="9993370" y="2595335"/>
            <a:ext cx="1103187" cy="430887"/>
          </a:xfrm>
          <a:prstGeom prst="rect">
            <a:avLst/>
          </a:prstGeom>
          <a:noFill/>
          <a:ln cap="flat" cmpd="sng" w="9525">
            <a:solidFill>
              <a:srgbClr val="D5E2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100" u="none" cap="none" strike="noStrike">
                <a:solidFill>
                  <a:schemeClr val="dk1"/>
                </a:solidFill>
                <a:latin typeface="Arial"/>
                <a:ea typeface="Arial"/>
                <a:cs typeface="Arial"/>
                <a:sym typeface="Arial"/>
              </a:rPr>
              <a:t>Subepithelial </a:t>
            </a:r>
            <a:endParaRPr/>
          </a:p>
          <a:p>
            <a:pPr indent="0" lvl="0" marL="0" marR="0" rtl="0" algn="l">
              <a:spcBef>
                <a:spcPts val="0"/>
              </a:spcBef>
              <a:spcAft>
                <a:spcPts val="0"/>
              </a:spcAft>
              <a:buNone/>
            </a:pPr>
            <a:r>
              <a:rPr b="1" i="0" lang="en-US" sz="1100" u="none" cap="none" strike="noStrike">
                <a:solidFill>
                  <a:schemeClr val="dk1"/>
                </a:solidFill>
                <a:latin typeface="Arial"/>
                <a:ea typeface="Arial"/>
                <a:cs typeface="Arial"/>
                <a:sym typeface="Arial"/>
              </a:rPr>
              <a:t>deposits</a:t>
            </a:r>
            <a:endParaRPr/>
          </a:p>
        </p:txBody>
      </p:sp>
      <p:sp>
        <p:nvSpPr>
          <p:cNvPr id="181" name="Google Shape;181;p10"/>
          <p:cNvSpPr txBox="1"/>
          <p:nvPr/>
        </p:nvSpPr>
        <p:spPr>
          <a:xfrm>
            <a:off x="10304541" y="3372663"/>
            <a:ext cx="1244251" cy="430887"/>
          </a:xfrm>
          <a:prstGeom prst="rect">
            <a:avLst/>
          </a:prstGeom>
          <a:noFill/>
          <a:ln cap="flat" cmpd="sng" w="9525">
            <a:solidFill>
              <a:srgbClr val="D5E2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100" u="none" cap="none" strike="noStrike">
                <a:solidFill>
                  <a:schemeClr val="dk1"/>
                </a:solidFill>
                <a:latin typeface="Arial"/>
                <a:ea typeface="Arial"/>
                <a:cs typeface="Arial"/>
                <a:sym typeface="Arial"/>
              </a:rPr>
              <a:t>Subendothelial </a:t>
            </a:r>
            <a:endParaRPr/>
          </a:p>
          <a:p>
            <a:pPr indent="0" lvl="0" marL="0" marR="0" rtl="0" algn="l">
              <a:spcBef>
                <a:spcPts val="0"/>
              </a:spcBef>
              <a:spcAft>
                <a:spcPts val="0"/>
              </a:spcAft>
              <a:buNone/>
            </a:pPr>
            <a:r>
              <a:rPr b="1" i="0" lang="en-US" sz="1100" u="none" cap="none" strike="noStrike">
                <a:solidFill>
                  <a:schemeClr val="dk1"/>
                </a:solidFill>
                <a:latin typeface="Arial"/>
                <a:ea typeface="Arial"/>
                <a:cs typeface="Arial"/>
                <a:sym typeface="Arial"/>
              </a:rPr>
              <a:t>deposits</a:t>
            </a:r>
            <a:endParaRPr/>
          </a:p>
        </p:txBody>
      </p:sp>
      <p:sp>
        <p:nvSpPr>
          <p:cNvPr id="182" name="Google Shape;182;p10"/>
          <p:cNvSpPr txBox="1"/>
          <p:nvPr/>
        </p:nvSpPr>
        <p:spPr>
          <a:xfrm>
            <a:off x="10694752" y="5823018"/>
            <a:ext cx="1244251" cy="600164"/>
          </a:xfrm>
          <a:prstGeom prst="rect">
            <a:avLst/>
          </a:prstGeom>
          <a:noFill/>
          <a:ln cap="flat" cmpd="sng" w="9525">
            <a:solidFill>
              <a:srgbClr val="D5E2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100" u="none" cap="none" strike="noStrike">
                <a:solidFill>
                  <a:schemeClr val="dk1"/>
                </a:solidFill>
                <a:latin typeface="Arial"/>
                <a:ea typeface="Arial"/>
                <a:cs typeface="Arial"/>
                <a:sym typeface="Arial"/>
              </a:rPr>
              <a:t>Mesangial and </a:t>
            </a:r>
            <a:endParaRPr/>
          </a:p>
          <a:p>
            <a:pPr indent="0" lvl="0" marL="0" marR="0" rtl="0" algn="l">
              <a:spcBef>
                <a:spcPts val="0"/>
              </a:spcBef>
              <a:spcAft>
                <a:spcPts val="0"/>
              </a:spcAft>
              <a:buNone/>
            </a:pPr>
            <a:r>
              <a:rPr b="1" i="0" lang="en-US" sz="1100" u="none" cap="none" strike="noStrike">
                <a:solidFill>
                  <a:schemeClr val="dk1"/>
                </a:solidFill>
                <a:latin typeface="Arial"/>
                <a:ea typeface="Arial"/>
                <a:cs typeface="Arial"/>
                <a:sym typeface="Arial"/>
              </a:rPr>
              <a:t>paramesangial deposits</a:t>
            </a:r>
            <a:endParaRPr/>
          </a:p>
        </p:txBody>
      </p:sp>
      <p:cxnSp>
        <p:nvCxnSpPr>
          <p:cNvPr id="183" name="Google Shape;183;p10"/>
          <p:cNvCxnSpPr/>
          <p:nvPr/>
        </p:nvCxnSpPr>
        <p:spPr>
          <a:xfrm rot="10800000">
            <a:off x="3260721" y="5197475"/>
            <a:ext cx="1360136" cy="0"/>
          </a:xfrm>
          <a:prstGeom prst="straightConnector1">
            <a:avLst/>
          </a:prstGeom>
          <a:noFill/>
          <a:ln cap="flat" cmpd="sng" w="57150">
            <a:solidFill>
              <a:srgbClr val="FF0000"/>
            </a:solidFill>
            <a:prstDash val="solid"/>
            <a:round/>
            <a:headEnd len="sm" w="sm" type="none"/>
            <a:tailEnd len="med" w="med" type="triangle"/>
          </a:ln>
          <a:effectLst>
            <a:outerShdw blurRad="76200" rotWithShape="0" dir="5400000" dist="38100">
              <a:srgbClr val="000000">
                <a:alpha val="60000"/>
              </a:srgbClr>
            </a:outerShdw>
          </a:effectLst>
        </p:spPr>
      </p:cxnSp>
      <p:cxnSp>
        <p:nvCxnSpPr>
          <p:cNvPr id="184" name="Google Shape;184;p10"/>
          <p:cNvCxnSpPr/>
          <p:nvPr/>
        </p:nvCxnSpPr>
        <p:spPr>
          <a:xfrm rot="10800000">
            <a:off x="3396263" y="5823018"/>
            <a:ext cx="1165606" cy="6307"/>
          </a:xfrm>
          <a:prstGeom prst="straightConnector1">
            <a:avLst/>
          </a:prstGeom>
          <a:noFill/>
          <a:ln cap="flat" cmpd="sng" w="57150">
            <a:solidFill>
              <a:srgbClr val="FF0000"/>
            </a:solidFill>
            <a:prstDash val="solid"/>
            <a:round/>
            <a:headEnd len="sm" w="sm" type="none"/>
            <a:tailEnd len="med" w="med" type="triangle"/>
          </a:ln>
          <a:effectLst>
            <a:outerShdw blurRad="76200" rotWithShape="0" dir="5400000" dist="38100">
              <a:srgbClr val="000000">
                <a:alpha val="60000"/>
              </a:srgbClr>
            </a:outerShdw>
          </a:effectLst>
        </p:spPr>
      </p:cxnSp>
      <p:cxnSp>
        <p:nvCxnSpPr>
          <p:cNvPr id="185" name="Google Shape;185;p10"/>
          <p:cNvCxnSpPr/>
          <p:nvPr/>
        </p:nvCxnSpPr>
        <p:spPr>
          <a:xfrm>
            <a:off x="1203649" y="2919754"/>
            <a:ext cx="217268" cy="587978"/>
          </a:xfrm>
          <a:prstGeom prst="straightConnector1">
            <a:avLst/>
          </a:prstGeom>
          <a:noFill/>
          <a:ln cap="flat" cmpd="sng" w="57150">
            <a:solidFill>
              <a:srgbClr val="FF0000"/>
            </a:solidFill>
            <a:prstDash val="solid"/>
            <a:round/>
            <a:headEnd len="sm" w="sm" type="none"/>
            <a:tailEnd len="med" w="med" type="triangle"/>
          </a:ln>
          <a:effectLst>
            <a:outerShdw blurRad="76200" rotWithShape="0" dir="5400000" dist="38100">
              <a:srgbClr val="000000">
                <a:alpha val="60000"/>
              </a:srgbClr>
            </a:outerShdw>
          </a:effectLst>
        </p:spPr>
      </p:cxnSp>
      <p:sp>
        <p:nvSpPr>
          <p:cNvPr id="186" name="Google Shape;186;p10"/>
          <p:cNvSpPr txBox="1"/>
          <p:nvPr/>
        </p:nvSpPr>
        <p:spPr>
          <a:xfrm>
            <a:off x="642663" y="2449529"/>
            <a:ext cx="1438214" cy="430887"/>
          </a:xfrm>
          <a:prstGeom prst="rect">
            <a:avLst/>
          </a:prstGeom>
          <a:noFill/>
          <a:ln cap="flat" cmpd="sng" w="9525">
            <a:solidFill>
              <a:srgbClr val="D5E2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100" u="none" cap="none" strike="noStrike">
                <a:solidFill>
                  <a:schemeClr val="dk1"/>
                </a:solidFill>
                <a:latin typeface="Arial"/>
                <a:ea typeface="Arial"/>
                <a:cs typeface="Arial"/>
                <a:sym typeface="Arial"/>
              </a:rPr>
              <a:t>Visceral epithelial </a:t>
            </a:r>
            <a:endParaRPr/>
          </a:p>
          <a:p>
            <a:pPr indent="0" lvl="0" marL="0" marR="0" rtl="0" algn="l">
              <a:spcBef>
                <a:spcPts val="0"/>
              </a:spcBef>
              <a:spcAft>
                <a:spcPts val="0"/>
              </a:spcAft>
              <a:buNone/>
            </a:pPr>
            <a:r>
              <a:rPr b="1" i="0" lang="en-US" sz="1100" u="none" cap="none" strike="noStrike">
                <a:solidFill>
                  <a:schemeClr val="dk1"/>
                </a:solidFill>
                <a:latin typeface="Arial"/>
                <a:ea typeface="Arial"/>
                <a:cs typeface="Arial"/>
                <a:sym typeface="Arial"/>
              </a:rPr>
              <a:t>cells / podocyte</a:t>
            </a:r>
            <a:endParaRPr/>
          </a:p>
        </p:txBody>
      </p:sp>
      <p:sp>
        <p:nvSpPr>
          <p:cNvPr id="187" name="Google Shape;187;p10"/>
          <p:cNvSpPr txBox="1"/>
          <p:nvPr/>
        </p:nvSpPr>
        <p:spPr>
          <a:xfrm>
            <a:off x="4680172" y="4846349"/>
            <a:ext cx="1223412" cy="261610"/>
          </a:xfrm>
          <a:prstGeom prst="rect">
            <a:avLst/>
          </a:prstGeom>
          <a:noFill/>
          <a:ln cap="flat" cmpd="sng" w="9525">
            <a:solidFill>
              <a:srgbClr val="D5E2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100" u="none" cap="none" strike="noStrike">
                <a:solidFill>
                  <a:schemeClr val="dk1"/>
                </a:solidFill>
                <a:latin typeface="Arial"/>
                <a:ea typeface="Arial"/>
                <a:cs typeface="Arial"/>
                <a:sym typeface="Arial"/>
              </a:rPr>
              <a:t>Endothelial cell</a:t>
            </a:r>
            <a:endParaRPr/>
          </a:p>
        </p:txBody>
      </p:sp>
      <p:sp>
        <p:nvSpPr>
          <p:cNvPr id="188" name="Google Shape;188;p10"/>
          <p:cNvSpPr txBox="1"/>
          <p:nvPr/>
        </p:nvSpPr>
        <p:spPr>
          <a:xfrm>
            <a:off x="4629053" y="5685486"/>
            <a:ext cx="1181734" cy="261610"/>
          </a:xfrm>
          <a:prstGeom prst="rect">
            <a:avLst/>
          </a:prstGeom>
          <a:noFill/>
          <a:ln cap="flat" cmpd="sng" w="9525">
            <a:solidFill>
              <a:srgbClr val="D5E2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100" u="none" cap="none" strike="noStrike">
                <a:solidFill>
                  <a:schemeClr val="dk1"/>
                </a:solidFill>
                <a:latin typeface="Arial"/>
                <a:ea typeface="Arial"/>
                <a:cs typeface="Arial"/>
                <a:sym typeface="Arial"/>
              </a:rPr>
              <a:t>Mesangial cell</a:t>
            </a:r>
            <a:endParaRPr/>
          </a:p>
        </p:txBody>
      </p:sp>
      <p:sp>
        <p:nvSpPr>
          <p:cNvPr id="189" name="Google Shape;189;p10"/>
          <p:cNvSpPr txBox="1"/>
          <p:nvPr/>
        </p:nvSpPr>
        <p:spPr>
          <a:xfrm>
            <a:off x="10426663" y="4294296"/>
            <a:ext cx="1718740" cy="430887"/>
          </a:xfrm>
          <a:prstGeom prst="rect">
            <a:avLst/>
          </a:prstGeom>
          <a:noFill/>
          <a:ln cap="flat" cmpd="sng" w="9525">
            <a:solidFill>
              <a:srgbClr val="D5E2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100" u="none" cap="none" strike="noStrike">
                <a:solidFill>
                  <a:schemeClr val="dk1"/>
                </a:solidFill>
                <a:latin typeface="Arial"/>
                <a:ea typeface="Arial"/>
                <a:cs typeface="Arial"/>
                <a:sym typeface="Arial"/>
              </a:rPr>
              <a:t>Glomerular basement </a:t>
            </a:r>
            <a:endParaRPr/>
          </a:p>
          <a:p>
            <a:pPr indent="0" lvl="0" marL="0" marR="0" rtl="0" algn="l">
              <a:spcBef>
                <a:spcPts val="0"/>
              </a:spcBef>
              <a:spcAft>
                <a:spcPts val="0"/>
              </a:spcAft>
              <a:buNone/>
            </a:pPr>
            <a:r>
              <a:rPr b="1" i="0" lang="en-US" sz="1100" u="none" cap="none" strike="noStrike">
                <a:solidFill>
                  <a:schemeClr val="dk1"/>
                </a:solidFill>
                <a:latin typeface="Arial"/>
                <a:ea typeface="Arial"/>
                <a:cs typeface="Arial"/>
                <a:sym typeface="Arial"/>
              </a:rPr>
              <a:t>membrane</a:t>
            </a:r>
            <a:endParaRPr/>
          </a:p>
        </p:txBody>
      </p:sp>
      <p:sp>
        <p:nvSpPr>
          <p:cNvPr id="190" name="Google Shape;190;p10"/>
          <p:cNvSpPr txBox="1"/>
          <p:nvPr/>
        </p:nvSpPr>
        <p:spPr>
          <a:xfrm>
            <a:off x="4680172" y="2986813"/>
            <a:ext cx="1718740" cy="430887"/>
          </a:xfrm>
          <a:prstGeom prst="rect">
            <a:avLst/>
          </a:prstGeom>
          <a:noFill/>
          <a:ln cap="flat" cmpd="sng" w="9525">
            <a:solidFill>
              <a:srgbClr val="D5E2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100" u="none" cap="none" strike="noStrike">
                <a:solidFill>
                  <a:schemeClr val="dk1"/>
                </a:solidFill>
                <a:latin typeface="Arial"/>
                <a:ea typeface="Arial"/>
                <a:cs typeface="Arial"/>
                <a:sym typeface="Arial"/>
              </a:rPr>
              <a:t>Glomerular basement </a:t>
            </a:r>
            <a:endParaRPr/>
          </a:p>
          <a:p>
            <a:pPr indent="0" lvl="0" marL="0" marR="0" rtl="0" algn="l">
              <a:spcBef>
                <a:spcPts val="0"/>
              </a:spcBef>
              <a:spcAft>
                <a:spcPts val="0"/>
              </a:spcAft>
              <a:buNone/>
            </a:pPr>
            <a:r>
              <a:rPr b="1" i="0" lang="en-US" sz="1100" u="none" cap="none" strike="noStrike">
                <a:solidFill>
                  <a:schemeClr val="dk1"/>
                </a:solidFill>
                <a:latin typeface="Arial"/>
                <a:ea typeface="Arial"/>
                <a:cs typeface="Arial"/>
                <a:sym typeface="Arial"/>
              </a:rPr>
              <a:t>membrane</a:t>
            </a:r>
            <a:endParaRPr/>
          </a:p>
        </p:txBody>
      </p:sp>
      <p:cxnSp>
        <p:nvCxnSpPr>
          <p:cNvPr id="191" name="Google Shape;191;p10"/>
          <p:cNvCxnSpPr/>
          <p:nvPr/>
        </p:nvCxnSpPr>
        <p:spPr>
          <a:xfrm rot="10800000">
            <a:off x="9545636" y="4519156"/>
            <a:ext cx="874804" cy="13756"/>
          </a:xfrm>
          <a:prstGeom prst="straightConnector1">
            <a:avLst/>
          </a:prstGeom>
          <a:noFill/>
          <a:ln cap="flat" cmpd="sng" w="57150">
            <a:solidFill>
              <a:srgbClr val="FF0000"/>
            </a:solidFill>
            <a:prstDash val="solid"/>
            <a:round/>
            <a:headEnd len="sm" w="sm" type="none"/>
            <a:tailEnd len="med" w="med" type="triangle"/>
          </a:ln>
          <a:effectLst>
            <a:outerShdw blurRad="76200" rotWithShape="0" dir="5400000" dist="38100">
              <a:srgbClr val="000000">
                <a:alpha val="60000"/>
              </a:srgbClr>
            </a:outerShdw>
          </a:effectLst>
        </p:spPr>
      </p:cxnSp>
      <p:cxnSp>
        <p:nvCxnSpPr>
          <p:cNvPr id="192" name="Google Shape;192;p10"/>
          <p:cNvCxnSpPr>
            <a:stCxn id="190" idx="1"/>
          </p:cNvCxnSpPr>
          <p:nvPr/>
        </p:nvCxnSpPr>
        <p:spPr>
          <a:xfrm flipH="1">
            <a:off x="3673372" y="3202256"/>
            <a:ext cx="1006800" cy="385800"/>
          </a:xfrm>
          <a:prstGeom prst="straightConnector1">
            <a:avLst/>
          </a:prstGeom>
          <a:noFill/>
          <a:ln cap="flat" cmpd="sng" w="57150">
            <a:solidFill>
              <a:srgbClr val="FF0000"/>
            </a:solidFill>
            <a:prstDash val="solid"/>
            <a:round/>
            <a:headEnd len="sm" w="sm" type="none"/>
            <a:tailEnd len="med" w="med" type="triangle"/>
          </a:ln>
          <a:effectLst>
            <a:outerShdw blurRad="76200" rotWithShape="0" dir="5400000" dist="38100">
              <a:srgbClr val="000000">
                <a:alpha val="60000"/>
              </a:srgbClr>
            </a:outerShdw>
          </a:effectLst>
        </p:spPr>
      </p:cxnSp>
      <p:cxnSp>
        <p:nvCxnSpPr>
          <p:cNvPr id="193" name="Google Shape;193;p10"/>
          <p:cNvCxnSpPr/>
          <p:nvPr/>
        </p:nvCxnSpPr>
        <p:spPr>
          <a:xfrm>
            <a:off x="2130384" y="2586427"/>
            <a:ext cx="486114" cy="333327"/>
          </a:xfrm>
          <a:prstGeom prst="straightConnector1">
            <a:avLst/>
          </a:prstGeom>
          <a:noFill/>
          <a:ln cap="flat" cmpd="sng" w="57150">
            <a:solidFill>
              <a:srgbClr val="FF0000"/>
            </a:solidFill>
            <a:prstDash val="solid"/>
            <a:round/>
            <a:headEnd len="sm" w="sm" type="none"/>
            <a:tailEnd len="med" w="med" type="triangle"/>
          </a:ln>
          <a:effectLst>
            <a:outerShdw blurRad="76200" rotWithShape="0" dir="5400000" dist="38100">
              <a:srgbClr val="000000">
                <a:alpha val="60000"/>
              </a:srgbClr>
            </a:outerShdw>
          </a:effectLst>
        </p:spPr>
      </p:cxn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1"/>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t/>
            </a:r>
            <a:endParaRPr/>
          </a:p>
        </p:txBody>
      </p:sp>
      <p:sp>
        <p:nvSpPr>
          <p:cNvPr id="199" name="Google Shape;199;p11"/>
          <p:cNvSpPr txBox="1"/>
          <p:nvPr>
            <p:ph type="title"/>
          </p:nvPr>
        </p:nvSpPr>
        <p:spPr>
          <a:xfrm>
            <a:off x="831851" y="1709738"/>
            <a:ext cx="10515600" cy="2862262"/>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sz="4000">
                <a:solidFill>
                  <a:srgbClr val="FF0000"/>
                </a:solidFill>
              </a:rPr>
              <a:t>PATHOGENESIS OF GLOMERULAR INJURY</a:t>
            </a:r>
            <a:endParaRPr sz="4000"/>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2"/>
          <p:cNvSpPr txBox="1"/>
          <p:nvPr>
            <p:ph type="title"/>
          </p:nvPr>
        </p:nvSpPr>
        <p:spPr>
          <a:xfrm>
            <a:off x="838200" y="365125"/>
            <a:ext cx="10515600" cy="563563"/>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a:solidFill>
                  <a:schemeClr val="dk1"/>
                </a:solidFill>
              </a:rPr>
              <a:t>Pathogenesis of glomerular injury</a:t>
            </a:r>
            <a:endParaRPr/>
          </a:p>
        </p:txBody>
      </p:sp>
      <p:sp>
        <p:nvSpPr>
          <p:cNvPr id="205" name="Google Shape;205;p12"/>
          <p:cNvSpPr txBox="1"/>
          <p:nvPr>
            <p:ph idx="1" type="body"/>
          </p:nvPr>
        </p:nvSpPr>
        <p:spPr>
          <a:xfrm>
            <a:off x="623888" y="928688"/>
            <a:ext cx="11456987" cy="6067425"/>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0"/>
              </a:spcBef>
              <a:spcAft>
                <a:spcPts val="0"/>
              </a:spcAft>
              <a:buSzPts val="2000"/>
              <a:buFont typeface="Noto Sans Symbols"/>
              <a:buNone/>
            </a:pPr>
            <a:r>
              <a:rPr lang="en-US" sz="2000">
                <a:latin typeface="Calibri"/>
                <a:ea typeface="Calibri"/>
                <a:cs typeface="Calibri"/>
                <a:sym typeface="Calibri"/>
              </a:rPr>
              <a:t>Glomerulonephritis (GN) is frequently caused by immunologic mechanisms 🡪both antibody-mediated (mainly) and cell-mediated types of immunity play roles in the production of glomerular inflammation. </a:t>
            </a:r>
            <a:endParaRPr/>
          </a:p>
          <a:p>
            <a:pPr indent="-514350" lvl="0" marL="514350" rtl="0" algn="l">
              <a:lnSpc>
                <a:spcPct val="90000"/>
              </a:lnSpc>
              <a:spcBef>
                <a:spcPts val="600"/>
              </a:spcBef>
              <a:spcAft>
                <a:spcPts val="0"/>
              </a:spcAft>
              <a:buSzPts val="2000"/>
              <a:buFont typeface="Century Gothic"/>
              <a:buAutoNum type="arabicPeriod"/>
            </a:pPr>
            <a:r>
              <a:rPr b="1" lang="en-US" sz="2000" u="sng">
                <a:latin typeface="Calibri"/>
                <a:ea typeface="Calibri"/>
                <a:cs typeface="Calibri"/>
                <a:sym typeface="Calibri"/>
              </a:rPr>
              <a:t>Antibody-mediated immune GN</a:t>
            </a:r>
            <a:r>
              <a:rPr lang="en-US" sz="2000">
                <a:latin typeface="Calibri"/>
                <a:ea typeface="Calibri"/>
                <a:cs typeface="Calibri"/>
                <a:sym typeface="Calibri"/>
              </a:rPr>
              <a:t>: there are 3 major mechanisms of antibody-mediated inflammation. They are:</a:t>
            </a:r>
            <a:endParaRPr/>
          </a:p>
          <a:p>
            <a:pPr indent="-514350" lvl="1" marL="857250" rtl="0" algn="l">
              <a:lnSpc>
                <a:spcPct val="90000"/>
              </a:lnSpc>
              <a:spcBef>
                <a:spcPts val="600"/>
              </a:spcBef>
              <a:spcAft>
                <a:spcPts val="0"/>
              </a:spcAft>
              <a:buClr>
                <a:schemeClr val="accent4"/>
              </a:buClr>
              <a:buSzPts val="2000"/>
              <a:buFont typeface="Century Gothic"/>
              <a:buAutoNum type="alphaLcParenR"/>
            </a:pPr>
            <a:r>
              <a:rPr b="1" lang="en-US" sz="2000">
                <a:latin typeface="Calibri"/>
                <a:ea typeface="Calibri"/>
                <a:cs typeface="Calibri"/>
                <a:sym typeface="Calibri"/>
              </a:rPr>
              <a:t>In situ immune complex formation: </a:t>
            </a:r>
            <a:r>
              <a:rPr lang="en-US" sz="2000">
                <a:solidFill>
                  <a:srgbClr val="000000"/>
                </a:solidFill>
                <a:latin typeface="Calibri"/>
                <a:ea typeface="Calibri"/>
                <a:cs typeface="Calibri"/>
                <a:sym typeface="Calibri"/>
              </a:rPr>
              <a:t>certain circulating antibodies react with certain antigens that are already present in glomeruli 🡪 formation deposition of these immune complexes in the glomeruli. These deposits attract leukocytes and activate complement 🡪glomerular injury. </a:t>
            </a:r>
            <a:endParaRPr sz="2000">
              <a:latin typeface="Calibri"/>
              <a:ea typeface="Calibri"/>
              <a:cs typeface="Calibri"/>
              <a:sym typeface="Calibri"/>
            </a:endParaRPr>
          </a:p>
        </p:txBody>
      </p:sp>
      <p:pic>
        <p:nvPicPr>
          <p:cNvPr id="206" name="Google Shape;206;p12"/>
          <p:cNvPicPr preferRelativeResize="0"/>
          <p:nvPr/>
        </p:nvPicPr>
        <p:blipFill rotWithShape="1">
          <a:blip r:embed="rId3">
            <a:alphaModFix/>
          </a:blip>
          <a:srcRect b="0" l="0" r="0" t="0"/>
          <a:stretch/>
        </p:blipFill>
        <p:spPr>
          <a:xfrm>
            <a:off x="3617913" y="3284538"/>
            <a:ext cx="4956175" cy="3395662"/>
          </a:xfrm>
          <a:prstGeom prst="rect">
            <a:avLst/>
          </a:prstGeom>
          <a:noFill/>
          <a:ln>
            <a:noFill/>
          </a:ln>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3"/>
          <p:cNvSpPr txBox="1"/>
          <p:nvPr>
            <p:ph type="title"/>
          </p:nvPr>
        </p:nvSpPr>
        <p:spPr>
          <a:xfrm>
            <a:off x="838200" y="365125"/>
            <a:ext cx="11242675" cy="563563"/>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a:solidFill>
                  <a:schemeClr val="dk1"/>
                </a:solidFill>
              </a:rPr>
              <a:t>Pathogenesis of glomerular injury contd..</a:t>
            </a:r>
            <a:endParaRPr/>
          </a:p>
        </p:txBody>
      </p:sp>
      <p:sp>
        <p:nvSpPr>
          <p:cNvPr id="212" name="Google Shape;212;p13"/>
          <p:cNvSpPr txBox="1"/>
          <p:nvPr>
            <p:ph idx="1" type="body"/>
          </p:nvPr>
        </p:nvSpPr>
        <p:spPr>
          <a:xfrm>
            <a:off x="623888" y="1336675"/>
            <a:ext cx="11456987" cy="5521325"/>
          </a:xfrm>
          <a:prstGeom prst="rect">
            <a:avLst/>
          </a:prstGeom>
          <a:noFill/>
          <a:ln>
            <a:noFill/>
          </a:ln>
        </p:spPr>
        <p:txBody>
          <a:bodyPr anchorCtr="0" anchor="t" bIns="45700" lIns="91425" spcFirstLastPara="1" rIns="91425" wrap="square" tIns="45700">
            <a:noAutofit/>
          </a:bodyPr>
          <a:lstStyle/>
          <a:p>
            <a:pPr indent="-387350" lvl="1" marL="857250" rtl="0" algn="l">
              <a:lnSpc>
                <a:spcPct val="90000"/>
              </a:lnSpc>
              <a:spcBef>
                <a:spcPts val="0"/>
              </a:spcBef>
              <a:spcAft>
                <a:spcPts val="0"/>
              </a:spcAft>
              <a:buClr>
                <a:schemeClr val="accent4"/>
              </a:buClr>
              <a:buSzPts val="2000"/>
              <a:buFont typeface="Century Gothic"/>
              <a:buNone/>
            </a:pPr>
            <a:r>
              <a:t/>
            </a:r>
            <a:endParaRPr sz="2000">
              <a:latin typeface="Calibri"/>
              <a:ea typeface="Calibri"/>
              <a:cs typeface="Calibri"/>
              <a:sym typeface="Calibri"/>
            </a:endParaRPr>
          </a:p>
          <a:p>
            <a:pPr indent="-514350" lvl="1" marL="857250" rtl="0" algn="l">
              <a:lnSpc>
                <a:spcPct val="90000"/>
              </a:lnSpc>
              <a:spcBef>
                <a:spcPts val="600"/>
              </a:spcBef>
              <a:spcAft>
                <a:spcPts val="0"/>
              </a:spcAft>
              <a:buClr>
                <a:schemeClr val="accent4"/>
              </a:buClr>
              <a:buSzPts val="2000"/>
              <a:buFont typeface="Century Gothic"/>
              <a:buAutoNum type="alphaLcParenR" startAt="2"/>
            </a:pPr>
            <a:r>
              <a:rPr lang="en-US" sz="2000">
                <a:latin typeface="Calibri"/>
                <a:ea typeface="Calibri"/>
                <a:cs typeface="Calibri"/>
                <a:sym typeface="Calibri"/>
              </a:rPr>
              <a:t>Antigen-antibody reaction take place in circulation and these </a:t>
            </a:r>
            <a:r>
              <a:rPr b="1" lang="en-US" sz="2000">
                <a:latin typeface="Calibri"/>
                <a:ea typeface="Calibri"/>
                <a:cs typeface="Calibri"/>
                <a:sym typeface="Calibri"/>
              </a:rPr>
              <a:t>preformed circulating immune complexes are deposited in the glomeruli </a:t>
            </a:r>
            <a:r>
              <a:rPr lang="en-US" sz="2000">
                <a:latin typeface="Calibri"/>
                <a:ea typeface="Calibri"/>
                <a:cs typeface="Calibri"/>
                <a:sym typeface="Calibri"/>
              </a:rPr>
              <a:t>🡪 deposits trigger glomerular injury (by attracting inflammatory cells and activate complements). (the antigen can be a bacteria, virus etc.) </a:t>
            </a:r>
            <a:endParaRPr sz="2000">
              <a:latin typeface="Calibri"/>
              <a:ea typeface="Calibri"/>
              <a:cs typeface="Calibri"/>
              <a:sym typeface="Calibri"/>
            </a:endParaRPr>
          </a:p>
          <a:p>
            <a:pPr indent="-387350" lvl="1" marL="857250" rtl="0" algn="l">
              <a:lnSpc>
                <a:spcPct val="90000"/>
              </a:lnSpc>
              <a:spcBef>
                <a:spcPts val="600"/>
              </a:spcBef>
              <a:spcAft>
                <a:spcPts val="0"/>
              </a:spcAft>
              <a:buClr>
                <a:schemeClr val="accent4"/>
              </a:buClr>
              <a:buSzPts val="2000"/>
              <a:buFont typeface="Century Gothic"/>
              <a:buNone/>
            </a:pPr>
            <a:r>
              <a:t/>
            </a:r>
            <a:endParaRPr sz="2000">
              <a:latin typeface="Calibri"/>
              <a:ea typeface="Calibri"/>
              <a:cs typeface="Calibri"/>
              <a:sym typeface="Calibri"/>
            </a:endParaRPr>
          </a:p>
          <a:p>
            <a:pPr indent="-387350" lvl="1" marL="857250" rtl="0" algn="l">
              <a:lnSpc>
                <a:spcPct val="90000"/>
              </a:lnSpc>
              <a:spcBef>
                <a:spcPts val="600"/>
              </a:spcBef>
              <a:spcAft>
                <a:spcPts val="0"/>
              </a:spcAft>
              <a:buClr>
                <a:schemeClr val="accent4"/>
              </a:buClr>
              <a:buSzPts val="2000"/>
              <a:buFont typeface="Century Gothic"/>
              <a:buNone/>
            </a:pPr>
            <a:r>
              <a:t/>
            </a:r>
            <a:endParaRPr sz="2000">
              <a:latin typeface="Calibri"/>
              <a:ea typeface="Calibri"/>
              <a:cs typeface="Calibri"/>
              <a:sym typeface="Calibri"/>
            </a:endParaRPr>
          </a:p>
          <a:p>
            <a:pPr indent="-387350" lvl="1" marL="857250" rtl="0" algn="l">
              <a:lnSpc>
                <a:spcPct val="90000"/>
              </a:lnSpc>
              <a:spcBef>
                <a:spcPts val="600"/>
              </a:spcBef>
              <a:spcAft>
                <a:spcPts val="0"/>
              </a:spcAft>
              <a:buClr>
                <a:schemeClr val="accent4"/>
              </a:buClr>
              <a:buSzPts val="2000"/>
              <a:buFont typeface="Century Gothic"/>
              <a:buNone/>
            </a:pPr>
            <a:r>
              <a:t/>
            </a:r>
            <a:endParaRPr sz="2000">
              <a:latin typeface="Calibri"/>
              <a:ea typeface="Calibri"/>
              <a:cs typeface="Calibri"/>
              <a:sym typeface="Calibri"/>
            </a:endParaRPr>
          </a:p>
          <a:p>
            <a:pPr indent="-387350" lvl="1" marL="857250" rtl="0" algn="l">
              <a:lnSpc>
                <a:spcPct val="90000"/>
              </a:lnSpc>
              <a:spcBef>
                <a:spcPts val="600"/>
              </a:spcBef>
              <a:spcAft>
                <a:spcPts val="0"/>
              </a:spcAft>
              <a:buClr>
                <a:schemeClr val="accent4"/>
              </a:buClr>
              <a:buSzPts val="2000"/>
              <a:buFont typeface="Century Gothic"/>
              <a:buNone/>
            </a:pPr>
            <a:r>
              <a:t/>
            </a:r>
            <a:endParaRPr sz="2000">
              <a:latin typeface="Calibri"/>
              <a:ea typeface="Calibri"/>
              <a:cs typeface="Calibri"/>
              <a:sym typeface="Calibri"/>
            </a:endParaRPr>
          </a:p>
          <a:p>
            <a:pPr indent="-387350" lvl="1" marL="857250" rtl="0" algn="l">
              <a:lnSpc>
                <a:spcPct val="90000"/>
              </a:lnSpc>
              <a:spcBef>
                <a:spcPts val="600"/>
              </a:spcBef>
              <a:spcAft>
                <a:spcPts val="0"/>
              </a:spcAft>
              <a:buClr>
                <a:schemeClr val="accent4"/>
              </a:buClr>
              <a:buSzPts val="2000"/>
              <a:buFont typeface="Century Gothic"/>
              <a:buNone/>
            </a:pPr>
            <a:r>
              <a:t/>
            </a:r>
            <a:endParaRPr sz="2000">
              <a:latin typeface="Calibri"/>
              <a:ea typeface="Calibri"/>
              <a:cs typeface="Calibri"/>
              <a:sym typeface="Calibri"/>
            </a:endParaRPr>
          </a:p>
          <a:p>
            <a:pPr indent="-387350" lvl="1" marL="857250" rtl="0" algn="l">
              <a:lnSpc>
                <a:spcPct val="90000"/>
              </a:lnSpc>
              <a:spcBef>
                <a:spcPts val="600"/>
              </a:spcBef>
              <a:spcAft>
                <a:spcPts val="0"/>
              </a:spcAft>
              <a:buClr>
                <a:schemeClr val="accent4"/>
              </a:buClr>
              <a:buSzPts val="2000"/>
              <a:buFont typeface="Century Gothic"/>
              <a:buNone/>
            </a:pPr>
            <a:r>
              <a:t/>
            </a:r>
            <a:endParaRPr sz="2000">
              <a:latin typeface="Calibri"/>
              <a:ea typeface="Calibri"/>
              <a:cs typeface="Calibri"/>
              <a:sym typeface="Calibri"/>
            </a:endParaRPr>
          </a:p>
        </p:txBody>
      </p:sp>
      <p:pic>
        <p:nvPicPr>
          <p:cNvPr id="213" name="Google Shape;213;p13"/>
          <p:cNvPicPr preferRelativeResize="0"/>
          <p:nvPr/>
        </p:nvPicPr>
        <p:blipFill rotWithShape="1">
          <a:blip r:embed="rId3">
            <a:alphaModFix/>
          </a:blip>
          <a:srcRect b="28522" l="38622" r="2199" t="38457"/>
          <a:stretch/>
        </p:blipFill>
        <p:spPr>
          <a:xfrm>
            <a:off x="2105025" y="3246438"/>
            <a:ext cx="8620125" cy="2705100"/>
          </a:xfrm>
          <a:prstGeom prst="rect">
            <a:avLst/>
          </a:prstGeom>
          <a:noFill/>
          <a:ln>
            <a:noFill/>
          </a:ln>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4"/>
          <p:cNvSpPr txBox="1"/>
          <p:nvPr>
            <p:ph type="title"/>
          </p:nvPr>
        </p:nvSpPr>
        <p:spPr>
          <a:xfrm>
            <a:off x="838200" y="365125"/>
            <a:ext cx="11242675" cy="563563"/>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a:solidFill>
                  <a:schemeClr val="dk1"/>
                </a:solidFill>
              </a:rPr>
              <a:t>Pathogenesis of glomerular injury contd..</a:t>
            </a:r>
            <a:endParaRPr/>
          </a:p>
        </p:txBody>
      </p:sp>
      <p:sp>
        <p:nvSpPr>
          <p:cNvPr id="219" name="Google Shape;219;p14"/>
          <p:cNvSpPr txBox="1"/>
          <p:nvPr>
            <p:ph idx="1" type="body"/>
          </p:nvPr>
        </p:nvSpPr>
        <p:spPr>
          <a:xfrm>
            <a:off x="623888" y="1074738"/>
            <a:ext cx="11456987" cy="5521325"/>
          </a:xfrm>
          <a:prstGeom prst="rect">
            <a:avLst/>
          </a:prstGeom>
          <a:noFill/>
          <a:ln>
            <a:noFill/>
          </a:ln>
        </p:spPr>
        <p:txBody>
          <a:bodyPr anchorCtr="0" anchor="t" bIns="45700" lIns="91425" spcFirstLastPara="1" rIns="91425" wrap="square" tIns="45700">
            <a:noAutofit/>
          </a:bodyPr>
          <a:lstStyle/>
          <a:p>
            <a:pPr indent="-514350" lvl="1" marL="857250" rtl="0" algn="l">
              <a:lnSpc>
                <a:spcPct val="90000"/>
              </a:lnSpc>
              <a:spcBef>
                <a:spcPts val="0"/>
              </a:spcBef>
              <a:spcAft>
                <a:spcPts val="0"/>
              </a:spcAft>
              <a:buClr>
                <a:schemeClr val="accent4"/>
              </a:buClr>
              <a:buSzPts val="2000"/>
              <a:buFont typeface="Century Gothic"/>
              <a:buAutoNum type="alphaLcParenR" startAt="3"/>
            </a:pPr>
            <a:r>
              <a:rPr b="1" lang="en-US" sz="2000">
                <a:latin typeface="Calibri"/>
                <a:ea typeface="Calibri"/>
                <a:cs typeface="Calibri"/>
                <a:sym typeface="Calibri"/>
              </a:rPr>
              <a:t>Antineutrophil cytoplasmic autoantibodies (ANCAs): </a:t>
            </a:r>
            <a:r>
              <a:rPr lang="en-US" sz="2000">
                <a:latin typeface="Calibri"/>
                <a:ea typeface="Calibri"/>
                <a:cs typeface="Calibri"/>
                <a:sym typeface="Calibri"/>
              </a:rPr>
              <a:t>they cause a severe type of GN in which the patients have circulating autoantibodies against antigens present in neutrophil cytoplasm. This interaction leads to activation and adhesion of the neutrophils to endothelial cells lining the capillaries especially the glomerular capillaries. The neutrophils release injurious products that promote endothelial injury, vascular inflammation (vasculitis) and GN.</a:t>
            </a:r>
            <a:endParaRPr/>
          </a:p>
          <a:p>
            <a:pPr indent="-387350" lvl="1" marL="857250" rtl="0" algn="l">
              <a:lnSpc>
                <a:spcPct val="90000"/>
              </a:lnSpc>
              <a:spcBef>
                <a:spcPts val="600"/>
              </a:spcBef>
              <a:spcAft>
                <a:spcPts val="0"/>
              </a:spcAft>
              <a:buClr>
                <a:schemeClr val="accent4"/>
              </a:buClr>
              <a:buSzPts val="2000"/>
              <a:buFont typeface="Century Gothic"/>
              <a:buNone/>
            </a:pPr>
            <a:r>
              <a:t/>
            </a:r>
            <a:endParaRPr sz="2000">
              <a:latin typeface="Calibri"/>
              <a:ea typeface="Calibri"/>
              <a:cs typeface="Calibri"/>
              <a:sym typeface="Calibri"/>
            </a:endParaRPr>
          </a:p>
          <a:p>
            <a:pPr indent="-387350" lvl="1" marL="857250" rtl="0" algn="l">
              <a:lnSpc>
                <a:spcPct val="90000"/>
              </a:lnSpc>
              <a:spcBef>
                <a:spcPts val="600"/>
              </a:spcBef>
              <a:spcAft>
                <a:spcPts val="0"/>
              </a:spcAft>
              <a:buClr>
                <a:schemeClr val="accent4"/>
              </a:buClr>
              <a:buSzPts val="2000"/>
              <a:buFont typeface="Century Gothic"/>
              <a:buNone/>
            </a:pPr>
            <a:r>
              <a:t/>
            </a:r>
            <a:endParaRPr sz="2000">
              <a:latin typeface="Calibri"/>
              <a:ea typeface="Calibri"/>
              <a:cs typeface="Calibri"/>
              <a:sym typeface="Calibri"/>
            </a:endParaRPr>
          </a:p>
          <a:p>
            <a:pPr indent="-387350" lvl="1" marL="857250" rtl="0" algn="l">
              <a:lnSpc>
                <a:spcPct val="90000"/>
              </a:lnSpc>
              <a:spcBef>
                <a:spcPts val="600"/>
              </a:spcBef>
              <a:spcAft>
                <a:spcPts val="0"/>
              </a:spcAft>
              <a:buClr>
                <a:schemeClr val="accent4"/>
              </a:buClr>
              <a:buSzPts val="2000"/>
              <a:buFont typeface="Century Gothic"/>
              <a:buNone/>
            </a:pPr>
            <a:r>
              <a:t/>
            </a:r>
            <a:endParaRPr sz="2000">
              <a:latin typeface="Calibri"/>
              <a:ea typeface="Calibri"/>
              <a:cs typeface="Calibri"/>
              <a:sym typeface="Calibri"/>
            </a:endParaRPr>
          </a:p>
          <a:p>
            <a:pPr indent="-387350" lvl="1" marL="857250" rtl="0" algn="l">
              <a:lnSpc>
                <a:spcPct val="90000"/>
              </a:lnSpc>
              <a:spcBef>
                <a:spcPts val="600"/>
              </a:spcBef>
              <a:spcAft>
                <a:spcPts val="0"/>
              </a:spcAft>
              <a:buClr>
                <a:schemeClr val="accent4"/>
              </a:buClr>
              <a:buSzPts val="2000"/>
              <a:buFont typeface="Century Gothic"/>
              <a:buNone/>
            </a:pPr>
            <a:r>
              <a:t/>
            </a:r>
            <a:endParaRPr sz="2000">
              <a:latin typeface="Calibri"/>
              <a:ea typeface="Calibri"/>
              <a:cs typeface="Calibri"/>
              <a:sym typeface="Calibri"/>
            </a:endParaRPr>
          </a:p>
          <a:p>
            <a:pPr indent="-387350" lvl="1" marL="857250" rtl="0" algn="l">
              <a:lnSpc>
                <a:spcPct val="90000"/>
              </a:lnSpc>
              <a:spcBef>
                <a:spcPts val="600"/>
              </a:spcBef>
              <a:spcAft>
                <a:spcPts val="0"/>
              </a:spcAft>
              <a:buClr>
                <a:schemeClr val="accent4"/>
              </a:buClr>
              <a:buSzPts val="2000"/>
              <a:buFont typeface="Century Gothic"/>
              <a:buNone/>
            </a:pPr>
            <a:r>
              <a:t/>
            </a:r>
            <a:endParaRPr sz="2000">
              <a:latin typeface="Calibri"/>
              <a:ea typeface="Calibri"/>
              <a:cs typeface="Calibri"/>
              <a:sym typeface="Calibri"/>
            </a:endParaRPr>
          </a:p>
          <a:p>
            <a:pPr indent="-387350" lvl="1" marL="857250" rtl="0" algn="l">
              <a:lnSpc>
                <a:spcPct val="90000"/>
              </a:lnSpc>
              <a:spcBef>
                <a:spcPts val="600"/>
              </a:spcBef>
              <a:spcAft>
                <a:spcPts val="0"/>
              </a:spcAft>
              <a:buClr>
                <a:schemeClr val="accent4"/>
              </a:buClr>
              <a:buSzPts val="2000"/>
              <a:buFont typeface="Century Gothic"/>
              <a:buNone/>
            </a:pPr>
            <a:r>
              <a:t/>
            </a:r>
            <a:endParaRPr sz="2000">
              <a:latin typeface="Calibri"/>
              <a:ea typeface="Calibri"/>
              <a:cs typeface="Calibri"/>
              <a:sym typeface="Calibri"/>
            </a:endParaRPr>
          </a:p>
          <a:p>
            <a:pPr indent="-387350" lvl="1" marL="857250" rtl="0" algn="l">
              <a:lnSpc>
                <a:spcPct val="90000"/>
              </a:lnSpc>
              <a:spcBef>
                <a:spcPts val="600"/>
              </a:spcBef>
              <a:spcAft>
                <a:spcPts val="0"/>
              </a:spcAft>
              <a:buClr>
                <a:schemeClr val="accent4"/>
              </a:buClr>
              <a:buSzPts val="2000"/>
              <a:buFont typeface="Century Gothic"/>
              <a:buNone/>
            </a:pPr>
            <a:r>
              <a:t/>
            </a:r>
            <a:endParaRPr sz="2000">
              <a:latin typeface="Calibri"/>
              <a:ea typeface="Calibri"/>
              <a:cs typeface="Calibri"/>
              <a:sym typeface="Calibri"/>
            </a:endParaRPr>
          </a:p>
          <a:p>
            <a:pPr indent="-387350" lvl="1" marL="857250" rtl="0" algn="l">
              <a:lnSpc>
                <a:spcPct val="90000"/>
              </a:lnSpc>
              <a:spcBef>
                <a:spcPts val="600"/>
              </a:spcBef>
              <a:spcAft>
                <a:spcPts val="0"/>
              </a:spcAft>
              <a:buClr>
                <a:schemeClr val="accent4"/>
              </a:buClr>
              <a:buSzPts val="2000"/>
              <a:buFont typeface="Century Gothic"/>
              <a:buNone/>
            </a:pPr>
            <a:r>
              <a:t/>
            </a:r>
            <a:endParaRPr sz="2000">
              <a:latin typeface="Calibri"/>
              <a:ea typeface="Calibri"/>
              <a:cs typeface="Calibri"/>
              <a:sym typeface="Calibri"/>
            </a:endParaRPr>
          </a:p>
          <a:p>
            <a:pPr indent="-387350" lvl="1" marL="857250" rtl="0" algn="l">
              <a:lnSpc>
                <a:spcPct val="90000"/>
              </a:lnSpc>
              <a:spcBef>
                <a:spcPts val="600"/>
              </a:spcBef>
              <a:spcAft>
                <a:spcPts val="0"/>
              </a:spcAft>
              <a:buClr>
                <a:schemeClr val="accent4"/>
              </a:buClr>
              <a:buSzPts val="2000"/>
              <a:buFont typeface="Century Gothic"/>
              <a:buNone/>
            </a:pPr>
            <a:r>
              <a:t/>
            </a:r>
            <a:endParaRPr sz="2000">
              <a:latin typeface="Calibri"/>
              <a:ea typeface="Calibri"/>
              <a:cs typeface="Calibri"/>
              <a:sym typeface="Calibri"/>
            </a:endParaRPr>
          </a:p>
          <a:p>
            <a:pPr indent="0" lvl="0" marL="0" rtl="0" algn="l">
              <a:lnSpc>
                <a:spcPct val="90000"/>
              </a:lnSpc>
              <a:spcBef>
                <a:spcPts val="600"/>
              </a:spcBef>
              <a:spcAft>
                <a:spcPts val="0"/>
              </a:spcAft>
              <a:buSzPts val="2000"/>
              <a:buFont typeface="Noto Sans Symbols"/>
              <a:buNone/>
            </a:pPr>
            <a:r>
              <a:rPr lang="en-US" sz="2000">
                <a:latin typeface="Calibri"/>
                <a:ea typeface="Calibri"/>
                <a:cs typeface="Calibri"/>
                <a:sym typeface="Calibri"/>
              </a:rPr>
              <a:t>All 3 initiate of glomerular inflammatory injury by attraction and activation of leukocytes.</a:t>
            </a:r>
            <a:endParaRPr/>
          </a:p>
          <a:p>
            <a:pPr indent="-514350" lvl="0" marL="514350" rtl="0" algn="l">
              <a:lnSpc>
                <a:spcPct val="90000"/>
              </a:lnSpc>
              <a:spcBef>
                <a:spcPts val="600"/>
              </a:spcBef>
              <a:spcAft>
                <a:spcPts val="0"/>
              </a:spcAft>
              <a:buSzPts val="2000"/>
              <a:buFont typeface="Century Gothic"/>
              <a:buAutoNum type="arabicPeriod" startAt="2"/>
            </a:pPr>
            <a:r>
              <a:rPr b="1" lang="en-US" sz="2000" u="sng">
                <a:latin typeface="Calibri"/>
                <a:ea typeface="Calibri"/>
                <a:cs typeface="Calibri"/>
                <a:sym typeface="Calibri"/>
              </a:rPr>
              <a:t>Cell mediated immune GN</a:t>
            </a:r>
            <a:r>
              <a:rPr b="1" lang="en-US" sz="2000">
                <a:latin typeface="Calibri"/>
                <a:ea typeface="Calibri"/>
                <a:cs typeface="Calibri"/>
                <a:sym typeface="Calibri"/>
              </a:rPr>
              <a:t>: </a:t>
            </a:r>
            <a:r>
              <a:rPr lang="en-US" sz="2000">
                <a:latin typeface="Calibri"/>
                <a:ea typeface="Calibri"/>
                <a:cs typeface="Calibri"/>
                <a:sym typeface="Calibri"/>
              </a:rPr>
              <a:t>sensitized T cells also cause glomerular injury.</a:t>
            </a:r>
            <a:endParaRPr/>
          </a:p>
        </p:txBody>
      </p:sp>
      <p:pic>
        <p:nvPicPr>
          <p:cNvPr id="220" name="Google Shape;220;p14"/>
          <p:cNvPicPr preferRelativeResize="0"/>
          <p:nvPr/>
        </p:nvPicPr>
        <p:blipFill rotWithShape="1">
          <a:blip r:embed="rId3">
            <a:alphaModFix/>
          </a:blip>
          <a:srcRect b="7442" l="8531" r="3737" t="11026"/>
          <a:stretch/>
        </p:blipFill>
        <p:spPr>
          <a:xfrm>
            <a:off x="2860675" y="2552700"/>
            <a:ext cx="6205538" cy="3122613"/>
          </a:xfrm>
          <a:prstGeom prst="rect">
            <a:avLst/>
          </a:prstGeom>
          <a:noFill/>
          <a:ln>
            <a:noFill/>
          </a:ln>
        </p:spPr>
      </p:pic>
      <p:sp>
        <p:nvSpPr>
          <p:cNvPr id="221" name="Google Shape;221;p14"/>
          <p:cNvSpPr/>
          <p:nvPr/>
        </p:nvSpPr>
        <p:spPr>
          <a:xfrm>
            <a:off x="6096000" y="5613400"/>
            <a:ext cx="4892675" cy="215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800"/>
              <a:buFont typeface="Noto Sans Symbols"/>
              <a:buNone/>
            </a:pPr>
            <a:r>
              <a:rPr b="1" i="0" lang="en-US" sz="800" u="none" cap="none" strike="noStrike">
                <a:solidFill>
                  <a:schemeClr val="dk1"/>
                </a:solidFill>
                <a:latin typeface="Century Gothic"/>
                <a:ea typeface="Century Gothic"/>
                <a:cs typeface="Century Gothic"/>
                <a:sym typeface="Century Gothic"/>
              </a:rPr>
              <a:t>https://unckidneycenter.org/files/2017/10/anca-vasculitis-vessel-wall.png</a:t>
            </a:r>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5"/>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t/>
            </a:r>
            <a:endParaRPr/>
          </a:p>
        </p:txBody>
      </p:sp>
      <p:sp>
        <p:nvSpPr>
          <p:cNvPr id="227" name="Google Shape;227;p15"/>
          <p:cNvSpPr txBox="1"/>
          <p:nvPr>
            <p:ph type="title"/>
          </p:nvPr>
        </p:nvSpPr>
        <p:spPr>
          <a:xfrm>
            <a:off x="831851" y="1709738"/>
            <a:ext cx="10515600" cy="2862262"/>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sz="4000">
                <a:solidFill>
                  <a:srgbClr val="FF0000"/>
                </a:solidFill>
              </a:rPr>
              <a:t>COMMON MARKERS OF RENAL DISEASES</a:t>
            </a:r>
            <a:endParaRPr sz="4000"/>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6"/>
          <p:cNvSpPr txBox="1"/>
          <p:nvPr>
            <p:ph idx="1" type="body"/>
          </p:nvPr>
        </p:nvSpPr>
        <p:spPr>
          <a:xfrm>
            <a:off x="905522" y="531400"/>
            <a:ext cx="11150354" cy="2134373"/>
          </a:xfrm>
          <a:prstGeom prst="rect">
            <a:avLst/>
          </a:prstGeom>
          <a:noFill/>
          <a:ln cap="flat" cmpd="sng" w="381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400"/>
              <a:buFont typeface="Noto Sans Symbols"/>
              <a:buNone/>
            </a:pPr>
            <a:r>
              <a:rPr b="1" lang="en-US" sz="1400">
                <a:solidFill>
                  <a:srgbClr val="FF0000"/>
                </a:solidFill>
                <a:latin typeface="Calibri"/>
                <a:ea typeface="Calibri"/>
                <a:cs typeface="Calibri"/>
                <a:sym typeface="Calibri"/>
              </a:rPr>
              <a:t>In blood</a:t>
            </a:r>
            <a:endParaRPr/>
          </a:p>
          <a:p>
            <a:pPr indent="-171450" lvl="1" marL="514350" rtl="0" algn="l">
              <a:lnSpc>
                <a:spcPct val="90000"/>
              </a:lnSpc>
              <a:spcBef>
                <a:spcPts val="420"/>
              </a:spcBef>
              <a:spcAft>
                <a:spcPts val="0"/>
              </a:spcAft>
              <a:buSzPts val="1400"/>
              <a:buChar char="▪"/>
            </a:pPr>
            <a:r>
              <a:rPr b="1" lang="en-US" sz="1400">
                <a:latin typeface="Calibri"/>
                <a:ea typeface="Calibri"/>
                <a:cs typeface="Calibri"/>
                <a:sym typeface="Calibri"/>
              </a:rPr>
              <a:t>Serum creatinine and BUN</a:t>
            </a:r>
            <a:endParaRPr/>
          </a:p>
          <a:p>
            <a:pPr indent="0" lvl="0" marL="0" rtl="0" algn="l">
              <a:lnSpc>
                <a:spcPct val="90000"/>
              </a:lnSpc>
              <a:spcBef>
                <a:spcPts val="420"/>
              </a:spcBef>
              <a:spcAft>
                <a:spcPts val="0"/>
              </a:spcAft>
              <a:buSzPts val="1400"/>
              <a:buFont typeface="Noto Sans Symbols"/>
              <a:buNone/>
            </a:pPr>
            <a:r>
              <a:rPr b="1" lang="en-US" sz="1400">
                <a:solidFill>
                  <a:srgbClr val="FF0000"/>
                </a:solidFill>
                <a:latin typeface="Calibri"/>
                <a:ea typeface="Calibri"/>
                <a:cs typeface="Calibri"/>
                <a:sym typeface="Calibri"/>
              </a:rPr>
              <a:t>In urine analysis</a:t>
            </a:r>
            <a:endParaRPr/>
          </a:p>
          <a:p>
            <a:pPr indent="-171450" lvl="1" marL="514350" rtl="0" algn="l">
              <a:lnSpc>
                <a:spcPct val="90000"/>
              </a:lnSpc>
              <a:spcBef>
                <a:spcPts val="420"/>
              </a:spcBef>
              <a:spcAft>
                <a:spcPts val="0"/>
              </a:spcAft>
              <a:buSzPts val="1400"/>
              <a:buChar char="▪"/>
            </a:pPr>
            <a:r>
              <a:rPr b="1" lang="en-US" sz="1400">
                <a:latin typeface="Calibri"/>
                <a:ea typeface="Calibri"/>
                <a:cs typeface="Calibri"/>
                <a:sym typeface="Calibri"/>
              </a:rPr>
              <a:t>Proteinuria: </a:t>
            </a:r>
            <a:r>
              <a:rPr lang="en-US" sz="1400">
                <a:latin typeface="Calibri"/>
                <a:ea typeface="Calibri"/>
                <a:cs typeface="Calibri"/>
                <a:sym typeface="Calibri"/>
              </a:rPr>
              <a:t>presence of abnormal quantities of protein in the urine</a:t>
            </a:r>
            <a:endParaRPr/>
          </a:p>
          <a:p>
            <a:pPr indent="-171450" lvl="1" marL="514350" rtl="0" algn="l">
              <a:lnSpc>
                <a:spcPct val="90000"/>
              </a:lnSpc>
              <a:spcBef>
                <a:spcPts val="420"/>
              </a:spcBef>
              <a:spcAft>
                <a:spcPts val="0"/>
              </a:spcAft>
              <a:buSzPts val="1400"/>
              <a:buChar char="▪"/>
            </a:pPr>
            <a:r>
              <a:rPr b="1" lang="en-US" sz="1400">
                <a:latin typeface="Calibri"/>
                <a:ea typeface="Calibri"/>
                <a:cs typeface="Calibri"/>
                <a:sym typeface="Calibri"/>
              </a:rPr>
              <a:t>Hematuria: </a:t>
            </a:r>
            <a:r>
              <a:rPr lang="en-US" sz="1400">
                <a:latin typeface="Calibri"/>
                <a:ea typeface="Calibri"/>
                <a:cs typeface="Calibri"/>
                <a:sym typeface="Calibri"/>
              </a:rPr>
              <a:t>presence of rbcs in urine (smoky brown urine). It is a result of glomerular injury and rupture of the glomerular capillaries with resultant bleeding into the Bowman’s/ urinary space.</a:t>
            </a:r>
            <a:endParaRPr sz="1400">
              <a:latin typeface="Calibri"/>
              <a:ea typeface="Calibri"/>
              <a:cs typeface="Calibri"/>
              <a:sym typeface="Calibri"/>
            </a:endParaRPr>
          </a:p>
          <a:p>
            <a:pPr indent="-171450" lvl="1" marL="514350" rtl="0" algn="l">
              <a:lnSpc>
                <a:spcPct val="90000"/>
              </a:lnSpc>
              <a:spcBef>
                <a:spcPts val="420"/>
              </a:spcBef>
              <a:spcAft>
                <a:spcPts val="0"/>
              </a:spcAft>
              <a:buSzPts val="1400"/>
              <a:buChar char="▪"/>
            </a:pPr>
            <a:r>
              <a:rPr b="1" lang="en-US" sz="1400">
                <a:latin typeface="Calibri"/>
                <a:ea typeface="Calibri"/>
                <a:cs typeface="Calibri"/>
                <a:sym typeface="Calibri"/>
              </a:rPr>
              <a:t>U</a:t>
            </a:r>
            <a:r>
              <a:rPr b="1" i="0" lang="en-US" sz="1400">
                <a:latin typeface="Calibri"/>
                <a:ea typeface="Calibri"/>
                <a:cs typeface="Calibri"/>
                <a:sym typeface="Calibri"/>
              </a:rPr>
              <a:t>rinary casts</a:t>
            </a:r>
            <a:r>
              <a:rPr b="0" i="0" lang="en-US" sz="1400">
                <a:latin typeface="Calibri"/>
                <a:ea typeface="Calibri"/>
                <a:cs typeface="Calibri"/>
                <a:sym typeface="Calibri"/>
              </a:rPr>
              <a:t> are microscopic clusters of </a:t>
            </a:r>
            <a:r>
              <a:rPr i="0" lang="en-US" sz="1400">
                <a:latin typeface="Calibri"/>
                <a:ea typeface="Calibri"/>
                <a:cs typeface="Calibri"/>
                <a:sym typeface="Calibri"/>
              </a:rPr>
              <a:t>urinary particles or cells wrapped in a protein matrix and found in the urine,</a:t>
            </a:r>
            <a:r>
              <a:rPr lang="en-US" sz="1400">
                <a:latin typeface="Calibri"/>
                <a:ea typeface="Calibri"/>
                <a:cs typeface="Calibri"/>
                <a:sym typeface="Calibri"/>
              </a:rPr>
              <a:t> e.g. rbcs mix with proteinaceous material in the tubules and forms rbc casts. Casts are</a:t>
            </a:r>
            <a:r>
              <a:rPr b="0" i="0" lang="en-US" sz="1400">
                <a:latin typeface="Calibri"/>
                <a:ea typeface="Calibri"/>
                <a:cs typeface="Calibri"/>
                <a:sym typeface="Calibri"/>
              </a:rPr>
              <a:t> formed in the distal convoluted tubule and collecting ducts of </a:t>
            </a:r>
            <a:r>
              <a:rPr i="0" lang="en-US" sz="1400">
                <a:latin typeface="Calibri"/>
                <a:ea typeface="Calibri"/>
                <a:cs typeface="Calibri"/>
                <a:sym typeface="Calibri"/>
              </a:rPr>
              <a:t>nephrons, then dislodge and pass into the urine, where they can be detected by microscopy. </a:t>
            </a:r>
            <a:r>
              <a:rPr lang="en-US" sz="1400">
                <a:latin typeface="Calibri"/>
                <a:ea typeface="Calibri"/>
                <a:cs typeface="Calibri"/>
                <a:sym typeface="Calibri"/>
              </a:rPr>
              <a:t>T</a:t>
            </a:r>
            <a:r>
              <a:rPr i="0" lang="en-US" sz="1400">
                <a:latin typeface="Calibri"/>
                <a:ea typeface="Calibri"/>
                <a:cs typeface="Calibri"/>
                <a:sym typeface="Calibri"/>
              </a:rPr>
              <a:t>he presence of casts indicates kidney disease. </a:t>
            </a:r>
            <a:endParaRPr sz="1400">
              <a:latin typeface="Calibri"/>
              <a:ea typeface="Calibri"/>
              <a:cs typeface="Calibri"/>
              <a:sym typeface="Calibri"/>
            </a:endParaRPr>
          </a:p>
          <a:p>
            <a:pPr indent="-38100" lvl="0" marL="171450" rtl="0" algn="l">
              <a:lnSpc>
                <a:spcPct val="90000"/>
              </a:lnSpc>
              <a:spcBef>
                <a:spcPts val="630"/>
              </a:spcBef>
              <a:spcAft>
                <a:spcPts val="0"/>
              </a:spcAft>
              <a:buSzPts val="2100"/>
              <a:buNone/>
            </a:pPr>
            <a:r>
              <a:t/>
            </a:r>
            <a:endParaRPr/>
          </a:p>
          <a:p>
            <a:pPr indent="-38100" lvl="0" marL="171450" rtl="0" algn="l">
              <a:lnSpc>
                <a:spcPct val="90000"/>
              </a:lnSpc>
              <a:spcBef>
                <a:spcPts val="630"/>
              </a:spcBef>
              <a:spcAft>
                <a:spcPts val="0"/>
              </a:spcAft>
              <a:buSzPts val="2100"/>
              <a:buNone/>
            </a:pPr>
            <a:r>
              <a:t/>
            </a:r>
            <a:endParaRPr/>
          </a:p>
        </p:txBody>
      </p:sp>
      <p:sp>
        <p:nvSpPr>
          <p:cNvPr id="233" name="Google Shape;233;p16"/>
          <p:cNvSpPr txBox="1"/>
          <p:nvPr>
            <p:ph type="title"/>
          </p:nvPr>
        </p:nvSpPr>
        <p:spPr>
          <a:xfrm>
            <a:off x="838200" y="73025"/>
            <a:ext cx="10515600" cy="40005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200">
                <a:solidFill>
                  <a:srgbClr val="FF0000"/>
                </a:solidFill>
              </a:rPr>
              <a:t>Common markers of renal diseases</a:t>
            </a:r>
            <a:endParaRPr/>
          </a:p>
        </p:txBody>
      </p:sp>
      <p:pic>
        <p:nvPicPr>
          <p:cNvPr id="234" name="Google Shape;234;p16"/>
          <p:cNvPicPr preferRelativeResize="0"/>
          <p:nvPr/>
        </p:nvPicPr>
        <p:blipFill rotWithShape="1">
          <a:blip r:embed="rId3">
            <a:alphaModFix/>
          </a:blip>
          <a:srcRect b="0" l="0" r="52191" t="0"/>
          <a:stretch/>
        </p:blipFill>
        <p:spPr>
          <a:xfrm>
            <a:off x="793750" y="2757488"/>
            <a:ext cx="2039938" cy="2365375"/>
          </a:xfrm>
          <a:prstGeom prst="rect">
            <a:avLst/>
          </a:prstGeom>
          <a:noFill/>
          <a:ln>
            <a:noFill/>
          </a:ln>
        </p:spPr>
      </p:pic>
      <p:pic>
        <p:nvPicPr>
          <p:cNvPr id="235" name="Google Shape;235;p16"/>
          <p:cNvPicPr preferRelativeResize="0"/>
          <p:nvPr/>
        </p:nvPicPr>
        <p:blipFill rotWithShape="1">
          <a:blip r:embed="rId4">
            <a:alphaModFix/>
          </a:blip>
          <a:srcRect b="0" l="47347" r="1973" t="0"/>
          <a:stretch/>
        </p:blipFill>
        <p:spPr>
          <a:xfrm>
            <a:off x="3767138" y="2757488"/>
            <a:ext cx="2162175" cy="2365375"/>
          </a:xfrm>
          <a:prstGeom prst="rect">
            <a:avLst/>
          </a:prstGeom>
          <a:noFill/>
          <a:ln>
            <a:noFill/>
          </a:ln>
        </p:spPr>
      </p:pic>
      <p:pic>
        <p:nvPicPr>
          <p:cNvPr id="236" name="Google Shape;236;p16"/>
          <p:cNvPicPr preferRelativeResize="0"/>
          <p:nvPr/>
        </p:nvPicPr>
        <p:blipFill rotWithShape="1">
          <a:blip r:embed="rId5">
            <a:alphaModFix/>
          </a:blip>
          <a:srcRect b="33652" l="49320" r="0" t="7851"/>
          <a:stretch/>
        </p:blipFill>
        <p:spPr>
          <a:xfrm>
            <a:off x="6967538" y="3154363"/>
            <a:ext cx="2520950" cy="1941512"/>
          </a:xfrm>
          <a:prstGeom prst="rect">
            <a:avLst/>
          </a:prstGeom>
          <a:noFill/>
          <a:ln>
            <a:noFill/>
          </a:ln>
        </p:spPr>
      </p:pic>
      <p:sp>
        <p:nvSpPr>
          <p:cNvPr id="237" name="Google Shape;237;p16"/>
          <p:cNvSpPr txBox="1"/>
          <p:nvPr/>
        </p:nvSpPr>
        <p:spPr>
          <a:xfrm>
            <a:off x="650659" y="5095626"/>
            <a:ext cx="2582645" cy="1600438"/>
          </a:xfrm>
          <a:prstGeom prst="rect">
            <a:avLst/>
          </a:prstGeom>
          <a:noFill/>
          <a:ln cap="flat" cmpd="sng" w="9525">
            <a:solidFill>
              <a:srgbClr val="D5E2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400" u="none" cap="none" strike="noStrike">
                <a:solidFill>
                  <a:srgbClr val="FF0000"/>
                </a:solidFill>
                <a:latin typeface="Calibri"/>
                <a:ea typeface="Calibri"/>
                <a:cs typeface="Calibri"/>
                <a:sym typeface="Calibri"/>
              </a:rPr>
              <a:t>In a normal glomerulus: </a:t>
            </a:r>
            <a:r>
              <a:rPr b="1" i="0" lang="en-US" sz="1400" u="none" cap="none" strike="noStrike">
                <a:solidFill>
                  <a:schemeClr val="dk1"/>
                </a:solidFill>
                <a:latin typeface="Calibri"/>
                <a:ea typeface="Calibri"/>
                <a:cs typeface="Calibri"/>
                <a:sym typeface="Calibri"/>
              </a:rPr>
              <a:t>the</a:t>
            </a:r>
            <a:r>
              <a:rPr b="1" i="0" lang="en-US" sz="1400" u="none" cap="none" strike="noStrike">
                <a:solidFill>
                  <a:srgbClr val="FF0000"/>
                </a:solidFill>
                <a:latin typeface="Calibri"/>
                <a:ea typeface="Calibri"/>
                <a:cs typeface="Calibri"/>
                <a:sym typeface="Calibri"/>
              </a:rPr>
              <a:t> </a:t>
            </a:r>
            <a:r>
              <a:rPr b="1" i="0" lang="en-US" sz="1400" u="none" cap="none" strike="noStrike">
                <a:solidFill>
                  <a:schemeClr val="dk1"/>
                </a:solidFill>
                <a:latin typeface="Calibri"/>
                <a:ea typeface="Calibri"/>
                <a:cs typeface="Calibri"/>
                <a:sym typeface="Calibri"/>
              </a:rPr>
              <a:t>capillary loops retains the rbcs, wbcs and most of the protein in the blood that is passing through. The ultrafiltrate is mainly watery fluid going into the urinary space.</a:t>
            </a:r>
            <a:endParaRPr/>
          </a:p>
        </p:txBody>
      </p:sp>
      <p:sp>
        <p:nvSpPr>
          <p:cNvPr id="238" name="Google Shape;238;p16"/>
          <p:cNvSpPr txBox="1"/>
          <p:nvPr/>
        </p:nvSpPr>
        <p:spPr>
          <a:xfrm>
            <a:off x="6965730" y="5095626"/>
            <a:ext cx="2630106" cy="1600438"/>
          </a:xfrm>
          <a:prstGeom prst="rect">
            <a:avLst/>
          </a:prstGeom>
          <a:noFill/>
          <a:ln cap="flat" cmpd="sng" w="9525">
            <a:solidFill>
              <a:srgbClr val="D5E2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400" u="none" cap="none" strike="noStrike">
                <a:solidFill>
                  <a:srgbClr val="0C0C0C"/>
                </a:solidFill>
                <a:latin typeface="Calibri"/>
                <a:ea typeface="Calibri"/>
                <a:cs typeface="Calibri"/>
                <a:sym typeface="Calibri"/>
              </a:rPr>
              <a:t>In certain types of glomerular injury the injured capillary loop has abnormal permeability and ruptured GBM with allows rbcs (hematuria) and proteins (proteinuria) to leak into the urinary space</a:t>
            </a:r>
            <a:r>
              <a:rPr b="1" i="0" lang="en-US" sz="1400" u="none" cap="none" strike="noStrike">
                <a:solidFill>
                  <a:schemeClr val="dk1"/>
                </a:solidFill>
                <a:latin typeface="Calibri"/>
                <a:ea typeface="Calibri"/>
                <a:cs typeface="Calibri"/>
                <a:sym typeface="Calibri"/>
              </a:rPr>
              <a:t>.</a:t>
            </a:r>
            <a:endParaRPr/>
          </a:p>
        </p:txBody>
      </p:sp>
      <p:sp>
        <p:nvSpPr>
          <p:cNvPr id="239" name="Google Shape;239;p16"/>
          <p:cNvSpPr txBox="1"/>
          <p:nvPr/>
        </p:nvSpPr>
        <p:spPr>
          <a:xfrm>
            <a:off x="3636068" y="5122587"/>
            <a:ext cx="2582646" cy="954107"/>
          </a:xfrm>
          <a:prstGeom prst="rect">
            <a:avLst/>
          </a:prstGeom>
          <a:noFill/>
          <a:ln cap="flat" cmpd="sng" w="9525">
            <a:solidFill>
              <a:srgbClr val="D5E2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400" u="none" cap="none" strike="noStrike">
                <a:solidFill>
                  <a:schemeClr val="dk1"/>
                </a:solidFill>
                <a:latin typeface="Calibri"/>
                <a:ea typeface="Calibri"/>
                <a:cs typeface="Calibri"/>
                <a:sym typeface="Calibri"/>
              </a:rPr>
              <a:t>Protein molecules spill out into the urinary  space due to filtration abnormality in the glomerular capillary wall.</a:t>
            </a:r>
            <a:endParaRPr/>
          </a:p>
        </p:txBody>
      </p:sp>
      <p:sp>
        <p:nvSpPr>
          <p:cNvPr id="240" name="Google Shape;240;p16"/>
          <p:cNvSpPr txBox="1"/>
          <p:nvPr/>
        </p:nvSpPr>
        <p:spPr>
          <a:xfrm>
            <a:off x="7003687" y="2864878"/>
            <a:ext cx="2229400" cy="307777"/>
          </a:xfrm>
          <a:prstGeom prst="rect">
            <a:avLst/>
          </a:prstGeom>
          <a:noFill/>
          <a:ln cap="flat" cmpd="sng" w="9525">
            <a:solidFill>
              <a:srgbClr val="D5E2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400" u="none" cap="none" strike="noStrike">
                <a:solidFill>
                  <a:schemeClr val="dk1"/>
                </a:solidFill>
                <a:latin typeface="Calibri"/>
                <a:ea typeface="Calibri"/>
                <a:cs typeface="Calibri"/>
                <a:sym typeface="Calibri"/>
              </a:rPr>
              <a:t>Proteinuria and hematuria</a:t>
            </a:r>
            <a:endParaRPr/>
          </a:p>
        </p:txBody>
      </p:sp>
      <p:sp>
        <p:nvSpPr>
          <p:cNvPr id="241" name="Google Shape;241;p16"/>
          <p:cNvSpPr/>
          <p:nvPr/>
        </p:nvSpPr>
        <p:spPr>
          <a:xfrm>
            <a:off x="9886950" y="6589713"/>
            <a:ext cx="6096000" cy="2524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050" u="none" cap="none" strike="noStrike">
                <a:solidFill>
                  <a:schemeClr val="dk1"/>
                </a:solidFill>
                <a:latin typeface="Arial"/>
                <a:ea typeface="Arial"/>
                <a:cs typeface="Arial"/>
                <a:sym typeface="Arial"/>
              </a:rPr>
              <a:t>https://unckidneycenter.org/files</a:t>
            </a:r>
            <a:endParaRPr/>
          </a:p>
        </p:txBody>
      </p:sp>
      <p:pic>
        <p:nvPicPr>
          <p:cNvPr id="242" name="Google Shape;242;p16"/>
          <p:cNvPicPr preferRelativeResize="0"/>
          <p:nvPr/>
        </p:nvPicPr>
        <p:blipFill rotWithShape="1">
          <a:blip r:embed="rId6">
            <a:alphaModFix/>
          </a:blip>
          <a:srcRect b="0" l="0" r="0" t="0"/>
          <a:stretch/>
        </p:blipFill>
        <p:spPr>
          <a:xfrm>
            <a:off x="10307159" y="3392668"/>
            <a:ext cx="1858962" cy="2470150"/>
          </a:xfrm>
          <a:prstGeom prst="rect">
            <a:avLst/>
          </a:prstGeom>
          <a:noFill/>
          <a:ln>
            <a:noFill/>
          </a:ln>
        </p:spPr>
      </p:pic>
      <p:sp>
        <p:nvSpPr>
          <p:cNvPr id="243" name="Google Shape;243;p16"/>
          <p:cNvSpPr txBox="1"/>
          <p:nvPr/>
        </p:nvSpPr>
        <p:spPr>
          <a:xfrm>
            <a:off x="10306680" y="3018766"/>
            <a:ext cx="1859441" cy="307777"/>
          </a:xfrm>
          <a:prstGeom prst="rect">
            <a:avLst/>
          </a:prstGeom>
          <a:noFill/>
          <a:ln cap="flat" cmpd="sng" w="9525">
            <a:solidFill>
              <a:srgbClr val="D5E2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400" u="none" cap="none" strike="noStrike">
                <a:solidFill>
                  <a:schemeClr val="dk1"/>
                </a:solidFill>
                <a:latin typeface="Calibri"/>
                <a:ea typeface="Calibri"/>
                <a:cs typeface="Calibri"/>
                <a:sym typeface="Calibri"/>
              </a:rPr>
              <a:t>Urine in hematuria</a:t>
            </a:r>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7"/>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t/>
            </a:r>
            <a:endParaRPr/>
          </a:p>
        </p:txBody>
      </p:sp>
      <p:sp>
        <p:nvSpPr>
          <p:cNvPr id="249" name="Google Shape;249;p17"/>
          <p:cNvSpPr txBox="1"/>
          <p:nvPr>
            <p:ph type="title"/>
          </p:nvPr>
        </p:nvSpPr>
        <p:spPr>
          <a:xfrm>
            <a:off x="831851" y="1709738"/>
            <a:ext cx="10515600" cy="2862262"/>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sz="3600">
                <a:solidFill>
                  <a:srgbClr val="FF0000"/>
                </a:solidFill>
              </a:rPr>
              <a:t>CLINICAL MANIFESTATION OF KIDNEY DISEASE</a:t>
            </a:r>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8"/>
          <p:cNvSpPr txBox="1"/>
          <p:nvPr>
            <p:ph type="title"/>
          </p:nvPr>
        </p:nvSpPr>
        <p:spPr>
          <a:xfrm>
            <a:off x="1262063" y="103188"/>
            <a:ext cx="9899650" cy="6096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Clinical manifestation of kidney disease</a:t>
            </a:r>
            <a:endParaRPr/>
          </a:p>
        </p:txBody>
      </p:sp>
      <p:graphicFrame>
        <p:nvGraphicFramePr>
          <p:cNvPr id="255" name="Google Shape;255;p18"/>
          <p:cNvGraphicFramePr/>
          <p:nvPr/>
        </p:nvGraphicFramePr>
        <p:xfrm>
          <a:off x="311150" y="841375"/>
          <a:ext cx="3000000" cy="3000000"/>
        </p:xfrm>
        <a:graphic>
          <a:graphicData uri="http://schemas.openxmlformats.org/drawingml/2006/table">
            <a:tbl>
              <a:tblPr bandRow="1" firstRow="1">
                <a:noFill/>
                <a:tableStyleId>{7B200833-440C-4FA9-B573-E774BF281750}</a:tableStyleId>
              </a:tblPr>
              <a:tblGrid>
                <a:gridCol w="3536225"/>
                <a:gridCol w="8033475"/>
              </a:tblGrid>
              <a:tr h="640100">
                <a:tc>
                  <a:txBody>
                    <a:bodyPr/>
                    <a:lstStyle/>
                    <a:p>
                      <a:pPr indent="-285750" lvl="0" marL="285750" marR="0" rtl="0" algn="l">
                        <a:spcBef>
                          <a:spcPts val="0"/>
                        </a:spcBef>
                        <a:spcAft>
                          <a:spcPts val="0"/>
                        </a:spcAft>
                        <a:buClr>
                          <a:srgbClr val="002060"/>
                        </a:buClr>
                        <a:buSzPts val="1800"/>
                        <a:buFont typeface="Noto Sans Symbols"/>
                        <a:buChar char="▪"/>
                      </a:pPr>
                      <a:r>
                        <a:rPr b="1" lang="en-US" sz="1800" u="none" cap="none" strike="noStrike">
                          <a:solidFill>
                            <a:srgbClr val="002060"/>
                          </a:solidFill>
                          <a:latin typeface="Calibri"/>
                          <a:ea typeface="Calibri"/>
                          <a:cs typeface="Calibri"/>
                          <a:sym typeface="Calibri"/>
                        </a:rPr>
                        <a:t>Nephritic syndrome</a:t>
                      </a:r>
                      <a:endParaRPr/>
                    </a:p>
                  </a:txBody>
                  <a:tcPr marT="45725" marB="45725" marR="91425" marL="91425"/>
                </a:tc>
                <a:tc>
                  <a:txBody>
                    <a:bodyPr/>
                    <a:lstStyle/>
                    <a:p>
                      <a:pPr indent="0" lvl="0" marL="0" marR="0" rtl="0" algn="l">
                        <a:lnSpc>
                          <a:spcPct val="100000"/>
                        </a:lnSpc>
                        <a:spcBef>
                          <a:spcPts val="0"/>
                        </a:spcBef>
                        <a:spcAft>
                          <a:spcPts val="0"/>
                        </a:spcAft>
                        <a:buClr>
                          <a:schemeClr val="dk1"/>
                        </a:buClr>
                        <a:buSzPts val="1800"/>
                        <a:buFont typeface="Century Gothic"/>
                        <a:buNone/>
                      </a:pPr>
                      <a:r>
                        <a:rPr b="0" lang="en-US" sz="1800" u="none" cap="none" strike="noStrike">
                          <a:latin typeface="Calibri"/>
                          <a:ea typeface="Calibri"/>
                          <a:cs typeface="Calibri"/>
                          <a:sym typeface="Calibri"/>
                        </a:rPr>
                        <a:t>Results from glomerular injury 🡪 hematuria (rbcs in urine), azotemia, oliguria &amp; hypertension, may have mild edema and proteinuria. </a:t>
                      </a:r>
                      <a:endParaRPr/>
                    </a:p>
                  </a:txBody>
                  <a:tcPr marT="45725" marB="45725" marR="91425" marL="91425"/>
                </a:tc>
              </a:tr>
              <a:tr h="640100">
                <a:tc>
                  <a:txBody>
                    <a:bodyPr/>
                    <a:lstStyle/>
                    <a:p>
                      <a:pPr indent="-285750" lvl="0" marL="285750" marR="0" rtl="0" algn="l">
                        <a:spcBef>
                          <a:spcPts val="0"/>
                        </a:spcBef>
                        <a:spcAft>
                          <a:spcPts val="0"/>
                        </a:spcAft>
                        <a:buClr>
                          <a:srgbClr val="002060"/>
                        </a:buClr>
                        <a:buSzPts val="1800"/>
                        <a:buFont typeface="Noto Sans Symbols"/>
                        <a:buChar char="▪"/>
                      </a:pPr>
                      <a:r>
                        <a:rPr b="1" lang="en-US" sz="1800" u="none" cap="none" strike="noStrike">
                          <a:solidFill>
                            <a:srgbClr val="002060"/>
                          </a:solidFill>
                          <a:latin typeface="Calibri"/>
                          <a:ea typeface="Calibri"/>
                          <a:cs typeface="Calibri"/>
                          <a:sym typeface="Calibri"/>
                        </a:rPr>
                        <a:t>Nephrotic syndrome</a:t>
                      </a:r>
                      <a:endParaRPr/>
                    </a:p>
                  </a:txBody>
                  <a:tcPr marT="45725" marB="45725" marR="91425" marL="91425"/>
                </a:tc>
                <a:tc>
                  <a:txBody>
                    <a:bodyPr/>
                    <a:lstStyle/>
                    <a:p>
                      <a:pPr indent="0" lvl="0" marL="0" marR="0" rtl="0" algn="l">
                        <a:spcBef>
                          <a:spcPts val="0"/>
                        </a:spcBef>
                        <a:spcAft>
                          <a:spcPts val="0"/>
                        </a:spcAft>
                        <a:buNone/>
                      </a:pPr>
                      <a:r>
                        <a:rPr lang="en-US" sz="1800" u="none" cap="none" strike="noStrike">
                          <a:latin typeface="Calibri"/>
                          <a:ea typeface="Calibri"/>
                          <a:cs typeface="Calibri"/>
                          <a:sym typeface="Calibri"/>
                        </a:rPr>
                        <a:t>heavy proteinuria (excretion of more than 3.5 g of protein/day in urine), hypoalbuminemia, severe edema, hyperlipidemia, and lipiduria. </a:t>
                      </a:r>
                      <a:endParaRPr sz="1800">
                        <a:latin typeface="Calibri"/>
                        <a:ea typeface="Calibri"/>
                        <a:cs typeface="Calibri"/>
                        <a:sym typeface="Calibri"/>
                      </a:endParaRPr>
                    </a:p>
                  </a:txBody>
                  <a:tcPr marT="45725" marB="45725" marR="91425" marL="91425"/>
                </a:tc>
              </a:tr>
              <a:tr h="640100">
                <a:tc>
                  <a:txBody>
                    <a:bodyPr/>
                    <a:lstStyle/>
                    <a:p>
                      <a:pPr indent="-285750" lvl="0" marL="285750" marR="0" rtl="0" algn="l">
                        <a:spcBef>
                          <a:spcPts val="0"/>
                        </a:spcBef>
                        <a:spcAft>
                          <a:spcPts val="0"/>
                        </a:spcAft>
                        <a:buClr>
                          <a:srgbClr val="002060"/>
                        </a:buClr>
                        <a:buSzPts val="1800"/>
                        <a:buFont typeface="Noto Sans Symbols"/>
                        <a:buChar char="▪"/>
                      </a:pPr>
                      <a:r>
                        <a:rPr b="1" lang="en-US" sz="1800" u="none">
                          <a:solidFill>
                            <a:srgbClr val="002060"/>
                          </a:solidFill>
                          <a:latin typeface="Calibri"/>
                          <a:ea typeface="Calibri"/>
                          <a:cs typeface="Calibri"/>
                          <a:sym typeface="Calibri"/>
                        </a:rPr>
                        <a:t>Asymptomatic hematuria &amp;/or non-nephrotic proteinuria</a:t>
                      </a:r>
                      <a:endParaRPr/>
                    </a:p>
                  </a:txBody>
                  <a:tcPr marT="45725" marB="45725" marR="91425" marL="91425"/>
                </a:tc>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u="none" cap="none" strike="noStrike">
                          <a:latin typeface="Calibri"/>
                          <a:ea typeface="Calibri"/>
                          <a:cs typeface="Calibri"/>
                          <a:sym typeface="Calibri"/>
                        </a:rPr>
                        <a:t>a sign of mild glomerular abnormalities e.g. IgA nephropathy. </a:t>
                      </a:r>
                      <a:endParaRPr sz="1800" u="none" cap="none" strike="noStrike">
                        <a:latin typeface="Calibri"/>
                        <a:ea typeface="Calibri"/>
                        <a:cs typeface="Calibri"/>
                        <a:sym typeface="Calibri"/>
                      </a:endParaRPr>
                    </a:p>
                  </a:txBody>
                  <a:tcPr marT="45725" marB="45725" marR="91425" marL="91425"/>
                </a:tc>
              </a:tr>
              <a:tr h="640100">
                <a:tc>
                  <a:txBody>
                    <a:bodyPr/>
                    <a:lstStyle/>
                    <a:p>
                      <a:pPr indent="-285750" lvl="0" marL="285750" marR="0" rtl="0" algn="l">
                        <a:spcBef>
                          <a:spcPts val="0"/>
                        </a:spcBef>
                        <a:spcAft>
                          <a:spcPts val="0"/>
                        </a:spcAft>
                        <a:buClr>
                          <a:srgbClr val="002060"/>
                        </a:buClr>
                        <a:buSzPts val="1800"/>
                        <a:buFont typeface="Noto Sans Symbols"/>
                        <a:buChar char="▪"/>
                      </a:pPr>
                      <a:r>
                        <a:rPr b="1" lang="en-US" sz="1800" u="none">
                          <a:solidFill>
                            <a:srgbClr val="002060"/>
                          </a:solidFill>
                          <a:latin typeface="Calibri"/>
                          <a:ea typeface="Calibri"/>
                          <a:cs typeface="Calibri"/>
                          <a:sym typeface="Calibri"/>
                        </a:rPr>
                        <a:t>Rapidly progressive glomerulonephritis</a:t>
                      </a:r>
                      <a:endParaRPr/>
                    </a:p>
                  </a:txBody>
                  <a:tcPr marT="45725" marB="45725" marR="91425" marL="91425"/>
                </a:tc>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u="none" cap="none" strike="noStrike">
                          <a:latin typeface="Calibri"/>
                          <a:ea typeface="Calibri"/>
                          <a:cs typeface="Calibri"/>
                          <a:sym typeface="Calibri"/>
                        </a:rPr>
                        <a:t>Results from severe glomerular injury 🡪 loss of renal function within days or weeks 🡪 hematuria, dysmorphic rbcs, rbc casts in urine, mild to moderate proteinuria. </a:t>
                      </a:r>
                      <a:endParaRPr b="0" i="0" sz="1800" u="none" cap="none" strike="noStrike">
                        <a:solidFill>
                          <a:srgbClr val="000000"/>
                        </a:solidFill>
                        <a:latin typeface="Calibri"/>
                        <a:ea typeface="Calibri"/>
                        <a:cs typeface="Calibri"/>
                        <a:sym typeface="Calibri"/>
                      </a:endParaRPr>
                    </a:p>
                  </a:txBody>
                  <a:tcPr marT="45725" marB="45725" marR="91425" marL="91425"/>
                </a:tc>
              </a:tr>
              <a:tr h="914425">
                <a:tc>
                  <a:txBody>
                    <a:bodyPr/>
                    <a:lstStyle/>
                    <a:p>
                      <a:pPr indent="-285750" lvl="0" marL="285750" marR="0" rtl="0" algn="l">
                        <a:spcBef>
                          <a:spcPts val="0"/>
                        </a:spcBef>
                        <a:spcAft>
                          <a:spcPts val="0"/>
                        </a:spcAft>
                        <a:buClr>
                          <a:srgbClr val="002060"/>
                        </a:buClr>
                        <a:buSzPts val="1800"/>
                        <a:buFont typeface="Noto Sans Symbols"/>
                        <a:buChar char="▪"/>
                      </a:pPr>
                      <a:r>
                        <a:rPr b="1" lang="en-US" sz="1800" u="none">
                          <a:solidFill>
                            <a:srgbClr val="002060"/>
                          </a:solidFill>
                          <a:latin typeface="Calibri"/>
                          <a:ea typeface="Calibri"/>
                          <a:cs typeface="Calibri"/>
                          <a:sym typeface="Calibri"/>
                        </a:rPr>
                        <a:t>Acute</a:t>
                      </a:r>
                      <a:r>
                        <a:rPr b="1" lang="en-US" sz="1800" u="none">
                          <a:solidFill>
                            <a:srgbClr val="002060"/>
                          </a:solidFill>
                          <a:latin typeface="Calibri"/>
                          <a:ea typeface="Calibri"/>
                          <a:cs typeface="Calibri"/>
                          <a:sym typeface="Calibri"/>
                        </a:rPr>
                        <a:t> kidney injury</a:t>
                      </a:r>
                      <a:endParaRPr b="1" sz="1800" u="none">
                        <a:solidFill>
                          <a:srgbClr val="002060"/>
                        </a:solidFill>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US" sz="1800" u="none" cap="none" strike="noStrike">
                          <a:latin typeface="Calibri"/>
                          <a:ea typeface="Calibri"/>
                          <a:cs typeface="Calibri"/>
                          <a:sym typeface="Calibri"/>
                        </a:rPr>
                        <a:t>oliguria or anuria with recent onset of azotemia; can result from glomerular injury (e.g. crescentic glomerulonephritis), interstitial injury, vascular injury (e.g. TMA) or acute tubular injury/necrosis. </a:t>
                      </a:r>
                      <a:endParaRPr sz="1800">
                        <a:latin typeface="Calibri"/>
                        <a:ea typeface="Calibri"/>
                        <a:cs typeface="Calibri"/>
                        <a:sym typeface="Calibri"/>
                      </a:endParaRPr>
                    </a:p>
                  </a:txBody>
                  <a:tcPr marT="45725" marB="45725" marR="91450" marL="91450"/>
                </a:tc>
              </a:tr>
              <a:tr h="640100">
                <a:tc>
                  <a:txBody>
                    <a:bodyPr/>
                    <a:lstStyle/>
                    <a:p>
                      <a:pPr indent="-285750" lvl="0" marL="285750" marR="0" rtl="0" algn="l">
                        <a:lnSpc>
                          <a:spcPct val="100000"/>
                        </a:lnSpc>
                        <a:spcBef>
                          <a:spcPts val="0"/>
                        </a:spcBef>
                        <a:spcAft>
                          <a:spcPts val="0"/>
                        </a:spcAft>
                        <a:buClr>
                          <a:srgbClr val="002060"/>
                        </a:buClr>
                        <a:buSzPts val="1800"/>
                        <a:buFont typeface="Noto Sans Symbols"/>
                        <a:buChar char="▪"/>
                      </a:pPr>
                      <a:r>
                        <a:rPr b="1" lang="en-US" sz="1800" u="none" cap="none" strike="noStrike">
                          <a:solidFill>
                            <a:srgbClr val="002060"/>
                          </a:solidFill>
                          <a:latin typeface="Calibri"/>
                          <a:ea typeface="Calibri"/>
                          <a:cs typeface="Calibri"/>
                          <a:sym typeface="Calibri"/>
                        </a:rPr>
                        <a:t>Chronic kidney disease</a:t>
                      </a:r>
                      <a:endParaRPr b="1" i="0" sz="1800" u="none" cap="none" strike="noStrike">
                        <a:solidFill>
                          <a:srgbClr val="002060"/>
                        </a:solidFill>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US" sz="1800" u="none" cap="none" strike="noStrike">
                          <a:latin typeface="Calibri"/>
                          <a:ea typeface="Calibri"/>
                          <a:cs typeface="Calibri"/>
                          <a:sym typeface="Calibri"/>
                        </a:rPr>
                        <a:t>any chronic renal diseases that progresses to end stage kidney requiring dialysis and transplantation.</a:t>
                      </a:r>
                      <a:endParaRPr sz="1800">
                        <a:latin typeface="Calibri"/>
                        <a:ea typeface="Calibri"/>
                        <a:cs typeface="Calibri"/>
                        <a:sym typeface="Calibri"/>
                      </a:endParaRPr>
                    </a:p>
                  </a:txBody>
                  <a:tcPr marT="45725" marB="45725" marR="91450" marL="91450"/>
                </a:tc>
              </a:tr>
              <a:tr h="640100">
                <a:tc>
                  <a:txBody>
                    <a:bodyPr/>
                    <a:lstStyle/>
                    <a:p>
                      <a:pPr indent="-285750" lvl="0" marL="285750" marR="0" rtl="0" algn="l">
                        <a:spcBef>
                          <a:spcPts val="0"/>
                        </a:spcBef>
                        <a:spcAft>
                          <a:spcPts val="0"/>
                        </a:spcAft>
                        <a:buClr>
                          <a:srgbClr val="002060"/>
                        </a:buClr>
                        <a:buSzPts val="1800"/>
                        <a:buFont typeface="Noto Sans Symbols"/>
                        <a:buChar char="▪"/>
                      </a:pPr>
                      <a:r>
                        <a:rPr b="1" lang="en-US" sz="1800" u="none">
                          <a:solidFill>
                            <a:srgbClr val="002060"/>
                          </a:solidFill>
                          <a:latin typeface="Calibri"/>
                          <a:ea typeface="Calibri"/>
                          <a:cs typeface="Calibri"/>
                          <a:sym typeface="Calibri"/>
                        </a:rPr>
                        <a:t>Urinary tract infection</a:t>
                      </a:r>
                      <a:endParaRPr/>
                    </a:p>
                  </a:txBody>
                  <a:tcPr marT="45725" marB="45725" marR="91450" marL="91450"/>
                </a:tc>
                <a:tc>
                  <a:txBody>
                    <a:bodyPr/>
                    <a:lstStyle/>
                    <a:p>
                      <a:pPr indent="0" lvl="0" marL="0" marR="0" rtl="0" algn="l">
                        <a:spcBef>
                          <a:spcPts val="0"/>
                        </a:spcBef>
                        <a:spcAft>
                          <a:spcPts val="0"/>
                        </a:spcAft>
                        <a:buNone/>
                      </a:pPr>
                      <a:r>
                        <a:rPr lang="en-US" sz="1800" u="none" cap="none" strike="noStrike">
                          <a:latin typeface="Calibri"/>
                          <a:ea typeface="Calibri"/>
                          <a:cs typeface="Calibri"/>
                          <a:sym typeface="Calibri"/>
                        </a:rPr>
                        <a:t>affect the kidney (pyelonephritis) or the bladder (cystitis) 🡪 bacteriuria and pyuria (bacteria and leukocytes in urine). </a:t>
                      </a:r>
                      <a:endParaRPr sz="1800">
                        <a:latin typeface="Calibri"/>
                        <a:ea typeface="Calibri"/>
                        <a:cs typeface="Calibri"/>
                        <a:sym typeface="Calibri"/>
                      </a:endParaRPr>
                    </a:p>
                  </a:txBody>
                  <a:tcPr marT="45725" marB="45725" marR="91450" marL="91450"/>
                </a:tc>
              </a:tr>
              <a:tr h="921925">
                <a:tc>
                  <a:txBody>
                    <a:bodyPr/>
                    <a:lstStyle/>
                    <a:p>
                      <a:pPr indent="-285750" lvl="0" marL="285750" marR="0" rtl="0" algn="l">
                        <a:spcBef>
                          <a:spcPts val="0"/>
                        </a:spcBef>
                        <a:spcAft>
                          <a:spcPts val="0"/>
                        </a:spcAft>
                        <a:buClr>
                          <a:srgbClr val="002060"/>
                        </a:buClr>
                        <a:buSzPts val="1800"/>
                        <a:buFont typeface="Noto Sans Symbols"/>
                        <a:buChar char="▪"/>
                      </a:pPr>
                      <a:r>
                        <a:rPr b="1" lang="en-US" sz="1800" u="none">
                          <a:solidFill>
                            <a:srgbClr val="002060"/>
                          </a:solidFill>
                          <a:latin typeface="Calibri"/>
                          <a:ea typeface="Calibri"/>
                          <a:cs typeface="Calibri"/>
                          <a:sym typeface="Calibri"/>
                        </a:rPr>
                        <a:t>Nephrolithiasis (renal stones)</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u="none" cap="none" strike="noStrike">
                          <a:latin typeface="Calibri"/>
                          <a:ea typeface="Calibri"/>
                          <a:cs typeface="Calibri"/>
                          <a:sym typeface="Calibri"/>
                        </a:rPr>
                        <a:t>renal colic, hematuria (without rbc casts).</a:t>
                      </a:r>
                      <a:endParaRPr/>
                    </a:p>
                  </a:txBody>
                  <a:tcPr marT="45725" marB="45725" marR="91450" marL="91450"/>
                </a:tc>
              </a:tr>
            </a:tbl>
          </a:graphicData>
        </a:graphic>
      </p:graphicFrame>
      <p:sp>
        <p:nvSpPr>
          <p:cNvPr id="256" name="Google Shape;256;p18"/>
          <p:cNvSpPr/>
          <p:nvPr/>
        </p:nvSpPr>
        <p:spPr>
          <a:xfrm>
            <a:off x="612842" y="924128"/>
            <a:ext cx="11031167" cy="1780161"/>
          </a:xfrm>
          <a:prstGeom prst="rect">
            <a:avLst/>
          </a:prstGeom>
          <a:noFill/>
          <a:ln cap="flat" cmpd="sng" w="38100">
            <a:solidFill>
              <a:srgbClr val="1B53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6"/>
                                        </p:tgtEl>
                                        <p:attrNameLst>
                                          <p:attrName>style.visibility</p:attrName>
                                        </p:attrNameLst>
                                      </p:cBhvr>
                                      <p:to>
                                        <p:strVal val="visible"/>
                                      </p:to>
                                    </p:set>
                                    <p:anim calcmode="lin" valueType="num">
                                      <p:cBhvr additive="base">
                                        <p:cTn dur="500"/>
                                        <p:tgtEl>
                                          <p:spTgt spid="25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38100" lvl="0" marL="171450" rtl="0" algn="l">
              <a:lnSpc>
                <a:spcPct val="90000"/>
              </a:lnSpc>
              <a:spcBef>
                <a:spcPts val="0"/>
              </a:spcBef>
              <a:spcAft>
                <a:spcPts val="0"/>
              </a:spcAft>
              <a:buSzPts val="2100"/>
              <a:buNone/>
            </a:pPr>
            <a:r>
              <a:t/>
            </a:r>
            <a:endParaRPr/>
          </a:p>
          <a:p>
            <a:pPr indent="-171450" lvl="0" marL="171450" rtl="0" algn="l">
              <a:lnSpc>
                <a:spcPct val="90000"/>
              </a:lnSpc>
              <a:spcBef>
                <a:spcPts val="630"/>
              </a:spcBef>
              <a:spcAft>
                <a:spcPts val="0"/>
              </a:spcAft>
              <a:buSzPts val="2100"/>
              <a:buChar char="▪"/>
            </a:pPr>
            <a:r>
              <a:rPr lang="en-US"/>
              <a:t>DIFFUSE:  majority of the glomeruli are involved</a:t>
            </a:r>
            <a:endParaRPr/>
          </a:p>
          <a:p>
            <a:pPr indent="-38100" lvl="0" marL="171450" rtl="0" algn="l">
              <a:lnSpc>
                <a:spcPct val="90000"/>
              </a:lnSpc>
              <a:spcBef>
                <a:spcPts val="630"/>
              </a:spcBef>
              <a:spcAft>
                <a:spcPts val="0"/>
              </a:spcAft>
              <a:buSzPts val="2100"/>
              <a:buNone/>
            </a:pPr>
            <a:r>
              <a:t/>
            </a:r>
            <a:endParaRPr/>
          </a:p>
          <a:p>
            <a:pPr indent="-171450" lvl="0" marL="171450" rtl="0" algn="l">
              <a:lnSpc>
                <a:spcPct val="90000"/>
              </a:lnSpc>
              <a:spcBef>
                <a:spcPts val="630"/>
              </a:spcBef>
              <a:spcAft>
                <a:spcPts val="0"/>
              </a:spcAft>
              <a:buSzPts val="2100"/>
              <a:buChar char="▪"/>
            </a:pPr>
            <a:r>
              <a:rPr lang="en-US"/>
              <a:t>FOCAL: some of the glomeruli are involved</a:t>
            </a:r>
            <a:endParaRPr/>
          </a:p>
          <a:p>
            <a:pPr indent="-38100" lvl="0" marL="171450" rtl="0" algn="l">
              <a:lnSpc>
                <a:spcPct val="90000"/>
              </a:lnSpc>
              <a:spcBef>
                <a:spcPts val="630"/>
              </a:spcBef>
              <a:spcAft>
                <a:spcPts val="0"/>
              </a:spcAft>
              <a:buSzPts val="2100"/>
              <a:buNone/>
            </a:pPr>
            <a:r>
              <a:t/>
            </a:r>
            <a:endParaRPr/>
          </a:p>
          <a:p>
            <a:pPr indent="-171450" lvl="0" marL="171450" rtl="0" algn="l">
              <a:lnSpc>
                <a:spcPct val="90000"/>
              </a:lnSpc>
              <a:spcBef>
                <a:spcPts val="630"/>
              </a:spcBef>
              <a:spcAft>
                <a:spcPts val="0"/>
              </a:spcAft>
              <a:buSzPts val="2100"/>
              <a:buChar char="▪"/>
            </a:pPr>
            <a:r>
              <a:rPr lang="en-US"/>
              <a:t>SEGMENTAL: only part of a glomerular tuft is involved</a:t>
            </a:r>
            <a:endParaRPr/>
          </a:p>
          <a:p>
            <a:pPr indent="-38100" lvl="0" marL="171450" rtl="0" algn="l">
              <a:lnSpc>
                <a:spcPct val="90000"/>
              </a:lnSpc>
              <a:spcBef>
                <a:spcPts val="630"/>
              </a:spcBef>
              <a:spcAft>
                <a:spcPts val="0"/>
              </a:spcAft>
              <a:buSzPts val="2100"/>
              <a:buNone/>
            </a:pPr>
            <a:r>
              <a:t/>
            </a:r>
            <a:endParaRPr/>
          </a:p>
          <a:p>
            <a:pPr indent="-171450" lvl="0" marL="171450" rtl="0" algn="l">
              <a:lnSpc>
                <a:spcPct val="90000"/>
              </a:lnSpc>
              <a:spcBef>
                <a:spcPts val="630"/>
              </a:spcBef>
              <a:spcAft>
                <a:spcPts val="0"/>
              </a:spcAft>
              <a:buSzPts val="2100"/>
              <a:buChar char="▪"/>
            </a:pPr>
            <a:r>
              <a:rPr lang="en-US"/>
              <a:t>GLOBAL: involving the total glomerular tuft</a:t>
            </a:r>
            <a:endParaRPr/>
          </a:p>
        </p:txBody>
      </p:sp>
      <p:sp>
        <p:nvSpPr>
          <p:cNvPr id="262" name="Google Shape;262;p19"/>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Terminology</a:t>
            </a:r>
            <a:br>
              <a:rPr lang="en-US"/>
            </a:br>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
          <p:cNvSpPr txBox="1"/>
          <p:nvPr>
            <p:ph type="title"/>
          </p:nvPr>
        </p:nvSpPr>
        <p:spPr>
          <a:xfrm>
            <a:off x="928688" y="214313"/>
            <a:ext cx="11017250" cy="1290637"/>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n-US" sz="2000">
                <a:solidFill>
                  <a:srgbClr val="FF0000"/>
                </a:solidFill>
              </a:rPr>
              <a:t>Objectives for pathology lectures 5 &amp; 6: </a:t>
            </a:r>
            <a:br>
              <a:rPr b="1" lang="en-US" sz="2000"/>
            </a:br>
            <a:r>
              <a:rPr b="1" lang="en-US" sz="2000"/>
              <a:t>Rapid Progressive Glomerulonephritis, Chronic kidney Disease,</a:t>
            </a:r>
            <a:br>
              <a:rPr b="1" lang="en-US" sz="2000"/>
            </a:br>
            <a:r>
              <a:rPr b="1" lang="en-US" sz="2000"/>
              <a:t>AND</a:t>
            </a:r>
            <a:br>
              <a:rPr b="1" lang="en-US" sz="2000"/>
            </a:br>
            <a:r>
              <a:rPr b="1" lang="en-US" sz="2000"/>
              <a:t> Nephrotic and Nephritic Syndrome:</a:t>
            </a:r>
            <a:br>
              <a:rPr lang="en-US" sz="2000"/>
            </a:br>
            <a:endParaRPr sz="2000"/>
          </a:p>
        </p:txBody>
      </p:sp>
      <p:sp>
        <p:nvSpPr>
          <p:cNvPr id="109" name="Google Shape;109;p2"/>
          <p:cNvSpPr txBox="1"/>
          <p:nvPr>
            <p:ph idx="1" type="body"/>
          </p:nvPr>
        </p:nvSpPr>
        <p:spPr>
          <a:xfrm>
            <a:off x="1031875" y="1504950"/>
            <a:ext cx="10914063" cy="51323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000"/>
              <a:buFont typeface="Noto Sans Symbols"/>
              <a:buNone/>
            </a:pPr>
            <a:r>
              <a:rPr lang="en-US" sz="2000"/>
              <a:t>At the end of the activity (2 lectures) the students will be able to:</a:t>
            </a:r>
            <a:endParaRPr/>
          </a:p>
          <a:p>
            <a:pPr indent="-171450" lvl="0" marL="171450" rtl="0" algn="l">
              <a:lnSpc>
                <a:spcPct val="90000"/>
              </a:lnSpc>
              <a:spcBef>
                <a:spcPts val="600"/>
              </a:spcBef>
              <a:spcAft>
                <a:spcPts val="0"/>
              </a:spcAft>
              <a:buSzPts val="2000"/>
              <a:buChar char="▪"/>
            </a:pPr>
            <a:r>
              <a:rPr lang="en-US" sz="2000"/>
              <a:t>Recognize the five major renal glomerular syndromes.</a:t>
            </a:r>
            <a:endParaRPr/>
          </a:p>
          <a:p>
            <a:pPr indent="-171450" lvl="0" marL="171450" rtl="0" algn="l">
              <a:lnSpc>
                <a:spcPct val="90000"/>
              </a:lnSpc>
              <a:spcBef>
                <a:spcPts val="600"/>
              </a:spcBef>
              <a:spcAft>
                <a:spcPts val="0"/>
              </a:spcAft>
              <a:buSzPts val="2000"/>
              <a:buChar char="▪"/>
            </a:pPr>
            <a:r>
              <a:rPr lang="en-US" sz="2000"/>
              <a:t>Describe the main differential pathological diagnosis for each syndrome.</a:t>
            </a:r>
            <a:endParaRPr/>
          </a:p>
          <a:p>
            <a:pPr indent="-171450" lvl="0" marL="171450" rtl="0" algn="l">
              <a:lnSpc>
                <a:spcPct val="90000"/>
              </a:lnSpc>
              <a:spcBef>
                <a:spcPts val="600"/>
              </a:spcBef>
              <a:spcAft>
                <a:spcPts val="0"/>
              </a:spcAft>
              <a:buSzPts val="2000"/>
              <a:buChar char="▪"/>
            </a:pPr>
            <a:r>
              <a:rPr lang="en-US" sz="2000"/>
              <a:t>Perform a clinico-pathological correlation.</a:t>
            </a:r>
            <a:endParaRPr/>
          </a:p>
          <a:p>
            <a:pPr indent="-171450" lvl="0" marL="171450" rtl="0" algn="l">
              <a:lnSpc>
                <a:spcPct val="90000"/>
              </a:lnSpc>
              <a:spcBef>
                <a:spcPts val="600"/>
              </a:spcBef>
              <a:spcAft>
                <a:spcPts val="0"/>
              </a:spcAft>
              <a:buSzPts val="2000"/>
              <a:buChar char="▪"/>
            </a:pPr>
            <a:r>
              <a:rPr lang="en-US" sz="2000"/>
              <a:t>Describe the patterns of injury of each syndrome.</a:t>
            </a:r>
            <a:endParaRPr/>
          </a:p>
          <a:p>
            <a:pPr indent="0" lvl="0" marL="0" rtl="0" algn="l">
              <a:lnSpc>
                <a:spcPct val="90000"/>
              </a:lnSpc>
              <a:spcBef>
                <a:spcPts val="600"/>
              </a:spcBef>
              <a:spcAft>
                <a:spcPts val="0"/>
              </a:spcAft>
              <a:buSzPts val="2000"/>
              <a:buFont typeface="Noto Sans Symbols"/>
              <a:buNone/>
            </a:pPr>
            <a:r>
              <a:rPr b="1" lang="en-US" sz="2000" u="sng"/>
              <a:t>Key Outlines:</a:t>
            </a:r>
            <a:endParaRPr sz="2000"/>
          </a:p>
          <a:p>
            <a:pPr indent="-171450" lvl="0" marL="171450" rtl="0" algn="l">
              <a:lnSpc>
                <a:spcPct val="90000"/>
              </a:lnSpc>
              <a:spcBef>
                <a:spcPts val="600"/>
              </a:spcBef>
              <a:spcAft>
                <a:spcPts val="0"/>
              </a:spcAft>
              <a:buSzPts val="2000"/>
              <a:buChar char="▪"/>
            </a:pPr>
            <a:r>
              <a:rPr lang="en-US" sz="2000"/>
              <a:t>The nephrotic syndrome: (Minimal change, FSGS, membranous, diabetes).</a:t>
            </a:r>
            <a:endParaRPr/>
          </a:p>
          <a:p>
            <a:pPr indent="-171450" lvl="0" marL="171450" rtl="0" algn="l">
              <a:lnSpc>
                <a:spcPct val="90000"/>
              </a:lnSpc>
              <a:spcBef>
                <a:spcPts val="600"/>
              </a:spcBef>
              <a:spcAft>
                <a:spcPts val="0"/>
              </a:spcAft>
              <a:buSzPts val="2000"/>
              <a:buChar char="▪"/>
            </a:pPr>
            <a:r>
              <a:rPr lang="en-US" sz="2000"/>
              <a:t>The nephritic syndrome: (Acute post streptococcal Glomerulonephritis GN, Lupus nephritis).</a:t>
            </a:r>
            <a:endParaRPr/>
          </a:p>
          <a:p>
            <a:pPr indent="-171450" lvl="0" marL="171450" rtl="0" algn="l">
              <a:lnSpc>
                <a:spcPct val="90000"/>
              </a:lnSpc>
              <a:spcBef>
                <a:spcPts val="600"/>
              </a:spcBef>
              <a:spcAft>
                <a:spcPts val="0"/>
              </a:spcAft>
              <a:buSzPts val="2000"/>
              <a:buChar char="▪"/>
            </a:pPr>
            <a:r>
              <a:rPr lang="en-US" sz="2000"/>
              <a:t>Asymptomatic Hematuria: IgA Nephropathy. </a:t>
            </a:r>
            <a:endParaRPr/>
          </a:p>
          <a:p>
            <a:pPr indent="-171450" lvl="0" marL="171450" rtl="0" algn="l">
              <a:lnSpc>
                <a:spcPct val="90000"/>
              </a:lnSpc>
              <a:spcBef>
                <a:spcPts val="600"/>
              </a:spcBef>
              <a:spcAft>
                <a:spcPts val="0"/>
              </a:spcAft>
              <a:buSzPts val="2000"/>
              <a:buChar char="▪"/>
            </a:pPr>
            <a:r>
              <a:rPr lang="en-US" sz="2000"/>
              <a:t>Rapidly progressive GN: (Crescentic GN)</a:t>
            </a:r>
            <a:endParaRPr/>
          </a:p>
          <a:p>
            <a:pPr indent="-171450" lvl="0" marL="171450" rtl="0" algn="l">
              <a:lnSpc>
                <a:spcPct val="90000"/>
              </a:lnSpc>
              <a:spcBef>
                <a:spcPts val="600"/>
              </a:spcBef>
              <a:spcAft>
                <a:spcPts val="0"/>
              </a:spcAft>
              <a:buSzPts val="2000"/>
              <a:buChar char="▪"/>
            </a:pPr>
            <a:r>
              <a:rPr lang="en-US" sz="2000"/>
              <a:t>The Chronic Renal Failure.</a:t>
            </a:r>
            <a:endParaRPr/>
          </a:p>
          <a:p>
            <a:pPr indent="0" lvl="0" marL="0" rtl="0" algn="l">
              <a:lnSpc>
                <a:spcPct val="90000"/>
              </a:lnSpc>
              <a:spcBef>
                <a:spcPts val="600"/>
              </a:spcBef>
              <a:spcAft>
                <a:spcPts val="0"/>
              </a:spcAft>
              <a:buSzPts val="2000"/>
              <a:buFont typeface="Noto Sans Symbols"/>
              <a:buNone/>
            </a:pPr>
            <a:r>
              <a:t/>
            </a:r>
            <a:endParaRPr sz="2000"/>
          </a:p>
          <a:p>
            <a:pPr indent="-38100" lvl="0" marL="171450" rtl="0" algn="l">
              <a:lnSpc>
                <a:spcPct val="90000"/>
              </a:lnSpc>
              <a:spcBef>
                <a:spcPts val="630"/>
              </a:spcBef>
              <a:spcAft>
                <a:spcPts val="0"/>
              </a:spcAft>
              <a:buSzPts val="2100"/>
              <a:buNone/>
            </a:pPr>
            <a:r>
              <a:t/>
            </a:r>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0"/>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t/>
            </a:r>
            <a:endParaRPr/>
          </a:p>
          <a:p>
            <a:pPr indent="0" lvl="0" marL="0" rtl="0" algn="l">
              <a:lnSpc>
                <a:spcPct val="90000"/>
              </a:lnSpc>
              <a:spcBef>
                <a:spcPts val="540"/>
              </a:spcBef>
              <a:spcAft>
                <a:spcPts val="0"/>
              </a:spcAft>
              <a:buSzPts val="1800"/>
              <a:buNone/>
            </a:pPr>
            <a:r>
              <a:t/>
            </a:r>
            <a:endParaRPr/>
          </a:p>
        </p:txBody>
      </p:sp>
      <p:sp>
        <p:nvSpPr>
          <p:cNvPr id="268" name="Google Shape;268;p20"/>
          <p:cNvSpPr txBox="1"/>
          <p:nvPr>
            <p:ph type="title"/>
          </p:nvPr>
        </p:nvSpPr>
        <p:spPr>
          <a:xfrm>
            <a:off x="831851" y="1709738"/>
            <a:ext cx="10515600" cy="2862262"/>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a:solidFill>
                  <a:srgbClr val="FF0000"/>
                </a:solidFill>
              </a:rPr>
              <a:t>NEPHROTIC SYNDROME</a:t>
            </a:r>
            <a:br>
              <a:rPr lang="en-US"/>
            </a:br>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1"/>
          <p:cNvSpPr txBox="1"/>
          <p:nvPr>
            <p:ph idx="2" type="body"/>
          </p:nvPr>
        </p:nvSpPr>
        <p:spPr>
          <a:xfrm>
            <a:off x="649288" y="1397000"/>
            <a:ext cx="7485062" cy="5461000"/>
          </a:xfrm>
          <a:prstGeom prst="rect">
            <a:avLst/>
          </a:prstGeom>
          <a:noFill/>
          <a:ln>
            <a:noFill/>
          </a:ln>
        </p:spPr>
        <p:txBody>
          <a:bodyPr anchorCtr="0" anchor="t" bIns="45700" lIns="91425" spcFirstLastPara="1" rIns="91425" wrap="square" tIns="45700">
            <a:noAutofit/>
          </a:bodyPr>
          <a:lstStyle/>
          <a:p>
            <a:pPr indent="-419100" lvl="0" marL="533400" rtl="0" algn="l">
              <a:lnSpc>
                <a:spcPct val="90000"/>
              </a:lnSpc>
              <a:spcBef>
                <a:spcPts val="0"/>
              </a:spcBef>
              <a:spcAft>
                <a:spcPts val="0"/>
              </a:spcAft>
              <a:buSzPts val="2000"/>
              <a:buFont typeface="Noto Sans Symbols"/>
              <a:buNone/>
            </a:pPr>
            <a:r>
              <a:rPr lang="en-US" sz="2000">
                <a:latin typeface="Calibri"/>
                <a:ea typeface="Calibri"/>
                <a:cs typeface="Calibri"/>
                <a:sym typeface="Calibri"/>
              </a:rPr>
              <a:t>Nephrotic syndrome is a group of clinical features that include the following: </a:t>
            </a:r>
            <a:endParaRPr/>
          </a:p>
          <a:p>
            <a:pPr indent="-419100" lvl="0" marL="533400" rtl="0" algn="l">
              <a:lnSpc>
                <a:spcPct val="90000"/>
              </a:lnSpc>
              <a:spcBef>
                <a:spcPts val="600"/>
              </a:spcBef>
              <a:spcAft>
                <a:spcPts val="0"/>
              </a:spcAft>
              <a:buSzPts val="2000"/>
              <a:buFont typeface="Cambria"/>
              <a:buAutoNum type="arabicPeriod"/>
            </a:pPr>
            <a:r>
              <a:rPr b="1" lang="en-US" sz="2000">
                <a:latin typeface="Calibri"/>
                <a:ea typeface="Calibri"/>
                <a:cs typeface="Calibri"/>
                <a:sym typeface="Calibri"/>
              </a:rPr>
              <a:t>Massive proteinuria</a:t>
            </a:r>
            <a:r>
              <a:rPr lang="en-US" sz="2000">
                <a:latin typeface="Calibri"/>
                <a:ea typeface="Calibri"/>
                <a:cs typeface="Calibri"/>
                <a:sym typeface="Calibri"/>
              </a:rPr>
              <a:t>: is the loss in the urine of &gt;3.5 g of protein/day. This is due abnormal permeability of the glomerular capillary wall.</a:t>
            </a:r>
            <a:endParaRPr b="1" sz="2000">
              <a:latin typeface="Calibri"/>
              <a:ea typeface="Calibri"/>
              <a:cs typeface="Calibri"/>
              <a:sym typeface="Calibri"/>
            </a:endParaRPr>
          </a:p>
          <a:p>
            <a:pPr indent="-419100" lvl="0" marL="533400" rtl="0" algn="l">
              <a:lnSpc>
                <a:spcPct val="90000"/>
              </a:lnSpc>
              <a:spcBef>
                <a:spcPts val="600"/>
              </a:spcBef>
              <a:spcAft>
                <a:spcPts val="0"/>
              </a:spcAft>
              <a:buSzPts val="2000"/>
              <a:buFont typeface="Cambria"/>
              <a:buAutoNum type="arabicPeriod"/>
            </a:pPr>
            <a:r>
              <a:rPr b="1" lang="en-US" sz="2000">
                <a:latin typeface="Calibri"/>
                <a:ea typeface="Calibri"/>
                <a:cs typeface="Calibri"/>
                <a:sym typeface="Calibri"/>
              </a:rPr>
              <a:t>Hypoproteinemia or hypoalbuminemia</a:t>
            </a:r>
            <a:r>
              <a:rPr lang="en-US" sz="2000">
                <a:latin typeface="Calibri"/>
                <a:ea typeface="Calibri"/>
                <a:cs typeface="Calibri"/>
                <a:sym typeface="Calibri"/>
              </a:rPr>
              <a:t>: plasma albumin levels &lt;3g/dL (this due to the loss of protein in the urine)</a:t>
            </a:r>
            <a:endParaRPr/>
          </a:p>
          <a:p>
            <a:pPr indent="-419100" lvl="0" marL="533400" rtl="0" algn="l">
              <a:lnSpc>
                <a:spcPct val="90000"/>
              </a:lnSpc>
              <a:spcBef>
                <a:spcPts val="600"/>
              </a:spcBef>
              <a:spcAft>
                <a:spcPts val="0"/>
              </a:spcAft>
              <a:buSzPts val="2000"/>
              <a:buFont typeface="Cambria"/>
              <a:buAutoNum type="arabicPeriod"/>
            </a:pPr>
            <a:r>
              <a:rPr b="1" lang="en-US" sz="2000">
                <a:latin typeface="Calibri"/>
                <a:ea typeface="Calibri"/>
                <a:cs typeface="Calibri"/>
                <a:sym typeface="Calibri"/>
              </a:rPr>
              <a:t>Odema</a:t>
            </a:r>
            <a:r>
              <a:rPr lang="en-US" sz="2000">
                <a:latin typeface="Calibri"/>
                <a:ea typeface="Calibri"/>
                <a:cs typeface="Calibri"/>
                <a:sym typeface="Calibri"/>
              </a:rPr>
              <a:t>: Hypoproteinemia causes reduced plasma colloid osmotic pressure, salt and water retention and odema. </a:t>
            </a:r>
            <a:endParaRPr/>
          </a:p>
          <a:p>
            <a:pPr indent="-419100" lvl="0" marL="533400" rtl="0" algn="l">
              <a:lnSpc>
                <a:spcPct val="90000"/>
              </a:lnSpc>
              <a:spcBef>
                <a:spcPts val="600"/>
              </a:spcBef>
              <a:spcAft>
                <a:spcPts val="0"/>
              </a:spcAft>
              <a:buSzPts val="2000"/>
              <a:buFont typeface="Cambria"/>
              <a:buAutoNum type="arabicPeriod"/>
            </a:pPr>
            <a:r>
              <a:rPr b="1" lang="en-US" sz="2000">
                <a:latin typeface="Calibri"/>
                <a:ea typeface="Calibri"/>
                <a:cs typeface="Calibri"/>
                <a:sym typeface="Calibri"/>
              </a:rPr>
              <a:t>Hyperlipidemia and lipiduria</a:t>
            </a:r>
            <a:r>
              <a:rPr lang="en-US" sz="2000">
                <a:latin typeface="Calibri"/>
                <a:ea typeface="Calibri"/>
                <a:cs typeface="Calibri"/>
                <a:sym typeface="Calibri"/>
              </a:rPr>
              <a:t>: hypoalbuminemia causes compensatory increase in lipoprotein secretion by the liver leading to hyperlipidemia. At the same time there is increased loss of lipid in the urine, lipiduria (due to abnormal permeability of the GBM).</a:t>
            </a:r>
            <a:endParaRPr/>
          </a:p>
          <a:p>
            <a:pPr indent="-419100" lvl="0" marL="533400" rtl="0" algn="l">
              <a:lnSpc>
                <a:spcPct val="90000"/>
              </a:lnSpc>
              <a:spcBef>
                <a:spcPts val="600"/>
              </a:spcBef>
              <a:spcAft>
                <a:spcPts val="0"/>
              </a:spcAft>
              <a:buSzPts val="2000"/>
              <a:buFont typeface="Noto Sans Symbols"/>
              <a:buNone/>
            </a:pPr>
            <a:r>
              <a:rPr lang="en-US" sz="2000">
                <a:latin typeface="Calibri"/>
                <a:ea typeface="Calibri"/>
                <a:cs typeface="Calibri"/>
                <a:sym typeface="Calibri"/>
              </a:rPr>
              <a:t>Note: in the beginning there is little or no azotemia, hematuria, or hypertension (not part of definition of nephrotic syndrome). </a:t>
            </a:r>
            <a:endParaRPr/>
          </a:p>
        </p:txBody>
      </p:sp>
      <p:sp>
        <p:nvSpPr>
          <p:cNvPr id="274" name="Google Shape;274;p21"/>
          <p:cNvSpPr txBox="1"/>
          <p:nvPr>
            <p:ph type="title"/>
          </p:nvPr>
        </p:nvSpPr>
        <p:spPr>
          <a:xfrm>
            <a:off x="838200" y="365125"/>
            <a:ext cx="10515600" cy="736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4200">
                <a:solidFill>
                  <a:schemeClr val="dk1"/>
                </a:solidFill>
              </a:rPr>
              <a:t>Nephrotic syndrome</a:t>
            </a:r>
            <a:endParaRPr/>
          </a:p>
        </p:txBody>
      </p:sp>
      <p:pic>
        <p:nvPicPr>
          <p:cNvPr id="275" name="Google Shape;275;p21"/>
          <p:cNvPicPr preferRelativeResize="0"/>
          <p:nvPr>
            <p:ph idx="1" type="body"/>
          </p:nvPr>
        </p:nvPicPr>
        <p:blipFill rotWithShape="1">
          <a:blip r:embed="rId3">
            <a:alphaModFix/>
          </a:blip>
          <a:srcRect b="0" l="0" r="0" t="0"/>
          <a:stretch/>
        </p:blipFill>
        <p:spPr>
          <a:xfrm>
            <a:off x="8421688" y="1635125"/>
            <a:ext cx="3333750" cy="3914775"/>
          </a:xfrm>
          <a:prstGeom prst="rect">
            <a:avLst/>
          </a:prstGeom>
          <a:noFill/>
          <a:ln cap="flat" cmpd="sng" w="22225">
            <a:solidFill>
              <a:schemeClr val="dk1"/>
            </a:solidFill>
            <a:prstDash val="solid"/>
            <a:miter lim="800000"/>
            <a:headEnd len="sm" w="sm" type="none"/>
            <a:tailEnd len="sm" w="sm" type="none"/>
          </a:ln>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2"/>
          <p:cNvSpPr txBox="1"/>
          <p:nvPr>
            <p:ph idx="1" type="body"/>
          </p:nvPr>
        </p:nvSpPr>
        <p:spPr>
          <a:xfrm>
            <a:off x="838200" y="1000125"/>
            <a:ext cx="10985500" cy="56038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000"/>
              <a:buFont typeface="Noto Sans Symbols"/>
              <a:buNone/>
            </a:pPr>
            <a:r>
              <a:rPr b="1" lang="en-US" sz="2000">
                <a:latin typeface="Calibri"/>
                <a:ea typeface="Calibri"/>
                <a:cs typeface="Calibri"/>
                <a:sym typeface="Calibri"/>
              </a:rPr>
              <a:t>PRIMARY CAUSES</a:t>
            </a:r>
            <a:endParaRPr/>
          </a:p>
          <a:p>
            <a:pPr indent="-171450" lvl="0" marL="171450" rtl="0" algn="l">
              <a:lnSpc>
                <a:spcPct val="90000"/>
              </a:lnSpc>
              <a:spcBef>
                <a:spcPts val="600"/>
              </a:spcBef>
              <a:spcAft>
                <a:spcPts val="0"/>
              </a:spcAft>
              <a:buSzPts val="2000"/>
              <a:buChar char="▪"/>
            </a:pPr>
            <a:r>
              <a:rPr lang="en-US" sz="2000">
                <a:latin typeface="Calibri"/>
                <a:ea typeface="Calibri"/>
                <a:cs typeface="Calibri"/>
                <a:sym typeface="Calibri"/>
              </a:rPr>
              <a:t>Minimal change disease</a:t>
            </a:r>
            <a:endParaRPr/>
          </a:p>
          <a:p>
            <a:pPr indent="-171450" lvl="0" marL="171450" rtl="0" algn="l">
              <a:lnSpc>
                <a:spcPct val="90000"/>
              </a:lnSpc>
              <a:spcBef>
                <a:spcPts val="600"/>
              </a:spcBef>
              <a:spcAft>
                <a:spcPts val="0"/>
              </a:spcAft>
              <a:buSzPts val="2000"/>
              <a:buChar char="▪"/>
            </a:pPr>
            <a:r>
              <a:rPr lang="en-US" sz="2000">
                <a:latin typeface="Calibri"/>
                <a:ea typeface="Calibri"/>
                <a:cs typeface="Calibri"/>
                <a:sym typeface="Calibri"/>
              </a:rPr>
              <a:t>Membranous GN </a:t>
            </a:r>
            <a:endParaRPr/>
          </a:p>
          <a:p>
            <a:pPr indent="-171450" lvl="0" marL="171450" rtl="0" algn="l">
              <a:lnSpc>
                <a:spcPct val="90000"/>
              </a:lnSpc>
              <a:spcBef>
                <a:spcPts val="600"/>
              </a:spcBef>
              <a:spcAft>
                <a:spcPts val="0"/>
              </a:spcAft>
              <a:buSzPts val="2000"/>
              <a:buChar char="▪"/>
            </a:pPr>
            <a:r>
              <a:rPr lang="en-US" sz="2000">
                <a:latin typeface="Calibri"/>
                <a:ea typeface="Calibri"/>
                <a:cs typeface="Calibri"/>
                <a:sym typeface="Calibri"/>
              </a:rPr>
              <a:t>Focal segmental glomerulosclerosis (FSGS)</a:t>
            </a:r>
            <a:endParaRPr/>
          </a:p>
          <a:p>
            <a:pPr indent="-171450" lvl="0" marL="171450" rtl="0" algn="l">
              <a:lnSpc>
                <a:spcPct val="90000"/>
              </a:lnSpc>
              <a:spcBef>
                <a:spcPts val="600"/>
              </a:spcBef>
              <a:spcAft>
                <a:spcPts val="0"/>
              </a:spcAft>
              <a:buSzPts val="2000"/>
              <a:buChar char="▪"/>
            </a:pPr>
            <a:r>
              <a:rPr lang="en-US" sz="2000">
                <a:latin typeface="Calibri"/>
                <a:ea typeface="Calibri"/>
                <a:cs typeface="Calibri"/>
                <a:sym typeface="Calibri"/>
              </a:rPr>
              <a:t>Membranoproliferative GN (can also present as nephritic syndrome)</a:t>
            </a:r>
            <a:endParaRPr/>
          </a:p>
          <a:p>
            <a:pPr indent="-171450" lvl="0" marL="171450" rtl="0" algn="l">
              <a:lnSpc>
                <a:spcPct val="90000"/>
              </a:lnSpc>
              <a:spcBef>
                <a:spcPts val="600"/>
              </a:spcBef>
              <a:spcAft>
                <a:spcPts val="0"/>
              </a:spcAft>
              <a:buSzPts val="2000"/>
              <a:buChar char="▪"/>
            </a:pPr>
            <a:r>
              <a:rPr lang="en-US" sz="2000">
                <a:latin typeface="Calibri"/>
                <a:ea typeface="Calibri"/>
                <a:cs typeface="Calibri"/>
                <a:sym typeface="Calibri"/>
              </a:rPr>
              <a:t>Others</a:t>
            </a:r>
            <a:endParaRPr/>
          </a:p>
          <a:p>
            <a:pPr indent="0" lvl="0" marL="0" rtl="0" algn="l">
              <a:lnSpc>
                <a:spcPct val="90000"/>
              </a:lnSpc>
              <a:spcBef>
                <a:spcPts val="600"/>
              </a:spcBef>
              <a:spcAft>
                <a:spcPts val="0"/>
              </a:spcAft>
              <a:buSzPts val="2000"/>
              <a:buFont typeface="Noto Sans Symbols"/>
              <a:buNone/>
            </a:pPr>
            <a:r>
              <a:rPr b="1" lang="en-US" sz="2000">
                <a:latin typeface="Calibri"/>
                <a:ea typeface="Calibri"/>
                <a:cs typeface="Calibri"/>
                <a:sym typeface="Calibri"/>
              </a:rPr>
              <a:t>SECONDARY CAUSES</a:t>
            </a:r>
            <a:endParaRPr/>
          </a:p>
          <a:p>
            <a:pPr indent="-171450" lvl="0" marL="171450" rtl="0" algn="l">
              <a:lnSpc>
                <a:spcPct val="90000"/>
              </a:lnSpc>
              <a:spcBef>
                <a:spcPts val="600"/>
              </a:spcBef>
              <a:spcAft>
                <a:spcPts val="0"/>
              </a:spcAft>
              <a:buSzPts val="2000"/>
              <a:buChar char="▪"/>
            </a:pPr>
            <a:r>
              <a:rPr lang="en-US" sz="2000">
                <a:latin typeface="Calibri"/>
                <a:ea typeface="Calibri"/>
                <a:cs typeface="Calibri"/>
                <a:sym typeface="Calibri"/>
              </a:rPr>
              <a:t>Diabetes mellitus (most common systemic causes)</a:t>
            </a:r>
            <a:endParaRPr/>
          </a:p>
          <a:p>
            <a:pPr indent="-171450" lvl="0" marL="171450" rtl="0" algn="l">
              <a:lnSpc>
                <a:spcPct val="90000"/>
              </a:lnSpc>
              <a:spcBef>
                <a:spcPts val="600"/>
              </a:spcBef>
              <a:spcAft>
                <a:spcPts val="0"/>
              </a:spcAft>
              <a:buSzPts val="2000"/>
              <a:buChar char="▪"/>
            </a:pPr>
            <a:r>
              <a:rPr lang="en-US" sz="2000">
                <a:latin typeface="Calibri"/>
                <a:ea typeface="Calibri"/>
                <a:cs typeface="Calibri"/>
                <a:sym typeface="Calibri"/>
              </a:rPr>
              <a:t>Amyloidosis</a:t>
            </a:r>
            <a:endParaRPr/>
          </a:p>
          <a:p>
            <a:pPr indent="-171450" lvl="0" marL="171450" rtl="0" algn="l">
              <a:lnSpc>
                <a:spcPct val="90000"/>
              </a:lnSpc>
              <a:spcBef>
                <a:spcPts val="600"/>
              </a:spcBef>
              <a:spcAft>
                <a:spcPts val="0"/>
              </a:spcAft>
              <a:buSzPts val="2000"/>
              <a:buChar char="▪"/>
            </a:pPr>
            <a:r>
              <a:rPr lang="en-US" sz="2000">
                <a:latin typeface="Calibri"/>
                <a:ea typeface="Calibri"/>
                <a:cs typeface="Calibri"/>
                <a:sym typeface="Calibri"/>
              </a:rPr>
              <a:t>Systemic lupus erythematosus (it can also present as nephritic syndrome)</a:t>
            </a:r>
            <a:endParaRPr/>
          </a:p>
          <a:p>
            <a:pPr indent="-171450" lvl="0" marL="171450" rtl="0" algn="l">
              <a:lnSpc>
                <a:spcPct val="90000"/>
              </a:lnSpc>
              <a:spcBef>
                <a:spcPts val="600"/>
              </a:spcBef>
              <a:spcAft>
                <a:spcPts val="0"/>
              </a:spcAft>
              <a:buSzPts val="2000"/>
              <a:buChar char="▪"/>
            </a:pPr>
            <a:r>
              <a:rPr lang="en-US" sz="2000">
                <a:latin typeface="Calibri"/>
                <a:ea typeface="Calibri"/>
                <a:cs typeface="Calibri"/>
                <a:sym typeface="Calibri"/>
              </a:rPr>
              <a:t>Drugs (gold, penicillamine, "street heroin")</a:t>
            </a:r>
            <a:endParaRPr/>
          </a:p>
          <a:p>
            <a:pPr indent="-171450" lvl="0" marL="171450" rtl="0" algn="l">
              <a:lnSpc>
                <a:spcPct val="90000"/>
              </a:lnSpc>
              <a:spcBef>
                <a:spcPts val="600"/>
              </a:spcBef>
              <a:spcAft>
                <a:spcPts val="0"/>
              </a:spcAft>
              <a:buSzPts val="2000"/>
              <a:buChar char="▪"/>
            </a:pPr>
            <a:r>
              <a:rPr lang="en-US" sz="2000">
                <a:latin typeface="Calibri"/>
                <a:ea typeface="Calibri"/>
                <a:cs typeface="Calibri"/>
                <a:sym typeface="Calibri"/>
              </a:rPr>
              <a:t>Others</a:t>
            </a:r>
            <a:endParaRPr sz="2000">
              <a:latin typeface="Calibri"/>
              <a:ea typeface="Calibri"/>
              <a:cs typeface="Calibri"/>
              <a:sym typeface="Calibri"/>
            </a:endParaRPr>
          </a:p>
          <a:p>
            <a:pPr indent="0" lvl="0" marL="114300" rtl="0" algn="l">
              <a:lnSpc>
                <a:spcPct val="90000"/>
              </a:lnSpc>
              <a:spcBef>
                <a:spcPts val="600"/>
              </a:spcBef>
              <a:spcAft>
                <a:spcPts val="0"/>
              </a:spcAft>
              <a:buSzPts val="2000"/>
              <a:buFont typeface="Noto Sans Symbols"/>
              <a:buNone/>
            </a:pPr>
            <a:r>
              <a:rPr lang="en-US" sz="2000">
                <a:latin typeface="Calibri"/>
                <a:ea typeface="Calibri"/>
                <a:cs typeface="Calibri"/>
                <a:sym typeface="Calibri"/>
              </a:rPr>
              <a:t>NOTE: In children the most common cause of nephrotic syndrome is minimal-change disease. In adults the most common primary glomerular diseases that causes nephrotic syndrome are membranous glomerulopathy in Caucasians and Asians, and FSGS is the most common etiology in American blacks.</a:t>
            </a:r>
            <a:endParaRPr/>
          </a:p>
          <a:p>
            <a:pPr indent="-38100" lvl="0" marL="171450" rtl="0" algn="l">
              <a:lnSpc>
                <a:spcPct val="90000"/>
              </a:lnSpc>
              <a:spcBef>
                <a:spcPts val="630"/>
              </a:spcBef>
              <a:spcAft>
                <a:spcPts val="0"/>
              </a:spcAft>
              <a:buSzPts val="2100"/>
              <a:buNone/>
            </a:pPr>
            <a:r>
              <a:t/>
            </a:r>
            <a:endParaRPr/>
          </a:p>
        </p:txBody>
      </p:sp>
      <p:sp>
        <p:nvSpPr>
          <p:cNvPr id="281" name="Google Shape;281;p22"/>
          <p:cNvSpPr txBox="1"/>
          <p:nvPr>
            <p:ph type="title"/>
          </p:nvPr>
        </p:nvSpPr>
        <p:spPr>
          <a:xfrm>
            <a:off x="838200" y="365125"/>
            <a:ext cx="10515600" cy="635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dk1"/>
                </a:solidFill>
              </a:rPr>
              <a:t>Causes of nephrotic syndrome</a:t>
            </a:r>
            <a:endParaRPr/>
          </a:p>
        </p:txBody>
      </p:sp>
      <p:sp>
        <p:nvSpPr>
          <p:cNvPr id="282" name="Google Shape;282;p22"/>
          <p:cNvSpPr/>
          <p:nvPr/>
        </p:nvSpPr>
        <p:spPr>
          <a:xfrm>
            <a:off x="1055775" y="1392538"/>
            <a:ext cx="7251646" cy="1068560"/>
          </a:xfrm>
          <a:prstGeom prst="rect">
            <a:avLst/>
          </a:prstGeom>
          <a:noFill/>
          <a:ln cap="flat" cmpd="sng" w="381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283" name="Google Shape;283;p22"/>
          <p:cNvSpPr/>
          <p:nvPr/>
        </p:nvSpPr>
        <p:spPr>
          <a:xfrm>
            <a:off x="1055775" y="3530159"/>
            <a:ext cx="7251646" cy="448454"/>
          </a:xfrm>
          <a:prstGeom prst="rect">
            <a:avLst/>
          </a:prstGeom>
          <a:noFill/>
          <a:ln cap="flat" cmpd="sng" w="381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2"/>
                                        </p:tgtEl>
                                        <p:attrNameLst>
                                          <p:attrName>style.visibility</p:attrName>
                                        </p:attrNameLst>
                                      </p:cBhvr>
                                      <p:to>
                                        <p:strVal val="visible"/>
                                      </p:to>
                                    </p:set>
                                    <p:anim calcmode="lin" valueType="num">
                                      <p:cBhvr additive="base">
                                        <p:cTn dur="500"/>
                                        <p:tgtEl>
                                          <p:spTgt spid="28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3"/>
                                        </p:tgtEl>
                                        <p:attrNameLst>
                                          <p:attrName>style.visibility</p:attrName>
                                        </p:attrNameLst>
                                      </p:cBhvr>
                                      <p:to>
                                        <p:strVal val="visible"/>
                                      </p:to>
                                    </p:set>
                                    <p:anim calcmode="lin" valueType="num">
                                      <p:cBhvr additive="base">
                                        <p:cTn dur="500"/>
                                        <p:tgtEl>
                                          <p:spTgt spid="28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3"/>
          <p:cNvSpPr txBox="1"/>
          <p:nvPr>
            <p:ph idx="1" type="subTitle"/>
          </p:nvPr>
        </p:nvSpPr>
        <p:spPr>
          <a:xfrm>
            <a:off x="1524000" y="4056063"/>
            <a:ext cx="9144000" cy="16557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1800"/>
              <a:buNone/>
            </a:pPr>
            <a:r>
              <a:t/>
            </a:r>
            <a:endParaRPr/>
          </a:p>
        </p:txBody>
      </p:sp>
      <p:sp>
        <p:nvSpPr>
          <p:cNvPr id="289" name="Google Shape;289;p23"/>
          <p:cNvSpPr txBox="1"/>
          <p:nvPr>
            <p:ph type="ctrTitle"/>
          </p:nvPr>
        </p:nvSpPr>
        <p:spPr>
          <a:xfrm>
            <a:off x="1524000" y="912813"/>
            <a:ext cx="9144000" cy="23876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a:solidFill>
                  <a:schemeClr val="dk1"/>
                </a:solidFill>
                <a:latin typeface="Calibri"/>
                <a:ea typeface="Calibri"/>
                <a:cs typeface="Calibri"/>
                <a:sym typeface="Calibri"/>
              </a:rPr>
              <a:t>Minimal change disease</a:t>
            </a:r>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4"/>
          <p:cNvSpPr txBox="1"/>
          <p:nvPr>
            <p:ph idx="2" type="body"/>
          </p:nvPr>
        </p:nvSpPr>
        <p:spPr>
          <a:xfrm>
            <a:off x="838200" y="1149350"/>
            <a:ext cx="6989763" cy="5570538"/>
          </a:xfrm>
          <a:prstGeom prst="rect">
            <a:avLst/>
          </a:prstGeom>
          <a:noFill/>
          <a:ln>
            <a:noFill/>
          </a:ln>
        </p:spPr>
        <p:txBody>
          <a:bodyPr anchorCtr="0" anchor="t" bIns="45700" lIns="91425" spcFirstLastPara="1" rIns="91425" wrap="square" tIns="45700">
            <a:normAutofit fontScale="92500"/>
          </a:bodyPr>
          <a:lstStyle/>
          <a:p>
            <a:pPr indent="-171450" lvl="0" marL="171450" rtl="0" algn="l">
              <a:lnSpc>
                <a:spcPct val="90000"/>
              </a:lnSpc>
              <a:spcBef>
                <a:spcPts val="0"/>
              </a:spcBef>
              <a:spcAft>
                <a:spcPts val="0"/>
              </a:spcAft>
              <a:buSzPct val="100000"/>
              <a:buChar char="▪"/>
            </a:pPr>
            <a:r>
              <a:rPr lang="en-US" sz="2600">
                <a:latin typeface="Calibri"/>
                <a:ea typeface="Calibri"/>
                <a:cs typeface="Calibri"/>
                <a:sym typeface="Calibri"/>
              </a:rPr>
              <a:t>Minimal change disease (MCD)  is also known as lipoid nephrosis. </a:t>
            </a:r>
            <a:endParaRPr/>
          </a:p>
          <a:p>
            <a:pPr indent="-171450" lvl="0" marL="171450" rtl="0" algn="l">
              <a:lnSpc>
                <a:spcPct val="90000"/>
              </a:lnSpc>
              <a:spcBef>
                <a:spcPts val="722"/>
              </a:spcBef>
              <a:spcAft>
                <a:spcPts val="0"/>
              </a:spcAft>
              <a:buSzPct val="100000"/>
              <a:buChar char="▪"/>
            </a:pPr>
            <a:r>
              <a:rPr lang="en-US" sz="2600">
                <a:latin typeface="Calibri"/>
                <a:ea typeface="Calibri"/>
                <a:cs typeface="Calibri"/>
                <a:sym typeface="Calibri"/>
              </a:rPr>
              <a:t>It causes nephrotic syndrome.</a:t>
            </a:r>
            <a:endParaRPr/>
          </a:p>
          <a:p>
            <a:pPr indent="-171450" lvl="0" marL="171450" rtl="0" algn="l">
              <a:lnSpc>
                <a:spcPct val="90000"/>
              </a:lnSpc>
              <a:spcBef>
                <a:spcPts val="722"/>
              </a:spcBef>
              <a:spcAft>
                <a:spcPts val="0"/>
              </a:spcAft>
              <a:buSzPct val="100000"/>
              <a:buChar char="▪"/>
            </a:pPr>
            <a:r>
              <a:rPr lang="en-US" sz="2600">
                <a:latin typeface="Calibri"/>
                <a:ea typeface="Calibri"/>
                <a:cs typeface="Calibri"/>
                <a:sym typeface="Calibri"/>
              </a:rPr>
              <a:t>Pathogenesis: unknown 🡪 usually idiopathic. </a:t>
            </a:r>
            <a:endParaRPr/>
          </a:p>
          <a:p>
            <a:pPr indent="-171450" lvl="0" marL="171450" rtl="0" algn="l">
              <a:lnSpc>
                <a:spcPct val="90000"/>
              </a:lnSpc>
              <a:spcBef>
                <a:spcPts val="722"/>
              </a:spcBef>
              <a:spcAft>
                <a:spcPts val="0"/>
              </a:spcAft>
              <a:buSzPct val="100000"/>
              <a:buChar char="▪"/>
            </a:pPr>
            <a:r>
              <a:rPr lang="en-US" sz="2600">
                <a:latin typeface="Calibri"/>
                <a:ea typeface="Calibri"/>
                <a:cs typeface="Calibri"/>
                <a:sym typeface="Calibri"/>
              </a:rPr>
              <a:t>It is characterized by effacement of the foot processes of the visceral epithelial cells (podocytes).</a:t>
            </a:r>
            <a:endParaRPr/>
          </a:p>
          <a:p>
            <a:pPr indent="0" lvl="0" marL="0" rtl="0" algn="l">
              <a:lnSpc>
                <a:spcPct val="90000"/>
              </a:lnSpc>
              <a:spcBef>
                <a:spcPts val="722"/>
              </a:spcBef>
              <a:spcAft>
                <a:spcPts val="0"/>
              </a:spcAft>
              <a:buSzPct val="100000"/>
              <a:buFont typeface="Noto Sans Symbols"/>
              <a:buNone/>
            </a:pPr>
            <a:r>
              <a:rPr b="1" lang="en-US" sz="2600">
                <a:latin typeface="Calibri"/>
                <a:ea typeface="Calibri"/>
                <a:cs typeface="Calibri"/>
                <a:sym typeface="Calibri"/>
              </a:rPr>
              <a:t>Light microscopy</a:t>
            </a:r>
            <a:r>
              <a:rPr lang="en-US" sz="2600">
                <a:latin typeface="Calibri"/>
                <a:ea typeface="Calibri"/>
                <a:cs typeface="Calibri"/>
                <a:sym typeface="Calibri"/>
              </a:rPr>
              <a:t>: </a:t>
            </a:r>
            <a:endParaRPr/>
          </a:p>
          <a:p>
            <a:pPr indent="-171450" lvl="0" marL="171450" rtl="0" algn="l">
              <a:lnSpc>
                <a:spcPct val="90000"/>
              </a:lnSpc>
              <a:spcBef>
                <a:spcPts val="722"/>
              </a:spcBef>
              <a:spcAft>
                <a:spcPts val="0"/>
              </a:spcAft>
              <a:buSzPct val="100000"/>
              <a:buFont typeface="Arial"/>
              <a:buChar char="•"/>
            </a:pPr>
            <a:r>
              <a:rPr lang="en-US" sz="2600">
                <a:latin typeface="Calibri"/>
                <a:ea typeface="Calibri"/>
                <a:cs typeface="Calibri"/>
                <a:sym typeface="Calibri"/>
              </a:rPr>
              <a:t>Glomeruli 🡪 look normal. </a:t>
            </a:r>
            <a:endParaRPr/>
          </a:p>
          <a:p>
            <a:pPr indent="-171450" lvl="0" marL="171450" rtl="0" algn="l">
              <a:lnSpc>
                <a:spcPct val="90000"/>
              </a:lnSpc>
              <a:spcBef>
                <a:spcPts val="722"/>
              </a:spcBef>
              <a:spcAft>
                <a:spcPts val="0"/>
              </a:spcAft>
              <a:buSzPct val="100000"/>
              <a:buFont typeface="Arial"/>
              <a:buChar char="•"/>
            </a:pPr>
            <a:r>
              <a:rPr lang="en-US" sz="2600">
                <a:latin typeface="Calibri"/>
                <a:ea typeface="Calibri"/>
                <a:cs typeface="Calibri"/>
                <a:sym typeface="Calibri"/>
              </a:rPr>
              <a:t>The proximal convoluted tubular cells are heavily laden with protein droplets and lipids.</a:t>
            </a:r>
            <a:endParaRPr/>
          </a:p>
          <a:p>
            <a:pPr indent="-171450" lvl="0" marL="171450" rtl="0" algn="l">
              <a:lnSpc>
                <a:spcPct val="90000"/>
              </a:lnSpc>
              <a:spcBef>
                <a:spcPts val="722"/>
              </a:spcBef>
              <a:spcAft>
                <a:spcPts val="0"/>
              </a:spcAft>
              <a:buSzPct val="100000"/>
              <a:buFont typeface="Arial"/>
              <a:buChar char="•"/>
            </a:pPr>
            <a:r>
              <a:rPr lang="en-US" sz="2600">
                <a:latin typeface="Calibri"/>
                <a:ea typeface="Calibri"/>
                <a:cs typeface="Calibri"/>
                <a:sym typeface="Calibri"/>
              </a:rPr>
              <a:t>There is no tubular atrophy or interstitial fibrosis.</a:t>
            </a:r>
            <a:endParaRPr b="1" sz="2600">
              <a:latin typeface="Calibri"/>
              <a:ea typeface="Calibri"/>
              <a:cs typeface="Calibri"/>
              <a:sym typeface="Calibri"/>
            </a:endParaRPr>
          </a:p>
          <a:p>
            <a:pPr indent="0" lvl="0" marL="0" rtl="0" algn="l">
              <a:lnSpc>
                <a:spcPct val="90000"/>
              </a:lnSpc>
              <a:spcBef>
                <a:spcPts val="722"/>
              </a:spcBef>
              <a:spcAft>
                <a:spcPts val="0"/>
              </a:spcAft>
              <a:buSzPct val="100000"/>
              <a:buFont typeface="Noto Sans Symbols"/>
              <a:buNone/>
            </a:pPr>
            <a:r>
              <a:rPr b="1" lang="en-US" sz="2600">
                <a:latin typeface="Calibri"/>
                <a:ea typeface="Calibri"/>
                <a:cs typeface="Calibri"/>
                <a:sym typeface="Calibri"/>
              </a:rPr>
              <a:t>Immunofluorescence microscopy</a:t>
            </a:r>
            <a:r>
              <a:rPr lang="en-US" sz="2600">
                <a:latin typeface="Calibri"/>
                <a:ea typeface="Calibri"/>
                <a:cs typeface="Calibri"/>
                <a:sym typeface="Calibri"/>
              </a:rPr>
              <a:t>:</a:t>
            </a:r>
            <a:endParaRPr/>
          </a:p>
          <a:p>
            <a:pPr indent="-171450" lvl="0" marL="171450" rtl="0" algn="l">
              <a:lnSpc>
                <a:spcPct val="90000"/>
              </a:lnSpc>
              <a:spcBef>
                <a:spcPts val="722"/>
              </a:spcBef>
              <a:spcAft>
                <a:spcPts val="0"/>
              </a:spcAft>
              <a:buSzPct val="100000"/>
              <a:buFont typeface="Arial"/>
              <a:buChar char="•"/>
            </a:pPr>
            <a:r>
              <a:rPr lang="en-US" sz="2600">
                <a:latin typeface="Calibri"/>
                <a:ea typeface="Calibri"/>
                <a:cs typeface="Calibri"/>
                <a:sym typeface="Calibri"/>
              </a:rPr>
              <a:t>Is negative for immunoglobulins and complement.  </a:t>
            </a:r>
            <a:endParaRPr/>
          </a:p>
          <a:p>
            <a:pPr indent="-48133" lvl="0" marL="171450" rtl="0" algn="l">
              <a:lnSpc>
                <a:spcPct val="90000"/>
              </a:lnSpc>
              <a:spcBef>
                <a:spcPts val="583"/>
              </a:spcBef>
              <a:spcAft>
                <a:spcPts val="0"/>
              </a:spcAft>
              <a:buSzPct val="100000"/>
              <a:buNone/>
            </a:pPr>
            <a:r>
              <a:t/>
            </a:r>
            <a:endParaRPr>
              <a:latin typeface="Calibri"/>
              <a:ea typeface="Calibri"/>
              <a:cs typeface="Calibri"/>
              <a:sym typeface="Calibri"/>
            </a:endParaRPr>
          </a:p>
          <a:p>
            <a:pPr indent="-48133" lvl="0" marL="171450" rtl="0" algn="l">
              <a:lnSpc>
                <a:spcPct val="90000"/>
              </a:lnSpc>
              <a:spcBef>
                <a:spcPts val="583"/>
              </a:spcBef>
              <a:spcAft>
                <a:spcPts val="0"/>
              </a:spcAft>
              <a:buSzPct val="100000"/>
              <a:buNone/>
            </a:pPr>
            <a:r>
              <a:t/>
            </a:r>
            <a:endParaRPr/>
          </a:p>
          <a:p>
            <a:pPr indent="0" lvl="0" marL="0" rtl="0" algn="l">
              <a:lnSpc>
                <a:spcPct val="90000"/>
              </a:lnSpc>
              <a:spcBef>
                <a:spcPts val="583"/>
              </a:spcBef>
              <a:spcAft>
                <a:spcPts val="0"/>
              </a:spcAft>
              <a:buSzPct val="100000"/>
              <a:buFont typeface="Noto Sans Symbols"/>
              <a:buNone/>
            </a:pPr>
            <a:r>
              <a:t/>
            </a:r>
            <a:endParaRPr/>
          </a:p>
        </p:txBody>
      </p:sp>
      <p:sp>
        <p:nvSpPr>
          <p:cNvPr id="295" name="Google Shape;295;p24"/>
          <p:cNvSpPr txBox="1"/>
          <p:nvPr>
            <p:ph type="title"/>
          </p:nvPr>
        </p:nvSpPr>
        <p:spPr>
          <a:xfrm>
            <a:off x="838200" y="365125"/>
            <a:ext cx="10515600" cy="52228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sz="2400">
                <a:solidFill>
                  <a:schemeClr val="dk1"/>
                </a:solidFill>
                <a:latin typeface="Calibri"/>
                <a:ea typeface="Calibri"/>
                <a:cs typeface="Calibri"/>
                <a:sym typeface="Calibri"/>
              </a:rPr>
              <a:t>Minimal change disease /glomerulopathy</a:t>
            </a:r>
            <a:endParaRPr/>
          </a:p>
        </p:txBody>
      </p:sp>
      <p:pic>
        <p:nvPicPr>
          <p:cNvPr id="296" name="Google Shape;296;p24"/>
          <p:cNvPicPr preferRelativeResize="0"/>
          <p:nvPr>
            <p:ph idx="1" type="body"/>
          </p:nvPr>
        </p:nvPicPr>
        <p:blipFill rotWithShape="1">
          <a:blip r:embed="rId3">
            <a:alphaModFix/>
          </a:blip>
          <a:srcRect b="0" l="0" r="0" t="0"/>
          <a:stretch/>
        </p:blipFill>
        <p:spPr>
          <a:xfrm>
            <a:off x="8091488" y="1825625"/>
            <a:ext cx="3810000" cy="3670300"/>
          </a:xfrm>
          <a:prstGeom prst="rect">
            <a:avLst/>
          </a:prstGeom>
          <a:noFill/>
          <a:ln>
            <a:noFill/>
          </a:ln>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5"/>
          <p:cNvSpPr txBox="1"/>
          <p:nvPr>
            <p:ph type="title"/>
          </p:nvPr>
        </p:nvSpPr>
        <p:spPr>
          <a:xfrm>
            <a:off x="1524000" y="0"/>
            <a:ext cx="3581400" cy="838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sz="4000"/>
              <a:t>MCD:</a:t>
            </a:r>
            <a:endParaRPr/>
          </a:p>
        </p:txBody>
      </p:sp>
      <p:sp>
        <p:nvSpPr>
          <p:cNvPr id="302" name="Google Shape;302;p25"/>
          <p:cNvSpPr txBox="1"/>
          <p:nvPr>
            <p:ph idx="1" type="body"/>
          </p:nvPr>
        </p:nvSpPr>
        <p:spPr>
          <a:xfrm>
            <a:off x="720725" y="990600"/>
            <a:ext cx="5624513" cy="5718175"/>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0"/>
              </a:spcBef>
              <a:spcAft>
                <a:spcPts val="0"/>
              </a:spcAft>
              <a:buSzPts val="2400"/>
              <a:buNone/>
            </a:pPr>
            <a:r>
              <a:rPr b="1" lang="en-US" sz="2400">
                <a:latin typeface="Calibri"/>
                <a:ea typeface="Calibri"/>
                <a:cs typeface="Calibri"/>
                <a:sym typeface="Calibri"/>
              </a:rPr>
              <a:t>Electron microscopy: </a:t>
            </a:r>
            <a:endParaRPr/>
          </a:p>
          <a:p>
            <a:pPr indent="-342900" lvl="0" marL="457200" rtl="0" algn="l">
              <a:lnSpc>
                <a:spcPct val="90000"/>
              </a:lnSpc>
              <a:spcBef>
                <a:spcPts val="720"/>
              </a:spcBef>
              <a:spcAft>
                <a:spcPts val="0"/>
              </a:spcAft>
              <a:buSzPts val="2400"/>
              <a:buFont typeface="Arial"/>
              <a:buChar char="•"/>
            </a:pPr>
            <a:r>
              <a:rPr lang="en-US" sz="2400">
                <a:latin typeface="Calibri"/>
                <a:ea typeface="Calibri"/>
                <a:cs typeface="Calibri"/>
                <a:sym typeface="Calibri"/>
              </a:rPr>
              <a:t>MCD is characterized by diffuse fusion or effacement of the epithelial cell (podocyte) foot processes. </a:t>
            </a:r>
            <a:endParaRPr/>
          </a:p>
          <a:p>
            <a:pPr indent="-342900" lvl="0" marL="457200" rtl="0" algn="l">
              <a:lnSpc>
                <a:spcPct val="90000"/>
              </a:lnSpc>
              <a:spcBef>
                <a:spcPts val="720"/>
              </a:spcBef>
              <a:spcAft>
                <a:spcPts val="0"/>
              </a:spcAft>
              <a:buSzPts val="2400"/>
              <a:buFont typeface="Arial"/>
              <a:buChar char="•"/>
            </a:pPr>
            <a:r>
              <a:rPr lang="en-US" sz="2400">
                <a:latin typeface="Calibri"/>
                <a:ea typeface="Calibri"/>
                <a:cs typeface="Calibri"/>
                <a:sym typeface="Calibri"/>
              </a:rPr>
              <a:t>This effacement is due to the retraction of the foot processes as a result of extensive cell swelling. </a:t>
            </a:r>
            <a:endParaRPr/>
          </a:p>
          <a:p>
            <a:pPr indent="0" lvl="0" marL="0" rtl="0" algn="l">
              <a:lnSpc>
                <a:spcPct val="90000"/>
              </a:lnSpc>
              <a:spcBef>
                <a:spcPts val="720"/>
              </a:spcBef>
              <a:spcAft>
                <a:spcPts val="0"/>
              </a:spcAft>
              <a:buSzPts val="2400"/>
              <a:buNone/>
            </a:pPr>
            <a:r>
              <a:t/>
            </a:r>
            <a:endParaRPr sz="2400">
              <a:latin typeface="Calibri"/>
              <a:ea typeface="Calibri"/>
              <a:cs typeface="Calibri"/>
              <a:sym typeface="Calibri"/>
            </a:endParaRPr>
          </a:p>
          <a:p>
            <a:pPr indent="0" lvl="0" marL="0" rtl="0" algn="l">
              <a:lnSpc>
                <a:spcPct val="90000"/>
              </a:lnSpc>
              <a:spcBef>
                <a:spcPts val="720"/>
              </a:spcBef>
              <a:spcAft>
                <a:spcPts val="0"/>
              </a:spcAft>
              <a:buSzPts val="2400"/>
              <a:buNone/>
            </a:pPr>
            <a:r>
              <a:rPr lang="en-US" sz="2400">
                <a:latin typeface="Calibri"/>
                <a:ea typeface="Calibri"/>
                <a:cs typeface="Calibri"/>
                <a:sym typeface="Calibri"/>
              </a:rPr>
              <a:t>NOTE: effacement occurs in virtually all cases of nephrotic proteinuria; it is not specific for minimal-change glomerulopathy. </a:t>
            </a:r>
            <a:endParaRPr/>
          </a:p>
          <a:p>
            <a:pPr indent="0" lvl="0" marL="0" rtl="0" algn="l">
              <a:lnSpc>
                <a:spcPct val="90000"/>
              </a:lnSpc>
              <a:spcBef>
                <a:spcPts val="600"/>
              </a:spcBef>
              <a:spcAft>
                <a:spcPts val="0"/>
              </a:spcAft>
              <a:buSzPts val="2000"/>
              <a:buNone/>
            </a:pPr>
            <a:r>
              <a:t/>
            </a:r>
            <a:endParaRPr sz="2000"/>
          </a:p>
          <a:p>
            <a:pPr indent="0" lvl="0" marL="0" rtl="0" algn="l">
              <a:lnSpc>
                <a:spcPct val="90000"/>
              </a:lnSpc>
              <a:spcBef>
                <a:spcPts val="360"/>
              </a:spcBef>
              <a:spcAft>
                <a:spcPts val="0"/>
              </a:spcAft>
              <a:buSzPts val="1200"/>
              <a:buNone/>
            </a:pPr>
            <a:r>
              <a:t/>
            </a:r>
            <a:endParaRPr/>
          </a:p>
        </p:txBody>
      </p:sp>
      <p:pic>
        <p:nvPicPr>
          <p:cNvPr id="303" name="Google Shape;303;p25"/>
          <p:cNvPicPr preferRelativeResize="0"/>
          <p:nvPr/>
        </p:nvPicPr>
        <p:blipFill rotWithShape="1">
          <a:blip r:embed="rId3">
            <a:alphaModFix/>
          </a:blip>
          <a:srcRect b="0" l="0" r="0" t="0"/>
          <a:stretch/>
        </p:blipFill>
        <p:spPr>
          <a:xfrm>
            <a:off x="6567488" y="3086100"/>
            <a:ext cx="5334000" cy="3771900"/>
          </a:xfrm>
          <a:prstGeom prst="rect">
            <a:avLst/>
          </a:prstGeom>
          <a:noFill/>
          <a:ln>
            <a:noFill/>
          </a:ln>
        </p:spPr>
      </p:pic>
      <p:pic>
        <p:nvPicPr>
          <p:cNvPr id="304" name="Google Shape;304;p25"/>
          <p:cNvPicPr preferRelativeResize="0"/>
          <p:nvPr/>
        </p:nvPicPr>
        <p:blipFill rotWithShape="1">
          <a:blip r:embed="rId4">
            <a:alphaModFix/>
          </a:blip>
          <a:srcRect b="0" l="0" r="0" t="0"/>
          <a:stretch/>
        </p:blipFill>
        <p:spPr>
          <a:xfrm>
            <a:off x="6567488" y="0"/>
            <a:ext cx="5324475" cy="3079750"/>
          </a:xfrm>
          <a:prstGeom prst="rect">
            <a:avLst/>
          </a:prstGeom>
          <a:noFill/>
          <a:ln>
            <a:noFill/>
          </a:ln>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6"/>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2800">
                <a:solidFill>
                  <a:srgbClr val="000000"/>
                </a:solidFill>
                <a:latin typeface="Century Gothic"/>
                <a:ea typeface="Century Gothic"/>
                <a:cs typeface="Century Gothic"/>
                <a:sym typeface="Century Gothic"/>
              </a:rPr>
              <a:t>MCD: clinical features, treatment and prognosis </a:t>
            </a:r>
            <a:endParaRPr sz="2800">
              <a:solidFill>
                <a:schemeClr val="dk1"/>
              </a:solidFill>
              <a:latin typeface="Century Gothic"/>
              <a:ea typeface="Century Gothic"/>
              <a:cs typeface="Century Gothic"/>
              <a:sym typeface="Century Gothic"/>
            </a:endParaRPr>
          </a:p>
        </p:txBody>
      </p:sp>
      <p:sp>
        <p:nvSpPr>
          <p:cNvPr id="310" name="Google Shape;310;p26"/>
          <p:cNvSpPr txBox="1"/>
          <p:nvPr>
            <p:ph idx="1" type="body"/>
          </p:nvPr>
        </p:nvSpPr>
        <p:spPr>
          <a:xfrm>
            <a:off x="838200" y="1825625"/>
            <a:ext cx="11169650" cy="4921250"/>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SzPts val="2400"/>
              <a:buChar char="▪"/>
            </a:pPr>
            <a:r>
              <a:rPr lang="en-US" sz="2400">
                <a:latin typeface="Calibri"/>
                <a:ea typeface="Calibri"/>
                <a:cs typeface="Calibri"/>
                <a:sym typeface="Calibri"/>
              </a:rPr>
              <a:t>C/F include:</a:t>
            </a:r>
            <a:endParaRPr/>
          </a:p>
          <a:p>
            <a:pPr indent="-171450" lvl="1" marL="514350" rtl="0" algn="l">
              <a:lnSpc>
                <a:spcPct val="90000"/>
              </a:lnSpc>
              <a:spcBef>
                <a:spcPts val="540"/>
              </a:spcBef>
              <a:spcAft>
                <a:spcPts val="0"/>
              </a:spcAft>
              <a:buSzPts val="1800"/>
              <a:buChar char="▪"/>
            </a:pPr>
            <a:r>
              <a:rPr lang="en-US">
                <a:latin typeface="Calibri"/>
                <a:ea typeface="Calibri"/>
                <a:cs typeface="Calibri"/>
                <a:sym typeface="Calibri"/>
              </a:rPr>
              <a:t>Nephrotic syndrome</a:t>
            </a:r>
            <a:endParaRPr/>
          </a:p>
          <a:p>
            <a:pPr indent="-171450" lvl="0" marL="171450" rtl="0" algn="l">
              <a:lnSpc>
                <a:spcPct val="90000"/>
              </a:lnSpc>
              <a:spcBef>
                <a:spcPts val="720"/>
              </a:spcBef>
              <a:spcAft>
                <a:spcPts val="0"/>
              </a:spcAft>
              <a:buSzPts val="2400"/>
              <a:buChar char="▪"/>
            </a:pPr>
            <a:r>
              <a:rPr lang="en-US" sz="2400">
                <a:latin typeface="Calibri"/>
                <a:ea typeface="Calibri"/>
                <a:cs typeface="Calibri"/>
                <a:sym typeface="Calibri"/>
              </a:rPr>
              <a:t>Treatment and prognosis:</a:t>
            </a:r>
            <a:endParaRPr/>
          </a:p>
          <a:p>
            <a:pPr indent="-171450" lvl="1" marL="514350" rtl="0" algn="l">
              <a:lnSpc>
                <a:spcPct val="90000"/>
              </a:lnSpc>
              <a:spcBef>
                <a:spcPts val="540"/>
              </a:spcBef>
              <a:spcAft>
                <a:spcPts val="0"/>
              </a:spcAft>
              <a:buSzPts val="1800"/>
              <a:buChar char="▪"/>
            </a:pPr>
            <a:r>
              <a:rPr lang="en-US">
                <a:latin typeface="Calibri"/>
                <a:ea typeface="Calibri"/>
                <a:cs typeface="Calibri"/>
                <a:sym typeface="Calibri"/>
              </a:rPr>
              <a:t>Over 90% of children and few adults have complete remission with corticosteroid therapy. </a:t>
            </a:r>
            <a:endParaRPr/>
          </a:p>
          <a:p>
            <a:pPr indent="-171450" lvl="1" marL="514350" rtl="0" algn="l">
              <a:lnSpc>
                <a:spcPct val="90000"/>
              </a:lnSpc>
              <a:spcBef>
                <a:spcPts val="540"/>
              </a:spcBef>
              <a:spcAft>
                <a:spcPts val="0"/>
              </a:spcAft>
              <a:buSzPts val="1800"/>
              <a:buChar char="▪"/>
            </a:pPr>
            <a:r>
              <a:rPr lang="en-US">
                <a:latin typeface="Calibri"/>
                <a:ea typeface="Calibri"/>
                <a:cs typeface="Calibri"/>
                <a:sym typeface="Calibri"/>
              </a:rPr>
              <a:t>Prognosis: good, especially in children.</a:t>
            </a:r>
            <a:endParaRPr/>
          </a:p>
          <a:p>
            <a:pPr indent="-171450" lvl="1" marL="514350" rtl="0" algn="l">
              <a:lnSpc>
                <a:spcPct val="90000"/>
              </a:lnSpc>
              <a:spcBef>
                <a:spcPts val="540"/>
              </a:spcBef>
              <a:spcAft>
                <a:spcPts val="0"/>
              </a:spcAft>
              <a:buSzPts val="1800"/>
              <a:buChar char="▪"/>
            </a:pPr>
            <a:r>
              <a:rPr lang="en-US">
                <a:latin typeface="Calibri"/>
                <a:ea typeface="Calibri"/>
                <a:cs typeface="Calibri"/>
                <a:sym typeface="Calibri"/>
              </a:rPr>
              <a:t>Some patients become steroid dependent i.e. they relapse each time corticosteroid treatment is stopped. </a:t>
            </a:r>
            <a:endParaRPr/>
          </a:p>
          <a:p>
            <a:pPr indent="-171450" lvl="1" marL="514350" rtl="0" algn="l">
              <a:lnSpc>
                <a:spcPct val="90000"/>
              </a:lnSpc>
              <a:spcBef>
                <a:spcPts val="540"/>
              </a:spcBef>
              <a:spcAft>
                <a:spcPts val="0"/>
              </a:spcAft>
              <a:buSzPts val="1800"/>
              <a:buChar char="▪"/>
            </a:pPr>
            <a:r>
              <a:rPr lang="en-US">
                <a:latin typeface="Calibri"/>
                <a:ea typeface="Calibri"/>
                <a:cs typeface="Calibri"/>
                <a:sym typeface="Calibri"/>
              </a:rPr>
              <a:t>Less than 5% develop chronic renal failure</a:t>
            </a:r>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27"/>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t/>
            </a:r>
            <a:endParaRPr/>
          </a:p>
        </p:txBody>
      </p:sp>
      <p:sp>
        <p:nvSpPr>
          <p:cNvPr id="316" name="Google Shape;316;p27"/>
          <p:cNvSpPr txBox="1"/>
          <p:nvPr>
            <p:ph type="title"/>
          </p:nvPr>
        </p:nvSpPr>
        <p:spPr>
          <a:xfrm>
            <a:off x="831851" y="1709738"/>
            <a:ext cx="10515600" cy="2862262"/>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sz="3200">
                <a:latin typeface="Calibri"/>
                <a:ea typeface="Calibri"/>
                <a:cs typeface="Calibri"/>
                <a:sym typeface="Calibri"/>
              </a:rPr>
              <a:t>FOCAL AND SEGMENTAL GLOMERULOSCLEROSIS </a:t>
            </a:r>
            <a:br>
              <a:rPr b="1" lang="en-US" sz="3200">
                <a:latin typeface="Calibri"/>
                <a:ea typeface="Calibri"/>
                <a:cs typeface="Calibri"/>
                <a:sym typeface="Calibri"/>
              </a:rPr>
            </a:br>
            <a:r>
              <a:rPr b="1" lang="en-US" sz="3200">
                <a:latin typeface="Calibri"/>
                <a:ea typeface="Calibri"/>
                <a:cs typeface="Calibri"/>
                <a:sym typeface="Calibri"/>
              </a:rPr>
              <a:t>(FSGS)</a:t>
            </a:r>
            <a:endParaRPr sz="3200"/>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8"/>
          <p:cNvSpPr txBox="1"/>
          <p:nvPr>
            <p:ph type="title"/>
          </p:nvPr>
        </p:nvSpPr>
        <p:spPr>
          <a:xfrm>
            <a:off x="179388" y="153988"/>
            <a:ext cx="76200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400">
                <a:latin typeface="Calibri"/>
                <a:ea typeface="Calibri"/>
                <a:cs typeface="Calibri"/>
                <a:sym typeface="Calibri"/>
              </a:rPr>
              <a:t>FOCAL AND SEGMENTAL GLOMERULOSCLEROSIS </a:t>
            </a:r>
            <a:br>
              <a:rPr b="1" lang="en-US" sz="2400">
                <a:latin typeface="Calibri"/>
                <a:ea typeface="Calibri"/>
                <a:cs typeface="Calibri"/>
                <a:sym typeface="Calibri"/>
              </a:rPr>
            </a:br>
            <a:r>
              <a:rPr b="1" lang="en-US" sz="2400">
                <a:latin typeface="Calibri"/>
                <a:ea typeface="Calibri"/>
                <a:cs typeface="Calibri"/>
                <a:sym typeface="Calibri"/>
              </a:rPr>
              <a:t>(FSGS)</a:t>
            </a:r>
            <a:endParaRPr/>
          </a:p>
        </p:txBody>
      </p:sp>
      <p:sp>
        <p:nvSpPr>
          <p:cNvPr id="322" name="Google Shape;322;p28"/>
          <p:cNvSpPr txBox="1"/>
          <p:nvPr>
            <p:ph idx="2" type="body"/>
          </p:nvPr>
        </p:nvSpPr>
        <p:spPr>
          <a:xfrm>
            <a:off x="582613" y="1103313"/>
            <a:ext cx="7094537" cy="5754687"/>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0"/>
              </a:spcBef>
              <a:spcAft>
                <a:spcPts val="0"/>
              </a:spcAft>
              <a:buSzPts val="2400"/>
              <a:buFont typeface="Noto Sans Symbols"/>
              <a:buNone/>
            </a:pPr>
            <a:r>
              <a:rPr b="1" lang="en-US" sz="2400">
                <a:latin typeface="Calibri"/>
                <a:ea typeface="Calibri"/>
                <a:cs typeface="Calibri"/>
                <a:sym typeface="Calibri"/>
              </a:rPr>
              <a:t>LM</a:t>
            </a:r>
            <a:r>
              <a:rPr lang="en-US" sz="2400">
                <a:latin typeface="Calibri"/>
                <a:ea typeface="Calibri"/>
                <a:cs typeface="Calibri"/>
                <a:sym typeface="Calibri"/>
              </a:rPr>
              <a:t>:</a:t>
            </a:r>
            <a:endParaRPr/>
          </a:p>
          <a:p>
            <a:pPr indent="-285750" lvl="0" marL="400050" rtl="0" algn="l">
              <a:lnSpc>
                <a:spcPct val="90000"/>
              </a:lnSpc>
              <a:spcBef>
                <a:spcPts val="720"/>
              </a:spcBef>
              <a:spcAft>
                <a:spcPts val="0"/>
              </a:spcAft>
              <a:buSzPts val="2400"/>
              <a:buChar char="▪"/>
            </a:pPr>
            <a:r>
              <a:rPr lang="en-US" sz="2400">
                <a:latin typeface="Calibri"/>
                <a:ea typeface="Calibri"/>
                <a:cs typeface="Calibri"/>
                <a:sym typeface="Calibri"/>
              </a:rPr>
              <a:t>Occurs in older children and adults.</a:t>
            </a:r>
            <a:endParaRPr/>
          </a:p>
          <a:p>
            <a:pPr indent="-285750" lvl="0" marL="400050" rtl="0" algn="l">
              <a:lnSpc>
                <a:spcPct val="90000"/>
              </a:lnSpc>
              <a:spcBef>
                <a:spcPts val="720"/>
              </a:spcBef>
              <a:spcAft>
                <a:spcPts val="0"/>
              </a:spcAft>
              <a:buSzPts val="2400"/>
              <a:buChar char="▪"/>
            </a:pPr>
            <a:r>
              <a:rPr lang="en-US" sz="2400">
                <a:latin typeface="Calibri"/>
                <a:ea typeface="Calibri"/>
                <a:cs typeface="Calibri"/>
                <a:sym typeface="Calibri"/>
              </a:rPr>
              <a:t>Glomeruli at the corticomedullary junction are commonly affected.</a:t>
            </a:r>
            <a:endParaRPr/>
          </a:p>
          <a:p>
            <a:pPr indent="-285750" lvl="0" marL="400050" rtl="0" algn="l">
              <a:lnSpc>
                <a:spcPct val="90000"/>
              </a:lnSpc>
              <a:spcBef>
                <a:spcPts val="720"/>
              </a:spcBef>
              <a:spcAft>
                <a:spcPts val="0"/>
              </a:spcAft>
              <a:buSzPts val="2400"/>
              <a:buChar char="▪"/>
            </a:pPr>
            <a:r>
              <a:rPr lang="en-US" sz="2400">
                <a:latin typeface="Calibri"/>
                <a:ea typeface="Calibri"/>
                <a:cs typeface="Calibri"/>
                <a:sym typeface="Calibri"/>
              </a:rPr>
              <a:t>Only some of the glomeruli are involved (i.e. focal).</a:t>
            </a:r>
            <a:endParaRPr/>
          </a:p>
          <a:p>
            <a:pPr indent="-285750" lvl="0" marL="400050" rtl="0" algn="l">
              <a:lnSpc>
                <a:spcPct val="90000"/>
              </a:lnSpc>
              <a:spcBef>
                <a:spcPts val="720"/>
              </a:spcBef>
              <a:spcAft>
                <a:spcPts val="0"/>
              </a:spcAft>
              <a:buSzPts val="2400"/>
              <a:buChar char="▪"/>
            </a:pPr>
            <a:r>
              <a:rPr lang="en-US" sz="2400">
                <a:latin typeface="Calibri"/>
                <a:ea typeface="Calibri"/>
                <a:cs typeface="Calibri"/>
                <a:sym typeface="Calibri"/>
              </a:rPr>
              <a:t>There is focal and segmental sclerosis of the glomeruli (i.e. some glomeruli show sclerosis in a segment of the glomerular tuft).</a:t>
            </a:r>
            <a:endParaRPr/>
          </a:p>
          <a:p>
            <a:pPr indent="-285750" lvl="0" marL="400050" rtl="0" algn="l">
              <a:lnSpc>
                <a:spcPct val="90000"/>
              </a:lnSpc>
              <a:spcBef>
                <a:spcPts val="720"/>
              </a:spcBef>
              <a:spcAft>
                <a:spcPts val="0"/>
              </a:spcAft>
              <a:buSzPts val="2400"/>
              <a:buChar char="▪"/>
            </a:pPr>
            <a:r>
              <a:rPr lang="en-US" sz="2400">
                <a:latin typeface="Calibri"/>
                <a:ea typeface="Calibri"/>
                <a:cs typeface="Calibri"/>
                <a:sym typeface="Calibri"/>
              </a:rPr>
              <a:t>Adhesions and hyalinosis +/-</a:t>
            </a:r>
            <a:endParaRPr b="1" sz="2400">
              <a:latin typeface="Calibri"/>
              <a:ea typeface="Calibri"/>
              <a:cs typeface="Calibri"/>
              <a:sym typeface="Calibri"/>
            </a:endParaRPr>
          </a:p>
          <a:p>
            <a:pPr indent="0" lvl="0" marL="114300" rtl="0" algn="l">
              <a:lnSpc>
                <a:spcPct val="90000"/>
              </a:lnSpc>
              <a:spcBef>
                <a:spcPts val="720"/>
              </a:spcBef>
              <a:spcAft>
                <a:spcPts val="0"/>
              </a:spcAft>
              <a:buSzPts val="2400"/>
              <a:buFont typeface="Noto Sans Symbols"/>
              <a:buNone/>
            </a:pPr>
            <a:r>
              <a:rPr b="1" lang="en-US" sz="2400">
                <a:latin typeface="Calibri"/>
                <a:ea typeface="Calibri"/>
                <a:cs typeface="Calibri"/>
                <a:sym typeface="Calibri"/>
              </a:rPr>
              <a:t>IF</a:t>
            </a:r>
            <a:r>
              <a:rPr lang="en-US" sz="2400">
                <a:latin typeface="Calibri"/>
                <a:ea typeface="Calibri"/>
                <a:cs typeface="Calibri"/>
                <a:sym typeface="Calibri"/>
              </a:rPr>
              <a:t>: Usually negative. Sometimes IgM is positive.</a:t>
            </a:r>
            <a:endParaRPr/>
          </a:p>
          <a:p>
            <a:pPr indent="0" lvl="0" marL="114300" rtl="0" algn="l">
              <a:lnSpc>
                <a:spcPct val="90000"/>
              </a:lnSpc>
              <a:spcBef>
                <a:spcPts val="720"/>
              </a:spcBef>
              <a:spcAft>
                <a:spcPts val="0"/>
              </a:spcAft>
              <a:buSzPts val="2400"/>
              <a:buFont typeface="Noto Sans Symbols"/>
              <a:buNone/>
            </a:pPr>
            <a:r>
              <a:rPr b="1" lang="en-US" sz="2400">
                <a:latin typeface="Calibri"/>
                <a:ea typeface="Calibri"/>
                <a:cs typeface="Calibri"/>
                <a:sym typeface="Calibri"/>
              </a:rPr>
              <a:t>EM</a:t>
            </a:r>
            <a:r>
              <a:rPr lang="en-US" sz="2400">
                <a:latin typeface="Calibri"/>
                <a:ea typeface="Calibri"/>
                <a:cs typeface="Calibri"/>
                <a:sym typeface="Calibri"/>
              </a:rPr>
              <a:t>: There is patchy/focal effacement of podocyte foot processes.</a:t>
            </a:r>
            <a:endParaRPr/>
          </a:p>
          <a:p>
            <a:pPr indent="0" lvl="0" marL="114300" rtl="0" algn="l">
              <a:lnSpc>
                <a:spcPct val="90000"/>
              </a:lnSpc>
              <a:spcBef>
                <a:spcPts val="600"/>
              </a:spcBef>
              <a:spcAft>
                <a:spcPts val="0"/>
              </a:spcAft>
              <a:buSzPts val="2000"/>
              <a:buNone/>
            </a:pPr>
            <a:r>
              <a:t/>
            </a:r>
            <a:endParaRPr sz="2000">
              <a:latin typeface="Calibri"/>
              <a:ea typeface="Calibri"/>
              <a:cs typeface="Calibri"/>
              <a:sym typeface="Calibri"/>
            </a:endParaRPr>
          </a:p>
          <a:p>
            <a:pPr indent="0" lvl="0" marL="114300" rtl="0" algn="l">
              <a:lnSpc>
                <a:spcPct val="90000"/>
              </a:lnSpc>
              <a:spcBef>
                <a:spcPts val="540"/>
              </a:spcBef>
              <a:spcAft>
                <a:spcPts val="0"/>
              </a:spcAft>
              <a:buSzPts val="1800"/>
              <a:buNone/>
            </a:pPr>
            <a:r>
              <a:t/>
            </a:r>
            <a:endParaRPr sz="1800"/>
          </a:p>
        </p:txBody>
      </p:sp>
      <p:pic>
        <p:nvPicPr>
          <p:cNvPr id="323" name="Google Shape;323;p28"/>
          <p:cNvPicPr preferRelativeResize="0"/>
          <p:nvPr/>
        </p:nvPicPr>
        <p:blipFill rotWithShape="1">
          <a:blip r:embed="rId3">
            <a:alphaModFix/>
          </a:blip>
          <a:srcRect b="0" l="0" r="0" t="0"/>
          <a:stretch/>
        </p:blipFill>
        <p:spPr>
          <a:xfrm>
            <a:off x="7677150" y="3624263"/>
            <a:ext cx="4505325" cy="3048000"/>
          </a:xfrm>
          <a:prstGeom prst="rect">
            <a:avLst/>
          </a:prstGeom>
          <a:noFill/>
          <a:ln>
            <a:noFill/>
          </a:ln>
        </p:spPr>
      </p:pic>
      <p:pic>
        <p:nvPicPr>
          <p:cNvPr id="324" name="Google Shape;324;p28"/>
          <p:cNvPicPr preferRelativeResize="0"/>
          <p:nvPr/>
        </p:nvPicPr>
        <p:blipFill rotWithShape="1">
          <a:blip r:embed="rId4">
            <a:alphaModFix/>
          </a:blip>
          <a:srcRect b="0" l="0" r="0" t="0"/>
          <a:stretch/>
        </p:blipFill>
        <p:spPr>
          <a:xfrm>
            <a:off x="7677150" y="153988"/>
            <a:ext cx="4514850" cy="3282950"/>
          </a:xfrm>
          <a:prstGeom prst="rect">
            <a:avLst/>
          </a:prstGeom>
          <a:noFill/>
          <a:ln>
            <a:noFill/>
          </a:ln>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9"/>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t/>
            </a:r>
            <a:endParaRPr/>
          </a:p>
        </p:txBody>
      </p:sp>
      <p:sp>
        <p:nvSpPr>
          <p:cNvPr id="330" name="Google Shape;330;p29"/>
          <p:cNvSpPr txBox="1"/>
          <p:nvPr>
            <p:ph type="title"/>
          </p:nvPr>
        </p:nvSpPr>
        <p:spPr>
          <a:xfrm>
            <a:off x="831851" y="1709738"/>
            <a:ext cx="10515600" cy="2862262"/>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sz="3200">
                <a:solidFill>
                  <a:schemeClr val="dk1"/>
                </a:solidFill>
                <a:latin typeface="Calibri"/>
                <a:ea typeface="Calibri"/>
                <a:cs typeface="Calibri"/>
                <a:sym typeface="Calibri"/>
              </a:rPr>
              <a:t>Membranous glomerulopathy/ membranous glomerulonephritis (GN)/ membranous nephropathy</a:t>
            </a:r>
            <a:endParaRPr sz="3200"/>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3"/>
          <p:cNvSpPr txBox="1"/>
          <p:nvPr>
            <p:ph type="title"/>
          </p:nvPr>
        </p:nvSpPr>
        <p:spPr>
          <a:xfrm>
            <a:off x="838200" y="119063"/>
            <a:ext cx="10515600" cy="8477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4200">
                <a:latin typeface="Calibri"/>
                <a:ea typeface="Calibri"/>
                <a:cs typeface="Calibri"/>
                <a:sym typeface="Calibri"/>
              </a:rPr>
              <a:t> Outline for lecture 5</a:t>
            </a:r>
            <a:endParaRPr/>
          </a:p>
        </p:txBody>
      </p:sp>
      <p:sp>
        <p:nvSpPr>
          <p:cNvPr id="115" name="Google Shape;115;p3"/>
          <p:cNvSpPr txBox="1"/>
          <p:nvPr>
            <p:ph idx="1" type="body"/>
          </p:nvPr>
        </p:nvSpPr>
        <p:spPr>
          <a:xfrm>
            <a:off x="838200" y="1068388"/>
            <a:ext cx="10515600" cy="5434012"/>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SzPts val="2000"/>
              <a:buChar char="▪"/>
            </a:pPr>
            <a:r>
              <a:rPr lang="en-US" sz="2000">
                <a:latin typeface="Calibri"/>
                <a:ea typeface="Calibri"/>
                <a:cs typeface="Calibri"/>
                <a:sym typeface="Calibri"/>
              </a:rPr>
              <a:t>Introduction, kidney biopsy </a:t>
            </a:r>
            <a:endParaRPr/>
          </a:p>
          <a:p>
            <a:pPr indent="-171450" lvl="0" marL="171450" rtl="0" algn="l">
              <a:lnSpc>
                <a:spcPct val="90000"/>
              </a:lnSpc>
              <a:spcBef>
                <a:spcPts val="600"/>
              </a:spcBef>
              <a:spcAft>
                <a:spcPts val="0"/>
              </a:spcAft>
              <a:buSzPts val="2000"/>
              <a:buChar char="▪"/>
            </a:pPr>
            <a:r>
              <a:rPr lang="en-US" sz="2000">
                <a:latin typeface="Calibri"/>
                <a:ea typeface="Calibri"/>
                <a:cs typeface="Calibri"/>
                <a:sym typeface="Calibri"/>
              </a:rPr>
              <a:t>Location of electron dense immune deposits</a:t>
            </a:r>
            <a:endParaRPr/>
          </a:p>
          <a:p>
            <a:pPr indent="-171450" lvl="0" marL="171450" rtl="0" algn="l">
              <a:lnSpc>
                <a:spcPct val="90000"/>
              </a:lnSpc>
              <a:spcBef>
                <a:spcPts val="600"/>
              </a:spcBef>
              <a:spcAft>
                <a:spcPts val="0"/>
              </a:spcAft>
              <a:buSzPts val="2000"/>
              <a:buChar char="▪"/>
            </a:pPr>
            <a:r>
              <a:rPr lang="en-US" sz="2000">
                <a:latin typeface="Calibri"/>
                <a:ea typeface="Calibri"/>
                <a:cs typeface="Calibri"/>
                <a:sym typeface="Calibri"/>
              </a:rPr>
              <a:t>Pathogenesis of glomerular disease</a:t>
            </a:r>
            <a:endParaRPr/>
          </a:p>
          <a:p>
            <a:pPr indent="-171450" lvl="0" marL="171450" rtl="0" algn="l">
              <a:lnSpc>
                <a:spcPct val="90000"/>
              </a:lnSpc>
              <a:spcBef>
                <a:spcPts val="600"/>
              </a:spcBef>
              <a:spcAft>
                <a:spcPts val="0"/>
              </a:spcAft>
              <a:buSzPts val="2000"/>
              <a:buChar char="▪"/>
            </a:pPr>
            <a:r>
              <a:rPr lang="en-US" sz="2000">
                <a:latin typeface="Calibri"/>
                <a:ea typeface="Calibri"/>
                <a:cs typeface="Calibri"/>
                <a:sym typeface="Calibri"/>
              </a:rPr>
              <a:t>Common markers of renal diseases</a:t>
            </a:r>
            <a:endParaRPr/>
          </a:p>
          <a:p>
            <a:pPr indent="-171450" lvl="0" marL="171450" rtl="0" algn="l">
              <a:lnSpc>
                <a:spcPct val="90000"/>
              </a:lnSpc>
              <a:spcBef>
                <a:spcPts val="600"/>
              </a:spcBef>
              <a:spcAft>
                <a:spcPts val="0"/>
              </a:spcAft>
              <a:buSzPts val="2000"/>
              <a:buChar char="▪"/>
            </a:pPr>
            <a:r>
              <a:rPr lang="en-US" sz="2000">
                <a:latin typeface="Calibri"/>
                <a:ea typeface="Calibri"/>
                <a:cs typeface="Calibri"/>
                <a:sym typeface="Calibri"/>
              </a:rPr>
              <a:t>Clinical manifestation of kidney disease</a:t>
            </a:r>
            <a:endParaRPr sz="2000">
              <a:latin typeface="Calibri"/>
              <a:ea typeface="Calibri"/>
              <a:cs typeface="Calibri"/>
              <a:sym typeface="Calibri"/>
            </a:endParaRPr>
          </a:p>
          <a:p>
            <a:pPr indent="-171450" lvl="0" marL="171450" rtl="0" algn="l">
              <a:lnSpc>
                <a:spcPct val="90000"/>
              </a:lnSpc>
              <a:spcBef>
                <a:spcPts val="600"/>
              </a:spcBef>
              <a:spcAft>
                <a:spcPts val="0"/>
              </a:spcAft>
              <a:buSzPts val="2000"/>
              <a:buChar char="▪"/>
            </a:pPr>
            <a:r>
              <a:rPr b="1" lang="en-US" sz="2000">
                <a:solidFill>
                  <a:srgbClr val="FF0000"/>
                </a:solidFill>
                <a:latin typeface="Calibri"/>
                <a:ea typeface="Calibri"/>
                <a:cs typeface="Calibri"/>
                <a:sym typeface="Calibri"/>
              </a:rPr>
              <a:t>Nephrotic Syndrome</a:t>
            </a:r>
            <a:endParaRPr/>
          </a:p>
          <a:p>
            <a:pPr indent="-171450" lvl="1" marL="514350" rtl="0" algn="l">
              <a:lnSpc>
                <a:spcPct val="90000"/>
              </a:lnSpc>
              <a:spcBef>
                <a:spcPts val="600"/>
              </a:spcBef>
              <a:spcAft>
                <a:spcPts val="0"/>
              </a:spcAft>
              <a:buSzPts val="2000"/>
              <a:buChar char="▪"/>
            </a:pPr>
            <a:r>
              <a:rPr lang="en-US" sz="2000">
                <a:latin typeface="Calibri"/>
                <a:ea typeface="Calibri"/>
                <a:cs typeface="Calibri"/>
                <a:sym typeface="Calibri"/>
              </a:rPr>
              <a:t>Minimal change disease</a:t>
            </a:r>
            <a:endParaRPr/>
          </a:p>
          <a:p>
            <a:pPr indent="-171450" lvl="1" marL="514350" rtl="0" algn="l">
              <a:lnSpc>
                <a:spcPct val="90000"/>
              </a:lnSpc>
              <a:spcBef>
                <a:spcPts val="600"/>
              </a:spcBef>
              <a:spcAft>
                <a:spcPts val="0"/>
              </a:spcAft>
              <a:buSzPts val="2000"/>
              <a:buChar char="▪"/>
            </a:pPr>
            <a:r>
              <a:rPr lang="en-US" sz="2000">
                <a:solidFill>
                  <a:srgbClr val="000000"/>
                </a:solidFill>
                <a:latin typeface="Calibri"/>
                <a:ea typeface="Calibri"/>
                <a:cs typeface="Calibri"/>
                <a:sym typeface="Calibri"/>
              </a:rPr>
              <a:t>Focal segmental glomerulosclerosis</a:t>
            </a:r>
            <a:endParaRPr sz="2000">
              <a:latin typeface="Calibri"/>
              <a:ea typeface="Calibri"/>
              <a:cs typeface="Calibri"/>
              <a:sym typeface="Calibri"/>
            </a:endParaRPr>
          </a:p>
          <a:p>
            <a:pPr indent="-171450" lvl="1" marL="514350" rtl="0" algn="l">
              <a:lnSpc>
                <a:spcPct val="90000"/>
              </a:lnSpc>
              <a:spcBef>
                <a:spcPts val="600"/>
              </a:spcBef>
              <a:spcAft>
                <a:spcPts val="0"/>
              </a:spcAft>
              <a:buSzPts val="2000"/>
              <a:buChar char="▪"/>
            </a:pPr>
            <a:r>
              <a:rPr lang="en-US" sz="2000">
                <a:solidFill>
                  <a:srgbClr val="000000"/>
                </a:solidFill>
                <a:latin typeface="Calibri"/>
                <a:ea typeface="Calibri"/>
                <a:cs typeface="Calibri"/>
                <a:sym typeface="Calibri"/>
              </a:rPr>
              <a:t>Membranous GN</a:t>
            </a:r>
            <a:endParaRPr/>
          </a:p>
          <a:p>
            <a:pPr indent="-171450" lvl="1" marL="514350" rtl="0" algn="l">
              <a:lnSpc>
                <a:spcPct val="90000"/>
              </a:lnSpc>
              <a:spcBef>
                <a:spcPts val="600"/>
              </a:spcBef>
              <a:spcAft>
                <a:spcPts val="0"/>
              </a:spcAft>
              <a:buSzPts val="2000"/>
              <a:buChar char="▪"/>
            </a:pPr>
            <a:r>
              <a:rPr lang="en-US" sz="2000">
                <a:solidFill>
                  <a:srgbClr val="000000"/>
                </a:solidFill>
                <a:latin typeface="Calibri"/>
                <a:ea typeface="Calibri"/>
                <a:cs typeface="Calibri"/>
                <a:sym typeface="Calibri"/>
              </a:rPr>
              <a:t>Diabetes mellitus</a:t>
            </a:r>
            <a:endParaRPr/>
          </a:p>
          <a:p>
            <a:pPr indent="-171450" lvl="0" marL="171450" rtl="0" algn="l">
              <a:lnSpc>
                <a:spcPct val="90000"/>
              </a:lnSpc>
              <a:spcBef>
                <a:spcPts val="600"/>
              </a:spcBef>
              <a:spcAft>
                <a:spcPts val="0"/>
              </a:spcAft>
              <a:buSzPts val="2000"/>
              <a:buChar char="▪"/>
            </a:pPr>
            <a:r>
              <a:rPr b="1" lang="en-US" sz="2000">
                <a:solidFill>
                  <a:srgbClr val="FF0000"/>
                </a:solidFill>
                <a:latin typeface="Calibri"/>
                <a:ea typeface="Calibri"/>
                <a:cs typeface="Calibri"/>
                <a:sym typeface="Calibri"/>
              </a:rPr>
              <a:t>Nephritic Syndrome</a:t>
            </a:r>
            <a:endParaRPr/>
          </a:p>
          <a:p>
            <a:pPr indent="-171450" lvl="1" marL="514350" rtl="0" algn="l">
              <a:lnSpc>
                <a:spcPct val="90000"/>
              </a:lnSpc>
              <a:spcBef>
                <a:spcPts val="600"/>
              </a:spcBef>
              <a:spcAft>
                <a:spcPts val="0"/>
              </a:spcAft>
              <a:buSzPts val="2000"/>
              <a:buChar char="▪"/>
            </a:pPr>
            <a:r>
              <a:rPr lang="en-US" sz="2000">
                <a:solidFill>
                  <a:srgbClr val="000000"/>
                </a:solidFill>
                <a:latin typeface="Calibri"/>
                <a:ea typeface="Calibri"/>
                <a:cs typeface="Calibri"/>
                <a:sym typeface="Calibri"/>
              </a:rPr>
              <a:t>Acute post-streptococcal GN</a:t>
            </a:r>
            <a:endParaRPr/>
          </a:p>
          <a:p>
            <a:pPr indent="-171450" lvl="1" marL="514350" rtl="0" algn="l">
              <a:lnSpc>
                <a:spcPct val="90000"/>
              </a:lnSpc>
              <a:spcBef>
                <a:spcPts val="600"/>
              </a:spcBef>
              <a:spcAft>
                <a:spcPts val="0"/>
              </a:spcAft>
              <a:buSzPts val="2000"/>
              <a:buChar char="▪"/>
            </a:pPr>
            <a:r>
              <a:rPr lang="en-US" sz="2000">
                <a:solidFill>
                  <a:srgbClr val="000000"/>
                </a:solidFill>
                <a:latin typeface="Calibri"/>
                <a:ea typeface="Calibri"/>
                <a:cs typeface="Calibri"/>
                <a:sym typeface="Calibri"/>
              </a:rPr>
              <a:t>Introduction to lupus nephritis</a:t>
            </a:r>
            <a:endParaRPr/>
          </a:p>
          <a:p>
            <a:pPr indent="-171450" lvl="0" marL="171450" rtl="0" algn="l">
              <a:lnSpc>
                <a:spcPct val="90000"/>
              </a:lnSpc>
              <a:spcBef>
                <a:spcPts val="600"/>
              </a:spcBef>
              <a:spcAft>
                <a:spcPts val="0"/>
              </a:spcAft>
              <a:buSzPts val="2000"/>
              <a:buChar char="▪"/>
            </a:pPr>
            <a:r>
              <a:rPr b="1" lang="en-US" sz="2000">
                <a:solidFill>
                  <a:srgbClr val="FF0000"/>
                </a:solidFill>
                <a:latin typeface="Calibri"/>
                <a:ea typeface="Calibri"/>
                <a:cs typeface="Calibri"/>
                <a:sym typeface="Calibri"/>
              </a:rPr>
              <a:t>Hematuria</a:t>
            </a:r>
            <a:endParaRPr/>
          </a:p>
          <a:p>
            <a:pPr indent="-171450" lvl="1" marL="514350" rtl="0" algn="l">
              <a:lnSpc>
                <a:spcPct val="90000"/>
              </a:lnSpc>
              <a:spcBef>
                <a:spcPts val="600"/>
              </a:spcBef>
              <a:spcAft>
                <a:spcPts val="0"/>
              </a:spcAft>
              <a:buSzPts val="2000"/>
              <a:buChar char="▪"/>
            </a:pPr>
            <a:r>
              <a:rPr lang="en-US" sz="2000">
                <a:solidFill>
                  <a:srgbClr val="000000"/>
                </a:solidFill>
                <a:latin typeface="Calibri"/>
                <a:ea typeface="Calibri"/>
                <a:cs typeface="Calibri"/>
                <a:sym typeface="Calibri"/>
              </a:rPr>
              <a:t>IgA Nephropathy</a:t>
            </a:r>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0"/>
          <p:cNvSpPr txBox="1"/>
          <p:nvPr>
            <p:ph idx="1" type="body"/>
          </p:nvPr>
        </p:nvSpPr>
        <p:spPr>
          <a:xfrm>
            <a:off x="774700" y="900114"/>
            <a:ext cx="11131550" cy="1457324"/>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SzPts val="1800"/>
              <a:buChar char="▪"/>
            </a:pPr>
            <a:r>
              <a:rPr lang="en-US" sz="1800">
                <a:latin typeface="Calibri"/>
                <a:ea typeface="Calibri"/>
                <a:cs typeface="Calibri"/>
                <a:sym typeface="Calibri"/>
              </a:rPr>
              <a:t>A frequent cause of the nephrotic syndrome in adults (commonly 30-50 years).</a:t>
            </a:r>
            <a:endParaRPr/>
          </a:p>
          <a:p>
            <a:pPr indent="-171450" lvl="0" marL="171450" rtl="0" algn="l">
              <a:lnSpc>
                <a:spcPct val="90000"/>
              </a:lnSpc>
              <a:spcBef>
                <a:spcPts val="540"/>
              </a:spcBef>
              <a:spcAft>
                <a:spcPts val="0"/>
              </a:spcAft>
              <a:buSzPts val="1800"/>
              <a:buChar char="▪"/>
            </a:pPr>
            <a:r>
              <a:rPr lang="en-US" sz="1800">
                <a:solidFill>
                  <a:srgbClr val="000000"/>
                </a:solidFill>
                <a:latin typeface="Calibri"/>
                <a:ea typeface="Calibri"/>
                <a:cs typeface="Calibri"/>
                <a:sym typeface="Calibri"/>
              </a:rPr>
              <a:t>The proteinuria does not usually respond to corticosteroid therapy</a:t>
            </a:r>
            <a:endParaRPr/>
          </a:p>
          <a:p>
            <a:pPr indent="-171450" lvl="0" marL="171450" rtl="0" algn="l">
              <a:lnSpc>
                <a:spcPct val="90000"/>
              </a:lnSpc>
              <a:spcBef>
                <a:spcPts val="540"/>
              </a:spcBef>
              <a:spcAft>
                <a:spcPts val="0"/>
              </a:spcAft>
              <a:buSzPts val="1800"/>
              <a:buChar char="▪"/>
            </a:pPr>
            <a:r>
              <a:rPr lang="en-US" sz="1800">
                <a:latin typeface="Calibri"/>
                <a:ea typeface="Calibri"/>
                <a:cs typeface="Calibri"/>
                <a:sym typeface="Calibri"/>
              </a:rPr>
              <a:t>Is an immune complex disease. The antigen-antibody immune complexes are formed either in-situ in the glomeruli or are pre-formed in circulation and then deposited in the glomeruli. </a:t>
            </a:r>
            <a:endParaRPr/>
          </a:p>
          <a:p>
            <a:pPr indent="-44450" lvl="0" marL="171450" rtl="0" algn="l">
              <a:lnSpc>
                <a:spcPct val="90000"/>
              </a:lnSpc>
              <a:spcBef>
                <a:spcPts val="600"/>
              </a:spcBef>
              <a:spcAft>
                <a:spcPts val="0"/>
              </a:spcAft>
              <a:buSzPts val="2000"/>
              <a:buNone/>
            </a:pPr>
            <a:r>
              <a:t/>
            </a:r>
            <a:endParaRPr sz="2000">
              <a:latin typeface="Calibri"/>
              <a:ea typeface="Calibri"/>
              <a:cs typeface="Calibri"/>
              <a:sym typeface="Calibri"/>
            </a:endParaRPr>
          </a:p>
          <a:p>
            <a:pPr indent="0" lvl="0" marL="0" rtl="0" algn="l">
              <a:lnSpc>
                <a:spcPct val="90000"/>
              </a:lnSpc>
              <a:spcBef>
                <a:spcPts val="600"/>
              </a:spcBef>
              <a:spcAft>
                <a:spcPts val="0"/>
              </a:spcAft>
              <a:buClr>
                <a:srgbClr val="FF0000"/>
              </a:buClr>
              <a:buSzPts val="2000"/>
              <a:buFont typeface="Noto Sans Symbols"/>
              <a:buNone/>
            </a:pPr>
            <a:r>
              <a:t/>
            </a:r>
            <a:endParaRPr sz="2000">
              <a:latin typeface="Calibri"/>
              <a:ea typeface="Calibri"/>
              <a:cs typeface="Calibri"/>
              <a:sym typeface="Calibri"/>
            </a:endParaRPr>
          </a:p>
          <a:p>
            <a:pPr indent="-171450" lvl="0" marL="171450" rtl="0" algn="l">
              <a:lnSpc>
                <a:spcPct val="90000"/>
              </a:lnSpc>
              <a:spcBef>
                <a:spcPts val="540"/>
              </a:spcBef>
              <a:spcAft>
                <a:spcPts val="0"/>
              </a:spcAft>
              <a:buSzPts val="1800"/>
              <a:buFont typeface="Arial"/>
              <a:buNone/>
            </a:pPr>
            <a:r>
              <a:t/>
            </a:r>
            <a:endParaRPr sz="1800"/>
          </a:p>
        </p:txBody>
      </p:sp>
      <p:sp>
        <p:nvSpPr>
          <p:cNvPr id="336" name="Google Shape;336;p30"/>
          <p:cNvSpPr txBox="1"/>
          <p:nvPr>
            <p:ph type="title"/>
          </p:nvPr>
        </p:nvSpPr>
        <p:spPr>
          <a:xfrm>
            <a:off x="2066925" y="173038"/>
            <a:ext cx="8058150" cy="56197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400">
                <a:solidFill>
                  <a:schemeClr val="dk1"/>
                </a:solidFill>
                <a:latin typeface="Calibri"/>
                <a:ea typeface="Calibri"/>
                <a:cs typeface="Calibri"/>
                <a:sym typeface="Calibri"/>
              </a:rPr>
              <a:t>Membranous glomerulopathy/ nephropathy/ GN </a:t>
            </a:r>
            <a:endParaRPr/>
          </a:p>
        </p:txBody>
      </p:sp>
      <p:pic>
        <p:nvPicPr>
          <p:cNvPr id="337" name="Google Shape;337;p30"/>
          <p:cNvPicPr preferRelativeResize="0"/>
          <p:nvPr/>
        </p:nvPicPr>
        <p:blipFill rotWithShape="1">
          <a:blip r:embed="rId3">
            <a:alphaModFix/>
          </a:blip>
          <a:srcRect b="0" l="0" r="0" t="0"/>
          <a:stretch/>
        </p:blipFill>
        <p:spPr>
          <a:xfrm>
            <a:off x="1370013" y="2330400"/>
            <a:ext cx="3776662" cy="2584450"/>
          </a:xfrm>
          <a:prstGeom prst="rect">
            <a:avLst/>
          </a:prstGeom>
          <a:noFill/>
          <a:ln cap="flat" cmpd="sng" w="38100">
            <a:solidFill>
              <a:srgbClr val="002060"/>
            </a:solidFill>
            <a:prstDash val="solid"/>
            <a:miter lim="800000"/>
            <a:headEnd len="sm" w="sm" type="none"/>
            <a:tailEnd len="sm" w="sm" type="none"/>
          </a:ln>
        </p:spPr>
      </p:pic>
      <p:pic>
        <p:nvPicPr>
          <p:cNvPr id="338" name="Google Shape;338;p30"/>
          <p:cNvPicPr preferRelativeResize="0"/>
          <p:nvPr/>
        </p:nvPicPr>
        <p:blipFill rotWithShape="1">
          <a:blip r:embed="rId4">
            <a:alphaModFix/>
          </a:blip>
          <a:srcRect b="0" l="0" r="0" t="0"/>
          <a:stretch/>
        </p:blipFill>
        <p:spPr>
          <a:xfrm>
            <a:off x="5541693" y="2829694"/>
            <a:ext cx="6199187" cy="1943100"/>
          </a:xfrm>
          <a:prstGeom prst="rect">
            <a:avLst/>
          </a:prstGeom>
          <a:noFill/>
          <a:ln cap="flat" cmpd="sng" w="38100">
            <a:solidFill>
              <a:srgbClr val="002060"/>
            </a:solidFill>
            <a:prstDash val="solid"/>
            <a:miter lim="800000"/>
            <a:headEnd len="sm" w="sm" type="none"/>
            <a:tailEnd len="sm" w="sm" type="none"/>
          </a:ln>
        </p:spPr>
      </p:pic>
      <p:sp>
        <p:nvSpPr>
          <p:cNvPr id="339" name="Google Shape;339;p30"/>
          <p:cNvSpPr txBox="1"/>
          <p:nvPr/>
        </p:nvSpPr>
        <p:spPr>
          <a:xfrm>
            <a:off x="873902" y="5245050"/>
            <a:ext cx="11032348" cy="1477328"/>
          </a:xfrm>
          <a:prstGeom prst="rect">
            <a:avLst/>
          </a:prstGeom>
          <a:noFill/>
          <a:ln cap="flat" cmpd="sng" w="9525">
            <a:solidFill>
              <a:srgbClr val="D5E2DC"/>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rgbClr val="BBB487"/>
              </a:buClr>
              <a:buSzPts val="1800"/>
              <a:buFont typeface="Noto Sans Symbols"/>
              <a:buChar char="▪"/>
            </a:pPr>
            <a:r>
              <a:rPr b="0" i="0" lang="en-US" sz="1800" u="none" cap="none" strike="noStrike">
                <a:solidFill>
                  <a:schemeClr val="dk1"/>
                </a:solidFill>
                <a:latin typeface="Calibri"/>
                <a:ea typeface="Calibri"/>
                <a:cs typeface="Calibri"/>
                <a:sym typeface="Calibri"/>
              </a:rPr>
              <a:t>It is characterized by deposition of electron dense immune complexes in the subepithelial area in the glomeruli (between the podocytes and the GBM).</a:t>
            </a:r>
            <a:endParaRPr/>
          </a:p>
          <a:p>
            <a:pPr indent="-285750" lvl="0" marL="285750" marR="0" rtl="0" algn="l">
              <a:spcBef>
                <a:spcPts val="0"/>
              </a:spcBef>
              <a:spcAft>
                <a:spcPts val="0"/>
              </a:spcAft>
              <a:buClr>
                <a:srgbClr val="BBB487"/>
              </a:buClr>
              <a:buSzPts val="1800"/>
              <a:buFont typeface="Noto Sans Symbols"/>
              <a:buChar char="▪"/>
            </a:pPr>
            <a:r>
              <a:rPr b="0" i="0" lang="en-US" sz="1800" u="none" cap="none" strike="noStrike">
                <a:solidFill>
                  <a:schemeClr val="dk1"/>
                </a:solidFill>
                <a:latin typeface="Calibri"/>
                <a:ea typeface="Calibri"/>
                <a:cs typeface="Calibri"/>
                <a:sym typeface="Calibri"/>
              </a:rPr>
              <a:t>It is a slowly progressive disease. If not treated some cases 🡪  progress to fibrosis of the kidneys (glomerular sclerosis, atrophy of tubules and interstitial fibrosis) and end stage disease/ renal failure.</a:t>
            </a:r>
            <a:endParaRPr/>
          </a:p>
          <a:p>
            <a:pPr indent="-285750" lvl="0" marL="285750" marR="0" rtl="0" algn="l">
              <a:spcBef>
                <a:spcPts val="0"/>
              </a:spcBef>
              <a:spcAft>
                <a:spcPts val="0"/>
              </a:spcAft>
              <a:buClr>
                <a:srgbClr val="BBB487"/>
              </a:buClr>
              <a:buSzPts val="1800"/>
              <a:buFont typeface="Noto Sans Symbols"/>
              <a:buChar char="▪"/>
            </a:pPr>
            <a:r>
              <a:rPr b="0" i="0" lang="en-US" sz="1800" u="none" cap="none" strike="noStrike">
                <a:solidFill>
                  <a:srgbClr val="000000"/>
                </a:solidFill>
                <a:latin typeface="Calibri"/>
                <a:ea typeface="Calibri"/>
                <a:cs typeface="Calibri"/>
                <a:sym typeface="Calibri"/>
              </a:rPr>
              <a:t>10% to 30% have a more benign course with good prognosis.</a:t>
            </a:r>
            <a:endParaRPr b="0" i="0" sz="1800" u="none" cap="none" strike="noStrike">
              <a:solidFill>
                <a:srgbClr val="000000"/>
              </a:solidFill>
              <a:latin typeface="Calibri"/>
              <a:ea typeface="Calibri"/>
              <a:cs typeface="Calibri"/>
              <a:sym typeface="Calibri"/>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1"/>
          <p:cNvSpPr txBox="1"/>
          <p:nvPr>
            <p:ph idx="1" type="body"/>
          </p:nvPr>
        </p:nvSpPr>
        <p:spPr>
          <a:xfrm>
            <a:off x="1092200" y="1462088"/>
            <a:ext cx="10652125" cy="45275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100"/>
              <a:buFont typeface="Noto Sans Symbols"/>
              <a:buNone/>
            </a:pPr>
            <a:r>
              <a:rPr lang="en-US">
                <a:latin typeface="Calibri"/>
                <a:ea typeface="Calibri"/>
                <a:cs typeface="Calibri"/>
                <a:sym typeface="Calibri"/>
              </a:rPr>
              <a:t>Membranous glomerulopathy can be:</a:t>
            </a:r>
            <a:endParaRPr/>
          </a:p>
          <a:p>
            <a:pPr indent="-177800" lvl="1" marL="514350" rtl="0" algn="l">
              <a:lnSpc>
                <a:spcPct val="90000"/>
              </a:lnSpc>
              <a:spcBef>
                <a:spcPts val="840"/>
              </a:spcBef>
              <a:spcAft>
                <a:spcPts val="0"/>
              </a:spcAft>
              <a:buSzPts val="2800"/>
              <a:buFont typeface="Noto Sans Symbols"/>
              <a:buChar char="⮚"/>
            </a:pPr>
            <a:r>
              <a:rPr lang="en-US" sz="2800">
                <a:latin typeface="Calibri"/>
                <a:ea typeface="Calibri"/>
                <a:cs typeface="Calibri"/>
                <a:sym typeface="Calibri"/>
              </a:rPr>
              <a:t>Primary/idiopathic membranous GN (80% of cases): in primary MN there are autoantibodies against phospholipase A2 receptor 1 (PLA2R1) antigen. </a:t>
            </a:r>
            <a:endParaRPr/>
          </a:p>
          <a:p>
            <a:pPr indent="-177800" lvl="1" marL="514350" rtl="0" algn="l">
              <a:lnSpc>
                <a:spcPct val="90000"/>
              </a:lnSpc>
              <a:spcBef>
                <a:spcPts val="840"/>
              </a:spcBef>
              <a:spcAft>
                <a:spcPts val="0"/>
              </a:spcAft>
              <a:buSzPts val="2800"/>
              <a:buFont typeface="Noto Sans Symbols"/>
              <a:buChar char="⮚"/>
            </a:pPr>
            <a:r>
              <a:rPr lang="en-US" sz="2800">
                <a:latin typeface="Calibri"/>
                <a:ea typeface="Calibri"/>
                <a:cs typeface="Calibri"/>
                <a:sym typeface="Calibri"/>
              </a:rPr>
              <a:t>Secondary membranous GN: causes include autoimmune disease (SLE), infectious disease (hepatitis B virus infection), therapeutic agents (penicillamine), neoplasms (lung cancer). </a:t>
            </a:r>
            <a:r>
              <a:rPr lang="en-US" sz="2800">
                <a:solidFill>
                  <a:srgbClr val="000000"/>
                </a:solidFill>
                <a:latin typeface="Calibri"/>
                <a:ea typeface="Calibri"/>
                <a:cs typeface="Calibri"/>
                <a:sym typeface="Calibri"/>
              </a:rPr>
              <a:t>Patient should be investigated for secondary causes.</a:t>
            </a:r>
            <a:endParaRPr/>
          </a:p>
          <a:p>
            <a:pPr indent="-44450" lvl="0" marL="171450" rtl="0" algn="l">
              <a:lnSpc>
                <a:spcPct val="90000"/>
              </a:lnSpc>
              <a:spcBef>
                <a:spcPts val="600"/>
              </a:spcBef>
              <a:spcAft>
                <a:spcPts val="0"/>
              </a:spcAft>
              <a:buSzPts val="2000"/>
              <a:buNone/>
            </a:pPr>
            <a:r>
              <a:t/>
            </a:r>
            <a:endParaRPr sz="2000">
              <a:latin typeface="Calibri"/>
              <a:ea typeface="Calibri"/>
              <a:cs typeface="Calibri"/>
              <a:sym typeface="Calibri"/>
            </a:endParaRPr>
          </a:p>
          <a:p>
            <a:pPr indent="0" lvl="0" marL="0" rtl="0" algn="l">
              <a:lnSpc>
                <a:spcPct val="90000"/>
              </a:lnSpc>
              <a:spcBef>
                <a:spcPts val="600"/>
              </a:spcBef>
              <a:spcAft>
                <a:spcPts val="0"/>
              </a:spcAft>
              <a:buClr>
                <a:srgbClr val="FF0000"/>
              </a:buClr>
              <a:buSzPts val="2000"/>
              <a:buFont typeface="Noto Sans Symbols"/>
              <a:buNone/>
            </a:pPr>
            <a:r>
              <a:t/>
            </a:r>
            <a:endParaRPr sz="2000">
              <a:latin typeface="Calibri"/>
              <a:ea typeface="Calibri"/>
              <a:cs typeface="Calibri"/>
              <a:sym typeface="Calibri"/>
            </a:endParaRPr>
          </a:p>
          <a:p>
            <a:pPr indent="-171450" lvl="0" marL="171450" rtl="0" algn="l">
              <a:lnSpc>
                <a:spcPct val="90000"/>
              </a:lnSpc>
              <a:spcBef>
                <a:spcPts val="540"/>
              </a:spcBef>
              <a:spcAft>
                <a:spcPts val="0"/>
              </a:spcAft>
              <a:buSzPts val="1800"/>
              <a:buFont typeface="Arial"/>
              <a:buNone/>
            </a:pPr>
            <a:r>
              <a:t/>
            </a:r>
            <a:endParaRPr sz="1800"/>
          </a:p>
        </p:txBody>
      </p:sp>
      <p:sp>
        <p:nvSpPr>
          <p:cNvPr id="345" name="Google Shape;345;p31"/>
          <p:cNvSpPr txBox="1"/>
          <p:nvPr>
            <p:ph type="title"/>
          </p:nvPr>
        </p:nvSpPr>
        <p:spPr>
          <a:xfrm>
            <a:off x="511175" y="177800"/>
            <a:ext cx="11815763" cy="97155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4000">
                <a:solidFill>
                  <a:schemeClr val="dk1"/>
                </a:solidFill>
                <a:latin typeface="Calibri"/>
                <a:ea typeface="Calibri"/>
                <a:cs typeface="Calibri"/>
                <a:sym typeface="Calibri"/>
              </a:rPr>
              <a:t>Membranous glomerulopathy/ nephropathy/ GN </a:t>
            </a:r>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2"/>
          <p:cNvSpPr txBox="1"/>
          <p:nvPr>
            <p:ph type="title"/>
          </p:nvPr>
        </p:nvSpPr>
        <p:spPr>
          <a:xfrm>
            <a:off x="695324" y="0"/>
            <a:ext cx="9800397" cy="70671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sz="2400">
                <a:solidFill>
                  <a:schemeClr val="dk1"/>
                </a:solidFill>
                <a:latin typeface="Calibri"/>
                <a:ea typeface="Calibri"/>
                <a:cs typeface="Calibri"/>
                <a:sym typeface="Calibri"/>
              </a:rPr>
              <a:t>Membranous glomerulopathy/ nephropathy/ GN</a:t>
            </a:r>
            <a:endParaRPr sz="2400">
              <a:solidFill>
                <a:srgbClr val="000000"/>
              </a:solidFill>
              <a:latin typeface="Calibri"/>
              <a:ea typeface="Calibri"/>
              <a:cs typeface="Calibri"/>
              <a:sym typeface="Calibri"/>
            </a:endParaRPr>
          </a:p>
        </p:txBody>
      </p:sp>
      <p:sp>
        <p:nvSpPr>
          <p:cNvPr id="351" name="Google Shape;351;p32"/>
          <p:cNvSpPr txBox="1"/>
          <p:nvPr>
            <p:ph idx="2" type="body"/>
          </p:nvPr>
        </p:nvSpPr>
        <p:spPr>
          <a:xfrm>
            <a:off x="695325" y="706714"/>
            <a:ext cx="10993092" cy="138712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600"/>
              <a:buFont typeface="Noto Sans Symbols"/>
              <a:buNone/>
            </a:pPr>
            <a:r>
              <a:rPr b="1" lang="en-US" sz="1600"/>
              <a:t>Light microscopy</a:t>
            </a:r>
            <a:r>
              <a:rPr lang="en-US" sz="1600"/>
              <a:t>:</a:t>
            </a:r>
            <a:endParaRPr/>
          </a:p>
          <a:p>
            <a:pPr indent="-171450" lvl="0" marL="171450" rtl="0" algn="l">
              <a:lnSpc>
                <a:spcPct val="90000"/>
              </a:lnSpc>
              <a:spcBef>
                <a:spcPts val="480"/>
              </a:spcBef>
              <a:spcAft>
                <a:spcPts val="0"/>
              </a:spcAft>
              <a:buSzPts val="1600"/>
              <a:buChar char="▪"/>
            </a:pPr>
            <a:r>
              <a:rPr lang="en-US" sz="1600"/>
              <a:t>The capillary walls of the glomeruli are diffusely thickened (due to the subepithelial deposits seen on EM). </a:t>
            </a:r>
            <a:endParaRPr/>
          </a:p>
          <a:p>
            <a:pPr indent="-171450" lvl="0" marL="171450" rtl="0" algn="l">
              <a:lnSpc>
                <a:spcPct val="90000"/>
              </a:lnSpc>
              <a:spcBef>
                <a:spcPts val="480"/>
              </a:spcBef>
              <a:spcAft>
                <a:spcPts val="0"/>
              </a:spcAft>
              <a:buSzPts val="1600"/>
              <a:buChar char="▪"/>
            </a:pPr>
            <a:r>
              <a:rPr lang="en-US" sz="1600"/>
              <a:t>The deposits are separated from each other by protrusions of GBM matrix called spikes (arrow : the black protruding lines. </a:t>
            </a:r>
            <a:endParaRPr/>
          </a:p>
          <a:p>
            <a:pPr indent="-171450" lvl="0" marL="171450" rtl="0" algn="l">
              <a:lnSpc>
                <a:spcPct val="90000"/>
              </a:lnSpc>
              <a:spcBef>
                <a:spcPts val="480"/>
              </a:spcBef>
              <a:spcAft>
                <a:spcPts val="0"/>
              </a:spcAft>
              <a:buSzPts val="1600"/>
              <a:buChar char="▪"/>
            </a:pPr>
            <a:r>
              <a:rPr lang="en-US" sz="1600"/>
              <a:t>As the disease progresses there is glomerular sclerosis and interstitial fibrosis.</a:t>
            </a:r>
            <a:endParaRPr/>
          </a:p>
          <a:p>
            <a:pPr indent="0" lvl="0" marL="0" rtl="0" algn="l">
              <a:lnSpc>
                <a:spcPct val="90000"/>
              </a:lnSpc>
              <a:spcBef>
                <a:spcPts val="480"/>
              </a:spcBef>
              <a:spcAft>
                <a:spcPts val="0"/>
              </a:spcAft>
              <a:buSzPts val="1600"/>
              <a:buFont typeface="Noto Sans Symbols"/>
              <a:buNone/>
            </a:pPr>
            <a:r>
              <a:t/>
            </a:r>
            <a:endParaRPr sz="1600"/>
          </a:p>
          <a:p>
            <a:pPr indent="0" lvl="0" marL="0" rtl="0" algn="l">
              <a:lnSpc>
                <a:spcPct val="90000"/>
              </a:lnSpc>
              <a:spcBef>
                <a:spcPts val="480"/>
              </a:spcBef>
              <a:spcAft>
                <a:spcPts val="0"/>
              </a:spcAft>
              <a:buSzPts val="1600"/>
              <a:buFont typeface="Noto Sans Symbols"/>
              <a:buNone/>
            </a:pPr>
            <a:r>
              <a:t/>
            </a:r>
            <a:endParaRPr b="1" sz="1600"/>
          </a:p>
          <a:p>
            <a:pPr indent="0" lvl="0" marL="0" rtl="0" algn="l">
              <a:lnSpc>
                <a:spcPct val="90000"/>
              </a:lnSpc>
              <a:spcBef>
                <a:spcPts val="600"/>
              </a:spcBef>
              <a:spcAft>
                <a:spcPts val="0"/>
              </a:spcAft>
              <a:buSzPts val="2000"/>
              <a:buFont typeface="Noto Sans Symbols"/>
              <a:buNone/>
            </a:pPr>
            <a:r>
              <a:t/>
            </a:r>
            <a:endParaRPr b="1" sz="2000"/>
          </a:p>
        </p:txBody>
      </p:sp>
      <p:pic>
        <p:nvPicPr>
          <p:cNvPr id="352" name="Google Shape;352;p32"/>
          <p:cNvPicPr preferRelativeResize="0"/>
          <p:nvPr>
            <p:ph idx="1" type="body"/>
          </p:nvPr>
        </p:nvPicPr>
        <p:blipFill rotWithShape="1">
          <a:blip r:embed="rId3">
            <a:alphaModFix/>
          </a:blip>
          <a:srcRect b="0" l="0" r="0" t="0"/>
          <a:stretch/>
        </p:blipFill>
        <p:spPr>
          <a:xfrm>
            <a:off x="915721" y="2203513"/>
            <a:ext cx="4504418" cy="4659548"/>
          </a:xfrm>
          <a:prstGeom prst="rect">
            <a:avLst/>
          </a:prstGeom>
          <a:noFill/>
          <a:ln>
            <a:noFill/>
          </a:ln>
        </p:spPr>
      </p:pic>
      <p:pic>
        <p:nvPicPr>
          <p:cNvPr id="353" name="Google Shape;353;p32"/>
          <p:cNvPicPr preferRelativeResize="0"/>
          <p:nvPr/>
        </p:nvPicPr>
        <p:blipFill rotWithShape="1">
          <a:blip r:embed="rId4">
            <a:alphaModFix/>
          </a:blip>
          <a:srcRect b="0" l="0" r="0" t="0"/>
          <a:stretch/>
        </p:blipFill>
        <p:spPr>
          <a:xfrm flipH="1">
            <a:off x="7023651" y="2203513"/>
            <a:ext cx="4823791" cy="4666982"/>
          </a:xfrm>
          <a:prstGeom prst="rect">
            <a:avLst/>
          </a:prstGeom>
          <a:noFill/>
          <a:ln>
            <a:noFill/>
          </a:ln>
        </p:spPr>
      </p:pic>
      <p:sp>
        <p:nvSpPr>
          <p:cNvPr id="354" name="Google Shape;354;p32"/>
          <p:cNvSpPr/>
          <p:nvPr/>
        </p:nvSpPr>
        <p:spPr>
          <a:xfrm>
            <a:off x="6771863" y="4350407"/>
            <a:ext cx="731520" cy="182880"/>
          </a:xfrm>
          <a:prstGeom prst="rightArrow">
            <a:avLst>
              <a:gd fmla="val 50000" name="adj1"/>
              <a:gd fmla="val 50000" name="adj2"/>
            </a:avLst>
          </a:prstGeom>
          <a:solidFill>
            <a:schemeClr val="dk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355" name="Google Shape;355;p32"/>
          <p:cNvSpPr/>
          <p:nvPr/>
        </p:nvSpPr>
        <p:spPr>
          <a:xfrm flipH="1">
            <a:off x="11249774" y="3209893"/>
            <a:ext cx="731520" cy="182880"/>
          </a:xfrm>
          <a:prstGeom prst="rightArrow">
            <a:avLst>
              <a:gd fmla="val 50000" name="adj1"/>
              <a:gd fmla="val 50000" name="adj2"/>
            </a:avLst>
          </a:prstGeom>
          <a:solidFill>
            <a:schemeClr val="dk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33"/>
          <p:cNvSpPr txBox="1"/>
          <p:nvPr>
            <p:ph type="title"/>
          </p:nvPr>
        </p:nvSpPr>
        <p:spPr>
          <a:xfrm>
            <a:off x="766763" y="53975"/>
            <a:ext cx="10515600" cy="4667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sz="2800">
                <a:latin typeface="Calibri"/>
                <a:ea typeface="Calibri"/>
                <a:cs typeface="Calibri"/>
                <a:sym typeface="Calibri"/>
              </a:rPr>
              <a:t>Membranous GN</a:t>
            </a:r>
            <a:r>
              <a:rPr lang="en-US" sz="3600">
                <a:latin typeface="Calibri"/>
                <a:ea typeface="Calibri"/>
                <a:cs typeface="Calibri"/>
                <a:sym typeface="Calibri"/>
              </a:rPr>
              <a:t> </a:t>
            </a:r>
            <a:endParaRPr/>
          </a:p>
        </p:txBody>
      </p:sp>
      <p:sp>
        <p:nvSpPr>
          <p:cNvPr id="361" name="Google Shape;361;p33"/>
          <p:cNvSpPr txBox="1"/>
          <p:nvPr>
            <p:ph idx="2" type="body"/>
          </p:nvPr>
        </p:nvSpPr>
        <p:spPr>
          <a:xfrm>
            <a:off x="641350" y="628650"/>
            <a:ext cx="11409363" cy="1741488"/>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Clr>
                <a:srgbClr val="F07F09"/>
              </a:buClr>
              <a:buSzPts val="2400"/>
              <a:buFont typeface="Noto Sans Symbols"/>
              <a:buNone/>
            </a:pPr>
            <a:r>
              <a:rPr b="1" lang="en-US" sz="2400">
                <a:latin typeface="Calibri"/>
                <a:ea typeface="Calibri"/>
                <a:cs typeface="Calibri"/>
                <a:sym typeface="Calibri"/>
              </a:rPr>
              <a:t>IF: </a:t>
            </a:r>
            <a:r>
              <a:rPr lang="en-US" sz="2400">
                <a:latin typeface="Calibri"/>
                <a:ea typeface="Calibri"/>
                <a:cs typeface="Calibri"/>
                <a:sym typeface="Calibri"/>
              </a:rPr>
              <a:t>granular positivity for immunoglobulin IgG and complement C3 along the GBM.</a:t>
            </a:r>
            <a:endParaRPr/>
          </a:p>
          <a:p>
            <a:pPr indent="-171450" lvl="0" marL="171450" rtl="0" algn="l">
              <a:lnSpc>
                <a:spcPct val="90000"/>
              </a:lnSpc>
              <a:spcBef>
                <a:spcPts val="720"/>
              </a:spcBef>
              <a:spcAft>
                <a:spcPts val="0"/>
              </a:spcAft>
              <a:buClr>
                <a:srgbClr val="F07F09"/>
              </a:buClr>
              <a:buSzPts val="2400"/>
              <a:buFont typeface="Arial"/>
              <a:buNone/>
            </a:pPr>
            <a:r>
              <a:rPr b="1" lang="en-US" sz="2400">
                <a:solidFill>
                  <a:srgbClr val="000000"/>
                </a:solidFill>
                <a:latin typeface="Calibri"/>
                <a:ea typeface="Calibri"/>
                <a:cs typeface="Calibri"/>
                <a:sym typeface="Calibri"/>
              </a:rPr>
              <a:t>EM</a:t>
            </a:r>
            <a:r>
              <a:rPr lang="en-US" sz="2400">
                <a:solidFill>
                  <a:srgbClr val="000000"/>
                </a:solidFill>
                <a:latin typeface="Calibri"/>
                <a:ea typeface="Calibri"/>
                <a:cs typeface="Calibri"/>
                <a:sym typeface="Calibri"/>
              </a:rPr>
              <a:t>: the immune complex appear in capillary walls as electron-dense deposits in the</a:t>
            </a:r>
            <a:endParaRPr/>
          </a:p>
          <a:p>
            <a:pPr indent="-171450" lvl="0" marL="171450" rtl="0" algn="l">
              <a:lnSpc>
                <a:spcPct val="90000"/>
              </a:lnSpc>
              <a:spcBef>
                <a:spcPts val="720"/>
              </a:spcBef>
              <a:spcAft>
                <a:spcPts val="0"/>
              </a:spcAft>
              <a:buClr>
                <a:srgbClr val="F07F09"/>
              </a:buClr>
              <a:buSzPts val="2400"/>
              <a:buFont typeface="Arial"/>
              <a:buNone/>
            </a:pPr>
            <a:r>
              <a:rPr lang="en-US" sz="2400">
                <a:solidFill>
                  <a:srgbClr val="000000"/>
                </a:solidFill>
                <a:latin typeface="Calibri"/>
                <a:ea typeface="Calibri"/>
                <a:cs typeface="Calibri"/>
                <a:sym typeface="Calibri"/>
              </a:rPr>
              <a:t>subepithelial space. There is diffuse effacement of epithelial cell foot processes also. </a:t>
            </a:r>
            <a:endParaRPr sz="1800"/>
          </a:p>
        </p:txBody>
      </p:sp>
      <p:pic>
        <p:nvPicPr>
          <p:cNvPr id="362" name="Google Shape;362;p33"/>
          <p:cNvPicPr preferRelativeResize="0"/>
          <p:nvPr/>
        </p:nvPicPr>
        <p:blipFill rotWithShape="1">
          <a:blip r:embed="rId3">
            <a:alphaModFix/>
          </a:blip>
          <a:srcRect b="0" l="0" r="0" t="0"/>
          <a:stretch/>
        </p:blipFill>
        <p:spPr>
          <a:xfrm>
            <a:off x="3082925" y="3357563"/>
            <a:ext cx="4402138" cy="2744787"/>
          </a:xfrm>
          <a:prstGeom prst="rect">
            <a:avLst/>
          </a:prstGeom>
          <a:noFill/>
          <a:ln>
            <a:noFill/>
          </a:ln>
        </p:spPr>
      </p:pic>
      <p:pic>
        <p:nvPicPr>
          <p:cNvPr id="363" name="Google Shape;363;p33"/>
          <p:cNvPicPr preferRelativeResize="0"/>
          <p:nvPr/>
        </p:nvPicPr>
        <p:blipFill rotWithShape="1">
          <a:blip r:embed="rId4">
            <a:alphaModFix/>
          </a:blip>
          <a:srcRect b="0" l="0" r="0" t="0"/>
          <a:stretch/>
        </p:blipFill>
        <p:spPr>
          <a:xfrm>
            <a:off x="7466013" y="2555875"/>
            <a:ext cx="4725987" cy="4302125"/>
          </a:xfrm>
          <a:prstGeom prst="rect">
            <a:avLst/>
          </a:prstGeom>
          <a:noFill/>
          <a:ln>
            <a:noFill/>
          </a:ln>
        </p:spPr>
      </p:pic>
      <p:pic>
        <p:nvPicPr>
          <p:cNvPr id="364" name="Google Shape;364;p33"/>
          <p:cNvPicPr preferRelativeResize="0"/>
          <p:nvPr/>
        </p:nvPicPr>
        <p:blipFill rotWithShape="1">
          <a:blip r:embed="rId5">
            <a:alphaModFix/>
          </a:blip>
          <a:srcRect b="0" l="0" r="0" t="0"/>
          <a:stretch/>
        </p:blipFill>
        <p:spPr>
          <a:xfrm>
            <a:off x="0" y="2370138"/>
            <a:ext cx="3038475" cy="4589462"/>
          </a:xfrm>
          <a:prstGeom prst="rect">
            <a:avLst/>
          </a:prstGeom>
          <a:noFill/>
          <a:ln>
            <a:noFill/>
          </a:ln>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4"/>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t/>
            </a:r>
            <a:endParaRPr/>
          </a:p>
        </p:txBody>
      </p:sp>
      <p:sp>
        <p:nvSpPr>
          <p:cNvPr id="370" name="Google Shape;370;p34"/>
          <p:cNvSpPr txBox="1"/>
          <p:nvPr>
            <p:ph type="title"/>
          </p:nvPr>
        </p:nvSpPr>
        <p:spPr>
          <a:xfrm>
            <a:off x="831851" y="1709738"/>
            <a:ext cx="10515600" cy="2862262"/>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a:latin typeface="Calibri"/>
                <a:ea typeface="Calibri"/>
                <a:cs typeface="Calibri"/>
                <a:sym typeface="Calibri"/>
              </a:rPr>
              <a:t>DIABETIC NEPHROPATHY</a:t>
            </a:r>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35"/>
          <p:cNvSpPr txBox="1"/>
          <p:nvPr>
            <p:ph type="title"/>
          </p:nvPr>
        </p:nvSpPr>
        <p:spPr>
          <a:xfrm>
            <a:off x="1981200" y="0"/>
            <a:ext cx="7620000" cy="838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sz="2400">
                <a:solidFill>
                  <a:srgbClr val="FF0000"/>
                </a:solidFill>
                <a:latin typeface="Calibri"/>
                <a:ea typeface="Calibri"/>
                <a:cs typeface="Calibri"/>
                <a:sym typeface="Calibri"/>
              </a:rPr>
              <a:t>DIABETIC NEPHROPATHY (DM)</a:t>
            </a:r>
            <a:endParaRPr/>
          </a:p>
        </p:txBody>
      </p:sp>
      <p:sp>
        <p:nvSpPr>
          <p:cNvPr id="376" name="Google Shape;376;p35"/>
          <p:cNvSpPr txBox="1"/>
          <p:nvPr>
            <p:ph idx="2" type="body"/>
          </p:nvPr>
        </p:nvSpPr>
        <p:spPr>
          <a:xfrm>
            <a:off x="635000" y="954088"/>
            <a:ext cx="7620000" cy="563721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000"/>
              <a:buFont typeface="Noto Sans Symbols"/>
              <a:buNone/>
            </a:pPr>
            <a:r>
              <a:rPr lang="en-US" sz="2000">
                <a:solidFill>
                  <a:srgbClr val="000000"/>
                </a:solidFill>
                <a:latin typeface="Calibri"/>
                <a:ea typeface="Calibri"/>
                <a:cs typeface="Calibri"/>
                <a:sym typeface="Calibri"/>
              </a:rPr>
              <a:t>Long standing poorly controlled DM 🡪 leads to kidney disease. Is a common cause of secondary nephrotic syndrome.</a:t>
            </a:r>
            <a:endParaRPr/>
          </a:p>
          <a:p>
            <a:pPr indent="0" lvl="0" marL="0" rtl="0" algn="l">
              <a:lnSpc>
                <a:spcPct val="90000"/>
              </a:lnSpc>
              <a:spcBef>
                <a:spcPts val="600"/>
              </a:spcBef>
              <a:spcAft>
                <a:spcPts val="0"/>
              </a:spcAft>
              <a:buSzPts val="2000"/>
              <a:buFont typeface="Noto Sans Symbols"/>
              <a:buNone/>
            </a:pPr>
            <a:r>
              <a:rPr b="1" lang="en-US" sz="2000">
                <a:latin typeface="Calibri"/>
                <a:ea typeface="Calibri"/>
                <a:cs typeface="Calibri"/>
                <a:sym typeface="Calibri"/>
              </a:rPr>
              <a:t>LM</a:t>
            </a:r>
            <a:r>
              <a:rPr lang="en-US" sz="2000">
                <a:latin typeface="Calibri"/>
                <a:ea typeface="Calibri"/>
                <a:cs typeface="Calibri"/>
                <a:sym typeface="Calibri"/>
              </a:rPr>
              <a:t>: shows 2 types of lesions:</a:t>
            </a:r>
            <a:endParaRPr sz="2000">
              <a:solidFill>
                <a:srgbClr val="000000"/>
              </a:solidFill>
              <a:latin typeface="Calibri"/>
              <a:ea typeface="Calibri"/>
              <a:cs typeface="Calibri"/>
              <a:sym typeface="Calibri"/>
            </a:endParaRPr>
          </a:p>
          <a:p>
            <a:pPr indent="-457200" lvl="0" marL="457200" rtl="0" algn="l">
              <a:lnSpc>
                <a:spcPct val="90000"/>
              </a:lnSpc>
              <a:spcBef>
                <a:spcPts val="600"/>
              </a:spcBef>
              <a:spcAft>
                <a:spcPts val="0"/>
              </a:spcAft>
              <a:buSzPts val="2000"/>
              <a:buFont typeface="Century Gothic"/>
              <a:buAutoNum type="arabicPeriod"/>
            </a:pPr>
            <a:r>
              <a:rPr b="1" lang="en-US" sz="2000">
                <a:latin typeface="Calibri"/>
                <a:ea typeface="Calibri"/>
                <a:cs typeface="Calibri"/>
                <a:sym typeface="Calibri"/>
              </a:rPr>
              <a:t>Diffuse glomerulosclerosis: </a:t>
            </a:r>
            <a:r>
              <a:rPr lang="en-US" sz="2000">
                <a:latin typeface="Calibri"/>
                <a:ea typeface="Calibri"/>
                <a:cs typeface="Calibri"/>
                <a:sym typeface="Calibri"/>
              </a:rPr>
              <a:t>all the glomeruli show increase in mesangial matrix ending in sclerosis (top photo).</a:t>
            </a:r>
            <a:endParaRPr sz="2000">
              <a:latin typeface="Calibri"/>
              <a:ea typeface="Calibri"/>
              <a:cs typeface="Calibri"/>
              <a:sym typeface="Calibri"/>
            </a:endParaRPr>
          </a:p>
          <a:p>
            <a:pPr indent="-457200" lvl="0" marL="457200" rtl="0" algn="l">
              <a:lnSpc>
                <a:spcPct val="90000"/>
              </a:lnSpc>
              <a:spcBef>
                <a:spcPts val="600"/>
              </a:spcBef>
              <a:spcAft>
                <a:spcPts val="0"/>
              </a:spcAft>
              <a:buSzPts val="2000"/>
              <a:buFont typeface="Century Gothic"/>
              <a:buAutoNum type="arabicPeriod"/>
            </a:pPr>
            <a:r>
              <a:rPr b="1" lang="en-US" sz="2000">
                <a:latin typeface="Calibri"/>
                <a:ea typeface="Calibri"/>
                <a:cs typeface="Calibri"/>
                <a:sym typeface="Calibri"/>
              </a:rPr>
              <a:t>Nodular glomerulosclerosis (Kimmelstiel Wilson nodules): </a:t>
            </a:r>
            <a:r>
              <a:rPr lang="en-US" sz="2000">
                <a:latin typeface="Calibri"/>
                <a:ea typeface="Calibri"/>
                <a:cs typeface="Calibri"/>
                <a:sym typeface="Calibri"/>
              </a:rPr>
              <a:t>there are nodules in the mesangium. These nodules are spherical and eosinophilic, with a central acellular area. It is pathogonomic of diabetic nephropathy (bottom photo).</a:t>
            </a:r>
            <a:endParaRPr sz="2000">
              <a:latin typeface="Calibri"/>
              <a:ea typeface="Calibri"/>
              <a:cs typeface="Calibri"/>
              <a:sym typeface="Calibri"/>
            </a:endParaRPr>
          </a:p>
          <a:p>
            <a:pPr indent="0" lvl="0" marL="0" rtl="0" algn="l">
              <a:lnSpc>
                <a:spcPct val="90000"/>
              </a:lnSpc>
              <a:spcBef>
                <a:spcPts val="600"/>
              </a:spcBef>
              <a:spcAft>
                <a:spcPts val="0"/>
              </a:spcAft>
              <a:buSzPts val="2000"/>
              <a:buFont typeface="Noto Sans Symbols"/>
              <a:buNone/>
            </a:pPr>
            <a:r>
              <a:rPr lang="en-US" sz="2000">
                <a:latin typeface="Calibri"/>
                <a:ea typeface="Calibri"/>
                <a:cs typeface="Calibri"/>
                <a:sym typeface="Calibri"/>
              </a:rPr>
              <a:t>Both show diffuse thickening of the glomerular basement membrane </a:t>
            </a:r>
            <a:endParaRPr/>
          </a:p>
          <a:p>
            <a:pPr indent="0" lvl="0" marL="0" rtl="0" algn="l">
              <a:lnSpc>
                <a:spcPct val="90000"/>
              </a:lnSpc>
              <a:spcBef>
                <a:spcPts val="600"/>
              </a:spcBef>
              <a:spcAft>
                <a:spcPts val="0"/>
              </a:spcAft>
              <a:buSzPts val="2000"/>
              <a:buFont typeface="Noto Sans Symbols"/>
              <a:buNone/>
            </a:pPr>
            <a:r>
              <a:rPr lang="en-US" sz="2000">
                <a:latin typeface="Calibri"/>
                <a:ea typeface="Calibri"/>
                <a:cs typeface="Calibri"/>
                <a:sym typeface="Calibri"/>
              </a:rPr>
              <a:t>If not treated can progress to 🡪 end staged kidney/ renal failure.</a:t>
            </a:r>
            <a:endParaRPr/>
          </a:p>
          <a:p>
            <a:pPr indent="0" lvl="0" marL="0" rtl="0" algn="l">
              <a:lnSpc>
                <a:spcPct val="90000"/>
              </a:lnSpc>
              <a:spcBef>
                <a:spcPts val="600"/>
              </a:spcBef>
              <a:spcAft>
                <a:spcPts val="0"/>
              </a:spcAft>
              <a:buSzPts val="2000"/>
              <a:buFont typeface="Noto Sans Symbols"/>
              <a:buNone/>
            </a:pPr>
            <a:r>
              <a:rPr b="1" lang="en-US" sz="2000">
                <a:latin typeface="Calibri"/>
                <a:ea typeface="Calibri"/>
                <a:cs typeface="Calibri"/>
                <a:sym typeface="Calibri"/>
              </a:rPr>
              <a:t>IF: </a:t>
            </a:r>
            <a:r>
              <a:rPr lang="en-US" sz="2000">
                <a:latin typeface="Calibri"/>
                <a:ea typeface="Calibri"/>
                <a:cs typeface="Calibri"/>
                <a:sym typeface="Calibri"/>
              </a:rPr>
              <a:t>negative.</a:t>
            </a:r>
            <a:endParaRPr/>
          </a:p>
          <a:p>
            <a:pPr indent="0" lvl="0" marL="0" rtl="0" algn="l">
              <a:lnSpc>
                <a:spcPct val="90000"/>
              </a:lnSpc>
              <a:spcBef>
                <a:spcPts val="600"/>
              </a:spcBef>
              <a:spcAft>
                <a:spcPts val="0"/>
              </a:spcAft>
              <a:buSzPts val="2000"/>
              <a:buFont typeface="Noto Sans Symbols"/>
              <a:buNone/>
            </a:pPr>
            <a:r>
              <a:rPr b="1" lang="en-US" sz="2000">
                <a:latin typeface="Calibri"/>
                <a:ea typeface="Calibri"/>
                <a:cs typeface="Calibri"/>
                <a:sym typeface="Calibri"/>
              </a:rPr>
              <a:t>EM</a:t>
            </a:r>
            <a:r>
              <a:rPr lang="en-US" sz="2000">
                <a:latin typeface="Calibri"/>
                <a:ea typeface="Calibri"/>
                <a:cs typeface="Calibri"/>
                <a:sym typeface="Calibri"/>
              </a:rPr>
              <a:t>: there is diffuse increase in the thickness of the glomerular basement membrane.</a:t>
            </a:r>
            <a:endParaRPr/>
          </a:p>
          <a:p>
            <a:pPr indent="-38100" lvl="0" marL="171450" rtl="0" algn="l">
              <a:lnSpc>
                <a:spcPct val="90000"/>
              </a:lnSpc>
              <a:spcBef>
                <a:spcPts val="630"/>
              </a:spcBef>
              <a:spcAft>
                <a:spcPts val="0"/>
              </a:spcAft>
              <a:buSzPts val="2100"/>
              <a:buNone/>
            </a:pPr>
            <a:r>
              <a:t/>
            </a:r>
            <a:endParaRPr/>
          </a:p>
        </p:txBody>
      </p:sp>
      <p:pic>
        <p:nvPicPr>
          <p:cNvPr id="377" name="Google Shape;377;p35"/>
          <p:cNvPicPr preferRelativeResize="0"/>
          <p:nvPr/>
        </p:nvPicPr>
        <p:blipFill rotWithShape="1">
          <a:blip r:embed="rId3">
            <a:alphaModFix/>
          </a:blip>
          <a:srcRect b="0" l="0" r="0" t="0"/>
          <a:stretch/>
        </p:blipFill>
        <p:spPr>
          <a:xfrm>
            <a:off x="8255000" y="3729038"/>
            <a:ext cx="3954463" cy="2736850"/>
          </a:xfrm>
          <a:prstGeom prst="rect">
            <a:avLst/>
          </a:prstGeom>
          <a:noFill/>
          <a:ln>
            <a:noFill/>
          </a:ln>
        </p:spPr>
      </p:pic>
      <p:pic>
        <p:nvPicPr>
          <p:cNvPr id="378" name="Google Shape;378;p35"/>
          <p:cNvPicPr preferRelativeResize="0"/>
          <p:nvPr/>
        </p:nvPicPr>
        <p:blipFill rotWithShape="1">
          <a:blip r:embed="rId4">
            <a:alphaModFix/>
          </a:blip>
          <a:srcRect b="0" l="0" r="0" t="0"/>
          <a:stretch/>
        </p:blipFill>
        <p:spPr>
          <a:xfrm>
            <a:off x="8255000" y="500063"/>
            <a:ext cx="3927475" cy="2751137"/>
          </a:xfrm>
          <a:prstGeom prst="rect">
            <a:avLst/>
          </a:prstGeom>
          <a:noFill/>
          <a:ln>
            <a:noFill/>
          </a:ln>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36"/>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1800"/>
              <a:buNone/>
            </a:pPr>
            <a:r>
              <a:t/>
            </a:r>
            <a:endParaRPr/>
          </a:p>
        </p:txBody>
      </p:sp>
      <p:sp>
        <p:nvSpPr>
          <p:cNvPr id="384" name="Google Shape;384;p36"/>
          <p:cNvSpPr txBox="1"/>
          <p:nvPr>
            <p:ph type="title"/>
          </p:nvPr>
        </p:nvSpPr>
        <p:spPr>
          <a:xfrm>
            <a:off x="831851" y="1709738"/>
            <a:ext cx="10515600" cy="2862262"/>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a:solidFill>
                  <a:srgbClr val="FF0000"/>
                </a:solidFill>
                <a:latin typeface="Calibri"/>
                <a:ea typeface="Calibri"/>
                <a:cs typeface="Calibri"/>
                <a:sym typeface="Calibri"/>
              </a:rPr>
              <a:t>NEPHRITIC SYNDROME</a:t>
            </a:r>
            <a:endParaRPr>
              <a:solidFill>
                <a:srgbClr val="FF0000"/>
              </a:solidFill>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7"/>
          <p:cNvSpPr txBox="1"/>
          <p:nvPr>
            <p:ph idx="2" type="body"/>
          </p:nvPr>
        </p:nvSpPr>
        <p:spPr>
          <a:xfrm>
            <a:off x="838200" y="1552575"/>
            <a:ext cx="11263313" cy="5038725"/>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0"/>
              </a:spcBef>
              <a:spcAft>
                <a:spcPts val="0"/>
              </a:spcAft>
              <a:buSzPts val="2000"/>
              <a:buFont typeface="Noto Sans Symbols"/>
              <a:buNone/>
            </a:pPr>
            <a:r>
              <a:rPr lang="en-US" sz="2000">
                <a:latin typeface="Calibri"/>
                <a:ea typeface="Calibri"/>
                <a:cs typeface="Calibri"/>
                <a:sym typeface="Calibri"/>
              </a:rPr>
              <a:t>Nephritic syndrome is a clinical complex characterized by acute onset of: </a:t>
            </a:r>
            <a:endParaRPr/>
          </a:p>
          <a:p>
            <a:pPr indent="-285750" lvl="0" marL="400050" rtl="0" algn="l">
              <a:lnSpc>
                <a:spcPct val="90000"/>
              </a:lnSpc>
              <a:spcBef>
                <a:spcPts val="600"/>
              </a:spcBef>
              <a:spcAft>
                <a:spcPts val="0"/>
              </a:spcAft>
              <a:buSzPts val="2000"/>
              <a:buChar char="▪"/>
            </a:pPr>
            <a:r>
              <a:rPr b="1" lang="en-US" sz="2000">
                <a:latin typeface="Calibri"/>
                <a:ea typeface="Calibri"/>
                <a:cs typeface="Calibri"/>
                <a:sym typeface="Calibri"/>
              </a:rPr>
              <a:t>Hematuria </a:t>
            </a:r>
            <a:r>
              <a:rPr lang="en-US" sz="2000">
                <a:latin typeface="Calibri"/>
                <a:ea typeface="Calibri"/>
                <a:cs typeface="Calibri"/>
                <a:sym typeface="Calibri"/>
              </a:rPr>
              <a:t>(smoky brown urine). The hematuria is a result of glomerular injury and inflammatory rupture of the glomerular capillaries with resultant bleeding into the Bowman’s space. The rbcs pass into the tubules and mix with proteinaceous material in the tubules and forms rbc casts (which are passed in the urine). The hemodynamic changes caused by the rupture lead to a reduction in the glomerular filtration rate (GFR).</a:t>
            </a:r>
            <a:endParaRPr/>
          </a:p>
          <a:p>
            <a:pPr indent="-285750" lvl="0" marL="400050" rtl="0" algn="l">
              <a:lnSpc>
                <a:spcPct val="90000"/>
              </a:lnSpc>
              <a:spcBef>
                <a:spcPts val="600"/>
              </a:spcBef>
              <a:spcAft>
                <a:spcPts val="0"/>
              </a:spcAft>
              <a:buSzPts val="2000"/>
              <a:buChar char="▪"/>
            </a:pPr>
            <a:r>
              <a:rPr b="1" lang="en-US" sz="2000">
                <a:latin typeface="Calibri"/>
                <a:ea typeface="Calibri"/>
                <a:cs typeface="Calibri"/>
                <a:sym typeface="Calibri"/>
              </a:rPr>
              <a:t>Oliguria: </a:t>
            </a:r>
            <a:r>
              <a:rPr lang="en-US" sz="2000">
                <a:latin typeface="Calibri"/>
                <a:ea typeface="Calibri"/>
                <a:cs typeface="Calibri"/>
                <a:sym typeface="Calibri"/>
              </a:rPr>
              <a:t>is a result of the reduced GFR. </a:t>
            </a:r>
            <a:endParaRPr/>
          </a:p>
          <a:p>
            <a:pPr indent="-285750" lvl="0" marL="400050" rtl="0" algn="l">
              <a:lnSpc>
                <a:spcPct val="90000"/>
              </a:lnSpc>
              <a:spcBef>
                <a:spcPts val="600"/>
              </a:spcBef>
              <a:spcAft>
                <a:spcPts val="0"/>
              </a:spcAft>
              <a:buSzPts val="2000"/>
              <a:buChar char="▪"/>
            </a:pPr>
            <a:r>
              <a:rPr b="1" lang="en-US" sz="2000">
                <a:latin typeface="Calibri"/>
                <a:ea typeface="Calibri"/>
                <a:cs typeface="Calibri"/>
                <a:sym typeface="Calibri"/>
              </a:rPr>
              <a:t>Azotemia: </a:t>
            </a:r>
            <a:r>
              <a:rPr lang="en-US" sz="2000">
                <a:latin typeface="Calibri"/>
                <a:ea typeface="Calibri"/>
                <a:cs typeface="Calibri"/>
                <a:sym typeface="Calibri"/>
              </a:rPr>
              <a:t>increased blood urea nitrogen and creatinine. It is also a result of reduced GRF. </a:t>
            </a:r>
            <a:endParaRPr/>
          </a:p>
          <a:p>
            <a:pPr indent="-285750" lvl="0" marL="400050" rtl="0" algn="l">
              <a:lnSpc>
                <a:spcPct val="90000"/>
              </a:lnSpc>
              <a:spcBef>
                <a:spcPts val="600"/>
              </a:spcBef>
              <a:spcAft>
                <a:spcPts val="0"/>
              </a:spcAft>
              <a:buSzPts val="2000"/>
              <a:buChar char="▪"/>
            </a:pPr>
            <a:r>
              <a:rPr b="1" lang="en-US" sz="2000">
                <a:latin typeface="Calibri"/>
                <a:ea typeface="Calibri"/>
                <a:cs typeface="Calibri"/>
                <a:sym typeface="Calibri"/>
              </a:rPr>
              <a:t>Hypertension: </a:t>
            </a:r>
            <a:r>
              <a:rPr lang="en-US" sz="2000">
                <a:latin typeface="Calibri"/>
                <a:ea typeface="Calibri"/>
                <a:cs typeface="Calibri"/>
                <a:sym typeface="Calibri"/>
              </a:rPr>
              <a:t>it is a result of the fluid retention and renin release from the ischemic kidneys.</a:t>
            </a:r>
            <a:endParaRPr/>
          </a:p>
          <a:p>
            <a:pPr indent="0" lvl="0" marL="114300" rtl="0" algn="l">
              <a:lnSpc>
                <a:spcPct val="90000"/>
              </a:lnSpc>
              <a:spcBef>
                <a:spcPts val="600"/>
              </a:spcBef>
              <a:spcAft>
                <a:spcPts val="0"/>
              </a:spcAft>
              <a:buSzPts val="2000"/>
              <a:buFont typeface="Noto Sans Symbols"/>
              <a:buNone/>
            </a:pPr>
            <a:r>
              <a:rPr lang="en-US" sz="2000">
                <a:latin typeface="Calibri"/>
                <a:ea typeface="Calibri"/>
                <a:cs typeface="Calibri"/>
                <a:sym typeface="Calibri"/>
              </a:rPr>
              <a:t>NOTE: There may be mild proteinuria and edema. </a:t>
            </a:r>
            <a:endParaRPr sz="2000">
              <a:solidFill>
                <a:srgbClr val="000000"/>
              </a:solidFill>
              <a:latin typeface="Calibri"/>
              <a:ea typeface="Calibri"/>
              <a:cs typeface="Calibri"/>
              <a:sym typeface="Calibri"/>
            </a:endParaRPr>
          </a:p>
          <a:p>
            <a:pPr indent="-171450" lvl="0" marL="171450" rtl="0" algn="l">
              <a:lnSpc>
                <a:spcPct val="90000"/>
              </a:lnSpc>
              <a:spcBef>
                <a:spcPts val="600"/>
              </a:spcBef>
              <a:spcAft>
                <a:spcPts val="0"/>
              </a:spcAft>
              <a:buSzPts val="2000"/>
              <a:buFont typeface="Arial"/>
              <a:buNone/>
            </a:pPr>
            <a:r>
              <a:t/>
            </a:r>
            <a:endParaRPr sz="2000">
              <a:solidFill>
                <a:srgbClr val="000000"/>
              </a:solidFill>
              <a:latin typeface="Calibri"/>
              <a:ea typeface="Calibri"/>
              <a:cs typeface="Calibri"/>
              <a:sym typeface="Calibri"/>
            </a:endParaRPr>
          </a:p>
          <a:p>
            <a:pPr indent="-171450" lvl="0" marL="171450" rtl="0" algn="l">
              <a:lnSpc>
                <a:spcPct val="90000"/>
              </a:lnSpc>
              <a:spcBef>
                <a:spcPts val="600"/>
              </a:spcBef>
              <a:spcAft>
                <a:spcPts val="0"/>
              </a:spcAft>
              <a:buSzPts val="2000"/>
              <a:buFont typeface="Arial"/>
              <a:buNone/>
            </a:pPr>
            <a:r>
              <a:rPr lang="en-US" sz="2000">
                <a:solidFill>
                  <a:srgbClr val="000000"/>
                </a:solidFill>
                <a:latin typeface="Calibri"/>
                <a:ea typeface="Calibri"/>
                <a:cs typeface="Calibri"/>
                <a:sym typeface="Calibri"/>
              </a:rPr>
              <a:t>The example of nephritic syndrome include:</a:t>
            </a:r>
            <a:endParaRPr/>
          </a:p>
          <a:p>
            <a:pPr indent="-171450" lvl="0" marL="171450" rtl="0" algn="l">
              <a:lnSpc>
                <a:spcPct val="90000"/>
              </a:lnSpc>
              <a:spcBef>
                <a:spcPts val="600"/>
              </a:spcBef>
              <a:spcAft>
                <a:spcPts val="0"/>
              </a:spcAft>
              <a:buSzPts val="2000"/>
              <a:buChar char="▪"/>
            </a:pPr>
            <a:r>
              <a:rPr lang="en-US" sz="2000">
                <a:solidFill>
                  <a:srgbClr val="000000"/>
                </a:solidFill>
                <a:latin typeface="Calibri"/>
                <a:ea typeface="Calibri"/>
                <a:cs typeface="Calibri"/>
                <a:sym typeface="Calibri"/>
              </a:rPr>
              <a:t>Post-infectious glomerulonephritis: it is the most classical example. </a:t>
            </a:r>
            <a:endParaRPr/>
          </a:p>
          <a:p>
            <a:pPr indent="-171450" lvl="0" marL="171450" rtl="0" algn="l">
              <a:lnSpc>
                <a:spcPct val="90000"/>
              </a:lnSpc>
              <a:spcBef>
                <a:spcPts val="600"/>
              </a:spcBef>
              <a:spcAft>
                <a:spcPts val="0"/>
              </a:spcAft>
              <a:buSzPts val="2000"/>
              <a:buChar char="▪"/>
            </a:pPr>
            <a:r>
              <a:rPr lang="en-US" sz="2000">
                <a:solidFill>
                  <a:srgbClr val="000000"/>
                </a:solidFill>
                <a:latin typeface="Calibri"/>
                <a:ea typeface="Calibri"/>
                <a:cs typeface="Calibri"/>
                <a:sym typeface="Calibri"/>
              </a:rPr>
              <a:t>Lupus nephritis: it can also present as nephrotic syndrome</a:t>
            </a:r>
            <a:endParaRPr/>
          </a:p>
          <a:p>
            <a:pPr indent="0" lvl="0" marL="114300" rtl="0" algn="l">
              <a:lnSpc>
                <a:spcPct val="90000"/>
              </a:lnSpc>
              <a:spcBef>
                <a:spcPts val="540"/>
              </a:spcBef>
              <a:spcAft>
                <a:spcPts val="0"/>
              </a:spcAft>
              <a:buSzPts val="1800"/>
              <a:buFont typeface="Noto Sans Symbols"/>
              <a:buNone/>
            </a:pPr>
            <a:r>
              <a:t/>
            </a:r>
            <a:endParaRPr sz="1800"/>
          </a:p>
          <a:p>
            <a:pPr indent="0" lvl="0" marL="114300" rtl="0" algn="l">
              <a:lnSpc>
                <a:spcPct val="90000"/>
              </a:lnSpc>
              <a:spcBef>
                <a:spcPts val="540"/>
              </a:spcBef>
              <a:spcAft>
                <a:spcPts val="0"/>
              </a:spcAft>
              <a:buSzPts val="1800"/>
              <a:buNone/>
            </a:pPr>
            <a:r>
              <a:t/>
            </a:r>
            <a:endParaRPr sz="1800"/>
          </a:p>
        </p:txBody>
      </p:sp>
      <p:sp>
        <p:nvSpPr>
          <p:cNvPr id="390" name="Google Shape;390;p37"/>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sz="3200">
                <a:latin typeface="Calibri"/>
                <a:ea typeface="Calibri"/>
                <a:cs typeface="Calibri"/>
                <a:sym typeface="Calibri"/>
              </a:rPr>
              <a:t>Nephritic syndrome</a:t>
            </a:r>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8"/>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t/>
            </a:r>
            <a:endParaRPr/>
          </a:p>
        </p:txBody>
      </p:sp>
      <p:sp>
        <p:nvSpPr>
          <p:cNvPr id="396" name="Google Shape;396;p38"/>
          <p:cNvSpPr txBox="1"/>
          <p:nvPr>
            <p:ph type="title"/>
          </p:nvPr>
        </p:nvSpPr>
        <p:spPr>
          <a:xfrm>
            <a:off x="831851" y="1709738"/>
            <a:ext cx="10515600" cy="2862262"/>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sz="4400">
                <a:solidFill>
                  <a:srgbClr val="000000"/>
                </a:solidFill>
                <a:latin typeface="Calibri"/>
                <a:ea typeface="Calibri"/>
                <a:cs typeface="Calibri"/>
                <a:sym typeface="Calibri"/>
              </a:rPr>
              <a:t>Post-infectious glomerulonephritis (PIGN)</a:t>
            </a:r>
            <a:br>
              <a:rPr b="1" lang="en-US" sz="4400">
                <a:solidFill>
                  <a:srgbClr val="000000"/>
                </a:solidFill>
                <a:latin typeface="Calibri"/>
                <a:ea typeface="Calibri"/>
                <a:cs typeface="Calibri"/>
                <a:sym typeface="Calibri"/>
              </a:rPr>
            </a:br>
            <a:endParaRPr sz="4400"/>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39"/>
          <p:cNvSpPr txBox="1"/>
          <p:nvPr>
            <p:ph type="title"/>
          </p:nvPr>
        </p:nvSpPr>
        <p:spPr>
          <a:xfrm>
            <a:off x="1981200" y="274638"/>
            <a:ext cx="7620000" cy="41116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sz="2800">
                <a:solidFill>
                  <a:srgbClr val="000000"/>
                </a:solidFill>
                <a:latin typeface="Calibri"/>
                <a:ea typeface="Calibri"/>
                <a:cs typeface="Calibri"/>
                <a:sym typeface="Calibri"/>
              </a:rPr>
              <a:t>Post-infectious glomerulonephritis (PIGN)</a:t>
            </a:r>
            <a:endParaRPr b="1" sz="2800">
              <a:latin typeface="Calibri"/>
              <a:ea typeface="Calibri"/>
              <a:cs typeface="Calibri"/>
              <a:sym typeface="Calibri"/>
            </a:endParaRPr>
          </a:p>
        </p:txBody>
      </p:sp>
      <p:sp>
        <p:nvSpPr>
          <p:cNvPr id="402" name="Google Shape;402;p39"/>
          <p:cNvSpPr txBox="1"/>
          <p:nvPr>
            <p:ph idx="1" type="body"/>
          </p:nvPr>
        </p:nvSpPr>
        <p:spPr>
          <a:xfrm>
            <a:off x="1009650" y="838200"/>
            <a:ext cx="10577513" cy="6019800"/>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SzPts val="2400"/>
              <a:buChar char="▪"/>
            </a:pPr>
            <a:r>
              <a:rPr lang="en-US" sz="2400">
                <a:latin typeface="Calibri"/>
                <a:ea typeface="Calibri"/>
                <a:cs typeface="Calibri"/>
                <a:sym typeface="Calibri"/>
              </a:rPr>
              <a:t>It is a type of acute diffuse proliferative GN. </a:t>
            </a:r>
            <a:endParaRPr/>
          </a:p>
          <a:p>
            <a:pPr indent="-171450" lvl="0" marL="171450" rtl="0" algn="l">
              <a:lnSpc>
                <a:spcPct val="90000"/>
              </a:lnSpc>
              <a:spcBef>
                <a:spcPts val="720"/>
              </a:spcBef>
              <a:spcAft>
                <a:spcPts val="0"/>
              </a:spcAft>
              <a:buSzPts val="2400"/>
              <a:buChar char="▪"/>
            </a:pPr>
            <a:r>
              <a:rPr lang="en-US" sz="2400">
                <a:latin typeface="Calibri"/>
                <a:ea typeface="Calibri"/>
                <a:cs typeface="Calibri"/>
                <a:sym typeface="Calibri"/>
              </a:rPr>
              <a:t>It is caused by deposition of immune complexes in glomeruli. </a:t>
            </a:r>
            <a:endParaRPr/>
          </a:p>
          <a:p>
            <a:pPr indent="-171450" lvl="0" marL="171450" rtl="0" algn="l">
              <a:lnSpc>
                <a:spcPct val="90000"/>
              </a:lnSpc>
              <a:spcBef>
                <a:spcPts val="720"/>
              </a:spcBef>
              <a:spcAft>
                <a:spcPts val="0"/>
              </a:spcAft>
              <a:buSzPts val="2400"/>
              <a:buChar char="▪"/>
            </a:pPr>
            <a:r>
              <a:rPr lang="en-US" sz="2400">
                <a:latin typeface="Calibri"/>
                <a:ea typeface="Calibri"/>
                <a:cs typeface="Calibri"/>
                <a:sym typeface="Calibri"/>
              </a:rPr>
              <a:t>The most common cause of post-infectious glomerulonephritis is infection with group A, beta-hemolytic streptococci and is therefore also called </a:t>
            </a:r>
            <a:r>
              <a:rPr b="1" lang="en-US" sz="2400">
                <a:solidFill>
                  <a:srgbClr val="000000"/>
                </a:solidFill>
                <a:latin typeface="Calibri"/>
                <a:ea typeface="Calibri"/>
                <a:cs typeface="Calibri"/>
                <a:sym typeface="Calibri"/>
              </a:rPr>
              <a:t>post-streptococcal glomerulonephritis </a:t>
            </a:r>
            <a:r>
              <a:rPr lang="en-US" sz="2400">
                <a:latin typeface="Calibri"/>
                <a:ea typeface="Calibri"/>
                <a:cs typeface="Calibri"/>
                <a:sym typeface="Calibri"/>
              </a:rPr>
              <a:t>. Other infections include pneumococcal and staphylococcal infections and viral diseases (mumps, measles, chickenpox etc.). </a:t>
            </a:r>
            <a:endParaRPr/>
          </a:p>
          <a:p>
            <a:pPr indent="-171450" lvl="0" marL="171450" rtl="0" algn="l">
              <a:lnSpc>
                <a:spcPct val="90000"/>
              </a:lnSpc>
              <a:spcBef>
                <a:spcPts val="720"/>
              </a:spcBef>
              <a:spcAft>
                <a:spcPts val="0"/>
              </a:spcAft>
              <a:buSzPts val="2400"/>
              <a:buChar char="▪"/>
            </a:pPr>
            <a:r>
              <a:rPr lang="en-US" sz="2400">
                <a:latin typeface="Calibri"/>
                <a:ea typeface="Calibri"/>
                <a:cs typeface="Calibri"/>
                <a:sym typeface="Calibri"/>
              </a:rPr>
              <a:t>Usually there is a latent period between the exposure and the occurrence of glomerulonephritis</a:t>
            </a:r>
            <a:endParaRPr/>
          </a:p>
          <a:p>
            <a:pPr indent="-171450" lvl="0" marL="171450" rtl="0" algn="l">
              <a:lnSpc>
                <a:spcPct val="90000"/>
              </a:lnSpc>
              <a:spcBef>
                <a:spcPts val="720"/>
              </a:spcBef>
              <a:spcAft>
                <a:spcPts val="0"/>
              </a:spcAft>
              <a:buSzPts val="2400"/>
              <a:buChar char="▪"/>
            </a:pPr>
            <a:r>
              <a:rPr lang="en-US" sz="2400">
                <a:latin typeface="Calibri"/>
                <a:ea typeface="Calibri"/>
                <a:cs typeface="Calibri"/>
                <a:sym typeface="Calibri"/>
              </a:rPr>
              <a:t>Classically PIGN develops in children 1 to 4 weeks after streptococcal infection of the pharynx (pharyngitis) or tonsils (tonsillitis) or the skin (impetigo or infected insect bite).</a:t>
            </a:r>
            <a:endParaRPr/>
          </a:p>
          <a:p>
            <a:pPr indent="-171450" lvl="0" marL="171450" rtl="0" algn="l">
              <a:lnSpc>
                <a:spcPct val="90000"/>
              </a:lnSpc>
              <a:spcBef>
                <a:spcPts val="720"/>
              </a:spcBef>
              <a:spcAft>
                <a:spcPts val="0"/>
              </a:spcAft>
              <a:buSzPts val="2400"/>
              <a:buChar char="▪"/>
            </a:pPr>
            <a:r>
              <a:rPr lang="en-US" sz="2400">
                <a:latin typeface="Calibri"/>
                <a:ea typeface="Calibri"/>
                <a:cs typeface="Calibri"/>
                <a:sym typeface="Calibri"/>
              </a:rPr>
              <a:t>This disease was more common in the past (because now we have antibiotics), but it is still one of the common childhood renal diseases.</a:t>
            </a:r>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4"/>
          <p:cNvPicPr preferRelativeResize="0"/>
          <p:nvPr>
            <p:ph idx="4294967295" type="body"/>
          </p:nvPr>
        </p:nvPicPr>
        <p:blipFill rotWithShape="1">
          <a:blip r:embed="rId3">
            <a:alphaModFix/>
          </a:blip>
          <a:srcRect b="0" l="0" r="0" t="0"/>
          <a:stretch/>
        </p:blipFill>
        <p:spPr>
          <a:xfrm>
            <a:off x="6569075" y="2360613"/>
            <a:ext cx="5622925" cy="4497387"/>
          </a:xfrm>
          <a:prstGeom prst="rect">
            <a:avLst/>
          </a:prstGeom>
          <a:noFill/>
          <a:ln>
            <a:noFill/>
          </a:ln>
        </p:spPr>
      </p:pic>
      <p:pic>
        <p:nvPicPr>
          <p:cNvPr id="121" name="Google Shape;121;p4"/>
          <p:cNvPicPr preferRelativeResize="0"/>
          <p:nvPr/>
        </p:nvPicPr>
        <p:blipFill rotWithShape="1">
          <a:blip r:embed="rId4">
            <a:alphaModFix/>
          </a:blip>
          <a:srcRect b="0" l="0" r="0" t="0"/>
          <a:stretch/>
        </p:blipFill>
        <p:spPr>
          <a:xfrm>
            <a:off x="11113" y="19050"/>
            <a:ext cx="6546850" cy="441960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0"/>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000000"/>
                </a:solidFill>
                <a:latin typeface="Calibri"/>
                <a:ea typeface="Calibri"/>
                <a:cs typeface="Calibri"/>
                <a:sym typeface="Calibri"/>
              </a:rPr>
              <a:t>Post-infectious GN</a:t>
            </a:r>
            <a:r>
              <a:rPr lang="en-US" sz="3600">
                <a:solidFill>
                  <a:srgbClr val="000000"/>
                </a:solidFill>
                <a:latin typeface="Century Gothic"/>
                <a:ea typeface="Century Gothic"/>
                <a:cs typeface="Century Gothic"/>
                <a:sym typeface="Century Gothic"/>
              </a:rPr>
              <a:t>: pathogenesis</a:t>
            </a:r>
            <a:endParaRPr sz="3600">
              <a:latin typeface="Century Gothic"/>
              <a:ea typeface="Century Gothic"/>
              <a:cs typeface="Century Gothic"/>
              <a:sym typeface="Century Gothic"/>
            </a:endParaRPr>
          </a:p>
        </p:txBody>
      </p:sp>
      <p:sp>
        <p:nvSpPr>
          <p:cNvPr id="408" name="Google Shape;408;p40"/>
          <p:cNvSpPr txBox="1"/>
          <p:nvPr>
            <p:ph idx="1" type="body"/>
          </p:nvPr>
        </p:nvSpPr>
        <p:spPr>
          <a:xfrm>
            <a:off x="838200" y="1446213"/>
            <a:ext cx="11158538" cy="5132387"/>
          </a:xfrm>
          <a:prstGeom prst="rect">
            <a:avLst/>
          </a:prstGeom>
          <a:noFill/>
          <a:ln>
            <a:noFill/>
          </a:ln>
        </p:spPr>
        <p:txBody>
          <a:bodyPr anchorCtr="0" anchor="t" bIns="45700" lIns="91425" spcFirstLastPara="1" rIns="91425" wrap="square" tIns="45700">
            <a:normAutofit/>
          </a:bodyPr>
          <a:lstStyle/>
          <a:p>
            <a:pPr indent="-171450" lvl="0" marL="171450" rtl="0" algn="l">
              <a:lnSpc>
                <a:spcPct val="120000"/>
              </a:lnSpc>
              <a:spcBef>
                <a:spcPts val="0"/>
              </a:spcBef>
              <a:spcAft>
                <a:spcPts val="0"/>
              </a:spcAft>
              <a:buSzPts val="2000"/>
              <a:buChar char="▪"/>
            </a:pPr>
            <a:r>
              <a:rPr lang="en-US" sz="2000">
                <a:latin typeface="Calibri"/>
                <a:ea typeface="Calibri"/>
                <a:cs typeface="Calibri"/>
                <a:sym typeface="Calibri"/>
              </a:rPr>
              <a:t>The immune complexes are deposited in the glomeruli in the subepithelial area and are composed of IgG and C3. The deposits initiate inflammation by</a:t>
            </a:r>
            <a:endParaRPr/>
          </a:p>
          <a:p>
            <a:pPr indent="-171450" lvl="1" marL="514350" rtl="0" algn="l">
              <a:lnSpc>
                <a:spcPct val="120000"/>
              </a:lnSpc>
              <a:spcBef>
                <a:spcPts val="600"/>
              </a:spcBef>
              <a:spcAft>
                <a:spcPts val="0"/>
              </a:spcAft>
              <a:buSzPts val="2000"/>
              <a:buChar char="▪"/>
            </a:pPr>
            <a:r>
              <a:rPr lang="en-US" sz="2000">
                <a:latin typeface="Calibri"/>
                <a:ea typeface="Calibri"/>
                <a:cs typeface="Calibri"/>
                <a:sym typeface="Calibri"/>
              </a:rPr>
              <a:t>activating complements:  this way the complements get used up leading to development of  hypocomplementemia (serum C3 levels are low during the acute phase of disease). </a:t>
            </a:r>
            <a:endParaRPr/>
          </a:p>
          <a:p>
            <a:pPr indent="-171450" lvl="1" marL="514350" rtl="0" algn="l">
              <a:lnSpc>
                <a:spcPct val="120000"/>
              </a:lnSpc>
              <a:spcBef>
                <a:spcPts val="600"/>
              </a:spcBef>
              <a:spcAft>
                <a:spcPts val="0"/>
              </a:spcAft>
              <a:buSzPts val="2000"/>
              <a:buChar char="▪"/>
            </a:pPr>
            <a:r>
              <a:rPr lang="en-US" sz="2000">
                <a:latin typeface="Calibri"/>
                <a:ea typeface="Calibri"/>
                <a:cs typeface="Calibri"/>
                <a:sym typeface="Calibri"/>
              </a:rPr>
              <a:t>And activating various other inflammatory mediators  </a:t>
            </a:r>
            <a:endParaRPr/>
          </a:p>
          <a:p>
            <a:pPr indent="0" lvl="0" marL="0" rtl="0" algn="l">
              <a:lnSpc>
                <a:spcPct val="120000"/>
              </a:lnSpc>
              <a:spcBef>
                <a:spcPts val="600"/>
              </a:spcBef>
              <a:spcAft>
                <a:spcPts val="0"/>
              </a:spcAft>
              <a:buSzPts val="2000"/>
              <a:buFont typeface="Noto Sans Symbols"/>
              <a:buNone/>
            </a:pPr>
            <a:r>
              <a:rPr lang="en-US" sz="2000">
                <a:latin typeface="Calibri"/>
                <a:ea typeface="Calibri"/>
                <a:cs typeface="Calibri"/>
                <a:sym typeface="Calibri"/>
              </a:rPr>
              <a:t>All these inflammatory mediators: </a:t>
            </a:r>
            <a:endParaRPr/>
          </a:p>
          <a:p>
            <a:pPr indent="-171450" lvl="1" marL="514350" rtl="0" algn="l">
              <a:lnSpc>
                <a:spcPct val="120000"/>
              </a:lnSpc>
              <a:spcBef>
                <a:spcPts val="600"/>
              </a:spcBef>
              <a:spcAft>
                <a:spcPts val="0"/>
              </a:spcAft>
              <a:buSzPts val="2000"/>
              <a:buChar char="▪"/>
            </a:pPr>
            <a:r>
              <a:rPr lang="en-US" sz="2000">
                <a:latin typeface="Calibri"/>
                <a:ea typeface="Calibri"/>
                <a:cs typeface="Calibri"/>
                <a:sym typeface="Calibri"/>
              </a:rPr>
              <a:t>attracts and activate neutrophils and monocytes</a:t>
            </a:r>
            <a:endParaRPr/>
          </a:p>
          <a:p>
            <a:pPr indent="-171450" lvl="1" marL="514350" rtl="0" algn="l">
              <a:lnSpc>
                <a:spcPct val="120000"/>
              </a:lnSpc>
              <a:spcBef>
                <a:spcPts val="600"/>
              </a:spcBef>
              <a:spcAft>
                <a:spcPts val="0"/>
              </a:spcAft>
              <a:buSzPts val="2000"/>
              <a:buChar char="▪"/>
            </a:pPr>
            <a:r>
              <a:rPr lang="en-US" sz="2000">
                <a:latin typeface="Calibri"/>
                <a:ea typeface="Calibri"/>
                <a:cs typeface="Calibri"/>
                <a:sym typeface="Calibri"/>
              </a:rPr>
              <a:t>stimulates proliferation of mesangial and endothelial cell proliferation. </a:t>
            </a:r>
            <a:endParaRPr/>
          </a:p>
          <a:p>
            <a:pPr indent="0" lvl="0" marL="0" rtl="0" algn="l">
              <a:lnSpc>
                <a:spcPct val="120000"/>
              </a:lnSpc>
              <a:spcBef>
                <a:spcPts val="600"/>
              </a:spcBef>
              <a:spcAft>
                <a:spcPts val="0"/>
              </a:spcAft>
              <a:buSzPts val="2000"/>
              <a:buFont typeface="Noto Sans Symbols"/>
              <a:buNone/>
            </a:pPr>
            <a:r>
              <a:rPr lang="en-US" sz="2000">
                <a:latin typeface="Calibri"/>
                <a:ea typeface="Calibri"/>
                <a:cs typeface="Calibri"/>
                <a:sym typeface="Calibri"/>
              </a:rPr>
              <a:t>These effects result in marked glomerular hypercellularity 🡪 resulting in diffuse proliferative glomerulonephritis.</a:t>
            </a:r>
            <a:endParaRPr/>
          </a:p>
          <a:p>
            <a:pPr indent="0" lvl="0" marL="0" rtl="0" algn="l">
              <a:lnSpc>
                <a:spcPct val="90000"/>
              </a:lnSpc>
              <a:spcBef>
                <a:spcPts val="720"/>
              </a:spcBef>
              <a:spcAft>
                <a:spcPts val="0"/>
              </a:spcAft>
              <a:buSzPts val="2400"/>
              <a:buFont typeface="Noto Sans Symbols"/>
              <a:buNone/>
            </a:pPr>
            <a:r>
              <a:t/>
            </a:r>
            <a:endParaRPr b="1" sz="2400"/>
          </a:p>
          <a:p>
            <a:pPr indent="0" lvl="0" marL="0" rtl="0" algn="l">
              <a:lnSpc>
                <a:spcPct val="90000"/>
              </a:lnSpc>
              <a:spcBef>
                <a:spcPts val="720"/>
              </a:spcBef>
              <a:spcAft>
                <a:spcPts val="0"/>
              </a:spcAft>
              <a:buSzPts val="2400"/>
              <a:buFont typeface="Noto Sans Symbols"/>
              <a:buNone/>
            </a:pPr>
            <a:r>
              <a:t/>
            </a:r>
            <a:endParaRPr b="1" sz="2400"/>
          </a:p>
          <a:p>
            <a:pPr indent="-38100" lvl="0" marL="171450" rtl="0" algn="l">
              <a:lnSpc>
                <a:spcPct val="90000"/>
              </a:lnSpc>
              <a:spcBef>
                <a:spcPts val="630"/>
              </a:spcBef>
              <a:spcAft>
                <a:spcPts val="0"/>
              </a:spcAft>
              <a:buSzPts val="2100"/>
              <a:buNone/>
            </a:pPr>
            <a:r>
              <a:t/>
            </a:r>
            <a:endParaRP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1"/>
          <p:cNvSpPr txBox="1"/>
          <p:nvPr>
            <p:ph type="title"/>
          </p:nvPr>
        </p:nvSpPr>
        <p:spPr>
          <a:xfrm>
            <a:off x="852488" y="0"/>
            <a:ext cx="10515600" cy="84613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600">
                <a:solidFill>
                  <a:srgbClr val="000000"/>
                </a:solidFill>
                <a:latin typeface="Calibri"/>
                <a:ea typeface="Calibri"/>
                <a:cs typeface="Calibri"/>
                <a:sym typeface="Calibri"/>
              </a:rPr>
              <a:t>Post-infectious GN</a:t>
            </a:r>
            <a:r>
              <a:rPr lang="en-US" sz="3600">
                <a:latin typeface="Calibri"/>
                <a:ea typeface="Calibri"/>
                <a:cs typeface="Calibri"/>
                <a:sym typeface="Calibri"/>
              </a:rPr>
              <a:t>: Light microscopy</a:t>
            </a:r>
            <a:endParaRPr/>
          </a:p>
        </p:txBody>
      </p:sp>
      <p:sp>
        <p:nvSpPr>
          <p:cNvPr id="414" name="Google Shape;414;p41"/>
          <p:cNvSpPr txBox="1"/>
          <p:nvPr>
            <p:ph idx="2" type="body"/>
          </p:nvPr>
        </p:nvSpPr>
        <p:spPr>
          <a:xfrm>
            <a:off x="852488" y="901700"/>
            <a:ext cx="10950575" cy="2257425"/>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Clr>
                <a:srgbClr val="F07F09"/>
              </a:buClr>
              <a:buSzPts val="2400"/>
              <a:buChar char="▪"/>
            </a:pPr>
            <a:r>
              <a:rPr lang="en-US" sz="2400">
                <a:solidFill>
                  <a:srgbClr val="000000"/>
                </a:solidFill>
                <a:latin typeface="Calibri"/>
                <a:ea typeface="Calibri"/>
                <a:cs typeface="Calibri"/>
                <a:sym typeface="Calibri"/>
              </a:rPr>
              <a:t>There is diffuse enlargement and hypercellularity of glomeruli due to proliferation of endothelial cells and mesangial cells and infiltration of neutrophils and monocytes. </a:t>
            </a:r>
            <a:endParaRPr/>
          </a:p>
          <a:p>
            <a:pPr indent="-171450" lvl="0" marL="171450" rtl="0" algn="l">
              <a:lnSpc>
                <a:spcPct val="90000"/>
              </a:lnSpc>
              <a:spcBef>
                <a:spcPts val="720"/>
              </a:spcBef>
              <a:spcAft>
                <a:spcPts val="0"/>
              </a:spcAft>
              <a:buClr>
                <a:srgbClr val="F07F09"/>
              </a:buClr>
              <a:buSzPts val="2400"/>
              <a:buChar char="▪"/>
            </a:pPr>
            <a:r>
              <a:rPr lang="en-US" sz="2400">
                <a:solidFill>
                  <a:srgbClr val="000000"/>
                </a:solidFill>
                <a:latin typeface="Calibri"/>
                <a:ea typeface="Calibri"/>
                <a:cs typeface="Calibri"/>
                <a:sym typeface="Calibri"/>
              </a:rPr>
              <a:t>Crescents maybe present. </a:t>
            </a:r>
            <a:endParaRPr/>
          </a:p>
          <a:p>
            <a:pPr indent="-171450" lvl="0" marL="171450" rtl="0" algn="l">
              <a:lnSpc>
                <a:spcPct val="90000"/>
              </a:lnSpc>
              <a:spcBef>
                <a:spcPts val="720"/>
              </a:spcBef>
              <a:spcAft>
                <a:spcPts val="0"/>
              </a:spcAft>
              <a:buClr>
                <a:srgbClr val="F07F09"/>
              </a:buClr>
              <a:buSzPts val="2400"/>
              <a:buChar char="▪"/>
            </a:pPr>
            <a:r>
              <a:rPr lang="en-US" sz="2400">
                <a:solidFill>
                  <a:srgbClr val="000000"/>
                </a:solidFill>
                <a:latin typeface="Calibri"/>
                <a:ea typeface="Calibri"/>
                <a:cs typeface="Calibri"/>
                <a:sym typeface="Calibri"/>
              </a:rPr>
              <a:t>Glomerular necrosis maybe present.</a:t>
            </a:r>
            <a:endParaRPr/>
          </a:p>
          <a:p>
            <a:pPr indent="-171450" lvl="0" marL="171450" rtl="0" algn="l">
              <a:lnSpc>
                <a:spcPct val="90000"/>
              </a:lnSpc>
              <a:spcBef>
                <a:spcPts val="720"/>
              </a:spcBef>
              <a:spcAft>
                <a:spcPts val="0"/>
              </a:spcAft>
              <a:buClr>
                <a:srgbClr val="F07F09"/>
              </a:buClr>
              <a:buSzPts val="2400"/>
              <a:buChar char="▪"/>
            </a:pPr>
            <a:r>
              <a:rPr lang="en-US" sz="2400">
                <a:latin typeface="Calibri"/>
                <a:ea typeface="Calibri"/>
                <a:cs typeface="Calibri"/>
                <a:sym typeface="Calibri"/>
              </a:rPr>
              <a:t>All histologic changes resolve completely in most patients after several months</a:t>
            </a:r>
            <a:endParaRPr/>
          </a:p>
          <a:p>
            <a:pPr indent="-44450" lvl="0" marL="171450" rtl="0" algn="l">
              <a:lnSpc>
                <a:spcPct val="90000"/>
              </a:lnSpc>
              <a:spcBef>
                <a:spcPts val="600"/>
              </a:spcBef>
              <a:spcAft>
                <a:spcPts val="0"/>
              </a:spcAft>
              <a:buClr>
                <a:srgbClr val="F07F09"/>
              </a:buClr>
              <a:buSzPts val="2000"/>
              <a:buNone/>
            </a:pPr>
            <a:r>
              <a:t/>
            </a:r>
            <a:endParaRPr sz="2000">
              <a:solidFill>
                <a:srgbClr val="000000"/>
              </a:solidFill>
            </a:endParaRPr>
          </a:p>
        </p:txBody>
      </p:sp>
      <p:pic>
        <p:nvPicPr>
          <p:cNvPr id="415" name="Google Shape;415;p41"/>
          <p:cNvPicPr preferRelativeResize="0"/>
          <p:nvPr/>
        </p:nvPicPr>
        <p:blipFill rotWithShape="1">
          <a:blip r:embed="rId3">
            <a:alphaModFix/>
          </a:blip>
          <a:srcRect b="0" l="0" r="0" t="0"/>
          <a:stretch/>
        </p:blipFill>
        <p:spPr>
          <a:xfrm>
            <a:off x="6972300" y="3478213"/>
            <a:ext cx="4237038" cy="3189287"/>
          </a:xfrm>
          <a:prstGeom prst="rect">
            <a:avLst/>
          </a:prstGeom>
          <a:noFill/>
          <a:ln>
            <a:noFill/>
          </a:ln>
        </p:spPr>
      </p:pic>
      <p:pic>
        <p:nvPicPr>
          <p:cNvPr id="416" name="Google Shape;416;p41"/>
          <p:cNvPicPr preferRelativeResize="0"/>
          <p:nvPr/>
        </p:nvPicPr>
        <p:blipFill rotWithShape="1">
          <a:blip r:embed="rId4">
            <a:alphaModFix/>
          </a:blip>
          <a:srcRect b="12655" l="0" r="0" t="0"/>
          <a:stretch/>
        </p:blipFill>
        <p:spPr>
          <a:xfrm>
            <a:off x="971550" y="3429000"/>
            <a:ext cx="5562600" cy="3238500"/>
          </a:xfrm>
          <a:prstGeom prst="rect">
            <a:avLst/>
          </a:prstGeom>
          <a:noFill/>
          <a:ln>
            <a:noFill/>
          </a:ln>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42"/>
          <p:cNvSpPr txBox="1"/>
          <p:nvPr>
            <p:ph idx="1" type="body"/>
          </p:nvPr>
        </p:nvSpPr>
        <p:spPr>
          <a:xfrm>
            <a:off x="628650" y="6454775"/>
            <a:ext cx="4376738" cy="400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050"/>
              <a:buFont typeface="Noto Sans Symbols"/>
              <a:buNone/>
            </a:pPr>
            <a:r>
              <a:rPr lang="en-US" sz="1050"/>
              <a:t>https://www.stepwards.com/wp-content/uploads/2016/01/j6npaxvA2gcDQTLLEm7mdQ_m.png</a:t>
            </a:r>
            <a:endParaRPr/>
          </a:p>
        </p:txBody>
      </p:sp>
      <p:sp>
        <p:nvSpPr>
          <p:cNvPr id="422" name="Google Shape;422;p42"/>
          <p:cNvSpPr txBox="1"/>
          <p:nvPr>
            <p:ph idx="2" type="body"/>
          </p:nvPr>
        </p:nvSpPr>
        <p:spPr>
          <a:xfrm>
            <a:off x="612775" y="1054100"/>
            <a:ext cx="11579225" cy="1517650"/>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0"/>
              </a:spcBef>
              <a:spcAft>
                <a:spcPts val="0"/>
              </a:spcAft>
              <a:buClr>
                <a:srgbClr val="F07F09"/>
              </a:buClr>
              <a:buSzPts val="2400"/>
              <a:buFont typeface="Noto Sans Symbols"/>
              <a:buNone/>
            </a:pPr>
            <a:r>
              <a:rPr b="1" lang="en-US" sz="2400">
                <a:solidFill>
                  <a:srgbClr val="000000"/>
                </a:solidFill>
                <a:latin typeface="Calibri"/>
                <a:ea typeface="Calibri"/>
                <a:cs typeface="Calibri"/>
                <a:sym typeface="Calibri"/>
              </a:rPr>
              <a:t>IF: </a:t>
            </a:r>
            <a:r>
              <a:rPr lang="en-US" sz="2400">
                <a:solidFill>
                  <a:srgbClr val="000000"/>
                </a:solidFill>
                <a:latin typeface="Calibri"/>
                <a:ea typeface="Calibri"/>
                <a:cs typeface="Calibri"/>
                <a:sym typeface="Calibri"/>
              </a:rPr>
              <a:t>coarse granular (lumpy bumpy) IgG and C3 are positive along the capillary walls.</a:t>
            </a:r>
            <a:endParaRPr/>
          </a:p>
          <a:p>
            <a:pPr indent="0" lvl="0" marL="114300" rtl="0" algn="l">
              <a:lnSpc>
                <a:spcPct val="90000"/>
              </a:lnSpc>
              <a:spcBef>
                <a:spcPts val="720"/>
              </a:spcBef>
              <a:spcAft>
                <a:spcPts val="0"/>
              </a:spcAft>
              <a:buClr>
                <a:srgbClr val="F07F09"/>
              </a:buClr>
              <a:buSzPts val="2400"/>
              <a:buFont typeface="Noto Sans Symbols"/>
              <a:buNone/>
            </a:pPr>
            <a:r>
              <a:rPr b="1" lang="en-US" sz="2400">
                <a:solidFill>
                  <a:srgbClr val="000000"/>
                </a:solidFill>
                <a:latin typeface="Calibri"/>
                <a:ea typeface="Calibri"/>
                <a:cs typeface="Calibri"/>
                <a:sym typeface="Calibri"/>
              </a:rPr>
              <a:t>EM: </a:t>
            </a:r>
            <a:r>
              <a:rPr lang="en-US" sz="2400">
                <a:solidFill>
                  <a:srgbClr val="000000"/>
                </a:solidFill>
                <a:latin typeface="Calibri"/>
                <a:ea typeface="Calibri"/>
                <a:cs typeface="Calibri"/>
                <a:sym typeface="Calibri"/>
              </a:rPr>
              <a:t>characteristic subepithelial electron dense immune deposits. They look like dome shaped humps (called subepithelial humps). </a:t>
            </a:r>
            <a:r>
              <a:rPr lang="en-US" sz="2400">
                <a:latin typeface="Calibri"/>
                <a:ea typeface="Calibri"/>
                <a:cs typeface="Calibri"/>
                <a:sym typeface="Calibri"/>
              </a:rPr>
              <a:t>The deposits clear up and disappear in a few months</a:t>
            </a:r>
            <a:r>
              <a:rPr lang="en-US">
                <a:latin typeface="Calibri"/>
                <a:ea typeface="Calibri"/>
                <a:cs typeface="Calibri"/>
                <a:sym typeface="Calibri"/>
              </a:rPr>
              <a:t>. </a:t>
            </a:r>
            <a:endParaRPr>
              <a:latin typeface="Calibri"/>
              <a:ea typeface="Calibri"/>
              <a:cs typeface="Calibri"/>
              <a:sym typeface="Calibri"/>
            </a:endParaRPr>
          </a:p>
          <a:p>
            <a:pPr indent="0" lvl="0" marL="114300" rtl="0" algn="l">
              <a:lnSpc>
                <a:spcPct val="90000"/>
              </a:lnSpc>
              <a:spcBef>
                <a:spcPts val="720"/>
              </a:spcBef>
              <a:spcAft>
                <a:spcPts val="0"/>
              </a:spcAft>
              <a:buClr>
                <a:srgbClr val="F07F09"/>
              </a:buClr>
              <a:buSzPts val="2400"/>
              <a:buFont typeface="Noto Sans Symbols"/>
              <a:buNone/>
            </a:pPr>
            <a:r>
              <a:t/>
            </a:r>
            <a:endParaRPr sz="2400">
              <a:latin typeface="Calibri"/>
              <a:ea typeface="Calibri"/>
              <a:cs typeface="Calibri"/>
              <a:sym typeface="Calibri"/>
            </a:endParaRPr>
          </a:p>
        </p:txBody>
      </p:sp>
      <p:sp>
        <p:nvSpPr>
          <p:cNvPr id="423" name="Google Shape;423;p42"/>
          <p:cNvSpPr txBox="1"/>
          <p:nvPr>
            <p:ph type="title"/>
          </p:nvPr>
        </p:nvSpPr>
        <p:spPr>
          <a:xfrm>
            <a:off x="838200" y="365125"/>
            <a:ext cx="4702175" cy="6445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000000"/>
                </a:solidFill>
                <a:latin typeface="Calibri"/>
                <a:ea typeface="Calibri"/>
                <a:cs typeface="Calibri"/>
                <a:sym typeface="Calibri"/>
              </a:rPr>
              <a:t>Post-infectious GN</a:t>
            </a:r>
            <a:endParaRPr/>
          </a:p>
        </p:txBody>
      </p:sp>
      <p:pic>
        <p:nvPicPr>
          <p:cNvPr id="424" name="Google Shape;424;p42"/>
          <p:cNvPicPr preferRelativeResize="0"/>
          <p:nvPr/>
        </p:nvPicPr>
        <p:blipFill rotWithShape="1">
          <a:blip r:embed="rId3">
            <a:alphaModFix/>
          </a:blip>
          <a:srcRect b="0" l="0" r="0" t="0"/>
          <a:stretch/>
        </p:blipFill>
        <p:spPr>
          <a:xfrm>
            <a:off x="136525" y="2944813"/>
            <a:ext cx="3689350" cy="3536950"/>
          </a:xfrm>
          <a:prstGeom prst="rect">
            <a:avLst/>
          </a:prstGeom>
          <a:noFill/>
          <a:ln>
            <a:noFill/>
          </a:ln>
        </p:spPr>
      </p:pic>
      <p:pic>
        <p:nvPicPr>
          <p:cNvPr id="425" name="Google Shape;425;p42"/>
          <p:cNvPicPr preferRelativeResize="0"/>
          <p:nvPr/>
        </p:nvPicPr>
        <p:blipFill rotWithShape="1">
          <a:blip r:embed="rId4">
            <a:alphaModFix/>
          </a:blip>
          <a:srcRect b="0" l="0" r="0" t="0"/>
          <a:stretch/>
        </p:blipFill>
        <p:spPr>
          <a:xfrm>
            <a:off x="3846513" y="3454400"/>
            <a:ext cx="3429000" cy="2703513"/>
          </a:xfrm>
          <a:prstGeom prst="rect">
            <a:avLst/>
          </a:prstGeom>
          <a:noFill/>
          <a:ln>
            <a:noFill/>
          </a:ln>
        </p:spPr>
      </p:pic>
      <p:pic>
        <p:nvPicPr>
          <p:cNvPr id="426" name="Google Shape;426;p42"/>
          <p:cNvPicPr preferRelativeResize="0"/>
          <p:nvPr/>
        </p:nvPicPr>
        <p:blipFill rotWithShape="1">
          <a:blip r:embed="rId5">
            <a:alphaModFix/>
          </a:blip>
          <a:srcRect b="0" l="0" r="0" t="0"/>
          <a:stretch/>
        </p:blipFill>
        <p:spPr>
          <a:xfrm>
            <a:off x="7294563" y="2401888"/>
            <a:ext cx="4897437" cy="4252912"/>
          </a:xfrm>
          <a:prstGeom prst="rect">
            <a:avLst/>
          </a:prstGeom>
          <a:noFill/>
          <a:ln>
            <a:noFill/>
          </a:ln>
        </p:spPr>
      </p:pic>
      <p:sp>
        <p:nvSpPr>
          <p:cNvPr id="427" name="Google Shape;427;p42"/>
          <p:cNvSpPr/>
          <p:nvPr/>
        </p:nvSpPr>
        <p:spPr>
          <a:xfrm>
            <a:off x="7142163" y="6611938"/>
            <a:ext cx="6096000"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Noto Sans Symbols"/>
              <a:buNone/>
            </a:pPr>
            <a:r>
              <a:rPr b="0" i="0" lang="en-US" sz="1000" u="none" cap="none" strike="noStrike">
                <a:solidFill>
                  <a:schemeClr val="dk1"/>
                </a:solidFill>
                <a:latin typeface="Century Gothic"/>
                <a:ea typeface="Century Gothic"/>
                <a:cs typeface="Century Gothic"/>
                <a:sym typeface="Century Gothic"/>
              </a:rPr>
              <a:t>https://basicmedicalkey.com/wp-content/uploads/2016/12/image08134.jpeg</a:t>
            </a:r>
            <a:endParaRP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3"/>
          <p:cNvSpPr txBox="1"/>
          <p:nvPr>
            <p:ph idx="4294967295" type="title"/>
          </p:nvPr>
        </p:nvSpPr>
        <p:spPr>
          <a:xfrm>
            <a:off x="1981200" y="274638"/>
            <a:ext cx="7620000" cy="41116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sz="3200">
                <a:solidFill>
                  <a:srgbClr val="000000"/>
                </a:solidFill>
                <a:latin typeface="Calibri"/>
                <a:ea typeface="Calibri"/>
                <a:cs typeface="Calibri"/>
                <a:sym typeface="Calibri"/>
              </a:rPr>
              <a:t>Post-infectious GN</a:t>
            </a:r>
            <a:r>
              <a:rPr b="1" lang="en-US" sz="3200">
                <a:latin typeface="Calibri"/>
                <a:ea typeface="Calibri"/>
                <a:cs typeface="Calibri"/>
                <a:sym typeface="Calibri"/>
              </a:rPr>
              <a:t>: clinical features</a:t>
            </a:r>
            <a:endParaRPr/>
          </a:p>
        </p:txBody>
      </p:sp>
      <p:sp>
        <p:nvSpPr>
          <p:cNvPr id="433" name="Google Shape;433;p43"/>
          <p:cNvSpPr txBox="1"/>
          <p:nvPr>
            <p:ph idx="4294967295" type="body"/>
          </p:nvPr>
        </p:nvSpPr>
        <p:spPr>
          <a:xfrm>
            <a:off x="985838" y="1066800"/>
            <a:ext cx="10450512" cy="5375275"/>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SzPts val="2400"/>
              <a:buChar char="▪"/>
            </a:pPr>
            <a:r>
              <a:rPr lang="en-US" sz="2400">
                <a:latin typeface="Calibri"/>
                <a:ea typeface="Calibri"/>
                <a:cs typeface="Calibri"/>
                <a:sym typeface="Calibri"/>
              </a:rPr>
              <a:t>The onset of kidney disease is sudden. </a:t>
            </a:r>
            <a:endParaRPr/>
          </a:p>
          <a:p>
            <a:pPr indent="-171450" lvl="0" marL="171450" rtl="0" algn="l">
              <a:lnSpc>
                <a:spcPct val="90000"/>
              </a:lnSpc>
              <a:spcBef>
                <a:spcPts val="720"/>
              </a:spcBef>
              <a:spcAft>
                <a:spcPts val="0"/>
              </a:spcAft>
              <a:buSzPts val="2400"/>
              <a:buChar char="▪"/>
            </a:pPr>
            <a:r>
              <a:rPr lang="en-US" sz="2400">
                <a:latin typeface="Calibri"/>
                <a:ea typeface="Calibri"/>
                <a:cs typeface="Calibri"/>
                <a:sym typeface="Calibri"/>
              </a:rPr>
              <a:t>Present as nephritic syndrome (oliguria, hematuria, hypertension and azotemia).</a:t>
            </a:r>
            <a:endParaRPr/>
          </a:p>
          <a:p>
            <a:pPr indent="-171450" lvl="0" marL="171450" rtl="0" algn="l">
              <a:lnSpc>
                <a:spcPct val="90000"/>
              </a:lnSpc>
              <a:spcBef>
                <a:spcPts val="720"/>
              </a:spcBef>
              <a:spcAft>
                <a:spcPts val="0"/>
              </a:spcAft>
              <a:buSzPts val="2400"/>
              <a:buChar char="▪"/>
            </a:pPr>
            <a:r>
              <a:rPr lang="en-US" sz="2400">
                <a:latin typeface="Calibri"/>
                <a:ea typeface="Calibri"/>
                <a:cs typeface="Calibri"/>
                <a:sym typeface="Calibri"/>
              </a:rPr>
              <a:t>Serum C3 levels are low during the acute phase. </a:t>
            </a:r>
            <a:endParaRPr/>
          </a:p>
          <a:p>
            <a:pPr indent="-171450" lvl="0" marL="171450" rtl="0" algn="l">
              <a:lnSpc>
                <a:spcPct val="90000"/>
              </a:lnSpc>
              <a:spcBef>
                <a:spcPts val="720"/>
              </a:spcBef>
              <a:spcAft>
                <a:spcPts val="0"/>
              </a:spcAft>
              <a:buSzPts val="2400"/>
              <a:buChar char="▪"/>
            </a:pPr>
            <a:r>
              <a:rPr lang="en-US" sz="2400">
                <a:latin typeface="Calibri"/>
                <a:ea typeface="Calibri"/>
                <a:cs typeface="Calibri"/>
                <a:sym typeface="Calibri"/>
              </a:rPr>
              <a:t>Diagnosis depends on serologic evidence of a rise in antibody titers to streptococcal products e.g. ASO titre is positive.</a:t>
            </a:r>
            <a:endParaRPr/>
          </a:p>
          <a:p>
            <a:pPr indent="-171450" lvl="0" marL="171450" rtl="0" algn="l">
              <a:lnSpc>
                <a:spcPct val="90000"/>
              </a:lnSpc>
              <a:spcBef>
                <a:spcPts val="720"/>
              </a:spcBef>
              <a:spcAft>
                <a:spcPts val="0"/>
              </a:spcAft>
              <a:buSzPts val="2400"/>
              <a:buChar char="▪"/>
            </a:pPr>
            <a:r>
              <a:rPr lang="en-US" sz="2400">
                <a:latin typeface="Calibri"/>
                <a:ea typeface="Calibri"/>
                <a:cs typeface="Calibri"/>
                <a:sym typeface="Calibri"/>
              </a:rPr>
              <a:t>This disease resolves in over 90% of patients. Rarely patients (usually adults) develop progressive renal failure. </a:t>
            </a:r>
            <a:endParaRPr/>
          </a:p>
          <a:p>
            <a:pPr indent="-171450" lvl="0" marL="171450" rtl="0" algn="l">
              <a:lnSpc>
                <a:spcPct val="90000"/>
              </a:lnSpc>
              <a:spcBef>
                <a:spcPts val="720"/>
              </a:spcBef>
              <a:spcAft>
                <a:spcPts val="0"/>
              </a:spcAft>
              <a:buSzPts val="2400"/>
              <a:buChar char="▪"/>
            </a:pPr>
            <a:r>
              <a:rPr lang="en-US" sz="2400">
                <a:latin typeface="Calibri"/>
                <a:ea typeface="Calibri"/>
                <a:cs typeface="Calibri"/>
                <a:sym typeface="Calibri"/>
              </a:rPr>
              <a:t>Grossly there is multiple punctate hemorrhagic spots on the kidney surface.</a:t>
            </a:r>
            <a:endParaRPr/>
          </a:p>
          <a:p>
            <a:pPr indent="-57150" lvl="0" marL="171450" rtl="0" algn="l">
              <a:lnSpc>
                <a:spcPct val="90000"/>
              </a:lnSpc>
              <a:spcBef>
                <a:spcPts val="540"/>
              </a:spcBef>
              <a:spcAft>
                <a:spcPts val="0"/>
              </a:spcAft>
              <a:buSzPts val="1800"/>
              <a:buNone/>
            </a:pPr>
            <a:r>
              <a:t/>
            </a:r>
            <a:endParaRPr sz="1800"/>
          </a:p>
          <a:p>
            <a:pPr indent="-44450" lvl="0" marL="171450" rtl="0" algn="l">
              <a:lnSpc>
                <a:spcPct val="90000"/>
              </a:lnSpc>
              <a:spcBef>
                <a:spcPts val="600"/>
              </a:spcBef>
              <a:spcAft>
                <a:spcPts val="0"/>
              </a:spcAft>
              <a:buSzPts val="2000"/>
              <a:buNone/>
            </a:pPr>
            <a:r>
              <a:t/>
            </a:r>
            <a:endParaRPr sz="2000"/>
          </a:p>
          <a:p>
            <a:pPr indent="-44450" lvl="0" marL="171450" rtl="0" algn="l">
              <a:lnSpc>
                <a:spcPct val="90000"/>
              </a:lnSpc>
              <a:spcBef>
                <a:spcPts val="600"/>
              </a:spcBef>
              <a:spcAft>
                <a:spcPts val="0"/>
              </a:spcAft>
              <a:buSzPts val="2000"/>
              <a:buNone/>
            </a:pPr>
            <a:r>
              <a:t/>
            </a:r>
            <a:endParaRPr sz="2000"/>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44"/>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t/>
            </a:r>
            <a:endParaRPr/>
          </a:p>
        </p:txBody>
      </p:sp>
      <p:sp>
        <p:nvSpPr>
          <p:cNvPr id="439" name="Google Shape;439;p44"/>
          <p:cNvSpPr txBox="1"/>
          <p:nvPr>
            <p:ph type="title"/>
          </p:nvPr>
        </p:nvSpPr>
        <p:spPr>
          <a:xfrm>
            <a:off x="831851" y="1709738"/>
            <a:ext cx="10515600" cy="2862262"/>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sz="4000">
                <a:latin typeface="Calibri"/>
                <a:ea typeface="Calibri"/>
                <a:cs typeface="Calibri"/>
                <a:sym typeface="Calibri"/>
              </a:rPr>
              <a:t>LUPUS NEPHROPATHY/ NEPHRITIS (LN)</a:t>
            </a:r>
            <a:endParaRPr sz="4000"/>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5"/>
          <p:cNvSpPr txBox="1"/>
          <p:nvPr>
            <p:ph type="title"/>
          </p:nvPr>
        </p:nvSpPr>
        <p:spPr>
          <a:xfrm>
            <a:off x="838200" y="365125"/>
            <a:ext cx="10515600" cy="52228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sz="2400">
                <a:latin typeface="Calibri"/>
                <a:ea typeface="Calibri"/>
                <a:cs typeface="Calibri"/>
                <a:sym typeface="Calibri"/>
              </a:rPr>
              <a:t>LUPUS NEPHROPATHY/ NEPHRITIS (LN)</a:t>
            </a:r>
            <a:endParaRPr/>
          </a:p>
        </p:txBody>
      </p:sp>
      <p:sp>
        <p:nvSpPr>
          <p:cNvPr id="445" name="Google Shape;445;p45"/>
          <p:cNvSpPr txBox="1"/>
          <p:nvPr>
            <p:ph idx="1" type="body"/>
          </p:nvPr>
        </p:nvSpPr>
        <p:spPr>
          <a:xfrm>
            <a:off x="838200" y="1036638"/>
            <a:ext cx="11049000" cy="5643562"/>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SzPts val="2400"/>
              <a:buChar char="▪"/>
            </a:pPr>
            <a:r>
              <a:rPr lang="en-US" sz="2400">
                <a:latin typeface="Calibri"/>
                <a:ea typeface="Calibri"/>
                <a:cs typeface="Calibri"/>
                <a:sym typeface="Calibri"/>
              </a:rPr>
              <a:t>LN is seen in patients with the autoimmune disease </a:t>
            </a:r>
            <a:r>
              <a:rPr b="1" lang="en-US" sz="2400">
                <a:latin typeface="Calibri"/>
                <a:ea typeface="Calibri"/>
                <a:cs typeface="Calibri"/>
                <a:sym typeface="Calibri"/>
              </a:rPr>
              <a:t>called systemic lupus erythematosus (SLE). </a:t>
            </a:r>
            <a:endParaRPr/>
          </a:p>
          <a:p>
            <a:pPr indent="-171450" lvl="0" marL="171450" rtl="0" algn="l">
              <a:lnSpc>
                <a:spcPct val="90000"/>
              </a:lnSpc>
              <a:spcBef>
                <a:spcPts val="720"/>
              </a:spcBef>
              <a:spcAft>
                <a:spcPts val="0"/>
              </a:spcAft>
              <a:buSzPts val="2400"/>
              <a:buChar char="▪"/>
            </a:pPr>
            <a:r>
              <a:rPr lang="en-US" sz="2400">
                <a:latin typeface="Calibri"/>
                <a:ea typeface="Calibri"/>
                <a:cs typeface="Calibri"/>
                <a:sym typeface="Calibri"/>
              </a:rPr>
              <a:t>When SLE patients have associated renal disease its is called as lupus nephritis (LN).</a:t>
            </a:r>
            <a:endParaRPr/>
          </a:p>
          <a:p>
            <a:pPr indent="-171450" lvl="0" marL="171450" rtl="0" algn="l">
              <a:lnSpc>
                <a:spcPct val="90000"/>
              </a:lnSpc>
              <a:spcBef>
                <a:spcPts val="720"/>
              </a:spcBef>
              <a:spcAft>
                <a:spcPts val="0"/>
              </a:spcAft>
              <a:buSzPts val="2400"/>
              <a:buChar char="▪"/>
            </a:pPr>
            <a:r>
              <a:rPr lang="en-US" sz="2400">
                <a:latin typeface="Calibri"/>
                <a:ea typeface="Calibri"/>
                <a:cs typeface="Calibri"/>
                <a:sym typeface="Calibri"/>
              </a:rPr>
              <a:t>These patients classically have high levels of </a:t>
            </a:r>
            <a:r>
              <a:rPr b="1" lang="en-US" sz="2400">
                <a:latin typeface="Calibri"/>
                <a:ea typeface="Calibri"/>
                <a:cs typeface="Calibri"/>
                <a:sym typeface="Calibri"/>
              </a:rPr>
              <a:t>Antinuclear antibodies (ANA) </a:t>
            </a:r>
            <a:r>
              <a:rPr lang="en-US" sz="2400">
                <a:latin typeface="Calibri"/>
                <a:ea typeface="Calibri"/>
                <a:cs typeface="Calibri"/>
                <a:sym typeface="Calibri"/>
              </a:rPr>
              <a:t>and double stranded </a:t>
            </a:r>
            <a:r>
              <a:rPr b="1" lang="en-US" sz="2400">
                <a:latin typeface="Calibri"/>
                <a:ea typeface="Calibri"/>
                <a:cs typeface="Calibri"/>
                <a:sym typeface="Calibri"/>
              </a:rPr>
              <a:t>DNA (dsDNA) </a:t>
            </a:r>
            <a:endParaRPr/>
          </a:p>
          <a:p>
            <a:pPr indent="-171450" lvl="0" marL="171450" rtl="0" algn="l">
              <a:lnSpc>
                <a:spcPct val="90000"/>
              </a:lnSpc>
              <a:spcBef>
                <a:spcPts val="720"/>
              </a:spcBef>
              <a:spcAft>
                <a:spcPts val="0"/>
              </a:spcAft>
              <a:buSzPts val="2400"/>
              <a:buChar char="▪"/>
            </a:pPr>
            <a:r>
              <a:rPr lang="en-US" sz="2400">
                <a:latin typeface="Calibri"/>
                <a:ea typeface="Calibri"/>
                <a:cs typeface="Calibri"/>
                <a:sym typeface="Calibri"/>
              </a:rPr>
              <a:t>It can present as </a:t>
            </a:r>
            <a:r>
              <a:rPr b="1" lang="en-US" sz="2400">
                <a:latin typeface="Calibri"/>
                <a:ea typeface="Calibri"/>
                <a:cs typeface="Calibri"/>
                <a:sym typeface="Calibri"/>
              </a:rPr>
              <a:t>nephrotic or nephritic syndrome.</a:t>
            </a:r>
            <a:endParaRPr/>
          </a:p>
          <a:p>
            <a:pPr indent="-171450" lvl="0" marL="171450" rtl="0" algn="l">
              <a:lnSpc>
                <a:spcPct val="90000"/>
              </a:lnSpc>
              <a:spcBef>
                <a:spcPts val="720"/>
              </a:spcBef>
              <a:spcAft>
                <a:spcPts val="0"/>
              </a:spcAft>
              <a:buSzPts val="2400"/>
              <a:buChar char="▪"/>
            </a:pPr>
            <a:r>
              <a:rPr b="1" lang="en-US" sz="2400">
                <a:latin typeface="Calibri"/>
                <a:ea typeface="Calibri"/>
                <a:cs typeface="Calibri"/>
                <a:sym typeface="Calibri"/>
              </a:rPr>
              <a:t>LN is an immune complex mediated disease </a:t>
            </a:r>
            <a:r>
              <a:rPr lang="en-US" sz="2400">
                <a:latin typeface="Calibri"/>
                <a:ea typeface="Calibri"/>
                <a:cs typeface="Calibri"/>
                <a:sym typeface="Calibri"/>
              </a:rPr>
              <a:t>in which there is the deposition of antigen antibody complexes in the glomeruli. The deposits trigger an inflammatory response which in turn triggers the proliferation of the epithelial, endothelial and mesangial cells of the glomeruli. It can even lead to glomerular necrosis.</a:t>
            </a:r>
            <a:endParaRPr/>
          </a:p>
          <a:p>
            <a:pPr indent="-171450" lvl="0" marL="171450" rtl="0" algn="l">
              <a:lnSpc>
                <a:spcPct val="90000"/>
              </a:lnSpc>
              <a:spcBef>
                <a:spcPts val="720"/>
              </a:spcBef>
              <a:spcAft>
                <a:spcPts val="0"/>
              </a:spcAft>
              <a:buSzPts val="2400"/>
              <a:buChar char="▪"/>
            </a:pPr>
            <a:r>
              <a:rPr lang="en-US" sz="2400">
                <a:latin typeface="Calibri"/>
                <a:ea typeface="Calibri"/>
                <a:cs typeface="Calibri"/>
                <a:sym typeface="Calibri"/>
              </a:rPr>
              <a:t>LN can be active or chronic or a combination of both.</a:t>
            </a:r>
            <a:endParaRPr/>
          </a:p>
          <a:p>
            <a:pPr indent="-171450" lvl="0" marL="171450" rtl="0" algn="l">
              <a:lnSpc>
                <a:spcPct val="90000"/>
              </a:lnSpc>
              <a:spcBef>
                <a:spcPts val="720"/>
              </a:spcBef>
              <a:spcAft>
                <a:spcPts val="0"/>
              </a:spcAft>
              <a:buSzPts val="2400"/>
              <a:buChar char="▪"/>
            </a:pPr>
            <a:r>
              <a:rPr lang="en-US" sz="2400">
                <a:latin typeface="Calibri"/>
                <a:ea typeface="Calibri"/>
                <a:cs typeface="Calibri"/>
                <a:sym typeface="Calibri"/>
              </a:rPr>
              <a:t>The LN lesions have been classified into 6 classes or groups by the International Society of Nephrology/Renal Pathology Society (ISN/RPS). This classification helps give information regarding the activity, chronicity and the prognosis of the disease. </a:t>
            </a:r>
            <a:endParaRPr/>
          </a:p>
          <a:p>
            <a:pPr indent="-38100" lvl="0" marL="171450" rtl="0" algn="l">
              <a:lnSpc>
                <a:spcPct val="90000"/>
              </a:lnSpc>
              <a:spcBef>
                <a:spcPts val="630"/>
              </a:spcBef>
              <a:spcAft>
                <a:spcPts val="0"/>
              </a:spcAft>
              <a:buSzPts val="2100"/>
              <a:buNone/>
            </a:pPr>
            <a:r>
              <a:t/>
            </a:r>
            <a:endParaRPr>
              <a:latin typeface="Calibri"/>
              <a:ea typeface="Calibri"/>
              <a:cs typeface="Calibri"/>
              <a:sym typeface="Calibri"/>
            </a:endParaRP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46"/>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t/>
            </a:r>
            <a:endParaRPr/>
          </a:p>
        </p:txBody>
      </p:sp>
      <p:sp>
        <p:nvSpPr>
          <p:cNvPr id="451" name="Google Shape;451;p46"/>
          <p:cNvSpPr txBox="1"/>
          <p:nvPr>
            <p:ph type="title"/>
          </p:nvPr>
        </p:nvSpPr>
        <p:spPr>
          <a:xfrm>
            <a:off x="831851" y="1709738"/>
            <a:ext cx="10515600" cy="2862262"/>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a:solidFill>
                  <a:srgbClr val="FF0000"/>
                </a:solidFill>
              </a:rPr>
              <a:t>HEMATURIA</a:t>
            </a:r>
            <a:endParaRP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47"/>
          <p:cNvSpPr txBox="1"/>
          <p:nvPr>
            <p:ph idx="1" type="body"/>
          </p:nvPr>
        </p:nvSpPr>
        <p:spPr>
          <a:xfrm>
            <a:off x="838200" y="1825625"/>
            <a:ext cx="11191875" cy="4351338"/>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SzPts val="2100"/>
              <a:buChar char="▪"/>
            </a:pPr>
            <a:r>
              <a:rPr lang="en-US">
                <a:latin typeface="Calibri"/>
                <a:ea typeface="Calibri"/>
                <a:cs typeface="Calibri"/>
                <a:sym typeface="Calibri"/>
              </a:rPr>
              <a:t>IgA nephropathy (IgAN) is one of the most common type of primary glomerulonephritis that presents as hematuria</a:t>
            </a:r>
            <a:endParaRPr/>
          </a:p>
          <a:p>
            <a:pPr indent="-171450" lvl="0" marL="171450" rtl="0" algn="l">
              <a:lnSpc>
                <a:spcPct val="90000"/>
              </a:lnSpc>
              <a:spcBef>
                <a:spcPts val="630"/>
              </a:spcBef>
              <a:spcAft>
                <a:spcPts val="0"/>
              </a:spcAft>
              <a:buSzPts val="2100"/>
              <a:buChar char="▪"/>
            </a:pPr>
            <a:r>
              <a:rPr lang="en-US">
                <a:latin typeface="Calibri"/>
                <a:ea typeface="Calibri"/>
                <a:cs typeface="Calibri"/>
                <a:sym typeface="Calibri"/>
              </a:rPr>
              <a:t>IgAN is characterized by the deposition of IgA immunoglobulin in the mesangium/ paramesangium of glomeruli. </a:t>
            </a:r>
            <a:endParaRPr/>
          </a:p>
          <a:p>
            <a:pPr indent="-171450" lvl="0" marL="171450" rtl="0" algn="l">
              <a:lnSpc>
                <a:spcPct val="90000"/>
              </a:lnSpc>
              <a:spcBef>
                <a:spcPts val="630"/>
              </a:spcBef>
              <a:spcAft>
                <a:spcPts val="0"/>
              </a:spcAft>
              <a:buSzPts val="2100"/>
              <a:buChar char="▪"/>
            </a:pPr>
            <a:r>
              <a:rPr lang="en-US">
                <a:latin typeface="Calibri"/>
                <a:ea typeface="Calibri"/>
                <a:cs typeface="Calibri"/>
                <a:sym typeface="Calibri"/>
              </a:rPr>
              <a:t>It usually present as hematuria only and sometimes as nephritic syndrome.</a:t>
            </a:r>
            <a:endParaRPr/>
          </a:p>
          <a:p>
            <a:pPr indent="-171450" lvl="0" marL="171450" rtl="0" algn="l">
              <a:lnSpc>
                <a:spcPct val="90000"/>
              </a:lnSpc>
              <a:spcBef>
                <a:spcPts val="630"/>
              </a:spcBef>
              <a:spcAft>
                <a:spcPts val="0"/>
              </a:spcAft>
              <a:buSzPts val="2100"/>
              <a:buChar char="▪"/>
            </a:pPr>
            <a:r>
              <a:rPr lang="en-US">
                <a:latin typeface="Calibri"/>
                <a:ea typeface="Calibri"/>
                <a:cs typeface="Calibri"/>
                <a:sym typeface="Calibri"/>
              </a:rPr>
              <a:t>When it occurs in combination with vasculitis (leukocytoclastic vasculitis) and multiorgan involvement then is referred to as Henoch-Schonlein purpura.</a:t>
            </a:r>
            <a:endParaRPr/>
          </a:p>
          <a:p>
            <a:pPr indent="0" lvl="0" marL="0" rtl="0" algn="l">
              <a:lnSpc>
                <a:spcPct val="90000"/>
              </a:lnSpc>
              <a:spcBef>
                <a:spcPts val="630"/>
              </a:spcBef>
              <a:spcAft>
                <a:spcPts val="0"/>
              </a:spcAft>
              <a:buSzPts val="2100"/>
              <a:buFont typeface="Noto Sans Symbols"/>
              <a:buNone/>
            </a:pPr>
            <a:r>
              <a:t/>
            </a:r>
            <a:endParaRPr/>
          </a:p>
          <a:p>
            <a:pPr indent="-38100" lvl="0" marL="171450" rtl="0" algn="l">
              <a:lnSpc>
                <a:spcPct val="90000"/>
              </a:lnSpc>
              <a:spcBef>
                <a:spcPts val="630"/>
              </a:spcBef>
              <a:spcAft>
                <a:spcPts val="0"/>
              </a:spcAft>
              <a:buSzPts val="2100"/>
              <a:buNone/>
            </a:pPr>
            <a:r>
              <a:t/>
            </a:r>
            <a:endParaRPr/>
          </a:p>
        </p:txBody>
      </p:sp>
      <p:sp>
        <p:nvSpPr>
          <p:cNvPr id="457" name="Google Shape;457;p47"/>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Hematuria</a:t>
            </a:r>
            <a:endParaRP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8"/>
          <p:cNvSpPr txBox="1"/>
          <p:nvPr>
            <p:ph type="title"/>
          </p:nvPr>
        </p:nvSpPr>
        <p:spPr>
          <a:xfrm>
            <a:off x="1524000" y="0"/>
            <a:ext cx="437515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sz="2000">
                <a:latin typeface="Calibri"/>
                <a:ea typeface="Calibri"/>
                <a:cs typeface="Calibri"/>
                <a:sym typeface="Calibri"/>
              </a:rPr>
              <a:t>IgA Nephropathy/Bergers disease</a:t>
            </a:r>
            <a:endParaRPr/>
          </a:p>
        </p:txBody>
      </p:sp>
      <p:sp>
        <p:nvSpPr>
          <p:cNvPr id="463" name="Google Shape;463;p48"/>
          <p:cNvSpPr txBox="1"/>
          <p:nvPr>
            <p:ph idx="2" type="body"/>
          </p:nvPr>
        </p:nvSpPr>
        <p:spPr>
          <a:xfrm>
            <a:off x="944563" y="763588"/>
            <a:ext cx="10658475" cy="1908175"/>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SzPts val="2400"/>
              <a:buChar char="▪"/>
            </a:pPr>
            <a:r>
              <a:rPr b="1" lang="en-US" sz="2400">
                <a:latin typeface="Calibri"/>
                <a:ea typeface="Calibri"/>
                <a:cs typeface="Calibri"/>
                <a:sym typeface="Calibri"/>
              </a:rPr>
              <a:t>LM</a:t>
            </a:r>
            <a:r>
              <a:rPr lang="en-US" sz="2400">
                <a:latin typeface="Calibri"/>
                <a:ea typeface="Calibri"/>
                <a:cs typeface="Calibri"/>
                <a:sym typeface="Calibri"/>
              </a:rPr>
              <a:t>: is very variable (may or may not show 🡪 mesangial hypercellularity, endocapillary hypercellularity, glomerular sclerosis, tubulo-interstitial scarring).</a:t>
            </a:r>
            <a:endParaRPr/>
          </a:p>
          <a:p>
            <a:pPr indent="-171450" lvl="0" marL="171450" rtl="0" algn="l">
              <a:lnSpc>
                <a:spcPct val="90000"/>
              </a:lnSpc>
              <a:spcBef>
                <a:spcPts val="720"/>
              </a:spcBef>
              <a:spcAft>
                <a:spcPts val="0"/>
              </a:spcAft>
              <a:buSzPts val="2400"/>
              <a:buChar char="▪"/>
            </a:pPr>
            <a:r>
              <a:rPr b="1" lang="en-US" sz="2400">
                <a:latin typeface="Calibri"/>
                <a:ea typeface="Calibri"/>
                <a:cs typeface="Calibri"/>
                <a:sym typeface="Calibri"/>
              </a:rPr>
              <a:t>IF</a:t>
            </a:r>
            <a:r>
              <a:rPr lang="en-US" sz="2400">
                <a:latin typeface="Calibri"/>
                <a:ea typeface="Calibri"/>
                <a:cs typeface="Calibri"/>
                <a:sym typeface="Calibri"/>
              </a:rPr>
              <a:t>: dominant IgA stain positivity in the mesangium.</a:t>
            </a:r>
            <a:endParaRPr/>
          </a:p>
          <a:p>
            <a:pPr indent="-171450" lvl="0" marL="171450" rtl="0" algn="l">
              <a:lnSpc>
                <a:spcPct val="90000"/>
              </a:lnSpc>
              <a:spcBef>
                <a:spcPts val="720"/>
              </a:spcBef>
              <a:spcAft>
                <a:spcPts val="0"/>
              </a:spcAft>
              <a:buSzPts val="2400"/>
              <a:buChar char="▪"/>
            </a:pPr>
            <a:r>
              <a:rPr b="1" lang="en-US" sz="2400">
                <a:latin typeface="Calibri"/>
                <a:ea typeface="Calibri"/>
                <a:cs typeface="Calibri"/>
                <a:sym typeface="Calibri"/>
              </a:rPr>
              <a:t>EM</a:t>
            </a:r>
            <a:r>
              <a:rPr lang="en-US" sz="2400">
                <a:latin typeface="Calibri"/>
                <a:ea typeface="Calibri"/>
                <a:cs typeface="Calibri"/>
                <a:sym typeface="Calibri"/>
              </a:rPr>
              <a:t>: immune complex deposits positive in the mesangium and paramesangial area.</a:t>
            </a:r>
            <a:endParaRPr/>
          </a:p>
        </p:txBody>
      </p:sp>
      <p:pic>
        <p:nvPicPr>
          <p:cNvPr id="464" name="Google Shape;464;p48"/>
          <p:cNvPicPr preferRelativeResize="0"/>
          <p:nvPr/>
        </p:nvPicPr>
        <p:blipFill rotWithShape="1">
          <a:blip r:embed="rId3">
            <a:alphaModFix/>
          </a:blip>
          <a:srcRect b="0" l="0" r="0" t="0"/>
          <a:stretch/>
        </p:blipFill>
        <p:spPr>
          <a:xfrm>
            <a:off x="0" y="3262313"/>
            <a:ext cx="4792663" cy="3138487"/>
          </a:xfrm>
          <a:prstGeom prst="rect">
            <a:avLst/>
          </a:prstGeom>
          <a:noFill/>
          <a:ln>
            <a:noFill/>
          </a:ln>
        </p:spPr>
      </p:pic>
      <p:sp>
        <p:nvSpPr>
          <p:cNvPr id="465" name="Google Shape;465;p48"/>
          <p:cNvSpPr/>
          <p:nvPr/>
        </p:nvSpPr>
        <p:spPr>
          <a:xfrm>
            <a:off x="196850" y="6488113"/>
            <a:ext cx="3455988"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Noto Sans Symbols"/>
              <a:buNone/>
            </a:pPr>
            <a:r>
              <a:rPr b="0" i="0" lang="en-US" sz="1000" u="none" cap="none" strike="noStrike">
                <a:solidFill>
                  <a:schemeClr val="dk1"/>
                </a:solidFill>
                <a:latin typeface="Century Gothic"/>
                <a:ea typeface="Century Gothic"/>
                <a:cs typeface="Century Gothic"/>
                <a:sym typeface="Century Gothic"/>
              </a:rPr>
              <a:t>https://webpath.med.utah.edu/jpeg2/RENAL096.jpg</a:t>
            </a:r>
            <a:endParaRPr/>
          </a:p>
        </p:txBody>
      </p:sp>
      <p:pic>
        <p:nvPicPr>
          <p:cNvPr id="466" name="Google Shape;466;p48"/>
          <p:cNvPicPr preferRelativeResize="0"/>
          <p:nvPr/>
        </p:nvPicPr>
        <p:blipFill rotWithShape="1">
          <a:blip r:embed="rId4">
            <a:alphaModFix/>
          </a:blip>
          <a:srcRect b="0" l="0" r="0" t="0"/>
          <a:stretch/>
        </p:blipFill>
        <p:spPr>
          <a:xfrm>
            <a:off x="4792663" y="3201988"/>
            <a:ext cx="7404100" cy="3286125"/>
          </a:xfrm>
          <a:prstGeom prst="rect">
            <a:avLst/>
          </a:prstGeom>
          <a:noFill/>
          <a:ln>
            <a:noFill/>
          </a:ln>
        </p:spPr>
      </p:pic>
      <p:sp>
        <p:nvSpPr>
          <p:cNvPr id="467" name="Google Shape;467;p48"/>
          <p:cNvSpPr/>
          <p:nvPr/>
        </p:nvSpPr>
        <p:spPr>
          <a:xfrm>
            <a:off x="6035675" y="6473825"/>
            <a:ext cx="6096000" cy="260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Noto Sans Symbols"/>
              <a:buNone/>
            </a:pPr>
            <a:r>
              <a:rPr b="0" i="0" lang="en-US" sz="1100" u="none" cap="none" strike="noStrike">
                <a:solidFill>
                  <a:schemeClr val="dk1"/>
                </a:solidFill>
                <a:latin typeface="Century Gothic"/>
                <a:ea typeface="Century Gothic"/>
                <a:cs typeface="Century Gothic"/>
                <a:sym typeface="Century Gothic"/>
              </a:rPr>
              <a:t>https://abdominalkey.com/wp-content/uploads/2016/06/C12-FF21-3.gif</a:t>
            </a:r>
            <a:endParaRP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9"/>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t/>
            </a:r>
            <a:endParaRPr/>
          </a:p>
        </p:txBody>
      </p:sp>
      <p:sp>
        <p:nvSpPr>
          <p:cNvPr id="473" name="Google Shape;473;p49"/>
          <p:cNvSpPr txBox="1"/>
          <p:nvPr>
            <p:ph type="title"/>
          </p:nvPr>
        </p:nvSpPr>
        <p:spPr>
          <a:xfrm>
            <a:off x="831851" y="1709738"/>
            <a:ext cx="10515600" cy="2862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END</a:t>
            </a:r>
            <a:br>
              <a:rPr lang="en-US"/>
            </a:br>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5"/>
          <p:cNvPicPr preferRelativeResize="0"/>
          <p:nvPr>
            <p:ph idx="2" type="body"/>
          </p:nvPr>
        </p:nvPicPr>
        <p:blipFill rotWithShape="1">
          <a:blip r:embed="rId3">
            <a:alphaModFix/>
          </a:blip>
          <a:srcRect b="0" l="0" r="0" t="9182"/>
          <a:stretch/>
        </p:blipFill>
        <p:spPr>
          <a:xfrm>
            <a:off x="3921125" y="1944688"/>
            <a:ext cx="3409950" cy="3849687"/>
          </a:xfrm>
          <a:prstGeom prst="rect">
            <a:avLst/>
          </a:prstGeom>
          <a:noFill/>
          <a:ln cap="flat" cmpd="sng" w="22225">
            <a:solidFill>
              <a:schemeClr val="dk1"/>
            </a:solidFill>
            <a:prstDash val="solid"/>
            <a:miter lim="800000"/>
            <a:headEnd len="sm" w="sm" type="none"/>
            <a:tailEnd len="sm" w="sm" type="none"/>
          </a:ln>
        </p:spPr>
      </p:pic>
      <p:sp>
        <p:nvSpPr>
          <p:cNvPr id="127" name="Google Shape;127;p5"/>
          <p:cNvSpPr txBox="1"/>
          <p:nvPr>
            <p:ph idx="1" type="body"/>
          </p:nvPr>
        </p:nvSpPr>
        <p:spPr>
          <a:xfrm>
            <a:off x="3994150" y="6070600"/>
            <a:ext cx="3689350" cy="679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050"/>
              <a:buFont typeface="Noto Sans Symbols"/>
              <a:buNone/>
            </a:pPr>
            <a:r>
              <a:rPr lang="en-US" sz="1050"/>
              <a:t>https://www.niddk.nih.gov/research-funding/at-niddk/labs-branches/kidney-diseases-branch/kidney-disease-section/glomerular-disease-primer/normal-kidney</a:t>
            </a:r>
            <a:endParaRPr/>
          </a:p>
        </p:txBody>
      </p:sp>
      <p:pic>
        <p:nvPicPr>
          <p:cNvPr id="128" name="Google Shape;128;p5"/>
          <p:cNvPicPr preferRelativeResize="0"/>
          <p:nvPr/>
        </p:nvPicPr>
        <p:blipFill rotWithShape="1">
          <a:blip r:embed="rId4">
            <a:alphaModFix/>
          </a:blip>
          <a:srcRect b="0" l="0" r="0" t="0"/>
          <a:stretch/>
        </p:blipFill>
        <p:spPr>
          <a:xfrm>
            <a:off x="0" y="365125"/>
            <a:ext cx="3848100" cy="4052888"/>
          </a:xfrm>
          <a:prstGeom prst="rect">
            <a:avLst/>
          </a:prstGeom>
          <a:noFill/>
          <a:ln>
            <a:noFill/>
          </a:ln>
        </p:spPr>
      </p:pic>
      <p:pic>
        <p:nvPicPr>
          <p:cNvPr id="129" name="Google Shape;129;p5"/>
          <p:cNvPicPr preferRelativeResize="0"/>
          <p:nvPr/>
        </p:nvPicPr>
        <p:blipFill rotWithShape="1">
          <a:blip r:embed="rId5">
            <a:alphaModFix/>
          </a:blip>
          <a:srcRect b="0" l="0" r="0" t="0"/>
          <a:stretch/>
        </p:blipFill>
        <p:spPr>
          <a:xfrm>
            <a:off x="7404100" y="3432175"/>
            <a:ext cx="4919663" cy="3425825"/>
          </a:xfrm>
          <a:prstGeom prst="rect">
            <a:avLst/>
          </a:prstGeom>
          <a:noFill/>
          <a:ln>
            <a:noFill/>
          </a:ln>
        </p:spPr>
      </p:pic>
      <p:sp>
        <p:nvSpPr>
          <p:cNvPr id="130" name="Google Shape;130;p5"/>
          <p:cNvSpPr txBox="1"/>
          <p:nvPr>
            <p:ph type="title"/>
          </p:nvPr>
        </p:nvSpPr>
        <p:spPr>
          <a:xfrm>
            <a:off x="5559425" y="365125"/>
            <a:ext cx="5794375" cy="59531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b="1" lang="en-US" sz="2800">
                <a:latin typeface="Century Gothic"/>
                <a:ea typeface="Century Gothic"/>
                <a:cs typeface="Century Gothic"/>
                <a:sym typeface="Century Gothic"/>
              </a:rPr>
              <a:t>Glomerulus n Transmission EM</a:t>
            </a:r>
            <a:endParaRPr/>
          </a:p>
        </p:txBody>
      </p:sp>
      <p:pic>
        <p:nvPicPr>
          <p:cNvPr id="131" name="Google Shape;131;p5"/>
          <p:cNvPicPr preferRelativeResize="0"/>
          <p:nvPr/>
        </p:nvPicPr>
        <p:blipFill rotWithShape="1">
          <a:blip r:embed="rId6">
            <a:alphaModFix/>
          </a:blip>
          <a:srcRect b="0" l="0" r="0" t="0"/>
          <a:stretch/>
        </p:blipFill>
        <p:spPr>
          <a:xfrm>
            <a:off x="8058150" y="990600"/>
            <a:ext cx="3409950" cy="2120900"/>
          </a:xfrm>
          <a:prstGeom prst="rect">
            <a:avLst/>
          </a:prstGeom>
          <a:noFill/>
          <a:ln cap="flat" cmpd="sng" w="28575">
            <a:solidFill>
              <a:srgbClr val="00B050"/>
            </a:solidFill>
            <a:prstDash val="solid"/>
            <a:miter lim="800000"/>
            <a:headEnd len="sm" w="sm" type="none"/>
            <a:tailEnd len="sm" w="sm" type="none"/>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6"/>
          <p:cNvSpPr txBox="1"/>
          <p:nvPr>
            <p:ph type="title"/>
          </p:nvPr>
        </p:nvSpPr>
        <p:spPr>
          <a:xfrm>
            <a:off x="6096000" y="274638"/>
            <a:ext cx="3505200"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Kidney histology</a:t>
            </a:r>
            <a:endParaRPr/>
          </a:p>
        </p:txBody>
      </p:sp>
      <p:pic>
        <p:nvPicPr>
          <p:cNvPr id="137" name="Google Shape;137;p6"/>
          <p:cNvPicPr preferRelativeResize="0"/>
          <p:nvPr/>
        </p:nvPicPr>
        <p:blipFill rotWithShape="1">
          <a:blip r:embed="rId3">
            <a:alphaModFix/>
          </a:blip>
          <a:srcRect b="0" l="0" r="0" t="0"/>
          <a:stretch/>
        </p:blipFill>
        <p:spPr>
          <a:xfrm>
            <a:off x="-65088" y="17463"/>
            <a:ext cx="6161088" cy="4214812"/>
          </a:xfrm>
          <a:prstGeom prst="rect">
            <a:avLst/>
          </a:prstGeom>
          <a:noFill/>
          <a:ln>
            <a:noFill/>
          </a:ln>
        </p:spPr>
      </p:pic>
      <p:pic>
        <p:nvPicPr>
          <p:cNvPr id="138" name="Google Shape;138;p6"/>
          <p:cNvPicPr preferRelativeResize="0"/>
          <p:nvPr/>
        </p:nvPicPr>
        <p:blipFill rotWithShape="1">
          <a:blip r:embed="rId4">
            <a:alphaModFix/>
          </a:blip>
          <a:srcRect b="0" l="0" r="0" t="0"/>
          <a:stretch/>
        </p:blipFill>
        <p:spPr>
          <a:xfrm>
            <a:off x="6307138" y="1674813"/>
            <a:ext cx="5562600" cy="5286375"/>
          </a:xfrm>
          <a:prstGeom prst="rect">
            <a:avLst/>
          </a:prstGeom>
          <a:noFill/>
          <a:ln>
            <a:noFill/>
          </a:ln>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7"/>
          <p:cNvSpPr txBox="1"/>
          <p:nvPr>
            <p:ph type="title"/>
          </p:nvPr>
        </p:nvSpPr>
        <p:spPr>
          <a:xfrm>
            <a:off x="600075" y="119063"/>
            <a:ext cx="3781425" cy="79533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dk1"/>
                </a:solidFill>
              </a:rPr>
              <a:t>Kidney biopsy</a:t>
            </a:r>
            <a:endParaRPr/>
          </a:p>
        </p:txBody>
      </p:sp>
      <p:pic>
        <p:nvPicPr>
          <p:cNvPr id="144" name="Google Shape;144;p7"/>
          <p:cNvPicPr preferRelativeResize="0"/>
          <p:nvPr/>
        </p:nvPicPr>
        <p:blipFill rotWithShape="1">
          <a:blip r:embed="rId3">
            <a:alphaModFix/>
          </a:blip>
          <a:srcRect b="0" l="0" r="0" t="0"/>
          <a:stretch/>
        </p:blipFill>
        <p:spPr>
          <a:xfrm>
            <a:off x="490538" y="1917700"/>
            <a:ext cx="2949575" cy="2700338"/>
          </a:xfrm>
          <a:prstGeom prst="rect">
            <a:avLst/>
          </a:prstGeom>
          <a:noFill/>
          <a:ln>
            <a:noFill/>
          </a:ln>
        </p:spPr>
      </p:pic>
      <p:pic>
        <p:nvPicPr>
          <p:cNvPr id="145" name="Google Shape;145;p7"/>
          <p:cNvPicPr preferRelativeResize="0"/>
          <p:nvPr/>
        </p:nvPicPr>
        <p:blipFill rotWithShape="1">
          <a:blip r:embed="rId4">
            <a:alphaModFix/>
          </a:blip>
          <a:srcRect b="0" l="0" r="0" t="0"/>
          <a:stretch/>
        </p:blipFill>
        <p:spPr>
          <a:xfrm>
            <a:off x="3860800" y="1917700"/>
            <a:ext cx="4303713" cy="2587625"/>
          </a:xfrm>
          <a:prstGeom prst="rect">
            <a:avLst/>
          </a:prstGeom>
          <a:noFill/>
          <a:ln>
            <a:noFill/>
          </a:ln>
        </p:spPr>
      </p:pic>
      <p:pic>
        <p:nvPicPr>
          <p:cNvPr id="146" name="Google Shape;146;p7"/>
          <p:cNvPicPr preferRelativeResize="0"/>
          <p:nvPr/>
        </p:nvPicPr>
        <p:blipFill rotWithShape="1">
          <a:blip r:embed="rId5">
            <a:alphaModFix/>
          </a:blip>
          <a:srcRect b="0" l="0" r="0" t="0"/>
          <a:stretch/>
        </p:blipFill>
        <p:spPr>
          <a:xfrm>
            <a:off x="8585200" y="608013"/>
            <a:ext cx="3478213" cy="2617787"/>
          </a:xfrm>
          <a:prstGeom prst="rect">
            <a:avLst/>
          </a:prstGeom>
          <a:noFill/>
          <a:ln>
            <a:noFill/>
          </a:ln>
        </p:spPr>
      </p:pic>
      <p:pic>
        <p:nvPicPr>
          <p:cNvPr id="147" name="Google Shape;147;p7"/>
          <p:cNvPicPr preferRelativeResize="0"/>
          <p:nvPr/>
        </p:nvPicPr>
        <p:blipFill rotWithShape="1">
          <a:blip r:embed="rId6">
            <a:alphaModFix/>
          </a:blip>
          <a:srcRect b="14483" l="40662" r="28654" t="24455"/>
          <a:stretch/>
        </p:blipFill>
        <p:spPr>
          <a:xfrm>
            <a:off x="9464675" y="3448050"/>
            <a:ext cx="1719263" cy="3409950"/>
          </a:xfrm>
          <a:prstGeom prst="rect">
            <a:avLst/>
          </a:prstGeom>
          <a:noFill/>
          <a:ln>
            <a:noFill/>
          </a:ln>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8"/>
          <p:cNvSpPr txBox="1"/>
          <p:nvPr>
            <p:ph idx="2" type="body"/>
          </p:nvPr>
        </p:nvSpPr>
        <p:spPr>
          <a:xfrm>
            <a:off x="690563" y="1017588"/>
            <a:ext cx="8229600" cy="5840412"/>
          </a:xfrm>
          <a:prstGeom prst="rect">
            <a:avLst/>
          </a:prstGeom>
          <a:noFill/>
          <a:ln>
            <a:noFill/>
          </a:ln>
        </p:spPr>
        <p:txBody>
          <a:bodyPr anchorCtr="0" anchor="t" bIns="45700" lIns="91425" spcFirstLastPara="1" rIns="91425" wrap="square" tIns="45700">
            <a:noAutofit/>
          </a:bodyPr>
          <a:lstStyle/>
          <a:p>
            <a:pPr indent="0" lvl="1" marL="319088" rtl="0" algn="l">
              <a:lnSpc>
                <a:spcPct val="90000"/>
              </a:lnSpc>
              <a:spcBef>
                <a:spcPts val="0"/>
              </a:spcBef>
              <a:spcAft>
                <a:spcPts val="0"/>
              </a:spcAft>
              <a:buSzPts val="2000"/>
              <a:buFont typeface="Noto Sans Symbols"/>
              <a:buNone/>
            </a:pPr>
            <a:r>
              <a:rPr b="1" lang="en-US" sz="2000">
                <a:latin typeface="Calibri"/>
                <a:ea typeface="Calibri"/>
                <a:cs typeface="Calibri"/>
                <a:sym typeface="Calibri"/>
              </a:rPr>
              <a:t>The tissue obtained is used to make slides for</a:t>
            </a:r>
            <a:endParaRPr/>
          </a:p>
          <a:p>
            <a:pPr indent="-457200" lvl="1" marL="776288" rtl="0" algn="l">
              <a:lnSpc>
                <a:spcPct val="90000"/>
              </a:lnSpc>
              <a:spcBef>
                <a:spcPts val="600"/>
              </a:spcBef>
              <a:spcAft>
                <a:spcPts val="0"/>
              </a:spcAft>
              <a:buSzPts val="2000"/>
              <a:buFont typeface="Century Gothic"/>
              <a:buAutoNum type="arabicPeriod"/>
            </a:pPr>
            <a:r>
              <a:rPr b="1" lang="en-US" sz="2000">
                <a:latin typeface="Calibri"/>
                <a:ea typeface="Calibri"/>
                <a:cs typeface="Calibri"/>
                <a:sym typeface="Calibri"/>
              </a:rPr>
              <a:t>Light microscopy (LM)</a:t>
            </a:r>
            <a:r>
              <a:rPr lang="en-US" sz="2000">
                <a:latin typeface="Calibri"/>
                <a:ea typeface="Calibri"/>
                <a:cs typeface="Calibri"/>
                <a:sym typeface="Calibri"/>
              </a:rPr>
              <a:t> to study renal histology.</a:t>
            </a:r>
            <a:endParaRPr/>
          </a:p>
          <a:p>
            <a:pPr indent="-457200" lvl="1" marL="776288" rtl="0" algn="l">
              <a:lnSpc>
                <a:spcPct val="90000"/>
              </a:lnSpc>
              <a:spcBef>
                <a:spcPts val="600"/>
              </a:spcBef>
              <a:spcAft>
                <a:spcPts val="0"/>
              </a:spcAft>
              <a:buSzPts val="2000"/>
              <a:buFont typeface="Century Gothic"/>
              <a:buAutoNum type="arabicPeriod"/>
            </a:pPr>
            <a:r>
              <a:rPr b="1" lang="en-US" sz="2000">
                <a:latin typeface="Calibri"/>
                <a:ea typeface="Calibri"/>
                <a:cs typeface="Calibri"/>
                <a:sym typeface="Calibri"/>
              </a:rPr>
              <a:t>Immunofluorescence (IF)</a:t>
            </a:r>
            <a:r>
              <a:rPr lang="en-US" sz="2000">
                <a:latin typeface="Calibri"/>
                <a:ea typeface="Calibri"/>
                <a:cs typeface="Calibri"/>
                <a:sym typeface="Calibri"/>
              </a:rPr>
              <a:t> study is to detect </a:t>
            </a:r>
            <a:endParaRPr/>
          </a:p>
          <a:p>
            <a:pPr indent="-342900" lvl="2" marL="1119188" rtl="0" algn="l">
              <a:lnSpc>
                <a:spcPct val="90000"/>
              </a:lnSpc>
              <a:spcBef>
                <a:spcPts val="450"/>
              </a:spcBef>
              <a:spcAft>
                <a:spcPts val="0"/>
              </a:spcAft>
              <a:buSzPts val="1500"/>
              <a:buFont typeface="Noto Sans Symbols"/>
              <a:buChar char="⮚"/>
            </a:pPr>
            <a:r>
              <a:rPr lang="en-US">
                <a:latin typeface="Calibri"/>
                <a:ea typeface="Calibri"/>
                <a:cs typeface="Calibri"/>
                <a:sym typeface="Calibri"/>
              </a:rPr>
              <a:t>the presence of immunoglobulins (IgA, IgG, IgM) and complements (C3 and C1q) in the glomeruli (in the mesangium or in the glomerular capillary loop wall.</a:t>
            </a:r>
            <a:endParaRPr/>
          </a:p>
          <a:p>
            <a:pPr indent="-457200" lvl="1" marL="776288" rtl="0" algn="l">
              <a:lnSpc>
                <a:spcPct val="90000"/>
              </a:lnSpc>
              <a:spcBef>
                <a:spcPts val="600"/>
              </a:spcBef>
              <a:spcAft>
                <a:spcPts val="0"/>
              </a:spcAft>
              <a:buSzPts val="2000"/>
              <a:buFont typeface="Century Gothic"/>
              <a:buAutoNum type="arabicPeriod"/>
            </a:pPr>
            <a:r>
              <a:rPr b="1" lang="en-US" sz="2000">
                <a:latin typeface="Calibri"/>
                <a:ea typeface="Calibri"/>
                <a:cs typeface="Calibri"/>
                <a:sym typeface="Calibri"/>
              </a:rPr>
              <a:t>Electron microscopy (EM) (ultrastructural)</a:t>
            </a:r>
            <a:r>
              <a:rPr lang="en-US" sz="2000">
                <a:latin typeface="Calibri"/>
                <a:ea typeface="Calibri"/>
                <a:cs typeface="Calibri"/>
                <a:sym typeface="Calibri"/>
              </a:rPr>
              <a:t> study is to detect the presence or absence of </a:t>
            </a:r>
            <a:endParaRPr/>
          </a:p>
          <a:p>
            <a:pPr indent="-342900" lvl="2" marL="1119188" rtl="0" algn="l">
              <a:lnSpc>
                <a:spcPct val="90000"/>
              </a:lnSpc>
              <a:spcBef>
                <a:spcPts val="450"/>
              </a:spcBef>
              <a:spcAft>
                <a:spcPts val="0"/>
              </a:spcAft>
              <a:buSzPts val="1500"/>
              <a:buFont typeface="Noto Sans Symbols"/>
              <a:buChar char="⮚"/>
            </a:pPr>
            <a:r>
              <a:rPr lang="en-US">
                <a:latin typeface="Calibri"/>
                <a:ea typeface="Calibri"/>
                <a:cs typeface="Calibri"/>
                <a:sym typeface="Calibri"/>
              </a:rPr>
              <a:t>effacement of the epithelial cell (podocytes)foot processes.</a:t>
            </a:r>
            <a:endParaRPr/>
          </a:p>
          <a:p>
            <a:pPr indent="-342900" lvl="2" marL="1119188" rtl="0" algn="l">
              <a:lnSpc>
                <a:spcPct val="90000"/>
              </a:lnSpc>
              <a:spcBef>
                <a:spcPts val="450"/>
              </a:spcBef>
              <a:spcAft>
                <a:spcPts val="0"/>
              </a:spcAft>
              <a:buSzPts val="1500"/>
              <a:buFont typeface="Noto Sans Symbols"/>
              <a:buChar char="⮚"/>
            </a:pPr>
            <a:r>
              <a:rPr lang="en-US">
                <a:latin typeface="Calibri"/>
                <a:ea typeface="Calibri"/>
                <a:cs typeface="Calibri"/>
                <a:sym typeface="Calibri"/>
              </a:rPr>
              <a:t>electron dense immune complex deposits </a:t>
            </a:r>
            <a:endParaRPr/>
          </a:p>
          <a:p>
            <a:pPr indent="-342900" lvl="2" marL="1119188" rtl="0" algn="l">
              <a:lnSpc>
                <a:spcPct val="90000"/>
              </a:lnSpc>
              <a:spcBef>
                <a:spcPts val="450"/>
              </a:spcBef>
              <a:spcAft>
                <a:spcPts val="0"/>
              </a:spcAft>
              <a:buSzPts val="1500"/>
              <a:buFont typeface="Noto Sans Symbols"/>
              <a:buChar char="⮚"/>
            </a:pPr>
            <a:r>
              <a:rPr lang="en-US">
                <a:latin typeface="Calibri"/>
                <a:ea typeface="Calibri"/>
                <a:cs typeface="Calibri"/>
                <a:sym typeface="Calibri"/>
              </a:rPr>
              <a:t>And if deposits are present then to identify the location of the deposits in the glomeruli (mesangial/paramesangial, subepithelial, subendothelial).</a:t>
            </a:r>
            <a:endParaRPr/>
          </a:p>
          <a:p>
            <a:pPr indent="-342900" lvl="2" marL="1119188" rtl="0" algn="l">
              <a:lnSpc>
                <a:spcPct val="90000"/>
              </a:lnSpc>
              <a:spcBef>
                <a:spcPts val="450"/>
              </a:spcBef>
              <a:spcAft>
                <a:spcPts val="0"/>
              </a:spcAft>
              <a:buSzPts val="1500"/>
              <a:buFont typeface="Noto Sans Symbols"/>
              <a:buNone/>
            </a:pPr>
            <a:r>
              <a:t/>
            </a:r>
            <a:endParaRPr/>
          </a:p>
        </p:txBody>
      </p:sp>
      <p:sp>
        <p:nvSpPr>
          <p:cNvPr id="153" name="Google Shape;153;p8"/>
          <p:cNvSpPr txBox="1"/>
          <p:nvPr>
            <p:ph type="title"/>
          </p:nvPr>
        </p:nvSpPr>
        <p:spPr>
          <a:xfrm>
            <a:off x="838200" y="365125"/>
            <a:ext cx="10515600" cy="469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chemeClr val="dk1"/>
                </a:solidFill>
              </a:rPr>
              <a:t>Kidney biopsy</a:t>
            </a:r>
            <a:endParaRPr/>
          </a:p>
        </p:txBody>
      </p:sp>
      <p:pic>
        <p:nvPicPr>
          <p:cNvPr id="154" name="Google Shape;154;p8"/>
          <p:cNvPicPr preferRelativeResize="0"/>
          <p:nvPr/>
        </p:nvPicPr>
        <p:blipFill rotWithShape="1">
          <a:blip r:embed="rId3">
            <a:alphaModFix/>
          </a:blip>
          <a:srcRect b="0" l="0" r="0" t="0"/>
          <a:stretch/>
        </p:blipFill>
        <p:spPr>
          <a:xfrm>
            <a:off x="8813800" y="101600"/>
            <a:ext cx="3282950" cy="2276475"/>
          </a:xfrm>
          <a:prstGeom prst="rect">
            <a:avLst/>
          </a:prstGeom>
          <a:noFill/>
          <a:ln>
            <a:noFill/>
          </a:ln>
        </p:spPr>
      </p:pic>
      <p:pic>
        <p:nvPicPr>
          <p:cNvPr id="155" name="Google Shape;155;p8"/>
          <p:cNvPicPr preferRelativeResize="0"/>
          <p:nvPr/>
        </p:nvPicPr>
        <p:blipFill rotWithShape="1">
          <a:blip r:embed="rId4">
            <a:alphaModFix/>
          </a:blip>
          <a:srcRect b="0" l="0" r="0" t="0"/>
          <a:stretch/>
        </p:blipFill>
        <p:spPr>
          <a:xfrm>
            <a:off x="9440863" y="2397125"/>
            <a:ext cx="2028825" cy="2063750"/>
          </a:xfrm>
          <a:prstGeom prst="rect">
            <a:avLst/>
          </a:prstGeom>
          <a:noFill/>
          <a:ln>
            <a:noFill/>
          </a:ln>
        </p:spPr>
      </p:pic>
      <p:pic>
        <p:nvPicPr>
          <p:cNvPr id="156" name="Google Shape;156;p8"/>
          <p:cNvPicPr preferRelativeResize="0"/>
          <p:nvPr/>
        </p:nvPicPr>
        <p:blipFill rotWithShape="1">
          <a:blip r:embed="rId5">
            <a:alphaModFix/>
          </a:blip>
          <a:srcRect b="0" l="0" r="0" t="0"/>
          <a:stretch/>
        </p:blipFill>
        <p:spPr>
          <a:xfrm>
            <a:off x="9329738" y="4605338"/>
            <a:ext cx="2251075" cy="2252662"/>
          </a:xfrm>
          <a:prstGeom prst="rect">
            <a:avLst/>
          </a:prstGeom>
          <a:noFill/>
          <a:ln>
            <a:noFill/>
          </a:ln>
        </p:spPr>
      </p:pic>
      <p:sp>
        <p:nvSpPr>
          <p:cNvPr id="157" name="Google Shape;157;p8"/>
          <p:cNvSpPr txBox="1"/>
          <p:nvPr/>
        </p:nvSpPr>
        <p:spPr>
          <a:xfrm>
            <a:off x="11480391" y="230743"/>
            <a:ext cx="503664" cy="369332"/>
          </a:xfrm>
          <a:prstGeom prst="rect">
            <a:avLst/>
          </a:prstGeom>
          <a:noFill/>
          <a:ln cap="flat" cmpd="sng" w="9525">
            <a:solidFill>
              <a:srgbClr val="D5E2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dk1"/>
                </a:solidFill>
                <a:latin typeface="Arial"/>
                <a:ea typeface="Arial"/>
                <a:cs typeface="Arial"/>
                <a:sym typeface="Arial"/>
              </a:rPr>
              <a:t>LM</a:t>
            </a:r>
            <a:endParaRPr/>
          </a:p>
        </p:txBody>
      </p:sp>
      <p:sp>
        <p:nvSpPr>
          <p:cNvPr id="158" name="Google Shape;158;p8"/>
          <p:cNvSpPr txBox="1"/>
          <p:nvPr/>
        </p:nvSpPr>
        <p:spPr>
          <a:xfrm>
            <a:off x="11581505" y="2673342"/>
            <a:ext cx="421151" cy="369332"/>
          </a:xfrm>
          <a:prstGeom prst="rect">
            <a:avLst/>
          </a:prstGeom>
          <a:noFill/>
          <a:ln cap="flat" cmpd="sng" w="9525">
            <a:solidFill>
              <a:srgbClr val="D5E2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dk1"/>
                </a:solidFill>
                <a:latin typeface="Arial"/>
                <a:ea typeface="Arial"/>
                <a:cs typeface="Arial"/>
                <a:sym typeface="Arial"/>
              </a:rPr>
              <a:t>IF</a:t>
            </a:r>
            <a:endParaRPr/>
          </a:p>
        </p:txBody>
      </p:sp>
      <p:sp>
        <p:nvSpPr>
          <p:cNvPr id="159" name="Google Shape;159;p8"/>
          <p:cNvSpPr txBox="1"/>
          <p:nvPr/>
        </p:nvSpPr>
        <p:spPr>
          <a:xfrm>
            <a:off x="11602946" y="4751109"/>
            <a:ext cx="519694" cy="369332"/>
          </a:xfrm>
          <a:prstGeom prst="rect">
            <a:avLst/>
          </a:prstGeom>
          <a:noFill/>
          <a:ln cap="flat" cmpd="sng" w="9525">
            <a:solidFill>
              <a:srgbClr val="D5E2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dk1"/>
                </a:solidFill>
                <a:latin typeface="Arial"/>
                <a:ea typeface="Arial"/>
                <a:cs typeface="Arial"/>
                <a:sym typeface="Arial"/>
              </a:rPr>
              <a:t>EM</a:t>
            </a:r>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9"/>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t/>
            </a:r>
            <a:endParaRPr/>
          </a:p>
        </p:txBody>
      </p:sp>
      <p:sp>
        <p:nvSpPr>
          <p:cNvPr id="165" name="Google Shape;165;p9"/>
          <p:cNvSpPr txBox="1"/>
          <p:nvPr>
            <p:ph type="title"/>
          </p:nvPr>
        </p:nvSpPr>
        <p:spPr>
          <a:xfrm>
            <a:off x="831851" y="1709738"/>
            <a:ext cx="10515600" cy="2862262"/>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sz="4400">
                <a:solidFill>
                  <a:srgbClr val="FF0000"/>
                </a:solidFill>
              </a:rPr>
              <a:t>LOCATIONS OF ELECTRON DENSE IMMUNE DEPOSITS</a:t>
            </a:r>
            <a:endParaRPr sz="4400"/>
          </a:p>
        </p:txBody>
      </p:sp>
    </p:spTree>
  </p:cSld>
  <p:clrMapOvr>
    <a:masterClrMapping/>
  </p:clrMapOvr>
  <p:transition spd="med">
    <p:fade/>
  </p:transition>
</p:sld>
</file>

<file path=ppt/theme/theme1.xml><?xml version="1.0" encoding="utf-8"?>
<a:theme xmlns:a="http://schemas.openxmlformats.org/drawingml/2006/main" xmlns:r="http://schemas.openxmlformats.org/officeDocument/2006/relationships" name="Theme1">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2020-04-15T09:32:04Z</dcterms:created>
  <dc:creator>sufia husain</dc:creator>
</cp:coreProperties>
</file>