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13" r:id="rId2"/>
    <p:sldId id="341" r:id="rId3"/>
    <p:sldId id="314" r:id="rId4"/>
    <p:sldId id="338" r:id="rId5"/>
    <p:sldId id="300" r:id="rId6"/>
    <p:sldId id="342" r:id="rId7"/>
    <p:sldId id="321" r:id="rId8"/>
    <p:sldId id="302" r:id="rId9"/>
    <p:sldId id="318" r:id="rId10"/>
    <p:sldId id="319" r:id="rId11"/>
    <p:sldId id="317" r:id="rId12"/>
    <p:sldId id="316" r:id="rId13"/>
    <p:sldId id="339" r:id="rId14"/>
    <p:sldId id="340" r:id="rId15"/>
    <p:sldId id="306" r:id="rId16"/>
    <p:sldId id="284" r:id="rId17"/>
    <p:sldId id="299" r:id="rId18"/>
    <p:sldId id="307" r:id="rId19"/>
    <p:sldId id="308" r:id="rId20"/>
    <p:sldId id="309" r:id="rId21"/>
    <p:sldId id="310" r:id="rId22"/>
    <p:sldId id="311" r:id="rId23"/>
    <p:sldId id="322" r:id="rId24"/>
    <p:sldId id="320" r:id="rId25"/>
    <p:sldId id="323" r:id="rId26"/>
    <p:sldId id="283" r:id="rId27"/>
    <p:sldId id="298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88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37" d="100"/>
          <a:sy n="37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AFF9E-8ED8-47D9-BA22-04F6902F9692}" type="doc">
      <dgm:prSet loTypeId="urn:microsoft.com/office/officeart/2005/8/layout/hierarchy6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47C7A8-20F3-428F-B226-A84984901861}">
      <dgm:prSet phldrT="[Text]"/>
      <dgm:spPr/>
      <dgm:t>
        <a:bodyPr/>
        <a:lstStyle/>
        <a:p>
          <a:r>
            <a:rPr lang="en-US" b="1" dirty="0"/>
            <a:t>Primary acid-base disorders</a:t>
          </a:r>
        </a:p>
      </dgm:t>
    </dgm:pt>
    <dgm:pt modelId="{63AC57E4-87C2-4DEA-A9E3-F11777A1DA3C}" type="parTrans" cxnId="{5C0FE6BA-20AD-4CC0-AAE2-94131CE65A1B}">
      <dgm:prSet/>
      <dgm:spPr/>
      <dgm:t>
        <a:bodyPr/>
        <a:lstStyle/>
        <a:p>
          <a:endParaRPr lang="en-US" b="1"/>
        </a:p>
      </dgm:t>
    </dgm:pt>
    <dgm:pt modelId="{A8494960-575E-4751-9360-6B154E7EC86D}" type="sibTrans" cxnId="{5C0FE6BA-20AD-4CC0-AAE2-94131CE65A1B}">
      <dgm:prSet/>
      <dgm:spPr/>
      <dgm:t>
        <a:bodyPr/>
        <a:lstStyle/>
        <a:p>
          <a:endParaRPr lang="en-US" b="1"/>
        </a:p>
      </dgm:t>
    </dgm:pt>
    <dgm:pt modelId="{F919E9DB-C80A-4EA5-AED8-47F876F73B01}">
      <dgm:prSet phldrT="[Text]"/>
      <dgm:spPr/>
      <dgm:t>
        <a:bodyPr/>
        <a:lstStyle/>
        <a:p>
          <a:r>
            <a:rPr lang="en-US" b="1" dirty="0"/>
            <a:t>Acidosis</a:t>
          </a:r>
        </a:p>
      </dgm:t>
    </dgm:pt>
    <dgm:pt modelId="{903D0C24-18C6-4A56-AFE9-6EEA2C6363E0}" type="parTrans" cxnId="{EFD86F5F-49FD-4F83-AED8-6A54F9C13AD1}">
      <dgm:prSet/>
      <dgm:spPr/>
      <dgm:t>
        <a:bodyPr/>
        <a:lstStyle/>
        <a:p>
          <a:endParaRPr lang="en-US" b="1"/>
        </a:p>
      </dgm:t>
    </dgm:pt>
    <dgm:pt modelId="{2A99E9F9-0D91-47C7-95B7-8AF77E140A80}" type="sibTrans" cxnId="{EFD86F5F-49FD-4F83-AED8-6A54F9C13AD1}">
      <dgm:prSet/>
      <dgm:spPr/>
      <dgm:t>
        <a:bodyPr/>
        <a:lstStyle/>
        <a:p>
          <a:endParaRPr lang="en-US" b="1"/>
        </a:p>
      </dgm:t>
    </dgm:pt>
    <dgm:pt modelId="{E674FF46-C908-4E6B-AD47-CC5302E2E917}">
      <dgm:prSet phldrT="[Text]"/>
      <dgm:spPr/>
      <dgm:t>
        <a:bodyPr/>
        <a:lstStyle/>
        <a:p>
          <a:r>
            <a:rPr lang="en-US" b="1" dirty="0"/>
            <a:t>Respiratory</a:t>
          </a:r>
        </a:p>
      </dgm:t>
    </dgm:pt>
    <dgm:pt modelId="{DD634675-9F14-433C-9F1C-F90A2181F224}" type="parTrans" cxnId="{7607E0D7-3BC7-400B-8A95-6F9DAAAB4051}">
      <dgm:prSet/>
      <dgm:spPr/>
      <dgm:t>
        <a:bodyPr/>
        <a:lstStyle/>
        <a:p>
          <a:endParaRPr lang="en-US" b="1"/>
        </a:p>
      </dgm:t>
    </dgm:pt>
    <dgm:pt modelId="{634B2BB2-B4C3-40E0-98ED-03AB77CE2FD1}" type="sibTrans" cxnId="{7607E0D7-3BC7-400B-8A95-6F9DAAAB4051}">
      <dgm:prSet/>
      <dgm:spPr/>
      <dgm:t>
        <a:bodyPr/>
        <a:lstStyle/>
        <a:p>
          <a:endParaRPr lang="en-US" b="1"/>
        </a:p>
      </dgm:t>
    </dgm:pt>
    <dgm:pt modelId="{B9B1559C-1B6F-4B4F-9B68-7E1EBC3E5791}">
      <dgm:prSet phldrT="[Text]"/>
      <dgm:spPr/>
      <dgm:t>
        <a:bodyPr/>
        <a:lstStyle/>
        <a:p>
          <a:r>
            <a:rPr lang="en-US" b="1" dirty="0"/>
            <a:t>Metabolic</a:t>
          </a:r>
        </a:p>
      </dgm:t>
    </dgm:pt>
    <dgm:pt modelId="{77F76569-D3B2-417A-B7A1-E917C2B272A7}" type="parTrans" cxnId="{85496C15-DE0B-491E-A4D5-AB5FE8CBD515}">
      <dgm:prSet/>
      <dgm:spPr/>
      <dgm:t>
        <a:bodyPr/>
        <a:lstStyle/>
        <a:p>
          <a:endParaRPr lang="en-US" b="1"/>
        </a:p>
      </dgm:t>
    </dgm:pt>
    <dgm:pt modelId="{F6D8EE67-674A-4A1D-BAB5-514DA612C8BA}" type="sibTrans" cxnId="{85496C15-DE0B-491E-A4D5-AB5FE8CBD515}">
      <dgm:prSet/>
      <dgm:spPr/>
      <dgm:t>
        <a:bodyPr/>
        <a:lstStyle/>
        <a:p>
          <a:endParaRPr lang="en-US" b="1"/>
        </a:p>
      </dgm:t>
    </dgm:pt>
    <dgm:pt modelId="{81B73771-D549-4374-8A90-F3E86C852373}">
      <dgm:prSet phldrT="[Text]"/>
      <dgm:spPr/>
      <dgm:t>
        <a:bodyPr/>
        <a:lstStyle/>
        <a:p>
          <a:r>
            <a:rPr lang="en-US" b="1" dirty="0"/>
            <a:t>Alkalosis</a:t>
          </a:r>
        </a:p>
      </dgm:t>
    </dgm:pt>
    <dgm:pt modelId="{B2A5327B-6F31-4BED-8965-DCA75051B8B5}" type="parTrans" cxnId="{9480B07D-A8F9-4630-AAED-4EFF4AB631B8}">
      <dgm:prSet/>
      <dgm:spPr/>
      <dgm:t>
        <a:bodyPr/>
        <a:lstStyle/>
        <a:p>
          <a:endParaRPr lang="en-US" b="1"/>
        </a:p>
      </dgm:t>
    </dgm:pt>
    <dgm:pt modelId="{7A41BB40-96EC-4D2D-A834-35B66A1C34AF}" type="sibTrans" cxnId="{9480B07D-A8F9-4630-AAED-4EFF4AB631B8}">
      <dgm:prSet/>
      <dgm:spPr/>
      <dgm:t>
        <a:bodyPr/>
        <a:lstStyle/>
        <a:p>
          <a:endParaRPr lang="en-US" b="1"/>
        </a:p>
      </dgm:t>
    </dgm:pt>
    <dgm:pt modelId="{92077B96-FB09-4107-8FDA-031ABEE3FEEA}">
      <dgm:prSet phldrT="[Text]"/>
      <dgm:spPr/>
      <dgm:t>
        <a:bodyPr/>
        <a:lstStyle/>
        <a:p>
          <a:r>
            <a:rPr lang="en-US" b="1" dirty="0"/>
            <a:t>Respiratory</a:t>
          </a:r>
        </a:p>
      </dgm:t>
    </dgm:pt>
    <dgm:pt modelId="{3F6C8C19-5F5E-49DB-BF12-504EFB9286A2}" type="parTrans" cxnId="{A39D97FA-3BD4-4635-A655-D5714898692A}">
      <dgm:prSet/>
      <dgm:spPr/>
      <dgm:t>
        <a:bodyPr/>
        <a:lstStyle/>
        <a:p>
          <a:endParaRPr lang="en-US" b="1"/>
        </a:p>
      </dgm:t>
    </dgm:pt>
    <dgm:pt modelId="{B305A686-4178-45B9-870D-B5528FA75784}" type="sibTrans" cxnId="{A39D97FA-3BD4-4635-A655-D5714898692A}">
      <dgm:prSet/>
      <dgm:spPr/>
      <dgm:t>
        <a:bodyPr/>
        <a:lstStyle/>
        <a:p>
          <a:endParaRPr lang="en-US" b="1"/>
        </a:p>
      </dgm:t>
    </dgm:pt>
    <dgm:pt modelId="{FA2004D0-6635-499A-BDD6-E9BFB1C35405}">
      <dgm:prSet/>
      <dgm:spPr/>
      <dgm:t>
        <a:bodyPr/>
        <a:lstStyle/>
        <a:p>
          <a:r>
            <a:rPr lang="en-US" b="1" dirty="0"/>
            <a:t>Metabolic</a:t>
          </a:r>
        </a:p>
      </dgm:t>
    </dgm:pt>
    <dgm:pt modelId="{CC37A9E0-A563-4457-8706-0EF3EE8BB36F}" type="parTrans" cxnId="{2FEBC2F2-59DB-41CE-AE9C-B738480C5C12}">
      <dgm:prSet/>
      <dgm:spPr/>
      <dgm:t>
        <a:bodyPr/>
        <a:lstStyle/>
        <a:p>
          <a:endParaRPr lang="en-US" b="1"/>
        </a:p>
      </dgm:t>
    </dgm:pt>
    <dgm:pt modelId="{4EB1F834-CECD-4110-B603-E74B0257D65C}" type="sibTrans" cxnId="{2FEBC2F2-59DB-41CE-AE9C-B738480C5C12}">
      <dgm:prSet/>
      <dgm:spPr/>
      <dgm:t>
        <a:bodyPr/>
        <a:lstStyle/>
        <a:p>
          <a:endParaRPr lang="en-US" b="1"/>
        </a:p>
      </dgm:t>
    </dgm:pt>
    <dgm:pt modelId="{ACFC0604-AC70-44B7-91C4-429A0131E0FC}" type="pres">
      <dgm:prSet presAssocID="{110AFF9E-8ED8-47D9-BA22-04F6902F969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D45E-480A-41DE-9579-6E70DEFC590B}" type="pres">
      <dgm:prSet presAssocID="{110AFF9E-8ED8-47D9-BA22-04F6902F9692}" presName="hierFlow" presStyleCnt="0"/>
      <dgm:spPr/>
    </dgm:pt>
    <dgm:pt modelId="{9AC9C1E7-327F-4F0D-888A-F93CD7934582}" type="pres">
      <dgm:prSet presAssocID="{110AFF9E-8ED8-47D9-BA22-04F6902F969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AF25076-1A58-4F7B-9631-A99E7B3915EC}" type="pres">
      <dgm:prSet presAssocID="{1347C7A8-20F3-428F-B226-A84984901861}" presName="Name14" presStyleCnt="0"/>
      <dgm:spPr/>
    </dgm:pt>
    <dgm:pt modelId="{F95BAE23-60F1-4A9F-B7F4-EDC5C9E2FDD2}" type="pres">
      <dgm:prSet presAssocID="{1347C7A8-20F3-428F-B226-A84984901861}" presName="level1Shape" presStyleLbl="node0" presStyleIdx="0" presStyleCnt="1" custScaleX="178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C7A91-0E5C-473C-9AA3-22EEB49B8B8A}" type="pres">
      <dgm:prSet presAssocID="{1347C7A8-20F3-428F-B226-A84984901861}" presName="hierChild2" presStyleCnt="0"/>
      <dgm:spPr/>
    </dgm:pt>
    <dgm:pt modelId="{CF761C63-C51A-4FC0-B0ED-674199E562F6}" type="pres">
      <dgm:prSet presAssocID="{903D0C24-18C6-4A56-AFE9-6EEA2C6363E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F70EA98-3DE1-47EB-B1B4-D8D3D8C47C45}" type="pres">
      <dgm:prSet presAssocID="{F919E9DB-C80A-4EA5-AED8-47F876F73B01}" presName="Name21" presStyleCnt="0"/>
      <dgm:spPr/>
    </dgm:pt>
    <dgm:pt modelId="{1CD2FF23-367C-4538-BAA3-2704F8144E2E}" type="pres">
      <dgm:prSet presAssocID="{F919E9DB-C80A-4EA5-AED8-47F876F73B01}" presName="level2Shape" presStyleLbl="node2" presStyleIdx="0" presStyleCnt="2" custScaleY="82374"/>
      <dgm:spPr/>
      <dgm:t>
        <a:bodyPr/>
        <a:lstStyle/>
        <a:p>
          <a:endParaRPr lang="en-US"/>
        </a:p>
      </dgm:t>
    </dgm:pt>
    <dgm:pt modelId="{61318A20-A1CD-43ED-B03B-B4840F593578}" type="pres">
      <dgm:prSet presAssocID="{F919E9DB-C80A-4EA5-AED8-47F876F73B01}" presName="hierChild3" presStyleCnt="0"/>
      <dgm:spPr/>
    </dgm:pt>
    <dgm:pt modelId="{E8ABB3F6-AB82-4940-9FF2-100FDCFEBDBB}" type="pres">
      <dgm:prSet presAssocID="{DD634675-9F14-433C-9F1C-F90A2181F224}" presName="Name19" presStyleLbl="parChTrans1D3" presStyleIdx="0" presStyleCnt="4"/>
      <dgm:spPr/>
      <dgm:t>
        <a:bodyPr/>
        <a:lstStyle/>
        <a:p>
          <a:endParaRPr lang="en-US"/>
        </a:p>
      </dgm:t>
    </dgm:pt>
    <dgm:pt modelId="{7E3D0CA8-B886-4B79-9773-197F21A52D14}" type="pres">
      <dgm:prSet presAssocID="{E674FF46-C908-4E6B-AD47-CC5302E2E917}" presName="Name21" presStyleCnt="0"/>
      <dgm:spPr/>
    </dgm:pt>
    <dgm:pt modelId="{B35E9571-9D6E-48D8-850A-8B78E752120A}" type="pres">
      <dgm:prSet presAssocID="{E674FF46-C908-4E6B-AD47-CC5302E2E917}" presName="level2Shape" presStyleLbl="node3" presStyleIdx="0" presStyleCnt="4"/>
      <dgm:spPr/>
      <dgm:t>
        <a:bodyPr/>
        <a:lstStyle/>
        <a:p>
          <a:endParaRPr lang="en-US"/>
        </a:p>
      </dgm:t>
    </dgm:pt>
    <dgm:pt modelId="{A0A99A14-639A-4FE8-9614-0A6780E770BA}" type="pres">
      <dgm:prSet presAssocID="{E674FF46-C908-4E6B-AD47-CC5302E2E917}" presName="hierChild3" presStyleCnt="0"/>
      <dgm:spPr/>
    </dgm:pt>
    <dgm:pt modelId="{BC5DE70D-094B-4CAD-9B16-0D5F4BC98780}" type="pres">
      <dgm:prSet presAssocID="{77F76569-D3B2-417A-B7A1-E917C2B272A7}" presName="Name19" presStyleLbl="parChTrans1D3" presStyleIdx="1" presStyleCnt="4"/>
      <dgm:spPr/>
      <dgm:t>
        <a:bodyPr/>
        <a:lstStyle/>
        <a:p>
          <a:endParaRPr lang="en-US"/>
        </a:p>
      </dgm:t>
    </dgm:pt>
    <dgm:pt modelId="{BFAE2CEB-F5A7-4D0B-A1A2-03C524340BCF}" type="pres">
      <dgm:prSet presAssocID="{B9B1559C-1B6F-4B4F-9B68-7E1EBC3E5791}" presName="Name21" presStyleCnt="0"/>
      <dgm:spPr/>
    </dgm:pt>
    <dgm:pt modelId="{8830F64C-6075-4BEC-B049-0F6E3F2088E3}" type="pres">
      <dgm:prSet presAssocID="{B9B1559C-1B6F-4B4F-9B68-7E1EBC3E5791}" presName="level2Shape" presStyleLbl="node3" presStyleIdx="1" presStyleCnt="4"/>
      <dgm:spPr/>
      <dgm:t>
        <a:bodyPr/>
        <a:lstStyle/>
        <a:p>
          <a:endParaRPr lang="en-US"/>
        </a:p>
      </dgm:t>
    </dgm:pt>
    <dgm:pt modelId="{EBD545B5-30A3-4C5A-B6D4-534D3A9151CB}" type="pres">
      <dgm:prSet presAssocID="{B9B1559C-1B6F-4B4F-9B68-7E1EBC3E5791}" presName="hierChild3" presStyleCnt="0"/>
      <dgm:spPr/>
    </dgm:pt>
    <dgm:pt modelId="{15CEE4D1-8869-4560-B4F6-D458EE85F76A}" type="pres">
      <dgm:prSet presAssocID="{B2A5327B-6F31-4BED-8965-DCA75051B8B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15CF199A-8220-4D72-857B-8954C6D764D7}" type="pres">
      <dgm:prSet presAssocID="{81B73771-D549-4374-8A90-F3E86C852373}" presName="Name21" presStyleCnt="0"/>
      <dgm:spPr/>
    </dgm:pt>
    <dgm:pt modelId="{52A2BFD1-B2E8-4B07-AE27-B002002C1F54}" type="pres">
      <dgm:prSet presAssocID="{81B73771-D549-4374-8A90-F3E86C852373}" presName="level2Shape" presStyleLbl="node2" presStyleIdx="1" presStyleCnt="2" custScaleY="82049"/>
      <dgm:spPr/>
      <dgm:t>
        <a:bodyPr/>
        <a:lstStyle/>
        <a:p>
          <a:endParaRPr lang="en-US"/>
        </a:p>
      </dgm:t>
    </dgm:pt>
    <dgm:pt modelId="{79CB316B-3E01-45DF-822F-9AAB2D1F9623}" type="pres">
      <dgm:prSet presAssocID="{81B73771-D549-4374-8A90-F3E86C852373}" presName="hierChild3" presStyleCnt="0"/>
      <dgm:spPr/>
    </dgm:pt>
    <dgm:pt modelId="{FFB80FBB-FEC6-4B0C-9563-0BFB5BD6FE6B}" type="pres">
      <dgm:prSet presAssocID="{3F6C8C19-5F5E-49DB-BF12-504EFB9286A2}" presName="Name19" presStyleLbl="parChTrans1D3" presStyleIdx="2" presStyleCnt="4"/>
      <dgm:spPr/>
      <dgm:t>
        <a:bodyPr/>
        <a:lstStyle/>
        <a:p>
          <a:endParaRPr lang="en-US"/>
        </a:p>
      </dgm:t>
    </dgm:pt>
    <dgm:pt modelId="{C063B001-A303-4002-96A4-058C82B86989}" type="pres">
      <dgm:prSet presAssocID="{92077B96-FB09-4107-8FDA-031ABEE3FEEA}" presName="Name21" presStyleCnt="0"/>
      <dgm:spPr/>
    </dgm:pt>
    <dgm:pt modelId="{94323B7A-466C-49BC-97D4-7F4480484665}" type="pres">
      <dgm:prSet presAssocID="{92077B96-FB09-4107-8FDA-031ABEE3FEEA}" presName="level2Shape" presStyleLbl="node3" presStyleIdx="2" presStyleCnt="4"/>
      <dgm:spPr/>
      <dgm:t>
        <a:bodyPr/>
        <a:lstStyle/>
        <a:p>
          <a:endParaRPr lang="en-US"/>
        </a:p>
      </dgm:t>
    </dgm:pt>
    <dgm:pt modelId="{540EF073-AB56-431B-80C6-91F9C52EE53A}" type="pres">
      <dgm:prSet presAssocID="{92077B96-FB09-4107-8FDA-031ABEE3FEEA}" presName="hierChild3" presStyleCnt="0"/>
      <dgm:spPr/>
    </dgm:pt>
    <dgm:pt modelId="{73104CC9-EAD1-4627-AA58-AF4E8557A037}" type="pres">
      <dgm:prSet presAssocID="{CC37A9E0-A563-4457-8706-0EF3EE8BB36F}" presName="Name19" presStyleLbl="parChTrans1D3" presStyleIdx="3" presStyleCnt="4"/>
      <dgm:spPr/>
      <dgm:t>
        <a:bodyPr/>
        <a:lstStyle/>
        <a:p>
          <a:endParaRPr lang="en-US"/>
        </a:p>
      </dgm:t>
    </dgm:pt>
    <dgm:pt modelId="{C3E70C8D-977D-428D-A232-B8DB61AE1465}" type="pres">
      <dgm:prSet presAssocID="{FA2004D0-6635-499A-BDD6-E9BFB1C35405}" presName="Name21" presStyleCnt="0"/>
      <dgm:spPr/>
    </dgm:pt>
    <dgm:pt modelId="{1B81E907-A780-457C-AA2D-792F120B655E}" type="pres">
      <dgm:prSet presAssocID="{FA2004D0-6635-499A-BDD6-E9BFB1C35405}" presName="level2Shape" presStyleLbl="node3" presStyleIdx="3" presStyleCnt="4"/>
      <dgm:spPr/>
      <dgm:t>
        <a:bodyPr/>
        <a:lstStyle/>
        <a:p>
          <a:endParaRPr lang="en-US"/>
        </a:p>
      </dgm:t>
    </dgm:pt>
    <dgm:pt modelId="{3377B321-05FC-4B11-B979-271419465CD2}" type="pres">
      <dgm:prSet presAssocID="{FA2004D0-6635-499A-BDD6-E9BFB1C35405}" presName="hierChild3" presStyleCnt="0"/>
      <dgm:spPr/>
    </dgm:pt>
    <dgm:pt modelId="{E648D5D6-4A1B-4F8B-BFBE-5DBD814E82A4}" type="pres">
      <dgm:prSet presAssocID="{110AFF9E-8ED8-47D9-BA22-04F6902F9692}" presName="bgShapesFlow" presStyleCnt="0"/>
      <dgm:spPr/>
    </dgm:pt>
  </dgm:ptLst>
  <dgm:cxnLst>
    <dgm:cxn modelId="{5CDB1971-BC7D-43E3-A5DE-3C756C9F3F2E}" type="presOf" srcId="{77F76569-D3B2-417A-B7A1-E917C2B272A7}" destId="{BC5DE70D-094B-4CAD-9B16-0D5F4BC98780}" srcOrd="0" destOrd="0" presId="urn:microsoft.com/office/officeart/2005/8/layout/hierarchy6"/>
    <dgm:cxn modelId="{652AA542-AFF8-42BE-9162-8E9804D52A1A}" type="presOf" srcId="{F919E9DB-C80A-4EA5-AED8-47F876F73B01}" destId="{1CD2FF23-367C-4538-BAA3-2704F8144E2E}" srcOrd="0" destOrd="0" presId="urn:microsoft.com/office/officeart/2005/8/layout/hierarchy6"/>
    <dgm:cxn modelId="{2FEBC2F2-59DB-41CE-AE9C-B738480C5C12}" srcId="{81B73771-D549-4374-8A90-F3E86C852373}" destId="{FA2004D0-6635-499A-BDD6-E9BFB1C35405}" srcOrd="1" destOrd="0" parTransId="{CC37A9E0-A563-4457-8706-0EF3EE8BB36F}" sibTransId="{4EB1F834-CECD-4110-B603-E74B0257D65C}"/>
    <dgm:cxn modelId="{BF7ED428-5F6E-4370-9234-4C4CD10EFB64}" type="presOf" srcId="{B9B1559C-1B6F-4B4F-9B68-7E1EBC3E5791}" destId="{8830F64C-6075-4BEC-B049-0F6E3F2088E3}" srcOrd="0" destOrd="0" presId="urn:microsoft.com/office/officeart/2005/8/layout/hierarchy6"/>
    <dgm:cxn modelId="{7607E0D7-3BC7-400B-8A95-6F9DAAAB4051}" srcId="{F919E9DB-C80A-4EA5-AED8-47F876F73B01}" destId="{E674FF46-C908-4E6B-AD47-CC5302E2E917}" srcOrd="0" destOrd="0" parTransId="{DD634675-9F14-433C-9F1C-F90A2181F224}" sibTransId="{634B2BB2-B4C3-40E0-98ED-03AB77CE2FD1}"/>
    <dgm:cxn modelId="{51540F2C-39AB-448F-905B-F086595AC997}" type="presOf" srcId="{903D0C24-18C6-4A56-AFE9-6EEA2C6363E0}" destId="{CF761C63-C51A-4FC0-B0ED-674199E562F6}" srcOrd="0" destOrd="0" presId="urn:microsoft.com/office/officeart/2005/8/layout/hierarchy6"/>
    <dgm:cxn modelId="{B3487AE8-B43F-4804-9A71-D471B812BF3E}" type="presOf" srcId="{81B73771-D549-4374-8A90-F3E86C852373}" destId="{52A2BFD1-B2E8-4B07-AE27-B002002C1F54}" srcOrd="0" destOrd="0" presId="urn:microsoft.com/office/officeart/2005/8/layout/hierarchy6"/>
    <dgm:cxn modelId="{85496C15-DE0B-491E-A4D5-AB5FE8CBD515}" srcId="{F919E9DB-C80A-4EA5-AED8-47F876F73B01}" destId="{B9B1559C-1B6F-4B4F-9B68-7E1EBC3E5791}" srcOrd="1" destOrd="0" parTransId="{77F76569-D3B2-417A-B7A1-E917C2B272A7}" sibTransId="{F6D8EE67-674A-4A1D-BAB5-514DA612C8BA}"/>
    <dgm:cxn modelId="{B3855B23-3FF0-4382-938D-49F805A7F61C}" type="presOf" srcId="{3F6C8C19-5F5E-49DB-BF12-504EFB9286A2}" destId="{FFB80FBB-FEC6-4B0C-9563-0BFB5BD6FE6B}" srcOrd="0" destOrd="0" presId="urn:microsoft.com/office/officeart/2005/8/layout/hierarchy6"/>
    <dgm:cxn modelId="{9E687511-8185-46A7-AB3E-B707C688072E}" type="presOf" srcId="{DD634675-9F14-433C-9F1C-F90A2181F224}" destId="{E8ABB3F6-AB82-4940-9FF2-100FDCFEBDBB}" srcOrd="0" destOrd="0" presId="urn:microsoft.com/office/officeart/2005/8/layout/hierarchy6"/>
    <dgm:cxn modelId="{9480B07D-A8F9-4630-AAED-4EFF4AB631B8}" srcId="{1347C7A8-20F3-428F-B226-A84984901861}" destId="{81B73771-D549-4374-8A90-F3E86C852373}" srcOrd="1" destOrd="0" parTransId="{B2A5327B-6F31-4BED-8965-DCA75051B8B5}" sibTransId="{7A41BB40-96EC-4D2D-A834-35B66A1C34AF}"/>
    <dgm:cxn modelId="{C94DEFB1-1E6A-45ED-B95C-641FC6A61C93}" type="presOf" srcId="{CC37A9E0-A563-4457-8706-0EF3EE8BB36F}" destId="{73104CC9-EAD1-4627-AA58-AF4E8557A037}" srcOrd="0" destOrd="0" presId="urn:microsoft.com/office/officeart/2005/8/layout/hierarchy6"/>
    <dgm:cxn modelId="{5C0FE6BA-20AD-4CC0-AAE2-94131CE65A1B}" srcId="{110AFF9E-8ED8-47D9-BA22-04F6902F9692}" destId="{1347C7A8-20F3-428F-B226-A84984901861}" srcOrd="0" destOrd="0" parTransId="{63AC57E4-87C2-4DEA-A9E3-F11777A1DA3C}" sibTransId="{A8494960-575E-4751-9360-6B154E7EC86D}"/>
    <dgm:cxn modelId="{A39D97FA-3BD4-4635-A655-D5714898692A}" srcId="{81B73771-D549-4374-8A90-F3E86C852373}" destId="{92077B96-FB09-4107-8FDA-031ABEE3FEEA}" srcOrd="0" destOrd="0" parTransId="{3F6C8C19-5F5E-49DB-BF12-504EFB9286A2}" sibTransId="{B305A686-4178-45B9-870D-B5528FA75784}"/>
    <dgm:cxn modelId="{8E145949-E7D3-4382-9D5D-95363F1B47D2}" type="presOf" srcId="{92077B96-FB09-4107-8FDA-031ABEE3FEEA}" destId="{94323B7A-466C-49BC-97D4-7F4480484665}" srcOrd="0" destOrd="0" presId="urn:microsoft.com/office/officeart/2005/8/layout/hierarchy6"/>
    <dgm:cxn modelId="{CD494B87-ABE7-4212-9009-361AB2D69DA5}" type="presOf" srcId="{B2A5327B-6F31-4BED-8965-DCA75051B8B5}" destId="{15CEE4D1-8869-4560-B4F6-D458EE85F76A}" srcOrd="0" destOrd="0" presId="urn:microsoft.com/office/officeart/2005/8/layout/hierarchy6"/>
    <dgm:cxn modelId="{EFD86F5F-49FD-4F83-AED8-6A54F9C13AD1}" srcId="{1347C7A8-20F3-428F-B226-A84984901861}" destId="{F919E9DB-C80A-4EA5-AED8-47F876F73B01}" srcOrd="0" destOrd="0" parTransId="{903D0C24-18C6-4A56-AFE9-6EEA2C6363E0}" sibTransId="{2A99E9F9-0D91-47C7-95B7-8AF77E140A80}"/>
    <dgm:cxn modelId="{0DA4FA8E-E473-45D2-8B30-B6AFE5B34036}" type="presOf" srcId="{E674FF46-C908-4E6B-AD47-CC5302E2E917}" destId="{B35E9571-9D6E-48D8-850A-8B78E752120A}" srcOrd="0" destOrd="0" presId="urn:microsoft.com/office/officeart/2005/8/layout/hierarchy6"/>
    <dgm:cxn modelId="{8A1B4AE9-3697-45FD-A79B-4315D2D3F134}" type="presOf" srcId="{1347C7A8-20F3-428F-B226-A84984901861}" destId="{F95BAE23-60F1-4A9F-B7F4-EDC5C9E2FDD2}" srcOrd="0" destOrd="0" presId="urn:microsoft.com/office/officeart/2005/8/layout/hierarchy6"/>
    <dgm:cxn modelId="{6A63E641-0EC7-4FB9-AC97-42D9F15B114C}" type="presOf" srcId="{FA2004D0-6635-499A-BDD6-E9BFB1C35405}" destId="{1B81E907-A780-457C-AA2D-792F120B655E}" srcOrd="0" destOrd="0" presId="urn:microsoft.com/office/officeart/2005/8/layout/hierarchy6"/>
    <dgm:cxn modelId="{7C771427-1718-481A-921E-26C14760ED45}" type="presOf" srcId="{110AFF9E-8ED8-47D9-BA22-04F6902F9692}" destId="{ACFC0604-AC70-44B7-91C4-429A0131E0FC}" srcOrd="0" destOrd="0" presId="urn:microsoft.com/office/officeart/2005/8/layout/hierarchy6"/>
    <dgm:cxn modelId="{DCBA9E9C-8CF4-4974-AE1C-C841A5DF5A54}" type="presParOf" srcId="{ACFC0604-AC70-44B7-91C4-429A0131E0FC}" destId="{E00FD45E-480A-41DE-9579-6E70DEFC590B}" srcOrd="0" destOrd="0" presId="urn:microsoft.com/office/officeart/2005/8/layout/hierarchy6"/>
    <dgm:cxn modelId="{D1057752-90DD-4C06-98AF-6BC8B45F158C}" type="presParOf" srcId="{E00FD45E-480A-41DE-9579-6E70DEFC590B}" destId="{9AC9C1E7-327F-4F0D-888A-F93CD7934582}" srcOrd="0" destOrd="0" presId="urn:microsoft.com/office/officeart/2005/8/layout/hierarchy6"/>
    <dgm:cxn modelId="{E67C2C69-FD34-4B51-940C-3CE3BD5CF5BD}" type="presParOf" srcId="{9AC9C1E7-327F-4F0D-888A-F93CD7934582}" destId="{AAF25076-1A58-4F7B-9631-A99E7B3915EC}" srcOrd="0" destOrd="0" presId="urn:microsoft.com/office/officeart/2005/8/layout/hierarchy6"/>
    <dgm:cxn modelId="{D95A8E9D-E89A-4A23-A2D5-B793794F728C}" type="presParOf" srcId="{AAF25076-1A58-4F7B-9631-A99E7B3915EC}" destId="{F95BAE23-60F1-4A9F-B7F4-EDC5C9E2FDD2}" srcOrd="0" destOrd="0" presId="urn:microsoft.com/office/officeart/2005/8/layout/hierarchy6"/>
    <dgm:cxn modelId="{AD22919C-C45E-4056-A7CA-DDF102E78D43}" type="presParOf" srcId="{AAF25076-1A58-4F7B-9631-A99E7B3915EC}" destId="{EEAC7A91-0E5C-473C-9AA3-22EEB49B8B8A}" srcOrd="1" destOrd="0" presId="urn:microsoft.com/office/officeart/2005/8/layout/hierarchy6"/>
    <dgm:cxn modelId="{5529C74B-576E-486A-B256-0CB6E4F15770}" type="presParOf" srcId="{EEAC7A91-0E5C-473C-9AA3-22EEB49B8B8A}" destId="{CF761C63-C51A-4FC0-B0ED-674199E562F6}" srcOrd="0" destOrd="0" presId="urn:microsoft.com/office/officeart/2005/8/layout/hierarchy6"/>
    <dgm:cxn modelId="{C0DDFAFA-02D3-4D3E-8143-0A2D3D7F8B3E}" type="presParOf" srcId="{EEAC7A91-0E5C-473C-9AA3-22EEB49B8B8A}" destId="{6F70EA98-3DE1-47EB-B1B4-D8D3D8C47C45}" srcOrd="1" destOrd="0" presId="urn:microsoft.com/office/officeart/2005/8/layout/hierarchy6"/>
    <dgm:cxn modelId="{E1D87368-652A-4E97-8765-30A358F6233E}" type="presParOf" srcId="{6F70EA98-3DE1-47EB-B1B4-D8D3D8C47C45}" destId="{1CD2FF23-367C-4538-BAA3-2704F8144E2E}" srcOrd="0" destOrd="0" presId="urn:microsoft.com/office/officeart/2005/8/layout/hierarchy6"/>
    <dgm:cxn modelId="{EB6FA6F9-9BE0-4990-B893-B699D1787254}" type="presParOf" srcId="{6F70EA98-3DE1-47EB-B1B4-D8D3D8C47C45}" destId="{61318A20-A1CD-43ED-B03B-B4840F593578}" srcOrd="1" destOrd="0" presId="urn:microsoft.com/office/officeart/2005/8/layout/hierarchy6"/>
    <dgm:cxn modelId="{2C9EB3E0-1D82-4E40-93C9-1AADCA2B964F}" type="presParOf" srcId="{61318A20-A1CD-43ED-B03B-B4840F593578}" destId="{E8ABB3F6-AB82-4940-9FF2-100FDCFEBDBB}" srcOrd="0" destOrd="0" presId="urn:microsoft.com/office/officeart/2005/8/layout/hierarchy6"/>
    <dgm:cxn modelId="{3B2321E7-6B3F-4538-86E0-B2A9D4AC9D0A}" type="presParOf" srcId="{61318A20-A1CD-43ED-B03B-B4840F593578}" destId="{7E3D0CA8-B886-4B79-9773-197F21A52D14}" srcOrd="1" destOrd="0" presId="urn:microsoft.com/office/officeart/2005/8/layout/hierarchy6"/>
    <dgm:cxn modelId="{CE370A8A-971C-4705-9B8F-168F12D8A4D8}" type="presParOf" srcId="{7E3D0CA8-B886-4B79-9773-197F21A52D14}" destId="{B35E9571-9D6E-48D8-850A-8B78E752120A}" srcOrd="0" destOrd="0" presId="urn:microsoft.com/office/officeart/2005/8/layout/hierarchy6"/>
    <dgm:cxn modelId="{973FFDE0-C7B1-4ECB-BA7C-CC63D276A584}" type="presParOf" srcId="{7E3D0CA8-B886-4B79-9773-197F21A52D14}" destId="{A0A99A14-639A-4FE8-9614-0A6780E770BA}" srcOrd="1" destOrd="0" presId="urn:microsoft.com/office/officeart/2005/8/layout/hierarchy6"/>
    <dgm:cxn modelId="{11BFCC25-FE95-4AF3-B4F0-822DA5FF1353}" type="presParOf" srcId="{61318A20-A1CD-43ED-B03B-B4840F593578}" destId="{BC5DE70D-094B-4CAD-9B16-0D5F4BC98780}" srcOrd="2" destOrd="0" presId="urn:microsoft.com/office/officeart/2005/8/layout/hierarchy6"/>
    <dgm:cxn modelId="{624149FE-197A-4212-B7CD-069C7C80D8D2}" type="presParOf" srcId="{61318A20-A1CD-43ED-B03B-B4840F593578}" destId="{BFAE2CEB-F5A7-4D0B-A1A2-03C524340BCF}" srcOrd="3" destOrd="0" presId="urn:microsoft.com/office/officeart/2005/8/layout/hierarchy6"/>
    <dgm:cxn modelId="{BF21848C-CE22-46A8-812F-6CA6F7DEBAAE}" type="presParOf" srcId="{BFAE2CEB-F5A7-4D0B-A1A2-03C524340BCF}" destId="{8830F64C-6075-4BEC-B049-0F6E3F2088E3}" srcOrd="0" destOrd="0" presId="urn:microsoft.com/office/officeart/2005/8/layout/hierarchy6"/>
    <dgm:cxn modelId="{422F337B-6382-4744-BDC0-AF76723EE3C2}" type="presParOf" srcId="{BFAE2CEB-F5A7-4D0B-A1A2-03C524340BCF}" destId="{EBD545B5-30A3-4C5A-B6D4-534D3A9151CB}" srcOrd="1" destOrd="0" presId="urn:microsoft.com/office/officeart/2005/8/layout/hierarchy6"/>
    <dgm:cxn modelId="{6BA903E3-F439-4CB9-92A2-0F50B5BB3F10}" type="presParOf" srcId="{EEAC7A91-0E5C-473C-9AA3-22EEB49B8B8A}" destId="{15CEE4D1-8869-4560-B4F6-D458EE85F76A}" srcOrd="2" destOrd="0" presId="urn:microsoft.com/office/officeart/2005/8/layout/hierarchy6"/>
    <dgm:cxn modelId="{08107713-7EC3-4FE7-BDE3-BA42CAAE8B24}" type="presParOf" srcId="{EEAC7A91-0E5C-473C-9AA3-22EEB49B8B8A}" destId="{15CF199A-8220-4D72-857B-8954C6D764D7}" srcOrd="3" destOrd="0" presId="urn:microsoft.com/office/officeart/2005/8/layout/hierarchy6"/>
    <dgm:cxn modelId="{057D803E-8DA0-4871-9EF1-1274BC5874E3}" type="presParOf" srcId="{15CF199A-8220-4D72-857B-8954C6D764D7}" destId="{52A2BFD1-B2E8-4B07-AE27-B002002C1F54}" srcOrd="0" destOrd="0" presId="urn:microsoft.com/office/officeart/2005/8/layout/hierarchy6"/>
    <dgm:cxn modelId="{D54853A0-AE2C-4558-B162-148F6484CC62}" type="presParOf" srcId="{15CF199A-8220-4D72-857B-8954C6D764D7}" destId="{79CB316B-3E01-45DF-822F-9AAB2D1F9623}" srcOrd="1" destOrd="0" presId="urn:microsoft.com/office/officeart/2005/8/layout/hierarchy6"/>
    <dgm:cxn modelId="{35FCB91B-A2D0-4800-A554-42B4CBC4627D}" type="presParOf" srcId="{79CB316B-3E01-45DF-822F-9AAB2D1F9623}" destId="{FFB80FBB-FEC6-4B0C-9563-0BFB5BD6FE6B}" srcOrd="0" destOrd="0" presId="urn:microsoft.com/office/officeart/2005/8/layout/hierarchy6"/>
    <dgm:cxn modelId="{8E784B06-615D-428A-8EA9-65376409C576}" type="presParOf" srcId="{79CB316B-3E01-45DF-822F-9AAB2D1F9623}" destId="{C063B001-A303-4002-96A4-058C82B86989}" srcOrd="1" destOrd="0" presId="urn:microsoft.com/office/officeart/2005/8/layout/hierarchy6"/>
    <dgm:cxn modelId="{D1D27EFB-C6B3-411C-899B-C2195B332EE1}" type="presParOf" srcId="{C063B001-A303-4002-96A4-058C82B86989}" destId="{94323B7A-466C-49BC-97D4-7F4480484665}" srcOrd="0" destOrd="0" presId="urn:microsoft.com/office/officeart/2005/8/layout/hierarchy6"/>
    <dgm:cxn modelId="{63EA8DE8-C146-44BF-A1CD-100F3665B13E}" type="presParOf" srcId="{C063B001-A303-4002-96A4-058C82B86989}" destId="{540EF073-AB56-431B-80C6-91F9C52EE53A}" srcOrd="1" destOrd="0" presId="urn:microsoft.com/office/officeart/2005/8/layout/hierarchy6"/>
    <dgm:cxn modelId="{4B32FF11-16D0-4C9E-9DE7-B2E93F0EB5B6}" type="presParOf" srcId="{79CB316B-3E01-45DF-822F-9AAB2D1F9623}" destId="{73104CC9-EAD1-4627-AA58-AF4E8557A037}" srcOrd="2" destOrd="0" presId="urn:microsoft.com/office/officeart/2005/8/layout/hierarchy6"/>
    <dgm:cxn modelId="{D4FC51A8-F9AA-438A-8063-9298F2106A49}" type="presParOf" srcId="{79CB316B-3E01-45DF-822F-9AAB2D1F9623}" destId="{C3E70C8D-977D-428D-A232-B8DB61AE1465}" srcOrd="3" destOrd="0" presId="urn:microsoft.com/office/officeart/2005/8/layout/hierarchy6"/>
    <dgm:cxn modelId="{C279740C-A01C-4D13-8AAD-1FC3E106D49F}" type="presParOf" srcId="{C3E70C8D-977D-428D-A232-B8DB61AE1465}" destId="{1B81E907-A780-457C-AA2D-792F120B655E}" srcOrd="0" destOrd="0" presId="urn:microsoft.com/office/officeart/2005/8/layout/hierarchy6"/>
    <dgm:cxn modelId="{1ACD4EEB-211C-413F-8CB0-80C4353C607F}" type="presParOf" srcId="{C3E70C8D-977D-428D-A232-B8DB61AE1465}" destId="{3377B321-05FC-4B11-B979-271419465CD2}" srcOrd="1" destOrd="0" presId="urn:microsoft.com/office/officeart/2005/8/layout/hierarchy6"/>
    <dgm:cxn modelId="{42E5B9E2-4E19-45E7-8FEB-DB511EB605C5}" type="presParOf" srcId="{ACFC0604-AC70-44B7-91C4-429A0131E0FC}" destId="{E648D5D6-4A1B-4F8B-BFBE-5DBD814E82A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351C1-643B-4E15-9086-DAEFA56B88B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B0F584-D461-4F9F-B2AA-A8352C1EE484}">
      <dgm:prSet phldrT="[Text]" custT="1"/>
      <dgm:spPr/>
      <dgm:t>
        <a:bodyPr/>
        <a:lstStyle/>
        <a:p>
          <a:r>
            <a:rPr lang="en-US" sz="1800" dirty="0"/>
            <a:t>Causes of respiratory acidosis</a:t>
          </a:r>
        </a:p>
      </dgm:t>
    </dgm:pt>
    <dgm:pt modelId="{CF41F6FF-4935-41BC-B67F-23FD9E673986}" type="parTrans" cxnId="{CEA26F91-BCAE-4453-93E8-3354F017A53D}">
      <dgm:prSet/>
      <dgm:spPr/>
      <dgm:t>
        <a:bodyPr/>
        <a:lstStyle/>
        <a:p>
          <a:endParaRPr lang="en-US"/>
        </a:p>
      </dgm:t>
    </dgm:pt>
    <dgm:pt modelId="{281F8C37-4B1A-4967-A3C4-6DF4B0C85DDA}" type="sibTrans" cxnId="{CEA26F91-BCAE-4453-93E8-3354F017A53D}">
      <dgm:prSet/>
      <dgm:spPr/>
      <dgm:t>
        <a:bodyPr/>
        <a:lstStyle/>
        <a:p>
          <a:endParaRPr lang="en-US"/>
        </a:p>
      </dgm:t>
    </dgm:pt>
    <dgm:pt modelId="{42A68CA5-9F92-4BF9-94E9-A1D3AF46B89E}">
      <dgm:prSet phldrT="[Text]" custT="1"/>
      <dgm:spPr/>
      <dgm:t>
        <a:bodyPr/>
        <a:lstStyle/>
        <a:p>
          <a:r>
            <a:rPr lang="en-US" sz="1800" dirty="0">
              <a:latin typeface="Arial" pitchFamily="34" charset="0"/>
              <a:cs typeface="Arial" pitchFamily="34" charset="0"/>
            </a:rPr>
            <a:t>Alveolar hypoventilation</a:t>
          </a:r>
        </a:p>
      </dgm:t>
    </dgm:pt>
    <dgm:pt modelId="{063026DB-0C5B-4192-952F-5FE8792134BE}" type="parTrans" cxnId="{F9998924-77F1-4722-972C-2EFF2C135FF1}">
      <dgm:prSet/>
      <dgm:spPr/>
      <dgm:t>
        <a:bodyPr/>
        <a:lstStyle/>
        <a:p>
          <a:endParaRPr lang="en-US"/>
        </a:p>
      </dgm:t>
    </dgm:pt>
    <dgm:pt modelId="{DBB47F74-71BE-4BD5-AE45-E0C72802DB0F}" type="sibTrans" cxnId="{F9998924-77F1-4722-972C-2EFF2C135FF1}">
      <dgm:prSet/>
      <dgm:spPr/>
      <dgm:t>
        <a:bodyPr/>
        <a:lstStyle/>
        <a:p>
          <a:endParaRPr lang="en-US"/>
        </a:p>
      </dgm:t>
    </dgm:pt>
    <dgm:pt modelId="{BA60A322-2B4C-45F7-A024-04C7A3AEA0C0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Depression of respiratory center</a:t>
          </a:r>
        </a:p>
        <a:p>
          <a:r>
            <a:rPr lang="en-US" dirty="0"/>
            <a:t>Opioid ingestion</a:t>
          </a:r>
        </a:p>
        <a:p>
          <a:r>
            <a:rPr lang="en-GB" dirty="0"/>
            <a:t>Head injury</a:t>
          </a:r>
          <a:endParaRPr lang="en-US" dirty="0"/>
        </a:p>
      </dgm:t>
    </dgm:pt>
    <dgm:pt modelId="{E53E62AF-713C-4CBC-B4A5-4A81AC20291C}" type="parTrans" cxnId="{7B96C159-C70B-4052-A7F2-8C41A090CDB3}">
      <dgm:prSet/>
      <dgm:spPr/>
      <dgm:t>
        <a:bodyPr/>
        <a:lstStyle/>
        <a:p>
          <a:endParaRPr lang="en-US"/>
        </a:p>
      </dgm:t>
    </dgm:pt>
    <dgm:pt modelId="{BE0C5A41-65AB-4A46-929A-07C92F7EE1C6}" type="sibTrans" cxnId="{7B96C159-C70B-4052-A7F2-8C41A090CDB3}">
      <dgm:prSet/>
      <dgm:spPr/>
      <dgm:t>
        <a:bodyPr/>
        <a:lstStyle/>
        <a:p>
          <a:endParaRPr lang="en-US"/>
        </a:p>
      </dgm:t>
    </dgm:pt>
    <dgm:pt modelId="{61DDC713-1583-44F0-8CA5-6C050450339A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Lung disease</a:t>
          </a:r>
        </a:p>
        <a:p>
          <a:r>
            <a:rPr lang="en-US" dirty="0"/>
            <a:t>COPD</a:t>
          </a:r>
        </a:p>
        <a:p>
          <a:r>
            <a:rPr lang="en-GB" dirty="0"/>
            <a:t>Pneumonia</a:t>
          </a:r>
        </a:p>
        <a:p>
          <a:r>
            <a:rPr lang="en-GB" dirty="0"/>
            <a:t>Pulmonary </a:t>
          </a:r>
          <a:r>
            <a:rPr lang="en-GB" dirty="0" err="1"/>
            <a:t>edema</a:t>
          </a:r>
          <a:endParaRPr lang="en-US" dirty="0"/>
        </a:p>
      </dgm:t>
    </dgm:pt>
    <dgm:pt modelId="{770B087B-EE65-4346-BB58-A42FC0D25A7E}" type="parTrans" cxnId="{86BEDB4D-BA09-4E6C-AE02-09469BA0CCEC}">
      <dgm:prSet/>
      <dgm:spPr/>
      <dgm:t>
        <a:bodyPr/>
        <a:lstStyle/>
        <a:p>
          <a:endParaRPr lang="en-US"/>
        </a:p>
      </dgm:t>
    </dgm:pt>
    <dgm:pt modelId="{E007E627-51ED-4574-AB54-E1FC8AB69EBA}" type="sibTrans" cxnId="{86BEDB4D-BA09-4E6C-AE02-09469BA0CCEC}">
      <dgm:prSet/>
      <dgm:spPr/>
      <dgm:t>
        <a:bodyPr/>
        <a:lstStyle/>
        <a:p>
          <a:endParaRPr lang="en-US"/>
        </a:p>
      </dgm:t>
    </dgm:pt>
    <dgm:pt modelId="{7932AD2E-14D0-448A-A51D-6933B8E7B5E7}" type="pres">
      <dgm:prSet presAssocID="{5C1351C1-643B-4E15-9086-DAEFA56B88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A9210-2993-4ED6-8466-7F423F55116D}" type="pres">
      <dgm:prSet presAssocID="{A3B0F584-D461-4F9F-B2AA-A8352C1EE484}" presName="root1" presStyleCnt="0"/>
      <dgm:spPr/>
    </dgm:pt>
    <dgm:pt modelId="{D06F0F63-CC5C-46CF-9187-48531775FFD9}" type="pres">
      <dgm:prSet presAssocID="{A3B0F584-D461-4F9F-B2AA-A8352C1EE484}" presName="LevelOneTextNode" presStyleLbl="node0" presStyleIdx="0" presStyleCnt="1" custScaleY="139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972DD-BC53-413E-ABAC-A28F2C28F319}" type="pres">
      <dgm:prSet presAssocID="{A3B0F584-D461-4F9F-B2AA-A8352C1EE484}" presName="level2hierChild" presStyleCnt="0"/>
      <dgm:spPr/>
    </dgm:pt>
    <dgm:pt modelId="{7F73AA15-8675-4B29-9DFB-4A90EFAEAA89}" type="pres">
      <dgm:prSet presAssocID="{063026DB-0C5B-4192-952F-5FE8792134BE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23660DEB-3C02-4CF8-95F1-27FB4D2AF940}" type="pres">
      <dgm:prSet presAssocID="{063026DB-0C5B-4192-952F-5FE8792134B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BCAA461-8FF5-48BB-83D6-4CECD5756C1A}" type="pres">
      <dgm:prSet presAssocID="{42A68CA5-9F92-4BF9-94E9-A1D3AF46B89E}" presName="root2" presStyleCnt="0"/>
      <dgm:spPr/>
    </dgm:pt>
    <dgm:pt modelId="{59E274CF-C4F6-4B31-8E3B-08CF14A59452}" type="pres">
      <dgm:prSet presAssocID="{42A68CA5-9F92-4BF9-94E9-A1D3AF46B89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928BE-9042-4F7E-87D2-1DA1A711D707}" type="pres">
      <dgm:prSet presAssocID="{42A68CA5-9F92-4BF9-94E9-A1D3AF46B89E}" presName="level3hierChild" presStyleCnt="0"/>
      <dgm:spPr/>
    </dgm:pt>
    <dgm:pt modelId="{79C0CC23-3A98-4E70-AEBC-4EAC91D56F9A}" type="pres">
      <dgm:prSet presAssocID="{E53E62AF-713C-4CBC-B4A5-4A81AC20291C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1C78BAF-2FF3-4245-8150-434BD4D5B74C}" type="pres">
      <dgm:prSet presAssocID="{E53E62AF-713C-4CBC-B4A5-4A81AC20291C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CED55FA-1EB5-422D-BF7C-C3A6AEA9A75F}" type="pres">
      <dgm:prSet presAssocID="{BA60A322-2B4C-45F7-A024-04C7A3AEA0C0}" presName="root2" presStyleCnt="0"/>
      <dgm:spPr/>
    </dgm:pt>
    <dgm:pt modelId="{BFE48728-4F2C-4E1A-8160-70D79BAF8DA2}" type="pres">
      <dgm:prSet presAssocID="{BA60A322-2B4C-45F7-A024-04C7A3AEA0C0}" presName="LevelTwoTextNode" presStyleLbl="node3" presStyleIdx="0" presStyleCnt="2" custScaleY="155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FF83B-E3ED-406F-A467-F455969825CB}" type="pres">
      <dgm:prSet presAssocID="{BA60A322-2B4C-45F7-A024-04C7A3AEA0C0}" presName="level3hierChild" presStyleCnt="0"/>
      <dgm:spPr/>
    </dgm:pt>
    <dgm:pt modelId="{60656795-AB94-48A1-96AD-A4E9E680C545}" type="pres">
      <dgm:prSet presAssocID="{770B087B-EE65-4346-BB58-A42FC0D25A7E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DFF4A9CD-B65C-4293-BE8D-79FB194F05D4}" type="pres">
      <dgm:prSet presAssocID="{770B087B-EE65-4346-BB58-A42FC0D25A7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6D4F9D4-C695-4329-B461-C64B4346439E}" type="pres">
      <dgm:prSet presAssocID="{61DDC713-1583-44F0-8CA5-6C050450339A}" presName="root2" presStyleCnt="0"/>
      <dgm:spPr/>
    </dgm:pt>
    <dgm:pt modelId="{5C53BED3-9F08-4BEC-8F6D-197A7D85852E}" type="pres">
      <dgm:prSet presAssocID="{61DDC713-1583-44F0-8CA5-6C050450339A}" presName="LevelTwoTextNode" presStyleLbl="node3" presStyleIdx="1" presStyleCnt="2" custScaleY="155774" custLinFactNeighborX="-1556" custLinFactNeighborY="1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3D6D7-F510-4A0C-A716-42A9B3B7480E}" type="pres">
      <dgm:prSet presAssocID="{61DDC713-1583-44F0-8CA5-6C050450339A}" presName="level3hierChild" presStyleCnt="0"/>
      <dgm:spPr/>
    </dgm:pt>
  </dgm:ptLst>
  <dgm:cxnLst>
    <dgm:cxn modelId="{7B96C159-C70B-4052-A7F2-8C41A090CDB3}" srcId="{42A68CA5-9F92-4BF9-94E9-A1D3AF46B89E}" destId="{BA60A322-2B4C-45F7-A024-04C7A3AEA0C0}" srcOrd="0" destOrd="0" parTransId="{E53E62AF-713C-4CBC-B4A5-4A81AC20291C}" sibTransId="{BE0C5A41-65AB-4A46-929A-07C92F7EE1C6}"/>
    <dgm:cxn modelId="{EDF415C6-6DA1-47BE-BBC3-961BC09F2A5D}" type="presOf" srcId="{E53E62AF-713C-4CBC-B4A5-4A81AC20291C}" destId="{79C0CC23-3A98-4E70-AEBC-4EAC91D56F9A}" srcOrd="0" destOrd="0" presId="urn:microsoft.com/office/officeart/2005/8/layout/hierarchy2"/>
    <dgm:cxn modelId="{76897C8A-D213-4409-9C85-28440C8B3F66}" type="presOf" srcId="{E53E62AF-713C-4CBC-B4A5-4A81AC20291C}" destId="{31C78BAF-2FF3-4245-8150-434BD4D5B74C}" srcOrd="1" destOrd="0" presId="urn:microsoft.com/office/officeart/2005/8/layout/hierarchy2"/>
    <dgm:cxn modelId="{6C2D8439-3886-4ED3-8518-6511240FD64D}" type="presOf" srcId="{063026DB-0C5B-4192-952F-5FE8792134BE}" destId="{23660DEB-3C02-4CF8-95F1-27FB4D2AF940}" srcOrd="1" destOrd="0" presId="urn:microsoft.com/office/officeart/2005/8/layout/hierarchy2"/>
    <dgm:cxn modelId="{86BEDB4D-BA09-4E6C-AE02-09469BA0CCEC}" srcId="{42A68CA5-9F92-4BF9-94E9-A1D3AF46B89E}" destId="{61DDC713-1583-44F0-8CA5-6C050450339A}" srcOrd="1" destOrd="0" parTransId="{770B087B-EE65-4346-BB58-A42FC0D25A7E}" sibTransId="{E007E627-51ED-4574-AB54-E1FC8AB69EBA}"/>
    <dgm:cxn modelId="{F9998924-77F1-4722-972C-2EFF2C135FF1}" srcId="{A3B0F584-D461-4F9F-B2AA-A8352C1EE484}" destId="{42A68CA5-9F92-4BF9-94E9-A1D3AF46B89E}" srcOrd="0" destOrd="0" parTransId="{063026DB-0C5B-4192-952F-5FE8792134BE}" sibTransId="{DBB47F74-71BE-4BD5-AE45-E0C72802DB0F}"/>
    <dgm:cxn modelId="{ACEED1AC-8575-46CF-A249-7186B71F07F8}" type="presOf" srcId="{BA60A322-2B4C-45F7-A024-04C7A3AEA0C0}" destId="{BFE48728-4F2C-4E1A-8160-70D79BAF8DA2}" srcOrd="0" destOrd="0" presId="urn:microsoft.com/office/officeart/2005/8/layout/hierarchy2"/>
    <dgm:cxn modelId="{B41185C4-8FFF-4506-A393-7CD1D49F1AA0}" type="presOf" srcId="{5C1351C1-643B-4E15-9086-DAEFA56B88B0}" destId="{7932AD2E-14D0-448A-A51D-6933B8E7B5E7}" srcOrd="0" destOrd="0" presId="urn:microsoft.com/office/officeart/2005/8/layout/hierarchy2"/>
    <dgm:cxn modelId="{94F499C4-B5EF-4158-B3D4-F9EB93667306}" type="presOf" srcId="{A3B0F584-D461-4F9F-B2AA-A8352C1EE484}" destId="{D06F0F63-CC5C-46CF-9187-48531775FFD9}" srcOrd="0" destOrd="0" presId="urn:microsoft.com/office/officeart/2005/8/layout/hierarchy2"/>
    <dgm:cxn modelId="{A6BB3092-CDBC-4421-A1DD-45D6AF250AF5}" type="presOf" srcId="{770B087B-EE65-4346-BB58-A42FC0D25A7E}" destId="{60656795-AB94-48A1-96AD-A4E9E680C545}" srcOrd="0" destOrd="0" presId="urn:microsoft.com/office/officeart/2005/8/layout/hierarchy2"/>
    <dgm:cxn modelId="{696AE37E-15D3-43E9-BEB8-A0BBACC05336}" type="presOf" srcId="{61DDC713-1583-44F0-8CA5-6C050450339A}" destId="{5C53BED3-9F08-4BEC-8F6D-197A7D85852E}" srcOrd="0" destOrd="0" presId="urn:microsoft.com/office/officeart/2005/8/layout/hierarchy2"/>
    <dgm:cxn modelId="{218B7B25-5CA4-4909-A0A3-259672EF8377}" type="presOf" srcId="{42A68CA5-9F92-4BF9-94E9-A1D3AF46B89E}" destId="{59E274CF-C4F6-4B31-8E3B-08CF14A59452}" srcOrd="0" destOrd="0" presId="urn:microsoft.com/office/officeart/2005/8/layout/hierarchy2"/>
    <dgm:cxn modelId="{EF2CD203-6BD6-4957-B7F3-553436CDB4B5}" type="presOf" srcId="{770B087B-EE65-4346-BB58-A42FC0D25A7E}" destId="{DFF4A9CD-B65C-4293-BE8D-79FB194F05D4}" srcOrd="1" destOrd="0" presId="urn:microsoft.com/office/officeart/2005/8/layout/hierarchy2"/>
    <dgm:cxn modelId="{CEA26F91-BCAE-4453-93E8-3354F017A53D}" srcId="{5C1351C1-643B-4E15-9086-DAEFA56B88B0}" destId="{A3B0F584-D461-4F9F-B2AA-A8352C1EE484}" srcOrd="0" destOrd="0" parTransId="{CF41F6FF-4935-41BC-B67F-23FD9E673986}" sibTransId="{281F8C37-4B1A-4967-A3C4-6DF4B0C85DDA}"/>
    <dgm:cxn modelId="{C54EB955-B407-4B54-B427-45E9C5D22D2A}" type="presOf" srcId="{063026DB-0C5B-4192-952F-5FE8792134BE}" destId="{7F73AA15-8675-4B29-9DFB-4A90EFAEAA89}" srcOrd="0" destOrd="0" presId="urn:microsoft.com/office/officeart/2005/8/layout/hierarchy2"/>
    <dgm:cxn modelId="{95CE4CBF-3126-49C5-8D90-B70EE65C5B8D}" type="presParOf" srcId="{7932AD2E-14D0-448A-A51D-6933B8E7B5E7}" destId="{6B6A9210-2993-4ED6-8466-7F423F55116D}" srcOrd="0" destOrd="0" presId="urn:microsoft.com/office/officeart/2005/8/layout/hierarchy2"/>
    <dgm:cxn modelId="{ED7C953F-BD15-46F4-9375-66263F038BB8}" type="presParOf" srcId="{6B6A9210-2993-4ED6-8466-7F423F55116D}" destId="{D06F0F63-CC5C-46CF-9187-48531775FFD9}" srcOrd="0" destOrd="0" presId="urn:microsoft.com/office/officeart/2005/8/layout/hierarchy2"/>
    <dgm:cxn modelId="{FC5046CE-C77D-4A4D-BE9D-0C273DF267A8}" type="presParOf" srcId="{6B6A9210-2993-4ED6-8466-7F423F55116D}" destId="{899972DD-BC53-413E-ABAC-A28F2C28F319}" srcOrd="1" destOrd="0" presId="urn:microsoft.com/office/officeart/2005/8/layout/hierarchy2"/>
    <dgm:cxn modelId="{52323AC6-CC6B-4125-9792-2E877A373C78}" type="presParOf" srcId="{899972DD-BC53-413E-ABAC-A28F2C28F319}" destId="{7F73AA15-8675-4B29-9DFB-4A90EFAEAA89}" srcOrd="0" destOrd="0" presId="urn:microsoft.com/office/officeart/2005/8/layout/hierarchy2"/>
    <dgm:cxn modelId="{0CF72B22-349D-4438-96C2-DC0BE51921D6}" type="presParOf" srcId="{7F73AA15-8675-4B29-9DFB-4A90EFAEAA89}" destId="{23660DEB-3C02-4CF8-95F1-27FB4D2AF940}" srcOrd="0" destOrd="0" presId="urn:microsoft.com/office/officeart/2005/8/layout/hierarchy2"/>
    <dgm:cxn modelId="{50348E0D-6497-415C-A3B3-139C5BEE6EF6}" type="presParOf" srcId="{899972DD-BC53-413E-ABAC-A28F2C28F319}" destId="{EBCAA461-8FF5-48BB-83D6-4CECD5756C1A}" srcOrd="1" destOrd="0" presId="urn:microsoft.com/office/officeart/2005/8/layout/hierarchy2"/>
    <dgm:cxn modelId="{B3B47495-345B-4674-947D-172252CFF797}" type="presParOf" srcId="{EBCAA461-8FF5-48BB-83D6-4CECD5756C1A}" destId="{59E274CF-C4F6-4B31-8E3B-08CF14A59452}" srcOrd="0" destOrd="0" presId="urn:microsoft.com/office/officeart/2005/8/layout/hierarchy2"/>
    <dgm:cxn modelId="{7634C2C8-291B-4C80-AE4D-21C945142123}" type="presParOf" srcId="{EBCAA461-8FF5-48BB-83D6-4CECD5756C1A}" destId="{EA8928BE-9042-4F7E-87D2-1DA1A711D707}" srcOrd="1" destOrd="0" presId="urn:microsoft.com/office/officeart/2005/8/layout/hierarchy2"/>
    <dgm:cxn modelId="{161F2FA4-F699-45AE-83B6-D56FC6D8EEF4}" type="presParOf" srcId="{EA8928BE-9042-4F7E-87D2-1DA1A711D707}" destId="{79C0CC23-3A98-4E70-AEBC-4EAC91D56F9A}" srcOrd="0" destOrd="0" presId="urn:microsoft.com/office/officeart/2005/8/layout/hierarchy2"/>
    <dgm:cxn modelId="{03A946AC-8DB1-4258-85E5-7CE0C65DF979}" type="presParOf" srcId="{79C0CC23-3A98-4E70-AEBC-4EAC91D56F9A}" destId="{31C78BAF-2FF3-4245-8150-434BD4D5B74C}" srcOrd="0" destOrd="0" presId="urn:microsoft.com/office/officeart/2005/8/layout/hierarchy2"/>
    <dgm:cxn modelId="{9860419F-16D5-4441-B560-1A8625B551AA}" type="presParOf" srcId="{EA8928BE-9042-4F7E-87D2-1DA1A711D707}" destId="{BCED55FA-1EB5-422D-BF7C-C3A6AEA9A75F}" srcOrd="1" destOrd="0" presId="urn:microsoft.com/office/officeart/2005/8/layout/hierarchy2"/>
    <dgm:cxn modelId="{3ED310D0-A595-431A-ACA6-6548A7AF5896}" type="presParOf" srcId="{BCED55FA-1EB5-422D-BF7C-C3A6AEA9A75F}" destId="{BFE48728-4F2C-4E1A-8160-70D79BAF8DA2}" srcOrd="0" destOrd="0" presId="urn:microsoft.com/office/officeart/2005/8/layout/hierarchy2"/>
    <dgm:cxn modelId="{39764B54-191E-400A-90E5-EC01DE1FB28A}" type="presParOf" srcId="{BCED55FA-1EB5-422D-BF7C-C3A6AEA9A75F}" destId="{62CFF83B-E3ED-406F-A467-F455969825CB}" srcOrd="1" destOrd="0" presId="urn:microsoft.com/office/officeart/2005/8/layout/hierarchy2"/>
    <dgm:cxn modelId="{4A17F8AC-0BA9-4908-AC0A-3510F8601956}" type="presParOf" srcId="{EA8928BE-9042-4F7E-87D2-1DA1A711D707}" destId="{60656795-AB94-48A1-96AD-A4E9E680C545}" srcOrd="2" destOrd="0" presId="urn:microsoft.com/office/officeart/2005/8/layout/hierarchy2"/>
    <dgm:cxn modelId="{A9414B20-8577-4E89-B9CF-3B0B75B69FAC}" type="presParOf" srcId="{60656795-AB94-48A1-96AD-A4E9E680C545}" destId="{DFF4A9CD-B65C-4293-BE8D-79FB194F05D4}" srcOrd="0" destOrd="0" presId="urn:microsoft.com/office/officeart/2005/8/layout/hierarchy2"/>
    <dgm:cxn modelId="{B85B7DA3-7DFC-43AA-9D0B-EAD4F18A4ED4}" type="presParOf" srcId="{EA8928BE-9042-4F7E-87D2-1DA1A711D707}" destId="{86D4F9D4-C695-4329-B461-C64B4346439E}" srcOrd="3" destOrd="0" presId="urn:microsoft.com/office/officeart/2005/8/layout/hierarchy2"/>
    <dgm:cxn modelId="{50CD8B99-2109-4E01-B5C6-30BFAD3C06DE}" type="presParOf" srcId="{86D4F9D4-C695-4329-B461-C64B4346439E}" destId="{5C53BED3-9F08-4BEC-8F6D-197A7D85852E}" srcOrd="0" destOrd="0" presId="urn:microsoft.com/office/officeart/2005/8/layout/hierarchy2"/>
    <dgm:cxn modelId="{693E7DF6-5773-47C0-841A-0DED6A0AEB34}" type="presParOf" srcId="{86D4F9D4-C695-4329-B461-C64B4346439E}" destId="{20B3D6D7-F510-4A0C-A716-42A9B3B748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351C1-643B-4E15-9086-DAEFA56B88B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B0F584-D461-4F9F-B2AA-A8352C1EE484}">
      <dgm:prSet phldrT="[Text]" custT="1"/>
      <dgm:spPr/>
      <dgm:t>
        <a:bodyPr/>
        <a:lstStyle/>
        <a:p>
          <a:r>
            <a:rPr lang="en-US" sz="1800" dirty="0"/>
            <a:t>Causes of respiratory alkalosis</a:t>
          </a:r>
        </a:p>
      </dgm:t>
    </dgm:pt>
    <dgm:pt modelId="{CF41F6FF-4935-41BC-B67F-23FD9E673986}" type="parTrans" cxnId="{CEA26F91-BCAE-4453-93E8-3354F017A53D}">
      <dgm:prSet/>
      <dgm:spPr/>
      <dgm:t>
        <a:bodyPr/>
        <a:lstStyle/>
        <a:p>
          <a:endParaRPr lang="en-US"/>
        </a:p>
      </dgm:t>
    </dgm:pt>
    <dgm:pt modelId="{281F8C37-4B1A-4967-A3C4-6DF4B0C85DDA}" type="sibTrans" cxnId="{CEA26F91-BCAE-4453-93E8-3354F017A53D}">
      <dgm:prSet/>
      <dgm:spPr/>
      <dgm:t>
        <a:bodyPr/>
        <a:lstStyle/>
        <a:p>
          <a:endParaRPr lang="en-US"/>
        </a:p>
      </dgm:t>
    </dgm:pt>
    <dgm:pt modelId="{42A68CA5-9F92-4BF9-94E9-A1D3AF46B89E}">
      <dgm:prSet phldrT="[Text]" custT="1"/>
      <dgm:spPr/>
      <dgm:t>
        <a:bodyPr/>
        <a:lstStyle/>
        <a:p>
          <a:r>
            <a:rPr lang="en-US" sz="1600" dirty="0">
              <a:latin typeface="Arial" pitchFamily="34" charset="0"/>
              <a:cs typeface="Arial" pitchFamily="34" charset="0"/>
            </a:rPr>
            <a:t>Alveolar hyperventilation</a:t>
          </a:r>
        </a:p>
      </dgm:t>
    </dgm:pt>
    <dgm:pt modelId="{063026DB-0C5B-4192-952F-5FE8792134BE}" type="parTrans" cxnId="{F9998924-77F1-4722-972C-2EFF2C135FF1}">
      <dgm:prSet/>
      <dgm:spPr/>
      <dgm:t>
        <a:bodyPr/>
        <a:lstStyle/>
        <a:p>
          <a:endParaRPr lang="en-US"/>
        </a:p>
      </dgm:t>
    </dgm:pt>
    <dgm:pt modelId="{DBB47F74-71BE-4BD5-AE45-E0C72802DB0F}" type="sibTrans" cxnId="{F9998924-77F1-4722-972C-2EFF2C135FF1}">
      <dgm:prSet/>
      <dgm:spPr/>
      <dgm:t>
        <a:bodyPr/>
        <a:lstStyle/>
        <a:p>
          <a:endParaRPr lang="en-US"/>
        </a:p>
      </dgm:t>
    </dgm:pt>
    <dgm:pt modelId="{BA60A322-2B4C-45F7-A024-04C7A3AEA0C0}">
      <dgm:prSet phldrT="[Text]" custT="1"/>
      <dgm:spPr/>
      <dgm:t>
        <a:bodyPr/>
        <a:lstStyle/>
        <a:p>
          <a:endParaRPr lang="en-US" sz="1600" dirty="0"/>
        </a:p>
        <a:p>
          <a:endParaRPr lang="en-US" sz="1600" dirty="0"/>
        </a:p>
        <a:p>
          <a:r>
            <a:rPr lang="en-US" sz="1600" dirty="0"/>
            <a:t>Mechanical hyperventilation</a:t>
          </a:r>
        </a:p>
        <a:p>
          <a:endParaRPr lang="en-US" sz="1600" dirty="0"/>
        </a:p>
        <a:p>
          <a:r>
            <a:rPr lang="en-US" sz="1600" dirty="0"/>
            <a:t>Anxiety</a:t>
          </a:r>
        </a:p>
        <a:p>
          <a:endParaRPr lang="en-US" sz="1600" dirty="0"/>
        </a:p>
        <a:p>
          <a:endParaRPr lang="en-US" sz="1600" dirty="0"/>
        </a:p>
      </dgm:t>
    </dgm:pt>
    <dgm:pt modelId="{E53E62AF-713C-4CBC-B4A5-4A81AC20291C}" type="parTrans" cxnId="{7B96C159-C70B-4052-A7F2-8C41A090CDB3}">
      <dgm:prSet/>
      <dgm:spPr/>
      <dgm:t>
        <a:bodyPr/>
        <a:lstStyle/>
        <a:p>
          <a:endParaRPr lang="en-US"/>
        </a:p>
      </dgm:t>
    </dgm:pt>
    <dgm:pt modelId="{BE0C5A41-65AB-4A46-929A-07C92F7EE1C6}" type="sibTrans" cxnId="{7B96C159-C70B-4052-A7F2-8C41A090CDB3}">
      <dgm:prSet/>
      <dgm:spPr/>
      <dgm:t>
        <a:bodyPr/>
        <a:lstStyle/>
        <a:p>
          <a:endParaRPr lang="en-US"/>
        </a:p>
      </dgm:t>
    </dgm:pt>
    <dgm:pt modelId="{7932AD2E-14D0-448A-A51D-6933B8E7B5E7}" type="pres">
      <dgm:prSet presAssocID="{5C1351C1-643B-4E15-9086-DAEFA56B88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A9210-2993-4ED6-8466-7F423F55116D}" type="pres">
      <dgm:prSet presAssocID="{A3B0F584-D461-4F9F-B2AA-A8352C1EE484}" presName="root1" presStyleCnt="0"/>
      <dgm:spPr/>
    </dgm:pt>
    <dgm:pt modelId="{D06F0F63-CC5C-46CF-9187-48531775FFD9}" type="pres">
      <dgm:prSet presAssocID="{A3B0F584-D461-4F9F-B2AA-A8352C1EE484}" presName="LevelOneTextNode" presStyleLbl="node0" presStyleIdx="0" presStyleCnt="1" custScaleY="139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972DD-BC53-413E-ABAC-A28F2C28F319}" type="pres">
      <dgm:prSet presAssocID="{A3B0F584-D461-4F9F-B2AA-A8352C1EE484}" presName="level2hierChild" presStyleCnt="0"/>
      <dgm:spPr/>
    </dgm:pt>
    <dgm:pt modelId="{7F73AA15-8675-4B29-9DFB-4A90EFAEAA89}" type="pres">
      <dgm:prSet presAssocID="{063026DB-0C5B-4192-952F-5FE8792134BE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23660DEB-3C02-4CF8-95F1-27FB4D2AF940}" type="pres">
      <dgm:prSet presAssocID="{063026DB-0C5B-4192-952F-5FE8792134B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BCAA461-8FF5-48BB-83D6-4CECD5756C1A}" type="pres">
      <dgm:prSet presAssocID="{42A68CA5-9F92-4BF9-94E9-A1D3AF46B89E}" presName="root2" presStyleCnt="0"/>
      <dgm:spPr/>
    </dgm:pt>
    <dgm:pt modelId="{59E274CF-C4F6-4B31-8E3B-08CF14A59452}" type="pres">
      <dgm:prSet presAssocID="{42A68CA5-9F92-4BF9-94E9-A1D3AF46B89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928BE-9042-4F7E-87D2-1DA1A711D707}" type="pres">
      <dgm:prSet presAssocID="{42A68CA5-9F92-4BF9-94E9-A1D3AF46B89E}" presName="level3hierChild" presStyleCnt="0"/>
      <dgm:spPr/>
    </dgm:pt>
    <dgm:pt modelId="{79C0CC23-3A98-4E70-AEBC-4EAC91D56F9A}" type="pres">
      <dgm:prSet presAssocID="{E53E62AF-713C-4CBC-B4A5-4A81AC20291C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31C78BAF-2FF3-4245-8150-434BD4D5B74C}" type="pres">
      <dgm:prSet presAssocID="{E53E62AF-713C-4CBC-B4A5-4A81AC20291C}" presName="connTx" presStyleLbl="parChTrans1D3" presStyleIdx="0" presStyleCnt="1"/>
      <dgm:spPr/>
      <dgm:t>
        <a:bodyPr/>
        <a:lstStyle/>
        <a:p>
          <a:endParaRPr lang="en-US"/>
        </a:p>
      </dgm:t>
    </dgm:pt>
    <dgm:pt modelId="{BCED55FA-1EB5-422D-BF7C-C3A6AEA9A75F}" type="pres">
      <dgm:prSet presAssocID="{BA60A322-2B4C-45F7-A024-04C7A3AEA0C0}" presName="root2" presStyleCnt="0"/>
      <dgm:spPr/>
    </dgm:pt>
    <dgm:pt modelId="{BFE48728-4F2C-4E1A-8160-70D79BAF8DA2}" type="pres">
      <dgm:prSet presAssocID="{BA60A322-2B4C-45F7-A024-04C7A3AEA0C0}" presName="LevelTwoTextNode" presStyleLbl="node3" presStyleIdx="0" presStyleCnt="1" custScaleY="14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FF83B-E3ED-406F-A467-F455969825CB}" type="pres">
      <dgm:prSet presAssocID="{BA60A322-2B4C-45F7-A024-04C7A3AEA0C0}" presName="level3hierChild" presStyleCnt="0"/>
      <dgm:spPr/>
    </dgm:pt>
  </dgm:ptLst>
  <dgm:cxnLst>
    <dgm:cxn modelId="{9518ACC4-C98F-4D8B-B954-4AD7BF2B58B1}" type="presOf" srcId="{BA60A322-2B4C-45F7-A024-04C7A3AEA0C0}" destId="{BFE48728-4F2C-4E1A-8160-70D79BAF8DA2}" srcOrd="0" destOrd="0" presId="urn:microsoft.com/office/officeart/2005/8/layout/hierarchy2"/>
    <dgm:cxn modelId="{7B96C159-C70B-4052-A7F2-8C41A090CDB3}" srcId="{42A68CA5-9F92-4BF9-94E9-A1D3AF46B89E}" destId="{BA60A322-2B4C-45F7-A024-04C7A3AEA0C0}" srcOrd="0" destOrd="0" parTransId="{E53E62AF-713C-4CBC-B4A5-4A81AC20291C}" sibTransId="{BE0C5A41-65AB-4A46-929A-07C92F7EE1C6}"/>
    <dgm:cxn modelId="{4DB83C35-D0D1-41EE-BF5B-74845E47BB59}" type="presOf" srcId="{063026DB-0C5B-4192-952F-5FE8792134BE}" destId="{7F73AA15-8675-4B29-9DFB-4A90EFAEAA89}" srcOrd="0" destOrd="0" presId="urn:microsoft.com/office/officeart/2005/8/layout/hierarchy2"/>
    <dgm:cxn modelId="{B6E34406-91FA-407E-B092-18C6C75DE578}" type="presOf" srcId="{42A68CA5-9F92-4BF9-94E9-A1D3AF46B89E}" destId="{59E274CF-C4F6-4B31-8E3B-08CF14A59452}" srcOrd="0" destOrd="0" presId="urn:microsoft.com/office/officeart/2005/8/layout/hierarchy2"/>
    <dgm:cxn modelId="{6E428929-C834-479B-9C59-7D1EA5884F86}" type="presOf" srcId="{063026DB-0C5B-4192-952F-5FE8792134BE}" destId="{23660DEB-3C02-4CF8-95F1-27FB4D2AF940}" srcOrd="1" destOrd="0" presId="urn:microsoft.com/office/officeart/2005/8/layout/hierarchy2"/>
    <dgm:cxn modelId="{0555C641-C73F-4CDD-B511-E3200C8C37BD}" type="presOf" srcId="{E53E62AF-713C-4CBC-B4A5-4A81AC20291C}" destId="{79C0CC23-3A98-4E70-AEBC-4EAC91D56F9A}" srcOrd="0" destOrd="0" presId="urn:microsoft.com/office/officeart/2005/8/layout/hierarchy2"/>
    <dgm:cxn modelId="{1CD7C6F9-2FC6-4515-AB88-623E8CEF3B5B}" type="presOf" srcId="{5C1351C1-643B-4E15-9086-DAEFA56B88B0}" destId="{7932AD2E-14D0-448A-A51D-6933B8E7B5E7}" srcOrd="0" destOrd="0" presId="urn:microsoft.com/office/officeart/2005/8/layout/hierarchy2"/>
    <dgm:cxn modelId="{F9998924-77F1-4722-972C-2EFF2C135FF1}" srcId="{A3B0F584-D461-4F9F-B2AA-A8352C1EE484}" destId="{42A68CA5-9F92-4BF9-94E9-A1D3AF46B89E}" srcOrd="0" destOrd="0" parTransId="{063026DB-0C5B-4192-952F-5FE8792134BE}" sibTransId="{DBB47F74-71BE-4BD5-AE45-E0C72802DB0F}"/>
    <dgm:cxn modelId="{F31E8DF9-406C-430A-8359-C2EA45B90B5E}" type="presOf" srcId="{A3B0F584-D461-4F9F-B2AA-A8352C1EE484}" destId="{D06F0F63-CC5C-46CF-9187-48531775FFD9}" srcOrd="0" destOrd="0" presId="urn:microsoft.com/office/officeart/2005/8/layout/hierarchy2"/>
    <dgm:cxn modelId="{0C8CADB1-8BFC-4705-82B1-61E513148A61}" type="presOf" srcId="{E53E62AF-713C-4CBC-B4A5-4A81AC20291C}" destId="{31C78BAF-2FF3-4245-8150-434BD4D5B74C}" srcOrd="1" destOrd="0" presId="urn:microsoft.com/office/officeart/2005/8/layout/hierarchy2"/>
    <dgm:cxn modelId="{CEA26F91-BCAE-4453-93E8-3354F017A53D}" srcId="{5C1351C1-643B-4E15-9086-DAEFA56B88B0}" destId="{A3B0F584-D461-4F9F-B2AA-A8352C1EE484}" srcOrd="0" destOrd="0" parTransId="{CF41F6FF-4935-41BC-B67F-23FD9E673986}" sibTransId="{281F8C37-4B1A-4967-A3C4-6DF4B0C85DDA}"/>
    <dgm:cxn modelId="{C08B1405-B6F6-41F9-A07E-87572BFB2C14}" type="presParOf" srcId="{7932AD2E-14D0-448A-A51D-6933B8E7B5E7}" destId="{6B6A9210-2993-4ED6-8466-7F423F55116D}" srcOrd="0" destOrd="0" presId="urn:microsoft.com/office/officeart/2005/8/layout/hierarchy2"/>
    <dgm:cxn modelId="{F755646C-2078-4982-9BB6-09D079B0D749}" type="presParOf" srcId="{6B6A9210-2993-4ED6-8466-7F423F55116D}" destId="{D06F0F63-CC5C-46CF-9187-48531775FFD9}" srcOrd="0" destOrd="0" presId="urn:microsoft.com/office/officeart/2005/8/layout/hierarchy2"/>
    <dgm:cxn modelId="{36615E25-47C4-4AD7-9BA7-F5EEAD8E5FF8}" type="presParOf" srcId="{6B6A9210-2993-4ED6-8466-7F423F55116D}" destId="{899972DD-BC53-413E-ABAC-A28F2C28F319}" srcOrd="1" destOrd="0" presId="urn:microsoft.com/office/officeart/2005/8/layout/hierarchy2"/>
    <dgm:cxn modelId="{83025110-5A79-4247-AEB2-70CE2D476C1E}" type="presParOf" srcId="{899972DD-BC53-413E-ABAC-A28F2C28F319}" destId="{7F73AA15-8675-4B29-9DFB-4A90EFAEAA89}" srcOrd="0" destOrd="0" presId="urn:microsoft.com/office/officeart/2005/8/layout/hierarchy2"/>
    <dgm:cxn modelId="{C2CAC694-8B96-432F-9F43-61D6A7BE362D}" type="presParOf" srcId="{7F73AA15-8675-4B29-9DFB-4A90EFAEAA89}" destId="{23660DEB-3C02-4CF8-95F1-27FB4D2AF940}" srcOrd="0" destOrd="0" presId="urn:microsoft.com/office/officeart/2005/8/layout/hierarchy2"/>
    <dgm:cxn modelId="{81B15AE2-608C-4F12-B0F5-05B2618B8267}" type="presParOf" srcId="{899972DD-BC53-413E-ABAC-A28F2C28F319}" destId="{EBCAA461-8FF5-48BB-83D6-4CECD5756C1A}" srcOrd="1" destOrd="0" presId="urn:microsoft.com/office/officeart/2005/8/layout/hierarchy2"/>
    <dgm:cxn modelId="{B7F68E4F-74C5-41E3-96A9-D36751A2F001}" type="presParOf" srcId="{EBCAA461-8FF5-48BB-83D6-4CECD5756C1A}" destId="{59E274CF-C4F6-4B31-8E3B-08CF14A59452}" srcOrd="0" destOrd="0" presId="urn:microsoft.com/office/officeart/2005/8/layout/hierarchy2"/>
    <dgm:cxn modelId="{86091D61-18CE-42A1-BF49-7C934F0FDE88}" type="presParOf" srcId="{EBCAA461-8FF5-48BB-83D6-4CECD5756C1A}" destId="{EA8928BE-9042-4F7E-87D2-1DA1A711D707}" srcOrd="1" destOrd="0" presId="urn:microsoft.com/office/officeart/2005/8/layout/hierarchy2"/>
    <dgm:cxn modelId="{F8E945F5-4708-4C0C-8E0F-BDAE88FEFFF9}" type="presParOf" srcId="{EA8928BE-9042-4F7E-87D2-1DA1A711D707}" destId="{79C0CC23-3A98-4E70-AEBC-4EAC91D56F9A}" srcOrd="0" destOrd="0" presId="urn:microsoft.com/office/officeart/2005/8/layout/hierarchy2"/>
    <dgm:cxn modelId="{73E4D96D-AC4B-46DC-A671-2D68A70A1212}" type="presParOf" srcId="{79C0CC23-3A98-4E70-AEBC-4EAC91D56F9A}" destId="{31C78BAF-2FF3-4245-8150-434BD4D5B74C}" srcOrd="0" destOrd="0" presId="urn:microsoft.com/office/officeart/2005/8/layout/hierarchy2"/>
    <dgm:cxn modelId="{7699CB49-DCFC-44E6-A509-8C061228AD0A}" type="presParOf" srcId="{EA8928BE-9042-4F7E-87D2-1DA1A711D707}" destId="{BCED55FA-1EB5-422D-BF7C-C3A6AEA9A75F}" srcOrd="1" destOrd="0" presId="urn:microsoft.com/office/officeart/2005/8/layout/hierarchy2"/>
    <dgm:cxn modelId="{12D219F5-9F79-4F94-A2E6-A519DFB16E47}" type="presParOf" srcId="{BCED55FA-1EB5-422D-BF7C-C3A6AEA9A75F}" destId="{BFE48728-4F2C-4E1A-8160-70D79BAF8DA2}" srcOrd="0" destOrd="0" presId="urn:microsoft.com/office/officeart/2005/8/layout/hierarchy2"/>
    <dgm:cxn modelId="{A08ADB10-AD4B-4B11-840F-C5D02CC593E3}" type="presParOf" srcId="{BCED55FA-1EB5-422D-BF7C-C3A6AEA9A75F}" destId="{62CFF83B-E3ED-406F-A467-F455969825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98DE4A-716C-4865-B7ED-49D0B1AC1486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3B2DED-F5DD-4FFE-8B9E-92709B27A55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dirty="0"/>
            <a:t>Causes of metabolic alkalosis</a:t>
          </a:r>
        </a:p>
      </dgm:t>
    </dgm:pt>
    <dgm:pt modelId="{591B1EA7-58AB-48C9-9EE0-C301AC362734}" type="parTrans" cxnId="{0B235DE3-9486-4AF2-A8C2-8782D283EDCE}">
      <dgm:prSet/>
      <dgm:spPr/>
      <dgm:t>
        <a:bodyPr/>
        <a:lstStyle/>
        <a:p>
          <a:endParaRPr lang="en-US" b="1"/>
        </a:p>
      </dgm:t>
    </dgm:pt>
    <dgm:pt modelId="{26611ED6-E6F7-489D-A35B-0CD66E8139D5}" type="sibTrans" cxnId="{0B235DE3-9486-4AF2-A8C2-8782D283EDCE}">
      <dgm:prSet/>
      <dgm:spPr/>
      <dgm:t>
        <a:bodyPr/>
        <a:lstStyle/>
        <a:p>
          <a:endParaRPr lang="en-US" b="1"/>
        </a:p>
      </dgm:t>
    </dgm:pt>
    <dgm:pt modelId="{C3ED98BB-9AA7-4C93-8C75-1043A4115D79}">
      <dgm:prSet phldrT="[Text]" custT="1"/>
      <dgm:spPr/>
      <dgm:t>
        <a:bodyPr/>
        <a:lstStyle/>
        <a:p>
          <a:r>
            <a:rPr lang="en-US" sz="1800" b="1" dirty="0"/>
            <a:t>Loss of acids</a:t>
          </a:r>
        </a:p>
      </dgm:t>
    </dgm:pt>
    <dgm:pt modelId="{4197BC04-883A-4AB3-8D74-3339F9E08E55}" type="parTrans" cxnId="{8263A75A-D798-4D7A-8A7A-EAFEF40D5F07}">
      <dgm:prSet/>
      <dgm:spPr/>
      <dgm:t>
        <a:bodyPr/>
        <a:lstStyle/>
        <a:p>
          <a:endParaRPr lang="en-US" b="1"/>
        </a:p>
      </dgm:t>
    </dgm:pt>
    <dgm:pt modelId="{F9482AE1-F975-4E60-BEB7-19A55E23DCE6}" type="sibTrans" cxnId="{8263A75A-D798-4D7A-8A7A-EAFEF40D5F07}">
      <dgm:prSet/>
      <dgm:spPr/>
      <dgm:t>
        <a:bodyPr/>
        <a:lstStyle/>
        <a:p>
          <a:endParaRPr lang="en-US" b="1"/>
        </a:p>
      </dgm:t>
    </dgm:pt>
    <dgm:pt modelId="{086DA4E5-9347-4E2A-AEFB-014F3F55BAEF}">
      <dgm:prSet phldrT="[Text]"/>
      <dgm:spPr/>
      <dgm:t>
        <a:bodyPr/>
        <a:lstStyle/>
        <a:p>
          <a:r>
            <a:rPr lang="en-US" b="1" dirty="0"/>
            <a:t>Vomiting gastric contents</a:t>
          </a:r>
        </a:p>
        <a:p>
          <a:endParaRPr lang="en-US" b="1" dirty="0"/>
        </a:p>
        <a:p>
          <a:r>
            <a:rPr lang="en-GB" b="1" dirty="0"/>
            <a:t>Loop &amp; thiazide diuretics </a:t>
          </a:r>
        </a:p>
        <a:p>
          <a:r>
            <a:rPr lang="en-GB" b="1" dirty="0"/>
            <a:t>Hyperaldosteronism.</a:t>
          </a:r>
          <a:endParaRPr lang="en-US" b="1" dirty="0"/>
        </a:p>
      </dgm:t>
    </dgm:pt>
    <dgm:pt modelId="{B1ED6691-7526-478D-A892-3F51A0C29E3C}" type="parTrans" cxnId="{D9A5C574-542D-40E5-9517-0DA268BF8850}">
      <dgm:prSet/>
      <dgm:spPr/>
      <dgm:t>
        <a:bodyPr/>
        <a:lstStyle/>
        <a:p>
          <a:endParaRPr lang="en-US" b="1"/>
        </a:p>
      </dgm:t>
    </dgm:pt>
    <dgm:pt modelId="{0B3C5000-F359-4515-8CC2-AF8B311B6627}" type="sibTrans" cxnId="{D9A5C574-542D-40E5-9517-0DA268BF8850}">
      <dgm:prSet/>
      <dgm:spPr/>
      <dgm:t>
        <a:bodyPr/>
        <a:lstStyle/>
        <a:p>
          <a:endParaRPr lang="en-US" b="1"/>
        </a:p>
      </dgm:t>
    </dgm:pt>
    <dgm:pt modelId="{43619F9E-8CA8-40B3-8529-DD7FB5CAE95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dirty="0"/>
            <a:t>Gain of </a:t>
          </a:r>
          <a:r>
            <a:rPr lang="en-US" sz="1800" b="1" dirty="0">
              <a:solidFill>
                <a:prstClr val="black"/>
              </a:solidFill>
            </a:rPr>
            <a:t>HCO</a:t>
          </a:r>
          <a:r>
            <a:rPr lang="en-US" sz="1800" b="1" baseline="-25000" dirty="0">
              <a:solidFill>
                <a:prstClr val="black"/>
              </a:solidFill>
            </a:rPr>
            <a:t>3</a:t>
          </a:r>
          <a:r>
            <a:rPr lang="en-US" sz="1800" b="1" baseline="30000" dirty="0">
              <a:solidFill>
                <a:prstClr val="black"/>
              </a:solidFill>
            </a:rPr>
            <a:t>-</a:t>
          </a:r>
          <a:r>
            <a:rPr lang="en-US" sz="1800" b="1" dirty="0"/>
            <a:t> </a:t>
          </a:r>
        </a:p>
      </dgm:t>
    </dgm:pt>
    <dgm:pt modelId="{0E69D56A-380B-463A-B8B5-200E88979F78}" type="parTrans" cxnId="{E75E048A-9ADA-482F-A25E-82B57F476003}">
      <dgm:prSet/>
      <dgm:spPr/>
      <dgm:t>
        <a:bodyPr/>
        <a:lstStyle/>
        <a:p>
          <a:endParaRPr lang="en-US" b="1"/>
        </a:p>
      </dgm:t>
    </dgm:pt>
    <dgm:pt modelId="{21F1FBCD-AE42-4B95-B6F7-E212466D5188}" type="sibTrans" cxnId="{E75E048A-9ADA-482F-A25E-82B57F476003}">
      <dgm:prSet/>
      <dgm:spPr/>
      <dgm:t>
        <a:bodyPr/>
        <a:lstStyle/>
        <a:p>
          <a:endParaRPr lang="en-US" b="1"/>
        </a:p>
      </dgm:t>
    </dgm:pt>
    <dgm:pt modelId="{4A32CBC7-6432-4C52-B04C-74E386BF5C0D}">
      <dgm:prSet phldrT="[Text]"/>
      <dgm:spPr/>
      <dgm:t>
        <a:bodyPr/>
        <a:lstStyle/>
        <a:p>
          <a:r>
            <a:rPr lang="en-GB" b="1" dirty="0"/>
            <a:t>Ingestion or administration of alkaline products</a:t>
          </a:r>
          <a:endParaRPr lang="en-US" b="1" dirty="0"/>
        </a:p>
      </dgm:t>
    </dgm:pt>
    <dgm:pt modelId="{0D297856-126C-4AB1-A655-CD662B9FD751}" type="parTrans" cxnId="{8D87B2D8-A529-4F6D-9EF9-B2A63C4A913E}">
      <dgm:prSet/>
      <dgm:spPr/>
      <dgm:t>
        <a:bodyPr/>
        <a:lstStyle/>
        <a:p>
          <a:endParaRPr lang="en-US" b="1"/>
        </a:p>
      </dgm:t>
    </dgm:pt>
    <dgm:pt modelId="{E2D45EF3-85EF-4546-91B4-AC5030507F88}" type="sibTrans" cxnId="{8D87B2D8-A529-4F6D-9EF9-B2A63C4A913E}">
      <dgm:prSet/>
      <dgm:spPr/>
      <dgm:t>
        <a:bodyPr/>
        <a:lstStyle/>
        <a:p>
          <a:endParaRPr lang="en-US" b="1"/>
        </a:p>
      </dgm:t>
    </dgm:pt>
    <dgm:pt modelId="{1E4D2D1B-32DD-43B3-B9F5-44AA17F1ABB8}" type="pres">
      <dgm:prSet presAssocID="{7198DE4A-716C-4865-B7ED-49D0B1AC14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251F02-1FBA-492D-AA47-6656E2E26F42}" type="pres">
      <dgm:prSet presAssocID="{643B2DED-F5DD-4FFE-8B9E-92709B27A558}" presName="root1" presStyleCnt="0"/>
      <dgm:spPr/>
    </dgm:pt>
    <dgm:pt modelId="{A13C0785-80F5-452D-AA5F-B96AE915B592}" type="pres">
      <dgm:prSet presAssocID="{643B2DED-F5DD-4FFE-8B9E-92709B27A558}" presName="LevelOneTextNode" presStyleLbl="node0" presStyleIdx="0" presStyleCnt="1" custScaleY="137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3C586-391C-4427-8F99-2C2485282303}" type="pres">
      <dgm:prSet presAssocID="{643B2DED-F5DD-4FFE-8B9E-92709B27A558}" presName="level2hierChild" presStyleCnt="0"/>
      <dgm:spPr/>
    </dgm:pt>
    <dgm:pt modelId="{902958F9-FD70-45E3-88C7-E55D9E9ADA46}" type="pres">
      <dgm:prSet presAssocID="{4197BC04-883A-4AB3-8D74-3339F9E08E5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8B76154-8259-430E-B19B-CAB1EA5FF0F7}" type="pres">
      <dgm:prSet presAssocID="{4197BC04-883A-4AB3-8D74-3339F9E08E5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4AB139A-6566-4CF8-AB6E-96BAC4211E59}" type="pres">
      <dgm:prSet presAssocID="{C3ED98BB-9AA7-4C93-8C75-1043A4115D79}" presName="root2" presStyleCnt="0"/>
      <dgm:spPr/>
    </dgm:pt>
    <dgm:pt modelId="{EFE593D7-A33C-474D-966B-E33B327532F0}" type="pres">
      <dgm:prSet presAssocID="{C3ED98BB-9AA7-4C93-8C75-1043A4115D79}" presName="LevelTwoTextNode" presStyleLbl="node2" presStyleIdx="0" presStyleCnt="2" custLinFactNeighborX="-1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D97E13-F00B-4138-B7E8-C555F28CE721}" type="pres">
      <dgm:prSet presAssocID="{C3ED98BB-9AA7-4C93-8C75-1043A4115D79}" presName="level3hierChild" presStyleCnt="0"/>
      <dgm:spPr/>
    </dgm:pt>
    <dgm:pt modelId="{6D3E4F20-EF75-4991-AA60-E73D6459EE16}" type="pres">
      <dgm:prSet presAssocID="{B1ED6691-7526-478D-A892-3F51A0C29E3C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9596CC56-681B-4F02-BF02-71B69DDA9DAE}" type="pres">
      <dgm:prSet presAssocID="{B1ED6691-7526-478D-A892-3F51A0C29E3C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D1EE8DF-EE27-4763-9FCA-819C2A877392}" type="pres">
      <dgm:prSet presAssocID="{086DA4E5-9347-4E2A-AEFB-014F3F55BAEF}" presName="root2" presStyleCnt="0"/>
      <dgm:spPr/>
    </dgm:pt>
    <dgm:pt modelId="{4F898400-447B-481F-97B8-2D13BA870037}" type="pres">
      <dgm:prSet presAssocID="{086DA4E5-9347-4E2A-AEFB-014F3F55BAEF}" presName="LevelTwoTextNode" presStyleLbl="node3" presStyleIdx="0" presStyleCnt="2" custScaleY="153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0291D-D7C4-46AD-8C3E-9666CB22A416}" type="pres">
      <dgm:prSet presAssocID="{086DA4E5-9347-4E2A-AEFB-014F3F55BAEF}" presName="level3hierChild" presStyleCnt="0"/>
      <dgm:spPr/>
    </dgm:pt>
    <dgm:pt modelId="{877FD57B-14A8-4C09-B456-898AB7510C39}" type="pres">
      <dgm:prSet presAssocID="{0E69D56A-380B-463A-B8B5-200E88979F7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5B50C96-7BAC-4483-B774-4538ED48E9E6}" type="pres">
      <dgm:prSet presAssocID="{0E69D56A-380B-463A-B8B5-200E88979F7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B1561FF-B7CA-479A-89EA-FB103C477ADB}" type="pres">
      <dgm:prSet presAssocID="{43619F9E-8CA8-40B3-8529-DD7FB5CAE956}" presName="root2" presStyleCnt="0"/>
      <dgm:spPr/>
    </dgm:pt>
    <dgm:pt modelId="{23F3A323-B0F1-41D0-B16E-F15732522681}" type="pres">
      <dgm:prSet presAssocID="{43619F9E-8CA8-40B3-8529-DD7FB5CAE956}" presName="LevelTwoTextNode" presStyleLbl="node2" presStyleIdx="1" presStyleCnt="2" custLinFactNeighborX="-4561" custLinFactNeighborY="-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BD042-65CD-4657-87A7-F70746306BF4}" type="pres">
      <dgm:prSet presAssocID="{43619F9E-8CA8-40B3-8529-DD7FB5CAE956}" presName="level3hierChild" presStyleCnt="0"/>
      <dgm:spPr/>
    </dgm:pt>
    <dgm:pt modelId="{1CFF54A9-3A07-43BF-BC10-D8A0A9EA92D3}" type="pres">
      <dgm:prSet presAssocID="{0D297856-126C-4AB1-A655-CD662B9FD751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4AAF7BF-E34C-4335-B7F2-9F8A4F8B4C28}" type="pres">
      <dgm:prSet presAssocID="{0D297856-126C-4AB1-A655-CD662B9FD75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4B5037D-4B5E-4E38-A644-E530EBE54AE8}" type="pres">
      <dgm:prSet presAssocID="{4A32CBC7-6432-4C52-B04C-74E386BF5C0D}" presName="root2" presStyleCnt="0"/>
      <dgm:spPr/>
    </dgm:pt>
    <dgm:pt modelId="{3547DF7D-223E-4559-BAA6-189F29855BFE}" type="pres">
      <dgm:prSet presAssocID="{4A32CBC7-6432-4C52-B04C-74E386BF5C0D}" presName="LevelTwoTextNode" presStyleLbl="node3" presStyleIdx="1" presStyleCnt="2" custScaleY="143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EEB0D6-8616-40E1-BB0B-D981ED5B9700}" type="pres">
      <dgm:prSet presAssocID="{4A32CBC7-6432-4C52-B04C-74E386BF5C0D}" presName="level3hierChild" presStyleCnt="0"/>
      <dgm:spPr/>
    </dgm:pt>
  </dgm:ptLst>
  <dgm:cxnLst>
    <dgm:cxn modelId="{BC1A3DE3-CE63-4EAA-B4DC-B3FC055C553D}" type="presOf" srcId="{643B2DED-F5DD-4FFE-8B9E-92709B27A558}" destId="{A13C0785-80F5-452D-AA5F-B96AE915B592}" srcOrd="0" destOrd="0" presId="urn:microsoft.com/office/officeart/2005/8/layout/hierarchy2"/>
    <dgm:cxn modelId="{FDB2CFDC-80FA-4C71-B57B-2894F9AE285F}" type="presOf" srcId="{B1ED6691-7526-478D-A892-3F51A0C29E3C}" destId="{9596CC56-681B-4F02-BF02-71B69DDA9DAE}" srcOrd="1" destOrd="0" presId="urn:microsoft.com/office/officeart/2005/8/layout/hierarchy2"/>
    <dgm:cxn modelId="{E1DC72B4-8F14-4359-9932-1FBB6AD0DF92}" type="presOf" srcId="{0D297856-126C-4AB1-A655-CD662B9FD751}" destId="{1CFF54A9-3A07-43BF-BC10-D8A0A9EA92D3}" srcOrd="0" destOrd="0" presId="urn:microsoft.com/office/officeart/2005/8/layout/hierarchy2"/>
    <dgm:cxn modelId="{0B235DE3-9486-4AF2-A8C2-8782D283EDCE}" srcId="{7198DE4A-716C-4865-B7ED-49D0B1AC1486}" destId="{643B2DED-F5DD-4FFE-8B9E-92709B27A558}" srcOrd="0" destOrd="0" parTransId="{591B1EA7-58AB-48C9-9EE0-C301AC362734}" sibTransId="{26611ED6-E6F7-489D-A35B-0CD66E8139D5}"/>
    <dgm:cxn modelId="{E75E048A-9ADA-482F-A25E-82B57F476003}" srcId="{643B2DED-F5DD-4FFE-8B9E-92709B27A558}" destId="{43619F9E-8CA8-40B3-8529-DD7FB5CAE956}" srcOrd="1" destOrd="0" parTransId="{0E69D56A-380B-463A-B8B5-200E88979F78}" sibTransId="{21F1FBCD-AE42-4B95-B6F7-E212466D5188}"/>
    <dgm:cxn modelId="{C9E3121C-FEB7-4942-8C8B-8FE8E960ABC6}" type="presOf" srcId="{4197BC04-883A-4AB3-8D74-3339F9E08E55}" destId="{F8B76154-8259-430E-B19B-CAB1EA5FF0F7}" srcOrd="1" destOrd="0" presId="urn:microsoft.com/office/officeart/2005/8/layout/hierarchy2"/>
    <dgm:cxn modelId="{D9A5C574-542D-40E5-9517-0DA268BF8850}" srcId="{C3ED98BB-9AA7-4C93-8C75-1043A4115D79}" destId="{086DA4E5-9347-4E2A-AEFB-014F3F55BAEF}" srcOrd="0" destOrd="0" parTransId="{B1ED6691-7526-478D-A892-3F51A0C29E3C}" sibTransId="{0B3C5000-F359-4515-8CC2-AF8B311B6627}"/>
    <dgm:cxn modelId="{E4EAF08C-5905-47BC-BB07-45C898B69B8B}" type="presOf" srcId="{0E69D56A-380B-463A-B8B5-200E88979F78}" destId="{85B50C96-7BAC-4483-B774-4538ED48E9E6}" srcOrd="1" destOrd="0" presId="urn:microsoft.com/office/officeart/2005/8/layout/hierarchy2"/>
    <dgm:cxn modelId="{8D87B2D8-A529-4F6D-9EF9-B2A63C4A913E}" srcId="{43619F9E-8CA8-40B3-8529-DD7FB5CAE956}" destId="{4A32CBC7-6432-4C52-B04C-74E386BF5C0D}" srcOrd="0" destOrd="0" parTransId="{0D297856-126C-4AB1-A655-CD662B9FD751}" sibTransId="{E2D45EF3-85EF-4546-91B4-AC5030507F88}"/>
    <dgm:cxn modelId="{B85D1C78-F170-45CC-A0C9-C5B8CA61DE16}" type="presOf" srcId="{4A32CBC7-6432-4C52-B04C-74E386BF5C0D}" destId="{3547DF7D-223E-4559-BAA6-189F29855BFE}" srcOrd="0" destOrd="0" presId="urn:microsoft.com/office/officeart/2005/8/layout/hierarchy2"/>
    <dgm:cxn modelId="{8263A75A-D798-4D7A-8A7A-EAFEF40D5F07}" srcId="{643B2DED-F5DD-4FFE-8B9E-92709B27A558}" destId="{C3ED98BB-9AA7-4C93-8C75-1043A4115D79}" srcOrd="0" destOrd="0" parTransId="{4197BC04-883A-4AB3-8D74-3339F9E08E55}" sibTransId="{F9482AE1-F975-4E60-BEB7-19A55E23DCE6}"/>
    <dgm:cxn modelId="{C5E5BB5E-4FB0-4086-A4B7-EB758D007B12}" type="presOf" srcId="{C3ED98BB-9AA7-4C93-8C75-1043A4115D79}" destId="{EFE593D7-A33C-474D-966B-E33B327532F0}" srcOrd="0" destOrd="0" presId="urn:microsoft.com/office/officeart/2005/8/layout/hierarchy2"/>
    <dgm:cxn modelId="{F7435CAC-15A2-4012-B7DD-ADAC43F01303}" type="presOf" srcId="{4197BC04-883A-4AB3-8D74-3339F9E08E55}" destId="{902958F9-FD70-45E3-88C7-E55D9E9ADA46}" srcOrd="0" destOrd="0" presId="urn:microsoft.com/office/officeart/2005/8/layout/hierarchy2"/>
    <dgm:cxn modelId="{D94E3B7C-4DDD-4E1B-A469-81782C7B0959}" type="presOf" srcId="{7198DE4A-716C-4865-B7ED-49D0B1AC1486}" destId="{1E4D2D1B-32DD-43B3-B9F5-44AA17F1ABB8}" srcOrd="0" destOrd="0" presId="urn:microsoft.com/office/officeart/2005/8/layout/hierarchy2"/>
    <dgm:cxn modelId="{EED8E721-0F76-49CD-B85D-9D7E09B347E5}" type="presOf" srcId="{0D297856-126C-4AB1-A655-CD662B9FD751}" destId="{34AAF7BF-E34C-4335-B7F2-9F8A4F8B4C28}" srcOrd="1" destOrd="0" presId="urn:microsoft.com/office/officeart/2005/8/layout/hierarchy2"/>
    <dgm:cxn modelId="{B27AD6C5-AA6A-4487-A5F4-168A2A0932C9}" type="presOf" srcId="{43619F9E-8CA8-40B3-8529-DD7FB5CAE956}" destId="{23F3A323-B0F1-41D0-B16E-F15732522681}" srcOrd="0" destOrd="0" presId="urn:microsoft.com/office/officeart/2005/8/layout/hierarchy2"/>
    <dgm:cxn modelId="{D47DC7C1-AC7F-4F29-A76C-09D41F8CFF9D}" type="presOf" srcId="{0E69D56A-380B-463A-B8B5-200E88979F78}" destId="{877FD57B-14A8-4C09-B456-898AB7510C39}" srcOrd="0" destOrd="0" presId="urn:microsoft.com/office/officeart/2005/8/layout/hierarchy2"/>
    <dgm:cxn modelId="{980B4F81-F8CC-4291-884F-21F0EC89E393}" type="presOf" srcId="{B1ED6691-7526-478D-A892-3F51A0C29E3C}" destId="{6D3E4F20-EF75-4991-AA60-E73D6459EE16}" srcOrd="0" destOrd="0" presId="urn:microsoft.com/office/officeart/2005/8/layout/hierarchy2"/>
    <dgm:cxn modelId="{F414B4C8-8562-47D7-94FE-65372805B777}" type="presOf" srcId="{086DA4E5-9347-4E2A-AEFB-014F3F55BAEF}" destId="{4F898400-447B-481F-97B8-2D13BA870037}" srcOrd="0" destOrd="0" presId="urn:microsoft.com/office/officeart/2005/8/layout/hierarchy2"/>
    <dgm:cxn modelId="{1E8A38F7-D2B1-4392-B481-7B02EB0B25A0}" type="presParOf" srcId="{1E4D2D1B-32DD-43B3-B9F5-44AA17F1ABB8}" destId="{31251F02-1FBA-492D-AA47-6656E2E26F42}" srcOrd="0" destOrd="0" presId="urn:microsoft.com/office/officeart/2005/8/layout/hierarchy2"/>
    <dgm:cxn modelId="{9E0981BF-D8C2-4403-9A98-F3F6FD557B7A}" type="presParOf" srcId="{31251F02-1FBA-492D-AA47-6656E2E26F42}" destId="{A13C0785-80F5-452D-AA5F-B96AE915B592}" srcOrd="0" destOrd="0" presId="urn:microsoft.com/office/officeart/2005/8/layout/hierarchy2"/>
    <dgm:cxn modelId="{6532500D-6037-407A-BF19-C1E0AADE79A2}" type="presParOf" srcId="{31251F02-1FBA-492D-AA47-6656E2E26F42}" destId="{E193C586-391C-4427-8F99-2C2485282303}" srcOrd="1" destOrd="0" presId="urn:microsoft.com/office/officeart/2005/8/layout/hierarchy2"/>
    <dgm:cxn modelId="{7363EC3D-FDE5-4416-A968-A7320976A728}" type="presParOf" srcId="{E193C586-391C-4427-8F99-2C2485282303}" destId="{902958F9-FD70-45E3-88C7-E55D9E9ADA46}" srcOrd="0" destOrd="0" presId="urn:microsoft.com/office/officeart/2005/8/layout/hierarchy2"/>
    <dgm:cxn modelId="{0C19213E-6382-4BFF-B77B-A1F2E602DA45}" type="presParOf" srcId="{902958F9-FD70-45E3-88C7-E55D9E9ADA46}" destId="{F8B76154-8259-430E-B19B-CAB1EA5FF0F7}" srcOrd="0" destOrd="0" presId="urn:microsoft.com/office/officeart/2005/8/layout/hierarchy2"/>
    <dgm:cxn modelId="{48DAC49C-F0BC-4304-8882-0B89470BECA4}" type="presParOf" srcId="{E193C586-391C-4427-8F99-2C2485282303}" destId="{F4AB139A-6566-4CF8-AB6E-96BAC4211E59}" srcOrd="1" destOrd="0" presId="urn:microsoft.com/office/officeart/2005/8/layout/hierarchy2"/>
    <dgm:cxn modelId="{8109EED4-077C-43E4-897D-C5280AE9DB53}" type="presParOf" srcId="{F4AB139A-6566-4CF8-AB6E-96BAC4211E59}" destId="{EFE593D7-A33C-474D-966B-E33B327532F0}" srcOrd="0" destOrd="0" presId="urn:microsoft.com/office/officeart/2005/8/layout/hierarchy2"/>
    <dgm:cxn modelId="{35A71EB9-0F49-4517-8176-6F21C9B1B0E3}" type="presParOf" srcId="{F4AB139A-6566-4CF8-AB6E-96BAC4211E59}" destId="{62D97E13-F00B-4138-B7E8-C555F28CE721}" srcOrd="1" destOrd="0" presId="urn:microsoft.com/office/officeart/2005/8/layout/hierarchy2"/>
    <dgm:cxn modelId="{C265DC18-9DC7-40FC-A156-1C28A818E491}" type="presParOf" srcId="{62D97E13-F00B-4138-B7E8-C555F28CE721}" destId="{6D3E4F20-EF75-4991-AA60-E73D6459EE16}" srcOrd="0" destOrd="0" presId="urn:microsoft.com/office/officeart/2005/8/layout/hierarchy2"/>
    <dgm:cxn modelId="{0EEC8672-3042-47C6-86D9-460F766D5A26}" type="presParOf" srcId="{6D3E4F20-EF75-4991-AA60-E73D6459EE16}" destId="{9596CC56-681B-4F02-BF02-71B69DDA9DAE}" srcOrd="0" destOrd="0" presId="urn:microsoft.com/office/officeart/2005/8/layout/hierarchy2"/>
    <dgm:cxn modelId="{5F009173-DA80-4BFF-BD9E-95DB36E1D7FF}" type="presParOf" srcId="{62D97E13-F00B-4138-B7E8-C555F28CE721}" destId="{6D1EE8DF-EE27-4763-9FCA-819C2A877392}" srcOrd="1" destOrd="0" presId="urn:microsoft.com/office/officeart/2005/8/layout/hierarchy2"/>
    <dgm:cxn modelId="{12022E6B-F236-45E3-A610-00496C50B5D9}" type="presParOf" srcId="{6D1EE8DF-EE27-4763-9FCA-819C2A877392}" destId="{4F898400-447B-481F-97B8-2D13BA870037}" srcOrd="0" destOrd="0" presId="urn:microsoft.com/office/officeart/2005/8/layout/hierarchy2"/>
    <dgm:cxn modelId="{8100AA67-BC25-4B8C-8FD9-780E88AFB559}" type="presParOf" srcId="{6D1EE8DF-EE27-4763-9FCA-819C2A877392}" destId="{27A0291D-D7C4-46AD-8C3E-9666CB22A416}" srcOrd="1" destOrd="0" presId="urn:microsoft.com/office/officeart/2005/8/layout/hierarchy2"/>
    <dgm:cxn modelId="{3F7FBA13-BCA0-4826-A92B-A212D6ADEB8B}" type="presParOf" srcId="{E193C586-391C-4427-8F99-2C2485282303}" destId="{877FD57B-14A8-4C09-B456-898AB7510C39}" srcOrd="2" destOrd="0" presId="urn:microsoft.com/office/officeart/2005/8/layout/hierarchy2"/>
    <dgm:cxn modelId="{6A92F291-78BC-44BF-8610-F2F65C2A31A0}" type="presParOf" srcId="{877FD57B-14A8-4C09-B456-898AB7510C39}" destId="{85B50C96-7BAC-4483-B774-4538ED48E9E6}" srcOrd="0" destOrd="0" presId="urn:microsoft.com/office/officeart/2005/8/layout/hierarchy2"/>
    <dgm:cxn modelId="{A5F16755-1FCB-4F77-8AAF-E96260B873AD}" type="presParOf" srcId="{E193C586-391C-4427-8F99-2C2485282303}" destId="{AB1561FF-B7CA-479A-89EA-FB103C477ADB}" srcOrd="3" destOrd="0" presId="urn:microsoft.com/office/officeart/2005/8/layout/hierarchy2"/>
    <dgm:cxn modelId="{1E78E9E3-4DE6-41B5-9D01-E725AB8A3BD2}" type="presParOf" srcId="{AB1561FF-B7CA-479A-89EA-FB103C477ADB}" destId="{23F3A323-B0F1-41D0-B16E-F15732522681}" srcOrd="0" destOrd="0" presId="urn:microsoft.com/office/officeart/2005/8/layout/hierarchy2"/>
    <dgm:cxn modelId="{12878BDF-714B-4B2B-AF45-9702FF8300A2}" type="presParOf" srcId="{AB1561FF-B7CA-479A-89EA-FB103C477ADB}" destId="{F73BD042-65CD-4657-87A7-F70746306BF4}" srcOrd="1" destOrd="0" presId="urn:microsoft.com/office/officeart/2005/8/layout/hierarchy2"/>
    <dgm:cxn modelId="{77690066-5C6C-4D83-92E0-3009D3DA368B}" type="presParOf" srcId="{F73BD042-65CD-4657-87A7-F70746306BF4}" destId="{1CFF54A9-3A07-43BF-BC10-D8A0A9EA92D3}" srcOrd="0" destOrd="0" presId="urn:microsoft.com/office/officeart/2005/8/layout/hierarchy2"/>
    <dgm:cxn modelId="{76E67881-C838-44DC-BD60-B233F2C9C3BC}" type="presParOf" srcId="{1CFF54A9-3A07-43BF-BC10-D8A0A9EA92D3}" destId="{34AAF7BF-E34C-4335-B7F2-9F8A4F8B4C28}" srcOrd="0" destOrd="0" presId="urn:microsoft.com/office/officeart/2005/8/layout/hierarchy2"/>
    <dgm:cxn modelId="{C6776E1A-C2E3-4841-B1C1-BB8E88979878}" type="presParOf" srcId="{F73BD042-65CD-4657-87A7-F70746306BF4}" destId="{24B5037D-4B5E-4E38-A644-E530EBE54AE8}" srcOrd="1" destOrd="0" presId="urn:microsoft.com/office/officeart/2005/8/layout/hierarchy2"/>
    <dgm:cxn modelId="{8814AA96-45EC-47F6-A59F-6CE6C0F53F65}" type="presParOf" srcId="{24B5037D-4B5E-4E38-A644-E530EBE54AE8}" destId="{3547DF7D-223E-4559-BAA6-189F29855BFE}" srcOrd="0" destOrd="0" presId="urn:microsoft.com/office/officeart/2005/8/layout/hierarchy2"/>
    <dgm:cxn modelId="{D3DF2E83-AF21-4E38-8355-180156F96E87}" type="presParOf" srcId="{24B5037D-4B5E-4E38-A644-E530EBE54AE8}" destId="{0DEEB0D6-8616-40E1-BB0B-D981ED5B97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1351C1-643B-4E15-9086-DAEFA56B88B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B0F584-D461-4F9F-B2AA-A8352C1EE484}">
      <dgm:prSet phldrT="[Text]" custT="1"/>
      <dgm:spPr/>
      <dgm:t>
        <a:bodyPr/>
        <a:lstStyle/>
        <a:p>
          <a:r>
            <a:rPr lang="en-US" sz="1800" dirty="0"/>
            <a:t>Causes of metabolic acidosis</a:t>
          </a:r>
        </a:p>
      </dgm:t>
    </dgm:pt>
    <dgm:pt modelId="{CF41F6FF-4935-41BC-B67F-23FD9E673986}" type="parTrans" cxnId="{CEA26F91-BCAE-4453-93E8-3354F017A53D}">
      <dgm:prSet/>
      <dgm:spPr/>
      <dgm:t>
        <a:bodyPr/>
        <a:lstStyle/>
        <a:p>
          <a:endParaRPr lang="en-US"/>
        </a:p>
      </dgm:t>
    </dgm:pt>
    <dgm:pt modelId="{281F8C37-4B1A-4967-A3C4-6DF4B0C85DDA}" type="sibTrans" cxnId="{CEA26F91-BCAE-4453-93E8-3354F017A53D}">
      <dgm:prSet/>
      <dgm:spPr/>
      <dgm:t>
        <a:bodyPr/>
        <a:lstStyle/>
        <a:p>
          <a:endParaRPr lang="en-US"/>
        </a:p>
      </dgm:t>
    </dgm:pt>
    <dgm:pt modelId="{42A68CA5-9F92-4BF9-94E9-A1D3AF46B89E}">
      <dgm:prSet phldrT="[Text]" custT="1"/>
      <dgm:spPr/>
      <dgm:t>
        <a:bodyPr/>
        <a:lstStyle/>
        <a:p>
          <a:r>
            <a:rPr lang="en-US" sz="1800" b="1" dirty="0">
              <a:latin typeface="Arial" pitchFamily="34" charset="0"/>
              <a:cs typeface="Arial" pitchFamily="34" charset="0"/>
            </a:rPr>
            <a:t>Gain of acids</a:t>
          </a:r>
        </a:p>
      </dgm:t>
    </dgm:pt>
    <dgm:pt modelId="{063026DB-0C5B-4192-952F-5FE8792134BE}" type="parTrans" cxnId="{F9998924-77F1-4722-972C-2EFF2C135FF1}">
      <dgm:prSet/>
      <dgm:spPr/>
      <dgm:t>
        <a:bodyPr/>
        <a:lstStyle/>
        <a:p>
          <a:endParaRPr lang="en-US"/>
        </a:p>
      </dgm:t>
    </dgm:pt>
    <dgm:pt modelId="{DBB47F74-71BE-4BD5-AE45-E0C72802DB0F}" type="sibTrans" cxnId="{F9998924-77F1-4722-972C-2EFF2C135FF1}">
      <dgm:prSet/>
      <dgm:spPr/>
      <dgm:t>
        <a:bodyPr/>
        <a:lstStyle/>
        <a:p>
          <a:endParaRPr lang="en-US"/>
        </a:p>
      </dgm:t>
    </dgm:pt>
    <dgm:pt modelId="{BA60A322-2B4C-45F7-A024-04C7A3AEA0C0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  <a:latin typeface="Arial"/>
              <a:cs typeface="Arial"/>
            </a:rPr>
            <a:t>↑</a:t>
          </a:r>
          <a:r>
            <a:rPr lang="en-US" sz="1600" b="1" dirty="0">
              <a:solidFill>
                <a:srgbClr val="FF0000"/>
              </a:solidFill>
              <a:latin typeface="Arial"/>
              <a:cs typeface="Arial"/>
            </a:rPr>
            <a:t>acid production</a:t>
          </a:r>
        </a:p>
        <a:p>
          <a:r>
            <a:rPr lang="en-US" sz="1600" dirty="0"/>
            <a:t>Lactic acidosis</a:t>
          </a:r>
        </a:p>
        <a:p>
          <a:r>
            <a:rPr lang="en-US" sz="1600" dirty="0"/>
            <a:t>Diabetic ketoacidosis</a:t>
          </a:r>
        </a:p>
        <a:p>
          <a:r>
            <a:rPr lang="en-GB" sz="1600" dirty="0"/>
            <a:t>Salicylate poisoning</a:t>
          </a:r>
        </a:p>
        <a:p>
          <a:r>
            <a:rPr lang="en-GB" sz="1600" dirty="0"/>
            <a:t>Starvation</a:t>
          </a:r>
          <a:endParaRPr lang="en-US" sz="1600" dirty="0"/>
        </a:p>
        <a:p>
          <a:endParaRPr lang="en-US" sz="1600" dirty="0"/>
        </a:p>
      </dgm:t>
    </dgm:pt>
    <dgm:pt modelId="{E53E62AF-713C-4CBC-B4A5-4A81AC20291C}" type="parTrans" cxnId="{7B96C159-C70B-4052-A7F2-8C41A090CDB3}">
      <dgm:prSet/>
      <dgm:spPr/>
      <dgm:t>
        <a:bodyPr/>
        <a:lstStyle/>
        <a:p>
          <a:endParaRPr lang="en-US"/>
        </a:p>
      </dgm:t>
    </dgm:pt>
    <dgm:pt modelId="{BE0C5A41-65AB-4A46-929A-07C92F7EE1C6}" type="sibTrans" cxnId="{7B96C159-C70B-4052-A7F2-8C41A090CDB3}">
      <dgm:prSet/>
      <dgm:spPr/>
      <dgm:t>
        <a:bodyPr/>
        <a:lstStyle/>
        <a:p>
          <a:endParaRPr lang="en-US"/>
        </a:p>
      </dgm:t>
    </dgm:pt>
    <dgm:pt modelId="{08F88C3A-A15E-4C71-9698-EA8EB3047079}">
      <dgm:prSet custT="1"/>
      <dgm:spPr/>
      <dgm:t>
        <a:bodyPr/>
        <a:lstStyle/>
        <a:p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>
              <a:latin typeface="Arial" pitchFamily="34" charset="0"/>
              <a:cs typeface="Arial" pitchFamily="34" charset="0"/>
            </a:rPr>
            <a:t>Loss of </a:t>
          </a:r>
          <a:r>
            <a:rPr lang="en-US" sz="1800" b="1" dirty="0">
              <a:solidFill>
                <a:prstClr val="black"/>
              </a:solidFill>
            </a:rPr>
            <a:t>HCO</a:t>
          </a:r>
          <a:r>
            <a:rPr lang="en-US" sz="1800" b="1" baseline="-25000" dirty="0">
              <a:solidFill>
                <a:prstClr val="black"/>
              </a:solidFill>
            </a:rPr>
            <a:t>3</a:t>
          </a:r>
          <a:r>
            <a:rPr lang="en-US" sz="1800" b="1" baseline="30000" dirty="0">
              <a:solidFill>
                <a:prstClr val="black"/>
              </a:solidFill>
            </a:rPr>
            <a:t>-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937D7FBF-F685-4A7C-BF91-4256B3EEDBB3}" type="parTrans" cxnId="{8C933D6A-441D-452C-B46D-0EE9405EB777}">
      <dgm:prSet/>
      <dgm:spPr/>
      <dgm:t>
        <a:bodyPr/>
        <a:lstStyle/>
        <a:p>
          <a:endParaRPr lang="en-US"/>
        </a:p>
      </dgm:t>
    </dgm:pt>
    <dgm:pt modelId="{321F31F5-0234-4FD8-A4F7-B32ABF415279}" type="sibTrans" cxnId="{8C933D6A-441D-452C-B46D-0EE9405EB777}">
      <dgm:prSet/>
      <dgm:spPr/>
      <dgm:t>
        <a:bodyPr/>
        <a:lstStyle/>
        <a:p>
          <a:endParaRPr lang="en-US"/>
        </a:p>
      </dgm:t>
    </dgm:pt>
    <dgm:pt modelId="{4970C6A3-F3EB-4440-8299-1A1FFBCD6921}">
      <dgm:prSet custT="1"/>
      <dgm:spPr/>
      <dgm:t>
        <a:bodyPr/>
        <a:lstStyle/>
        <a:p>
          <a:r>
            <a:rPr lang="en-US" sz="1400" b="1" dirty="0">
              <a:solidFill>
                <a:srgbClr val="FF0000"/>
              </a:solidFill>
            </a:rPr>
            <a:t>Through kidneys</a:t>
          </a:r>
        </a:p>
        <a:p>
          <a:r>
            <a:rPr lang="en-US" sz="1400" dirty="0"/>
            <a:t>RTA</a:t>
          </a:r>
        </a:p>
        <a:p>
          <a:r>
            <a:rPr lang="en-US" sz="1400" dirty="0"/>
            <a:t>CAI</a:t>
          </a:r>
        </a:p>
        <a:p>
          <a:r>
            <a:rPr lang="en-US" sz="1400" dirty="0"/>
            <a:t>Aldosterone deficiency</a:t>
          </a:r>
        </a:p>
        <a:p>
          <a:r>
            <a:rPr lang="en-US" sz="1400" b="1" dirty="0">
              <a:solidFill>
                <a:srgbClr val="FF0000"/>
              </a:solidFill>
            </a:rPr>
            <a:t>Through GIT </a:t>
          </a:r>
        </a:p>
        <a:p>
          <a:r>
            <a:rPr lang="en-US" sz="1400" dirty="0"/>
            <a:t>Diarrhea</a:t>
          </a:r>
        </a:p>
      </dgm:t>
    </dgm:pt>
    <dgm:pt modelId="{DCEED0A3-4ADD-4105-9496-71B43C63C878}" type="parTrans" cxnId="{B4E30236-810D-4833-B6A6-A9DE0F41E4F0}">
      <dgm:prSet/>
      <dgm:spPr/>
      <dgm:t>
        <a:bodyPr/>
        <a:lstStyle/>
        <a:p>
          <a:endParaRPr lang="en-US"/>
        </a:p>
      </dgm:t>
    </dgm:pt>
    <dgm:pt modelId="{36C8C022-8308-4B6E-839F-8917AFCEE1EF}" type="sibTrans" cxnId="{B4E30236-810D-4833-B6A6-A9DE0F41E4F0}">
      <dgm:prSet/>
      <dgm:spPr/>
      <dgm:t>
        <a:bodyPr/>
        <a:lstStyle/>
        <a:p>
          <a:endParaRPr lang="en-US"/>
        </a:p>
      </dgm:t>
    </dgm:pt>
    <dgm:pt modelId="{7F12D2DF-7761-4FFE-82E5-FA3C58F198C2}">
      <dgm:prSet custT="1"/>
      <dgm:spPr/>
      <dgm:t>
        <a:bodyPr/>
        <a:lstStyle/>
        <a:p>
          <a:r>
            <a:rPr lang="en-GB" sz="1800" b="1" dirty="0">
              <a:solidFill>
                <a:srgbClr val="FF0000"/>
              </a:solidFill>
              <a:latin typeface="Arial"/>
              <a:cs typeface="Arial"/>
            </a:rPr>
            <a:t>↓ a</a:t>
          </a:r>
          <a:r>
            <a:rPr lang="en-GB" sz="1600" b="1" dirty="0">
              <a:solidFill>
                <a:srgbClr val="FF0000"/>
              </a:solidFill>
            </a:rPr>
            <a:t>cid elimination</a:t>
          </a:r>
        </a:p>
        <a:p>
          <a:r>
            <a:rPr lang="en-GB" sz="1600" dirty="0"/>
            <a:t>Renal failure</a:t>
          </a:r>
          <a:endParaRPr lang="en-US" sz="1600" dirty="0"/>
        </a:p>
      </dgm:t>
    </dgm:pt>
    <dgm:pt modelId="{9DEB036A-7E52-48F9-9513-3B85F673C76B}" type="parTrans" cxnId="{975E250E-9044-4B93-81FB-867806ABD2FF}">
      <dgm:prSet/>
      <dgm:spPr/>
      <dgm:t>
        <a:bodyPr/>
        <a:lstStyle/>
        <a:p>
          <a:endParaRPr lang="en-US"/>
        </a:p>
      </dgm:t>
    </dgm:pt>
    <dgm:pt modelId="{D6A7CDF2-D35F-4895-B18D-5E8AF72EE6D1}" type="sibTrans" cxnId="{975E250E-9044-4B93-81FB-867806ABD2FF}">
      <dgm:prSet/>
      <dgm:spPr/>
      <dgm:t>
        <a:bodyPr/>
        <a:lstStyle/>
        <a:p>
          <a:endParaRPr lang="en-US"/>
        </a:p>
      </dgm:t>
    </dgm:pt>
    <dgm:pt modelId="{7932AD2E-14D0-448A-A51D-6933B8E7B5E7}" type="pres">
      <dgm:prSet presAssocID="{5C1351C1-643B-4E15-9086-DAEFA56B88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A9210-2993-4ED6-8466-7F423F55116D}" type="pres">
      <dgm:prSet presAssocID="{A3B0F584-D461-4F9F-B2AA-A8352C1EE484}" presName="root1" presStyleCnt="0"/>
      <dgm:spPr/>
    </dgm:pt>
    <dgm:pt modelId="{D06F0F63-CC5C-46CF-9187-48531775FFD9}" type="pres">
      <dgm:prSet presAssocID="{A3B0F584-D461-4F9F-B2AA-A8352C1EE484}" presName="LevelOneTextNode" presStyleLbl="node0" presStyleIdx="0" presStyleCnt="1" custScaleX="151536" custScaleY="139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972DD-BC53-413E-ABAC-A28F2C28F319}" type="pres">
      <dgm:prSet presAssocID="{A3B0F584-D461-4F9F-B2AA-A8352C1EE484}" presName="level2hierChild" presStyleCnt="0"/>
      <dgm:spPr/>
    </dgm:pt>
    <dgm:pt modelId="{7F73AA15-8675-4B29-9DFB-4A90EFAEAA89}" type="pres">
      <dgm:prSet presAssocID="{063026DB-0C5B-4192-952F-5FE8792134B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3660DEB-3C02-4CF8-95F1-27FB4D2AF940}" type="pres">
      <dgm:prSet presAssocID="{063026DB-0C5B-4192-952F-5FE8792134B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BCAA461-8FF5-48BB-83D6-4CECD5756C1A}" type="pres">
      <dgm:prSet presAssocID="{42A68CA5-9F92-4BF9-94E9-A1D3AF46B89E}" presName="root2" presStyleCnt="0"/>
      <dgm:spPr/>
    </dgm:pt>
    <dgm:pt modelId="{59E274CF-C4F6-4B31-8E3B-08CF14A59452}" type="pres">
      <dgm:prSet presAssocID="{42A68CA5-9F92-4BF9-94E9-A1D3AF46B89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928BE-9042-4F7E-87D2-1DA1A711D707}" type="pres">
      <dgm:prSet presAssocID="{42A68CA5-9F92-4BF9-94E9-A1D3AF46B89E}" presName="level3hierChild" presStyleCnt="0"/>
      <dgm:spPr/>
    </dgm:pt>
    <dgm:pt modelId="{79C0CC23-3A98-4E70-AEBC-4EAC91D56F9A}" type="pres">
      <dgm:prSet presAssocID="{E53E62AF-713C-4CBC-B4A5-4A81AC20291C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1C78BAF-2FF3-4245-8150-434BD4D5B74C}" type="pres">
      <dgm:prSet presAssocID="{E53E62AF-713C-4CBC-B4A5-4A81AC20291C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CED55FA-1EB5-422D-BF7C-C3A6AEA9A75F}" type="pres">
      <dgm:prSet presAssocID="{BA60A322-2B4C-45F7-A024-04C7A3AEA0C0}" presName="root2" presStyleCnt="0"/>
      <dgm:spPr/>
    </dgm:pt>
    <dgm:pt modelId="{BFE48728-4F2C-4E1A-8160-70D79BAF8DA2}" type="pres">
      <dgm:prSet presAssocID="{BA60A322-2B4C-45F7-A024-04C7A3AEA0C0}" presName="LevelTwoTextNode" presStyleLbl="node3" presStyleIdx="0" presStyleCnt="3" custScaleX="123329" custScaleY="204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FF83B-E3ED-406F-A467-F455969825CB}" type="pres">
      <dgm:prSet presAssocID="{BA60A322-2B4C-45F7-A024-04C7A3AEA0C0}" presName="level3hierChild" presStyleCnt="0"/>
      <dgm:spPr/>
    </dgm:pt>
    <dgm:pt modelId="{6660C567-78BA-46AD-A021-801794926015}" type="pres">
      <dgm:prSet presAssocID="{9DEB036A-7E52-48F9-9513-3B85F673C76B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7A106A20-A104-49E1-9233-E60F58838BA7}" type="pres">
      <dgm:prSet presAssocID="{9DEB036A-7E52-48F9-9513-3B85F673C76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825A9D0C-03F3-44E8-A83F-9513ACD76033}" type="pres">
      <dgm:prSet presAssocID="{7F12D2DF-7761-4FFE-82E5-FA3C58F198C2}" presName="root2" presStyleCnt="0"/>
      <dgm:spPr/>
    </dgm:pt>
    <dgm:pt modelId="{BA91BC27-C2E5-4041-9FEA-232E7918396F}" type="pres">
      <dgm:prSet presAssocID="{7F12D2DF-7761-4FFE-82E5-FA3C58F198C2}" presName="LevelTwoTextNode" presStyleLbl="node3" presStyleIdx="1" presStyleCnt="3" custScaleX="123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10267-E7E1-48F9-B404-26EB93EB9148}" type="pres">
      <dgm:prSet presAssocID="{7F12D2DF-7761-4FFE-82E5-FA3C58F198C2}" presName="level3hierChild" presStyleCnt="0"/>
      <dgm:spPr/>
    </dgm:pt>
    <dgm:pt modelId="{1F88A9C7-AF0A-4F0D-AB58-B875DFAD9F73}" type="pres">
      <dgm:prSet presAssocID="{937D7FBF-F685-4A7C-BF91-4256B3EEDBB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088FB5B-194B-4503-B689-EEDC071E4CFB}" type="pres">
      <dgm:prSet presAssocID="{937D7FBF-F685-4A7C-BF91-4256B3EEDBB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252880C-CC07-4213-84FA-F4C37AE6CE5A}" type="pres">
      <dgm:prSet presAssocID="{08F88C3A-A15E-4C71-9698-EA8EB3047079}" presName="root2" presStyleCnt="0"/>
      <dgm:spPr/>
    </dgm:pt>
    <dgm:pt modelId="{82261493-BB9D-4074-8270-0D0A0E159461}" type="pres">
      <dgm:prSet presAssocID="{08F88C3A-A15E-4C71-9698-EA8EB304707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E04B08-E09F-4164-91D3-66CC83F3F468}" type="pres">
      <dgm:prSet presAssocID="{08F88C3A-A15E-4C71-9698-EA8EB3047079}" presName="level3hierChild" presStyleCnt="0"/>
      <dgm:spPr/>
    </dgm:pt>
    <dgm:pt modelId="{6FBC71D9-9B8F-42C7-BCF5-7FECB8F86C4C}" type="pres">
      <dgm:prSet presAssocID="{DCEED0A3-4ADD-4105-9496-71B43C63C878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BD376044-E200-4214-B4B6-9CA9D5E90F9A}" type="pres">
      <dgm:prSet presAssocID="{DCEED0A3-4ADD-4105-9496-71B43C63C878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5EFEA7B-A9D6-478D-9548-AE653774CACF}" type="pres">
      <dgm:prSet presAssocID="{4970C6A3-F3EB-4440-8299-1A1FFBCD6921}" presName="root2" presStyleCnt="0"/>
      <dgm:spPr/>
    </dgm:pt>
    <dgm:pt modelId="{DF6A707F-B297-4052-8714-6D338871EA6A}" type="pres">
      <dgm:prSet presAssocID="{4970C6A3-F3EB-4440-8299-1A1FFBCD6921}" presName="LevelTwoTextNode" presStyleLbl="node3" presStyleIdx="2" presStyleCnt="3" custScaleX="123329" custScaleY="177192" custLinFactNeighborX="6649" custLinFactNeighborY="-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24B25-C7ED-4E32-96C6-F67F85440436}" type="pres">
      <dgm:prSet presAssocID="{4970C6A3-F3EB-4440-8299-1A1FFBCD6921}" presName="level3hierChild" presStyleCnt="0"/>
      <dgm:spPr/>
    </dgm:pt>
  </dgm:ptLst>
  <dgm:cxnLst>
    <dgm:cxn modelId="{DF15AD0C-3FD2-42F1-BFE2-1F20187967E5}" type="presOf" srcId="{BA60A322-2B4C-45F7-A024-04C7A3AEA0C0}" destId="{BFE48728-4F2C-4E1A-8160-70D79BAF8DA2}" srcOrd="0" destOrd="0" presId="urn:microsoft.com/office/officeart/2005/8/layout/hierarchy2"/>
    <dgm:cxn modelId="{8C933D6A-441D-452C-B46D-0EE9405EB777}" srcId="{A3B0F584-D461-4F9F-B2AA-A8352C1EE484}" destId="{08F88C3A-A15E-4C71-9698-EA8EB3047079}" srcOrd="1" destOrd="0" parTransId="{937D7FBF-F685-4A7C-BF91-4256B3EEDBB3}" sibTransId="{321F31F5-0234-4FD8-A4F7-B32ABF415279}"/>
    <dgm:cxn modelId="{1AE76AC8-06F8-407F-8FD3-86E43E933012}" type="presOf" srcId="{7F12D2DF-7761-4FFE-82E5-FA3C58F198C2}" destId="{BA91BC27-C2E5-4041-9FEA-232E7918396F}" srcOrd="0" destOrd="0" presId="urn:microsoft.com/office/officeart/2005/8/layout/hierarchy2"/>
    <dgm:cxn modelId="{72A0A015-AAA9-484D-B17A-40D12858B46F}" type="presOf" srcId="{E53E62AF-713C-4CBC-B4A5-4A81AC20291C}" destId="{79C0CC23-3A98-4E70-AEBC-4EAC91D56F9A}" srcOrd="0" destOrd="0" presId="urn:microsoft.com/office/officeart/2005/8/layout/hierarchy2"/>
    <dgm:cxn modelId="{91B36F84-31F5-4A6B-976E-E80D4BD5D291}" type="presOf" srcId="{5C1351C1-643B-4E15-9086-DAEFA56B88B0}" destId="{7932AD2E-14D0-448A-A51D-6933B8E7B5E7}" srcOrd="0" destOrd="0" presId="urn:microsoft.com/office/officeart/2005/8/layout/hierarchy2"/>
    <dgm:cxn modelId="{AA956AC6-CEEB-4A01-B200-B432A099EA94}" type="presOf" srcId="{42A68CA5-9F92-4BF9-94E9-A1D3AF46B89E}" destId="{59E274CF-C4F6-4B31-8E3B-08CF14A59452}" srcOrd="0" destOrd="0" presId="urn:microsoft.com/office/officeart/2005/8/layout/hierarchy2"/>
    <dgm:cxn modelId="{C60A4B70-1A92-436C-B3A6-FD0A58B92853}" type="presOf" srcId="{9DEB036A-7E52-48F9-9513-3B85F673C76B}" destId="{6660C567-78BA-46AD-A021-801794926015}" srcOrd="0" destOrd="0" presId="urn:microsoft.com/office/officeart/2005/8/layout/hierarchy2"/>
    <dgm:cxn modelId="{29AFFEF7-5623-4582-BC18-4F3FE054E858}" type="presOf" srcId="{DCEED0A3-4ADD-4105-9496-71B43C63C878}" destId="{6FBC71D9-9B8F-42C7-BCF5-7FECB8F86C4C}" srcOrd="0" destOrd="0" presId="urn:microsoft.com/office/officeart/2005/8/layout/hierarchy2"/>
    <dgm:cxn modelId="{2D6114E8-4F06-4C77-8807-2A0F94F1571C}" type="presOf" srcId="{08F88C3A-A15E-4C71-9698-EA8EB3047079}" destId="{82261493-BB9D-4074-8270-0D0A0E159461}" srcOrd="0" destOrd="0" presId="urn:microsoft.com/office/officeart/2005/8/layout/hierarchy2"/>
    <dgm:cxn modelId="{F9998924-77F1-4722-972C-2EFF2C135FF1}" srcId="{A3B0F584-D461-4F9F-B2AA-A8352C1EE484}" destId="{42A68CA5-9F92-4BF9-94E9-A1D3AF46B89E}" srcOrd="0" destOrd="0" parTransId="{063026DB-0C5B-4192-952F-5FE8792134BE}" sibTransId="{DBB47F74-71BE-4BD5-AE45-E0C72802DB0F}"/>
    <dgm:cxn modelId="{CEA26F91-BCAE-4453-93E8-3354F017A53D}" srcId="{5C1351C1-643B-4E15-9086-DAEFA56B88B0}" destId="{A3B0F584-D461-4F9F-B2AA-A8352C1EE484}" srcOrd="0" destOrd="0" parTransId="{CF41F6FF-4935-41BC-B67F-23FD9E673986}" sibTransId="{281F8C37-4B1A-4967-A3C4-6DF4B0C85DDA}"/>
    <dgm:cxn modelId="{88250BE0-9B47-4747-AD1C-AA6E5A32CD1F}" type="presOf" srcId="{063026DB-0C5B-4192-952F-5FE8792134BE}" destId="{23660DEB-3C02-4CF8-95F1-27FB4D2AF940}" srcOrd="1" destOrd="0" presId="urn:microsoft.com/office/officeart/2005/8/layout/hierarchy2"/>
    <dgm:cxn modelId="{D28F5D77-A98B-4FEC-AC18-370B1A164697}" type="presOf" srcId="{063026DB-0C5B-4192-952F-5FE8792134BE}" destId="{7F73AA15-8675-4B29-9DFB-4A90EFAEAA89}" srcOrd="0" destOrd="0" presId="urn:microsoft.com/office/officeart/2005/8/layout/hierarchy2"/>
    <dgm:cxn modelId="{B4E30236-810D-4833-B6A6-A9DE0F41E4F0}" srcId="{08F88C3A-A15E-4C71-9698-EA8EB3047079}" destId="{4970C6A3-F3EB-4440-8299-1A1FFBCD6921}" srcOrd="0" destOrd="0" parTransId="{DCEED0A3-4ADD-4105-9496-71B43C63C878}" sibTransId="{36C8C022-8308-4B6E-839F-8917AFCEE1EF}"/>
    <dgm:cxn modelId="{1DCEBBD4-C20B-4938-A6BF-971D70007F95}" type="presOf" srcId="{937D7FBF-F685-4A7C-BF91-4256B3EEDBB3}" destId="{1F88A9C7-AF0A-4F0D-AB58-B875DFAD9F73}" srcOrd="0" destOrd="0" presId="urn:microsoft.com/office/officeart/2005/8/layout/hierarchy2"/>
    <dgm:cxn modelId="{B599697B-AC76-4B12-B7F0-B1ACB6B2ACF5}" type="presOf" srcId="{A3B0F584-D461-4F9F-B2AA-A8352C1EE484}" destId="{D06F0F63-CC5C-46CF-9187-48531775FFD9}" srcOrd="0" destOrd="0" presId="urn:microsoft.com/office/officeart/2005/8/layout/hierarchy2"/>
    <dgm:cxn modelId="{33C764D9-908D-4035-BDE5-7ED8A2440650}" type="presOf" srcId="{4970C6A3-F3EB-4440-8299-1A1FFBCD6921}" destId="{DF6A707F-B297-4052-8714-6D338871EA6A}" srcOrd="0" destOrd="0" presId="urn:microsoft.com/office/officeart/2005/8/layout/hierarchy2"/>
    <dgm:cxn modelId="{802E73BD-4FBB-468C-8C88-1680D4FCD2F2}" type="presOf" srcId="{DCEED0A3-4ADD-4105-9496-71B43C63C878}" destId="{BD376044-E200-4214-B4B6-9CA9D5E90F9A}" srcOrd="1" destOrd="0" presId="urn:microsoft.com/office/officeart/2005/8/layout/hierarchy2"/>
    <dgm:cxn modelId="{1C0C03C0-C6A3-4EEF-A15C-99B26D4B5E77}" type="presOf" srcId="{E53E62AF-713C-4CBC-B4A5-4A81AC20291C}" destId="{31C78BAF-2FF3-4245-8150-434BD4D5B74C}" srcOrd="1" destOrd="0" presId="urn:microsoft.com/office/officeart/2005/8/layout/hierarchy2"/>
    <dgm:cxn modelId="{975E250E-9044-4B93-81FB-867806ABD2FF}" srcId="{42A68CA5-9F92-4BF9-94E9-A1D3AF46B89E}" destId="{7F12D2DF-7761-4FFE-82E5-FA3C58F198C2}" srcOrd="1" destOrd="0" parTransId="{9DEB036A-7E52-48F9-9513-3B85F673C76B}" sibTransId="{D6A7CDF2-D35F-4895-B18D-5E8AF72EE6D1}"/>
    <dgm:cxn modelId="{840E93B2-526B-454A-956D-52ADEE48FE67}" type="presOf" srcId="{9DEB036A-7E52-48F9-9513-3B85F673C76B}" destId="{7A106A20-A104-49E1-9233-E60F58838BA7}" srcOrd="1" destOrd="0" presId="urn:microsoft.com/office/officeart/2005/8/layout/hierarchy2"/>
    <dgm:cxn modelId="{7B96C159-C70B-4052-A7F2-8C41A090CDB3}" srcId="{42A68CA5-9F92-4BF9-94E9-A1D3AF46B89E}" destId="{BA60A322-2B4C-45F7-A024-04C7A3AEA0C0}" srcOrd="0" destOrd="0" parTransId="{E53E62AF-713C-4CBC-B4A5-4A81AC20291C}" sibTransId="{BE0C5A41-65AB-4A46-929A-07C92F7EE1C6}"/>
    <dgm:cxn modelId="{B42D6967-1C82-4D55-970F-7A967AC90A14}" type="presOf" srcId="{937D7FBF-F685-4A7C-BF91-4256B3EEDBB3}" destId="{A088FB5B-194B-4503-B689-EEDC071E4CFB}" srcOrd="1" destOrd="0" presId="urn:microsoft.com/office/officeart/2005/8/layout/hierarchy2"/>
    <dgm:cxn modelId="{6F50D3E2-B0CB-4D3B-B850-EE3680A919F6}" type="presParOf" srcId="{7932AD2E-14D0-448A-A51D-6933B8E7B5E7}" destId="{6B6A9210-2993-4ED6-8466-7F423F55116D}" srcOrd="0" destOrd="0" presId="urn:microsoft.com/office/officeart/2005/8/layout/hierarchy2"/>
    <dgm:cxn modelId="{01A683AD-91AF-4586-AFDB-9DF9908BE676}" type="presParOf" srcId="{6B6A9210-2993-4ED6-8466-7F423F55116D}" destId="{D06F0F63-CC5C-46CF-9187-48531775FFD9}" srcOrd="0" destOrd="0" presId="urn:microsoft.com/office/officeart/2005/8/layout/hierarchy2"/>
    <dgm:cxn modelId="{E36E9CA6-AA8F-43FA-AA1E-35FB06A8660D}" type="presParOf" srcId="{6B6A9210-2993-4ED6-8466-7F423F55116D}" destId="{899972DD-BC53-413E-ABAC-A28F2C28F319}" srcOrd="1" destOrd="0" presId="urn:microsoft.com/office/officeart/2005/8/layout/hierarchy2"/>
    <dgm:cxn modelId="{FDB64D93-66BE-4DAC-9BA3-44FAE6C5CBEB}" type="presParOf" srcId="{899972DD-BC53-413E-ABAC-A28F2C28F319}" destId="{7F73AA15-8675-4B29-9DFB-4A90EFAEAA89}" srcOrd="0" destOrd="0" presId="urn:microsoft.com/office/officeart/2005/8/layout/hierarchy2"/>
    <dgm:cxn modelId="{EC2445DF-8EE7-4F36-AE14-1D3199DB09D4}" type="presParOf" srcId="{7F73AA15-8675-4B29-9DFB-4A90EFAEAA89}" destId="{23660DEB-3C02-4CF8-95F1-27FB4D2AF940}" srcOrd="0" destOrd="0" presId="urn:microsoft.com/office/officeart/2005/8/layout/hierarchy2"/>
    <dgm:cxn modelId="{C520D54B-F3BF-4478-A860-4846196688D6}" type="presParOf" srcId="{899972DD-BC53-413E-ABAC-A28F2C28F319}" destId="{EBCAA461-8FF5-48BB-83D6-4CECD5756C1A}" srcOrd="1" destOrd="0" presId="urn:microsoft.com/office/officeart/2005/8/layout/hierarchy2"/>
    <dgm:cxn modelId="{0D1E92C9-E454-4DF8-A75D-E652DC1938EC}" type="presParOf" srcId="{EBCAA461-8FF5-48BB-83D6-4CECD5756C1A}" destId="{59E274CF-C4F6-4B31-8E3B-08CF14A59452}" srcOrd="0" destOrd="0" presId="urn:microsoft.com/office/officeart/2005/8/layout/hierarchy2"/>
    <dgm:cxn modelId="{3D1D929C-9703-4DF9-8CB5-416505B2ED22}" type="presParOf" srcId="{EBCAA461-8FF5-48BB-83D6-4CECD5756C1A}" destId="{EA8928BE-9042-4F7E-87D2-1DA1A711D707}" srcOrd="1" destOrd="0" presId="urn:microsoft.com/office/officeart/2005/8/layout/hierarchy2"/>
    <dgm:cxn modelId="{FCC032E3-6073-4000-8732-17B28477F563}" type="presParOf" srcId="{EA8928BE-9042-4F7E-87D2-1DA1A711D707}" destId="{79C0CC23-3A98-4E70-AEBC-4EAC91D56F9A}" srcOrd="0" destOrd="0" presId="urn:microsoft.com/office/officeart/2005/8/layout/hierarchy2"/>
    <dgm:cxn modelId="{0FBC4D93-0651-4FC9-9CA7-F1D489ACCD75}" type="presParOf" srcId="{79C0CC23-3A98-4E70-AEBC-4EAC91D56F9A}" destId="{31C78BAF-2FF3-4245-8150-434BD4D5B74C}" srcOrd="0" destOrd="0" presId="urn:microsoft.com/office/officeart/2005/8/layout/hierarchy2"/>
    <dgm:cxn modelId="{FB990093-E93E-461E-BC79-E21A917AE6E2}" type="presParOf" srcId="{EA8928BE-9042-4F7E-87D2-1DA1A711D707}" destId="{BCED55FA-1EB5-422D-BF7C-C3A6AEA9A75F}" srcOrd="1" destOrd="0" presId="urn:microsoft.com/office/officeart/2005/8/layout/hierarchy2"/>
    <dgm:cxn modelId="{C72BA8F4-E0ED-43B5-BF26-92B7596B020C}" type="presParOf" srcId="{BCED55FA-1EB5-422D-BF7C-C3A6AEA9A75F}" destId="{BFE48728-4F2C-4E1A-8160-70D79BAF8DA2}" srcOrd="0" destOrd="0" presId="urn:microsoft.com/office/officeart/2005/8/layout/hierarchy2"/>
    <dgm:cxn modelId="{B82E985B-82EB-43E5-8ED2-BA9C9E12A8D7}" type="presParOf" srcId="{BCED55FA-1EB5-422D-BF7C-C3A6AEA9A75F}" destId="{62CFF83B-E3ED-406F-A467-F455969825CB}" srcOrd="1" destOrd="0" presId="urn:microsoft.com/office/officeart/2005/8/layout/hierarchy2"/>
    <dgm:cxn modelId="{CE225DE7-9DB7-4A4E-A5F7-97431A9CB93D}" type="presParOf" srcId="{EA8928BE-9042-4F7E-87D2-1DA1A711D707}" destId="{6660C567-78BA-46AD-A021-801794926015}" srcOrd="2" destOrd="0" presId="urn:microsoft.com/office/officeart/2005/8/layout/hierarchy2"/>
    <dgm:cxn modelId="{9D9F2AA8-627F-4242-A965-BD9424949C9D}" type="presParOf" srcId="{6660C567-78BA-46AD-A021-801794926015}" destId="{7A106A20-A104-49E1-9233-E60F58838BA7}" srcOrd="0" destOrd="0" presId="urn:microsoft.com/office/officeart/2005/8/layout/hierarchy2"/>
    <dgm:cxn modelId="{61993E09-FEC4-41E4-97EE-A80F11966334}" type="presParOf" srcId="{EA8928BE-9042-4F7E-87D2-1DA1A711D707}" destId="{825A9D0C-03F3-44E8-A83F-9513ACD76033}" srcOrd="3" destOrd="0" presId="urn:microsoft.com/office/officeart/2005/8/layout/hierarchy2"/>
    <dgm:cxn modelId="{57B66CB1-AA6E-4137-8CF7-4CB7222B37EE}" type="presParOf" srcId="{825A9D0C-03F3-44E8-A83F-9513ACD76033}" destId="{BA91BC27-C2E5-4041-9FEA-232E7918396F}" srcOrd="0" destOrd="0" presId="urn:microsoft.com/office/officeart/2005/8/layout/hierarchy2"/>
    <dgm:cxn modelId="{5BF35CD1-D425-4256-8F28-113FC8D4A8F3}" type="presParOf" srcId="{825A9D0C-03F3-44E8-A83F-9513ACD76033}" destId="{4BA10267-E7E1-48F9-B404-26EB93EB9148}" srcOrd="1" destOrd="0" presId="urn:microsoft.com/office/officeart/2005/8/layout/hierarchy2"/>
    <dgm:cxn modelId="{6A4860E4-43EF-447A-A211-47F4AE37CB42}" type="presParOf" srcId="{899972DD-BC53-413E-ABAC-A28F2C28F319}" destId="{1F88A9C7-AF0A-4F0D-AB58-B875DFAD9F73}" srcOrd="2" destOrd="0" presId="urn:microsoft.com/office/officeart/2005/8/layout/hierarchy2"/>
    <dgm:cxn modelId="{7779CF7D-F85E-45FB-B611-8B4E58C0D22C}" type="presParOf" srcId="{1F88A9C7-AF0A-4F0D-AB58-B875DFAD9F73}" destId="{A088FB5B-194B-4503-B689-EEDC071E4CFB}" srcOrd="0" destOrd="0" presId="urn:microsoft.com/office/officeart/2005/8/layout/hierarchy2"/>
    <dgm:cxn modelId="{A530F41E-80A6-4339-8543-CC45CD6589D4}" type="presParOf" srcId="{899972DD-BC53-413E-ABAC-A28F2C28F319}" destId="{C252880C-CC07-4213-84FA-F4C37AE6CE5A}" srcOrd="3" destOrd="0" presId="urn:microsoft.com/office/officeart/2005/8/layout/hierarchy2"/>
    <dgm:cxn modelId="{D23ED4E8-0FA6-4303-9C05-EA8F9A04D550}" type="presParOf" srcId="{C252880C-CC07-4213-84FA-F4C37AE6CE5A}" destId="{82261493-BB9D-4074-8270-0D0A0E159461}" srcOrd="0" destOrd="0" presId="urn:microsoft.com/office/officeart/2005/8/layout/hierarchy2"/>
    <dgm:cxn modelId="{1A34303A-7D74-44A2-8F6C-4086EF268888}" type="presParOf" srcId="{C252880C-CC07-4213-84FA-F4C37AE6CE5A}" destId="{95E04B08-E09F-4164-91D3-66CC83F3F468}" srcOrd="1" destOrd="0" presId="urn:microsoft.com/office/officeart/2005/8/layout/hierarchy2"/>
    <dgm:cxn modelId="{EEB4C737-756A-4602-85FA-A875DFB6DA7A}" type="presParOf" srcId="{95E04B08-E09F-4164-91D3-66CC83F3F468}" destId="{6FBC71D9-9B8F-42C7-BCF5-7FECB8F86C4C}" srcOrd="0" destOrd="0" presId="urn:microsoft.com/office/officeart/2005/8/layout/hierarchy2"/>
    <dgm:cxn modelId="{47A89A50-FCC5-45D6-9230-33F16D63B137}" type="presParOf" srcId="{6FBC71D9-9B8F-42C7-BCF5-7FECB8F86C4C}" destId="{BD376044-E200-4214-B4B6-9CA9D5E90F9A}" srcOrd="0" destOrd="0" presId="urn:microsoft.com/office/officeart/2005/8/layout/hierarchy2"/>
    <dgm:cxn modelId="{27FAE7E9-3583-4502-B8E6-0E68C532B23A}" type="presParOf" srcId="{95E04B08-E09F-4164-91D3-66CC83F3F468}" destId="{35EFEA7B-A9D6-478D-9548-AE653774CACF}" srcOrd="1" destOrd="0" presId="urn:microsoft.com/office/officeart/2005/8/layout/hierarchy2"/>
    <dgm:cxn modelId="{1F5B1C2E-A684-4F66-87E5-F8097DFF6817}" type="presParOf" srcId="{35EFEA7B-A9D6-478D-9548-AE653774CACF}" destId="{DF6A707F-B297-4052-8714-6D338871EA6A}" srcOrd="0" destOrd="0" presId="urn:microsoft.com/office/officeart/2005/8/layout/hierarchy2"/>
    <dgm:cxn modelId="{917E6338-0149-4A52-8A60-2D2A47C5E4F9}" type="presParOf" srcId="{35EFEA7B-A9D6-478D-9548-AE653774CACF}" destId="{10724B25-C7ED-4E32-96C6-F67F854404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BAE23-60F1-4A9F-B7F4-EDC5C9E2FDD2}">
      <dsp:nvSpPr>
        <dsp:cNvPr id="0" name=""/>
        <dsp:cNvSpPr/>
      </dsp:nvSpPr>
      <dsp:spPr>
        <a:xfrm>
          <a:off x="3076113" y="19886"/>
          <a:ext cx="2610773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Primary acid-base disorders</a:t>
          </a:r>
        </a:p>
      </dsp:txBody>
      <dsp:txXfrm>
        <a:off x="3104738" y="48511"/>
        <a:ext cx="2553523" cy="920090"/>
      </dsp:txXfrm>
    </dsp:sp>
    <dsp:sp modelId="{CF761C63-C51A-4FC0-B0ED-674199E562F6}">
      <dsp:nvSpPr>
        <dsp:cNvPr id="0" name=""/>
        <dsp:cNvSpPr/>
      </dsp:nvSpPr>
      <dsp:spPr>
        <a:xfrm>
          <a:off x="2475686" y="997226"/>
          <a:ext cx="1905813" cy="390936"/>
        </a:xfrm>
        <a:custGeom>
          <a:avLst/>
          <a:gdLst/>
          <a:ahLst/>
          <a:cxnLst/>
          <a:rect l="0" t="0" r="0" b="0"/>
          <a:pathLst>
            <a:path>
              <a:moveTo>
                <a:pt x="1905813" y="0"/>
              </a:moveTo>
              <a:lnTo>
                <a:pt x="1905813" y="195468"/>
              </a:lnTo>
              <a:lnTo>
                <a:pt x="0" y="195468"/>
              </a:lnTo>
              <a:lnTo>
                <a:pt x="0" y="390936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2FF23-367C-4538-BAA3-2704F8144E2E}">
      <dsp:nvSpPr>
        <dsp:cNvPr id="0" name=""/>
        <dsp:cNvSpPr/>
      </dsp:nvSpPr>
      <dsp:spPr>
        <a:xfrm>
          <a:off x="1742681" y="1388162"/>
          <a:ext cx="1466010" cy="80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Acidosis</a:t>
          </a:r>
        </a:p>
      </dsp:txBody>
      <dsp:txXfrm>
        <a:off x="1766261" y="1411742"/>
        <a:ext cx="1418850" cy="757914"/>
      </dsp:txXfrm>
    </dsp:sp>
    <dsp:sp modelId="{E8ABB3F6-AB82-4940-9FF2-100FDCFEBDBB}">
      <dsp:nvSpPr>
        <dsp:cNvPr id="0" name=""/>
        <dsp:cNvSpPr/>
      </dsp:nvSpPr>
      <dsp:spPr>
        <a:xfrm>
          <a:off x="1522780" y="2193237"/>
          <a:ext cx="952906" cy="390936"/>
        </a:xfrm>
        <a:custGeom>
          <a:avLst/>
          <a:gdLst/>
          <a:ahLst/>
          <a:cxnLst/>
          <a:rect l="0" t="0" r="0" b="0"/>
          <a:pathLst>
            <a:path>
              <a:moveTo>
                <a:pt x="952906" y="0"/>
              </a:moveTo>
              <a:lnTo>
                <a:pt x="952906" y="195468"/>
              </a:lnTo>
              <a:lnTo>
                <a:pt x="0" y="195468"/>
              </a:lnTo>
              <a:lnTo>
                <a:pt x="0" y="3909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E9571-9D6E-48D8-850A-8B78E752120A}">
      <dsp:nvSpPr>
        <dsp:cNvPr id="0" name=""/>
        <dsp:cNvSpPr/>
      </dsp:nvSpPr>
      <dsp:spPr>
        <a:xfrm>
          <a:off x="789775" y="2584173"/>
          <a:ext cx="1466010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Respiratory</a:t>
          </a:r>
        </a:p>
      </dsp:txBody>
      <dsp:txXfrm>
        <a:off x="818400" y="2612798"/>
        <a:ext cx="1408760" cy="920090"/>
      </dsp:txXfrm>
    </dsp:sp>
    <dsp:sp modelId="{BC5DE70D-094B-4CAD-9B16-0D5F4BC98780}">
      <dsp:nvSpPr>
        <dsp:cNvPr id="0" name=""/>
        <dsp:cNvSpPr/>
      </dsp:nvSpPr>
      <dsp:spPr>
        <a:xfrm>
          <a:off x="2475686" y="2193237"/>
          <a:ext cx="952906" cy="390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8"/>
              </a:lnTo>
              <a:lnTo>
                <a:pt x="952906" y="195468"/>
              </a:lnTo>
              <a:lnTo>
                <a:pt x="952906" y="3909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0F64C-6075-4BEC-B049-0F6E3F2088E3}">
      <dsp:nvSpPr>
        <dsp:cNvPr id="0" name=""/>
        <dsp:cNvSpPr/>
      </dsp:nvSpPr>
      <dsp:spPr>
        <a:xfrm>
          <a:off x="2695588" y="2584173"/>
          <a:ext cx="1466010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Metabolic</a:t>
          </a:r>
        </a:p>
      </dsp:txBody>
      <dsp:txXfrm>
        <a:off x="2724213" y="2612798"/>
        <a:ext cx="1408760" cy="920090"/>
      </dsp:txXfrm>
    </dsp:sp>
    <dsp:sp modelId="{15CEE4D1-8869-4560-B4F6-D458EE85F76A}">
      <dsp:nvSpPr>
        <dsp:cNvPr id="0" name=""/>
        <dsp:cNvSpPr/>
      </dsp:nvSpPr>
      <dsp:spPr>
        <a:xfrm>
          <a:off x="4381500" y="997226"/>
          <a:ext cx="1905813" cy="390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8"/>
              </a:lnTo>
              <a:lnTo>
                <a:pt x="1905813" y="195468"/>
              </a:lnTo>
              <a:lnTo>
                <a:pt x="1905813" y="390936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2BFD1-B2E8-4B07-AE27-B002002C1F54}">
      <dsp:nvSpPr>
        <dsp:cNvPr id="0" name=""/>
        <dsp:cNvSpPr/>
      </dsp:nvSpPr>
      <dsp:spPr>
        <a:xfrm>
          <a:off x="5554308" y="1388162"/>
          <a:ext cx="1466010" cy="801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Alkalosis</a:t>
          </a:r>
        </a:p>
      </dsp:txBody>
      <dsp:txXfrm>
        <a:off x="5577795" y="1411649"/>
        <a:ext cx="1419036" cy="754923"/>
      </dsp:txXfrm>
    </dsp:sp>
    <dsp:sp modelId="{FFB80FBB-FEC6-4B0C-9563-0BFB5BD6FE6B}">
      <dsp:nvSpPr>
        <dsp:cNvPr id="0" name=""/>
        <dsp:cNvSpPr/>
      </dsp:nvSpPr>
      <dsp:spPr>
        <a:xfrm>
          <a:off x="5334406" y="2190060"/>
          <a:ext cx="952906" cy="390936"/>
        </a:xfrm>
        <a:custGeom>
          <a:avLst/>
          <a:gdLst/>
          <a:ahLst/>
          <a:cxnLst/>
          <a:rect l="0" t="0" r="0" b="0"/>
          <a:pathLst>
            <a:path>
              <a:moveTo>
                <a:pt x="952906" y="0"/>
              </a:moveTo>
              <a:lnTo>
                <a:pt x="952906" y="195468"/>
              </a:lnTo>
              <a:lnTo>
                <a:pt x="0" y="195468"/>
              </a:lnTo>
              <a:lnTo>
                <a:pt x="0" y="3909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23B7A-466C-49BC-97D4-7F4480484665}">
      <dsp:nvSpPr>
        <dsp:cNvPr id="0" name=""/>
        <dsp:cNvSpPr/>
      </dsp:nvSpPr>
      <dsp:spPr>
        <a:xfrm>
          <a:off x="4601401" y="2580996"/>
          <a:ext cx="1466010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Respiratory</a:t>
          </a:r>
        </a:p>
      </dsp:txBody>
      <dsp:txXfrm>
        <a:off x="4630026" y="2609621"/>
        <a:ext cx="1408760" cy="920090"/>
      </dsp:txXfrm>
    </dsp:sp>
    <dsp:sp modelId="{73104CC9-EAD1-4627-AA58-AF4E8557A037}">
      <dsp:nvSpPr>
        <dsp:cNvPr id="0" name=""/>
        <dsp:cNvSpPr/>
      </dsp:nvSpPr>
      <dsp:spPr>
        <a:xfrm>
          <a:off x="6287313" y="2190060"/>
          <a:ext cx="952906" cy="390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8"/>
              </a:lnTo>
              <a:lnTo>
                <a:pt x="952906" y="195468"/>
              </a:lnTo>
              <a:lnTo>
                <a:pt x="952906" y="3909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1E907-A780-457C-AA2D-792F120B655E}">
      <dsp:nvSpPr>
        <dsp:cNvPr id="0" name=""/>
        <dsp:cNvSpPr/>
      </dsp:nvSpPr>
      <dsp:spPr>
        <a:xfrm>
          <a:off x="6507214" y="2580996"/>
          <a:ext cx="1466010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Metabolic</a:t>
          </a:r>
        </a:p>
      </dsp:txBody>
      <dsp:txXfrm>
        <a:off x="6535839" y="2609621"/>
        <a:ext cx="1408760" cy="92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0F63-CC5C-46CF-9187-48531775FFD9}">
      <dsp:nvSpPr>
        <dsp:cNvPr id="0" name=""/>
        <dsp:cNvSpPr/>
      </dsp:nvSpPr>
      <dsp:spPr>
        <a:xfrm>
          <a:off x="1722" y="1497911"/>
          <a:ext cx="2144724" cy="1499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Causes of respiratory acidosis</a:t>
          </a:r>
        </a:p>
      </dsp:txBody>
      <dsp:txXfrm>
        <a:off x="45655" y="1541844"/>
        <a:ext cx="2056858" cy="1412111"/>
      </dsp:txXfrm>
    </dsp:sp>
    <dsp:sp modelId="{7F73AA15-8675-4B29-9DFB-4A90EFAEAA89}">
      <dsp:nvSpPr>
        <dsp:cNvPr id="0" name=""/>
        <dsp:cNvSpPr/>
      </dsp:nvSpPr>
      <dsp:spPr>
        <a:xfrm>
          <a:off x="2146447" y="2226432"/>
          <a:ext cx="857889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857889" y="21467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3945" y="2226452"/>
        <a:ext cx="42894" cy="42894"/>
      </dsp:txXfrm>
    </dsp:sp>
    <dsp:sp modelId="{59E274CF-C4F6-4B31-8E3B-08CF14A59452}">
      <dsp:nvSpPr>
        <dsp:cNvPr id="0" name=""/>
        <dsp:cNvSpPr/>
      </dsp:nvSpPr>
      <dsp:spPr>
        <a:xfrm>
          <a:off x="3004337" y="1711718"/>
          <a:ext cx="2144724" cy="1072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itchFamily="34" charset="0"/>
              <a:cs typeface="Arial" pitchFamily="34" charset="0"/>
            </a:rPr>
            <a:t>Alveolar hypoventilation</a:t>
          </a:r>
        </a:p>
      </dsp:txBody>
      <dsp:txXfrm>
        <a:off x="3035745" y="1743126"/>
        <a:ext cx="2081908" cy="1009546"/>
      </dsp:txXfrm>
    </dsp:sp>
    <dsp:sp modelId="{79C0CC23-3A98-4E70-AEBC-4EAC91D56F9A}">
      <dsp:nvSpPr>
        <dsp:cNvPr id="0" name=""/>
        <dsp:cNvSpPr/>
      </dsp:nvSpPr>
      <dsp:spPr>
        <a:xfrm rot="18788065">
          <a:off x="4950630" y="1768603"/>
          <a:ext cx="1254752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254752" y="21467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6638" y="1758702"/>
        <a:ext cx="62737" cy="62737"/>
      </dsp:txXfrm>
    </dsp:sp>
    <dsp:sp modelId="{BFE48728-4F2C-4E1A-8160-70D79BAF8DA2}">
      <dsp:nvSpPr>
        <dsp:cNvPr id="0" name=""/>
        <dsp:cNvSpPr/>
      </dsp:nvSpPr>
      <dsp:spPr>
        <a:xfrm>
          <a:off x="6006952" y="499085"/>
          <a:ext cx="2144724" cy="1666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FF0000"/>
              </a:solidFill>
            </a:rPr>
            <a:t>Depression of respiratory center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Opioid ingestion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Head injury</a:t>
          </a:r>
          <a:endParaRPr lang="en-US" sz="1700" kern="1200" dirty="0"/>
        </a:p>
      </dsp:txBody>
      <dsp:txXfrm>
        <a:off x="6055757" y="547890"/>
        <a:ext cx="2047114" cy="1568701"/>
      </dsp:txXfrm>
    </dsp:sp>
    <dsp:sp modelId="{60656795-AB94-48A1-96AD-A4E9E680C545}">
      <dsp:nvSpPr>
        <dsp:cNvPr id="0" name=""/>
        <dsp:cNvSpPr/>
      </dsp:nvSpPr>
      <dsp:spPr>
        <a:xfrm rot="2902747">
          <a:off x="4940635" y="2690430"/>
          <a:ext cx="1241372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241372" y="21467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0287" y="2680863"/>
        <a:ext cx="62068" cy="62068"/>
      </dsp:txXfrm>
    </dsp:sp>
    <dsp:sp modelId="{5C53BED3-9F08-4BEC-8F6D-197A7D85852E}">
      <dsp:nvSpPr>
        <dsp:cNvPr id="0" name=""/>
        <dsp:cNvSpPr/>
      </dsp:nvSpPr>
      <dsp:spPr>
        <a:xfrm>
          <a:off x="5973580" y="2340664"/>
          <a:ext cx="2144724" cy="1670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0000"/>
              </a:solidFill>
            </a:rPr>
            <a:t>Lung disease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COPD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Pneumonia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Pulmonary </a:t>
          </a:r>
          <a:r>
            <a:rPr lang="en-GB" sz="1600" kern="1200" dirty="0" err="1"/>
            <a:t>edema</a:t>
          </a:r>
          <a:endParaRPr lang="en-US" sz="1600" kern="1200" dirty="0"/>
        </a:p>
      </dsp:txBody>
      <dsp:txXfrm>
        <a:off x="6022506" y="2389590"/>
        <a:ext cx="2046872" cy="1572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0F63-CC5C-46CF-9187-48531775FFD9}">
      <dsp:nvSpPr>
        <dsp:cNvPr id="0" name=""/>
        <dsp:cNvSpPr/>
      </dsp:nvSpPr>
      <dsp:spPr>
        <a:xfrm>
          <a:off x="6876" y="1533920"/>
          <a:ext cx="2041749" cy="1427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Causes of respiratory alkalosis</a:t>
          </a:r>
        </a:p>
      </dsp:txBody>
      <dsp:txXfrm>
        <a:off x="48699" y="1575743"/>
        <a:ext cx="1958103" cy="1344312"/>
      </dsp:txXfrm>
    </dsp:sp>
    <dsp:sp modelId="{7F73AA15-8675-4B29-9DFB-4A90EFAEAA89}">
      <dsp:nvSpPr>
        <dsp:cNvPr id="0" name=""/>
        <dsp:cNvSpPr/>
      </dsp:nvSpPr>
      <dsp:spPr>
        <a:xfrm>
          <a:off x="2048625" y="2227463"/>
          <a:ext cx="816699" cy="40873"/>
        </a:xfrm>
        <a:custGeom>
          <a:avLst/>
          <a:gdLst/>
          <a:ahLst/>
          <a:cxnLst/>
          <a:rect l="0" t="0" r="0" b="0"/>
          <a:pathLst>
            <a:path>
              <a:moveTo>
                <a:pt x="0" y="20436"/>
              </a:moveTo>
              <a:lnTo>
                <a:pt x="816699" y="20436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6558" y="2227482"/>
        <a:ext cx="40834" cy="40834"/>
      </dsp:txXfrm>
    </dsp:sp>
    <dsp:sp modelId="{59E274CF-C4F6-4B31-8E3B-08CF14A59452}">
      <dsp:nvSpPr>
        <dsp:cNvPr id="0" name=""/>
        <dsp:cNvSpPr/>
      </dsp:nvSpPr>
      <dsp:spPr>
        <a:xfrm>
          <a:off x="2865325" y="1737462"/>
          <a:ext cx="2041749" cy="1020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itchFamily="34" charset="0"/>
              <a:cs typeface="Arial" pitchFamily="34" charset="0"/>
            </a:rPr>
            <a:t>Alveolar hyperventilation</a:t>
          </a:r>
        </a:p>
      </dsp:txBody>
      <dsp:txXfrm>
        <a:off x="2895225" y="1767362"/>
        <a:ext cx="1981949" cy="961074"/>
      </dsp:txXfrm>
    </dsp:sp>
    <dsp:sp modelId="{79C0CC23-3A98-4E70-AEBC-4EAC91D56F9A}">
      <dsp:nvSpPr>
        <dsp:cNvPr id="0" name=""/>
        <dsp:cNvSpPr/>
      </dsp:nvSpPr>
      <dsp:spPr>
        <a:xfrm>
          <a:off x="4907074" y="2227463"/>
          <a:ext cx="816699" cy="40873"/>
        </a:xfrm>
        <a:custGeom>
          <a:avLst/>
          <a:gdLst/>
          <a:ahLst/>
          <a:cxnLst/>
          <a:rect l="0" t="0" r="0" b="0"/>
          <a:pathLst>
            <a:path>
              <a:moveTo>
                <a:pt x="0" y="20436"/>
              </a:moveTo>
              <a:lnTo>
                <a:pt x="816699" y="204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5006" y="2227482"/>
        <a:ext cx="40834" cy="40834"/>
      </dsp:txXfrm>
    </dsp:sp>
    <dsp:sp modelId="{BFE48728-4F2C-4E1A-8160-70D79BAF8DA2}">
      <dsp:nvSpPr>
        <dsp:cNvPr id="0" name=""/>
        <dsp:cNvSpPr/>
      </dsp:nvSpPr>
      <dsp:spPr>
        <a:xfrm>
          <a:off x="5723774" y="1512237"/>
          <a:ext cx="2041749" cy="1471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Mechanical hyperventilation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Anxiety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766868" y="1555331"/>
        <a:ext cx="1955561" cy="1385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C0785-80F5-452D-AA5F-B96AE915B592}">
      <dsp:nvSpPr>
        <dsp:cNvPr id="0" name=""/>
        <dsp:cNvSpPr/>
      </dsp:nvSpPr>
      <dsp:spPr>
        <a:xfrm>
          <a:off x="714" y="1009425"/>
          <a:ext cx="2245518" cy="154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Causes of metabolic alkalosis</a:t>
          </a:r>
        </a:p>
      </dsp:txBody>
      <dsp:txXfrm>
        <a:off x="45945" y="1054656"/>
        <a:ext cx="2155056" cy="1453837"/>
      </dsp:txXfrm>
    </dsp:sp>
    <dsp:sp modelId="{902958F9-FD70-45E3-88C7-E55D9E9ADA46}">
      <dsp:nvSpPr>
        <dsp:cNvPr id="0" name=""/>
        <dsp:cNvSpPr/>
      </dsp:nvSpPr>
      <dsp:spPr>
        <a:xfrm rot="18784119">
          <a:off x="2046893" y="1293545"/>
          <a:ext cx="1257163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257163" y="28828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44046" y="1290944"/>
        <a:ext cx="62858" cy="62858"/>
      </dsp:txXfrm>
    </dsp:sp>
    <dsp:sp modelId="{EFE593D7-A33C-474D-966B-E33B327532F0}">
      <dsp:nvSpPr>
        <dsp:cNvPr id="0" name=""/>
        <dsp:cNvSpPr/>
      </dsp:nvSpPr>
      <dsp:spPr>
        <a:xfrm>
          <a:off x="3104717" y="301792"/>
          <a:ext cx="2245518" cy="1122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Loss of acids</a:t>
          </a:r>
        </a:p>
      </dsp:txBody>
      <dsp:txXfrm>
        <a:off x="3137601" y="334676"/>
        <a:ext cx="2179750" cy="1056991"/>
      </dsp:txXfrm>
    </dsp:sp>
    <dsp:sp modelId="{6D3E4F20-EF75-4991-AA60-E73D6459EE16}">
      <dsp:nvSpPr>
        <dsp:cNvPr id="0" name=""/>
        <dsp:cNvSpPr/>
      </dsp:nvSpPr>
      <dsp:spPr>
        <a:xfrm>
          <a:off x="5350236" y="834344"/>
          <a:ext cx="93793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937930" y="28828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795753" y="839724"/>
        <a:ext cx="46896" cy="46896"/>
      </dsp:txXfrm>
    </dsp:sp>
    <dsp:sp modelId="{4F898400-447B-481F-97B8-2D13BA870037}">
      <dsp:nvSpPr>
        <dsp:cNvPr id="0" name=""/>
        <dsp:cNvSpPr/>
      </dsp:nvSpPr>
      <dsp:spPr>
        <a:xfrm>
          <a:off x="6288166" y="0"/>
          <a:ext cx="2245518" cy="1726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Vomiting gastric contents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Loop &amp; thiazide diuretics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Hyperaldosteronism.</a:t>
          </a:r>
          <a:endParaRPr lang="en-US" sz="1500" b="1" kern="1200" dirty="0"/>
        </a:p>
      </dsp:txBody>
      <dsp:txXfrm>
        <a:off x="6338729" y="50563"/>
        <a:ext cx="2144392" cy="1625217"/>
      </dsp:txXfrm>
    </dsp:sp>
    <dsp:sp modelId="{877FD57B-14A8-4C09-B456-898AB7510C39}">
      <dsp:nvSpPr>
        <dsp:cNvPr id="0" name=""/>
        <dsp:cNvSpPr/>
      </dsp:nvSpPr>
      <dsp:spPr>
        <a:xfrm rot="2935127">
          <a:off x="2038622" y="2209164"/>
          <a:ext cx="121101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211010" y="28828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13852" y="2207717"/>
        <a:ext cx="60550" cy="60550"/>
      </dsp:txXfrm>
    </dsp:sp>
    <dsp:sp modelId="{23F3A323-B0F1-41D0-B16E-F15732522681}">
      <dsp:nvSpPr>
        <dsp:cNvPr id="0" name=""/>
        <dsp:cNvSpPr/>
      </dsp:nvSpPr>
      <dsp:spPr>
        <a:xfrm>
          <a:off x="3042022" y="2133030"/>
          <a:ext cx="2245518" cy="1122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Gain of </a:t>
          </a:r>
          <a:r>
            <a:rPr lang="en-US" sz="1800" b="1" kern="1200" dirty="0">
              <a:solidFill>
                <a:prstClr val="black"/>
              </a:solidFill>
            </a:rPr>
            <a:t>HCO</a:t>
          </a:r>
          <a:r>
            <a:rPr lang="en-US" sz="1800" b="1" kern="1200" baseline="-25000" dirty="0">
              <a:solidFill>
                <a:prstClr val="black"/>
              </a:solidFill>
            </a:rPr>
            <a:t>3</a:t>
          </a:r>
          <a:r>
            <a:rPr lang="en-US" sz="1800" b="1" kern="1200" baseline="30000" dirty="0">
              <a:solidFill>
                <a:prstClr val="black"/>
              </a:solidFill>
            </a:rPr>
            <a:t>-</a:t>
          </a:r>
          <a:r>
            <a:rPr lang="en-US" sz="1800" b="1" kern="1200" dirty="0"/>
            <a:t> </a:t>
          </a:r>
        </a:p>
      </dsp:txBody>
      <dsp:txXfrm>
        <a:off x="3074906" y="2165914"/>
        <a:ext cx="2179750" cy="1056991"/>
      </dsp:txXfrm>
    </dsp:sp>
    <dsp:sp modelId="{1CFF54A9-3A07-43BF-BC10-D8A0A9EA92D3}">
      <dsp:nvSpPr>
        <dsp:cNvPr id="0" name=""/>
        <dsp:cNvSpPr/>
      </dsp:nvSpPr>
      <dsp:spPr>
        <a:xfrm rot="19132">
          <a:off x="5287533" y="2668366"/>
          <a:ext cx="100064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000641" y="28828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762838" y="2672178"/>
        <a:ext cx="50032" cy="50032"/>
      </dsp:txXfrm>
    </dsp:sp>
    <dsp:sp modelId="{3547DF7D-223E-4559-BAA6-189F29855BFE}">
      <dsp:nvSpPr>
        <dsp:cNvPr id="0" name=""/>
        <dsp:cNvSpPr/>
      </dsp:nvSpPr>
      <dsp:spPr>
        <a:xfrm>
          <a:off x="6288166" y="1894758"/>
          <a:ext cx="2245518" cy="1610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Ingestion or administration of alkaline products</a:t>
          </a:r>
          <a:endParaRPr lang="en-US" sz="1500" b="1" kern="1200" dirty="0"/>
        </a:p>
      </dsp:txBody>
      <dsp:txXfrm>
        <a:off x="6335334" y="1941926"/>
        <a:ext cx="2151182" cy="1516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0F63-CC5C-46CF-9187-48531775FFD9}">
      <dsp:nvSpPr>
        <dsp:cNvPr id="0" name=""/>
        <dsp:cNvSpPr/>
      </dsp:nvSpPr>
      <dsp:spPr>
        <a:xfrm>
          <a:off x="467494" y="1946973"/>
          <a:ext cx="2658633" cy="1227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Causes of metabolic acidosis</a:t>
          </a:r>
        </a:p>
      </dsp:txBody>
      <dsp:txXfrm>
        <a:off x="503433" y="1982912"/>
        <a:ext cx="2586755" cy="1155154"/>
      </dsp:txXfrm>
    </dsp:sp>
    <dsp:sp modelId="{7F73AA15-8675-4B29-9DFB-4A90EFAEAA89}">
      <dsp:nvSpPr>
        <dsp:cNvPr id="0" name=""/>
        <dsp:cNvSpPr/>
      </dsp:nvSpPr>
      <dsp:spPr>
        <a:xfrm rot="18076229">
          <a:off x="2801031" y="1965143"/>
          <a:ext cx="1351977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351977" y="1756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43220" y="1948904"/>
        <a:ext cx="67598" cy="67598"/>
      </dsp:txXfrm>
    </dsp:sp>
    <dsp:sp modelId="{59E274CF-C4F6-4B31-8E3B-08CF14A59452}">
      <dsp:nvSpPr>
        <dsp:cNvPr id="0" name=""/>
        <dsp:cNvSpPr/>
      </dsp:nvSpPr>
      <dsp:spPr>
        <a:xfrm>
          <a:off x="3827911" y="966304"/>
          <a:ext cx="1754456" cy="877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Gain of acids</a:t>
          </a:r>
        </a:p>
      </dsp:txBody>
      <dsp:txXfrm>
        <a:off x="3853604" y="991997"/>
        <a:ext cx="1703070" cy="825842"/>
      </dsp:txXfrm>
    </dsp:sp>
    <dsp:sp modelId="{79C0CC23-3A98-4E70-AEBC-4EAC91D56F9A}">
      <dsp:nvSpPr>
        <dsp:cNvPr id="0" name=""/>
        <dsp:cNvSpPr/>
      </dsp:nvSpPr>
      <dsp:spPr>
        <a:xfrm rot="19457599">
          <a:off x="5501135" y="1135154"/>
          <a:ext cx="864248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864248" y="1756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1653" y="1131109"/>
        <a:ext cx="43212" cy="43212"/>
      </dsp:txXfrm>
    </dsp:sp>
    <dsp:sp modelId="{BFE48728-4F2C-4E1A-8160-70D79BAF8DA2}">
      <dsp:nvSpPr>
        <dsp:cNvPr id="0" name=""/>
        <dsp:cNvSpPr/>
      </dsp:nvSpPr>
      <dsp:spPr>
        <a:xfrm>
          <a:off x="6284151" y="2550"/>
          <a:ext cx="2163754" cy="1795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↑</a:t>
          </a:r>
          <a:r>
            <a:rPr lang="en-US" sz="1600" b="1" kern="1200" dirty="0">
              <a:solidFill>
                <a:srgbClr val="FF0000"/>
              </a:solidFill>
              <a:latin typeface="Arial"/>
              <a:cs typeface="Arial"/>
            </a:rPr>
            <a:t>acid production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Lactic acidosis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Diabetic ketoacidosis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Salicylate poisoning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Starvation</a:t>
          </a:r>
          <a:endParaRPr lang="en-US" sz="16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336752" y="55151"/>
        <a:ext cx="2058552" cy="1690721"/>
      </dsp:txXfrm>
    </dsp:sp>
    <dsp:sp modelId="{6660C567-78BA-46AD-A021-801794926015}">
      <dsp:nvSpPr>
        <dsp:cNvPr id="0" name=""/>
        <dsp:cNvSpPr/>
      </dsp:nvSpPr>
      <dsp:spPr>
        <a:xfrm rot="3236327">
          <a:off x="5337163" y="1869234"/>
          <a:ext cx="1192191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192191" y="1756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03454" y="1856990"/>
        <a:ext cx="59609" cy="59609"/>
      </dsp:txXfrm>
    </dsp:sp>
    <dsp:sp modelId="{BA91BC27-C2E5-4041-9FEA-232E7918396F}">
      <dsp:nvSpPr>
        <dsp:cNvPr id="0" name=""/>
        <dsp:cNvSpPr/>
      </dsp:nvSpPr>
      <dsp:spPr>
        <a:xfrm>
          <a:off x="6284151" y="1930058"/>
          <a:ext cx="2163754" cy="877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FF0000"/>
              </a:solidFill>
              <a:latin typeface="Arial"/>
              <a:cs typeface="Arial"/>
            </a:rPr>
            <a:t>↓ a</a:t>
          </a:r>
          <a:r>
            <a:rPr lang="en-GB" sz="1600" b="1" kern="1200" dirty="0">
              <a:solidFill>
                <a:srgbClr val="FF0000"/>
              </a:solidFill>
            </a:rPr>
            <a:t>cid elimination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Renal failure</a:t>
          </a:r>
          <a:endParaRPr lang="en-US" sz="1600" kern="1200" dirty="0"/>
        </a:p>
      </dsp:txBody>
      <dsp:txXfrm>
        <a:off x="6309844" y="1955751"/>
        <a:ext cx="2112368" cy="825842"/>
      </dsp:txXfrm>
    </dsp:sp>
    <dsp:sp modelId="{1F88A9C7-AF0A-4F0D-AB58-B875DFAD9F73}">
      <dsp:nvSpPr>
        <dsp:cNvPr id="0" name=""/>
        <dsp:cNvSpPr/>
      </dsp:nvSpPr>
      <dsp:spPr>
        <a:xfrm rot="3523771">
          <a:off x="2801031" y="3120713"/>
          <a:ext cx="1351977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351977" y="1756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43220" y="3104475"/>
        <a:ext cx="67598" cy="67598"/>
      </dsp:txXfrm>
    </dsp:sp>
    <dsp:sp modelId="{82261493-BB9D-4074-8270-0D0A0E159461}">
      <dsp:nvSpPr>
        <dsp:cNvPr id="0" name=""/>
        <dsp:cNvSpPr/>
      </dsp:nvSpPr>
      <dsp:spPr>
        <a:xfrm>
          <a:off x="3827911" y="3277445"/>
          <a:ext cx="1754456" cy="877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Loss of </a:t>
          </a:r>
          <a:r>
            <a:rPr lang="en-US" sz="1800" b="1" kern="1200" dirty="0">
              <a:solidFill>
                <a:prstClr val="black"/>
              </a:solidFill>
            </a:rPr>
            <a:t>HCO</a:t>
          </a:r>
          <a:r>
            <a:rPr lang="en-US" sz="1800" b="1" kern="1200" baseline="-25000" dirty="0">
              <a:solidFill>
                <a:prstClr val="black"/>
              </a:solidFill>
            </a:rPr>
            <a:t>3</a:t>
          </a:r>
          <a:r>
            <a:rPr lang="en-US" sz="1800" b="1" kern="1200" baseline="30000" dirty="0">
              <a:solidFill>
                <a:prstClr val="black"/>
              </a:solidFill>
            </a:rPr>
            <a:t>-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853604" y="3303138"/>
        <a:ext cx="1703070" cy="825842"/>
      </dsp:txXfrm>
    </dsp:sp>
    <dsp:sp modelId="{6FBC71D9-9B8F-42C7-BCF5-7FECB8F86C4C}">
      <dsp:nvSpPr>
        <dsp:cNvPr id="0" name=""/>
        <dsp:cNvSpPr/>
      </dsp:nvSpPr>
      <dsp:spPr>
        <a:xfrm rot="21598231">
          <a:off x="5582368" y="3698288"/>
          <a:ext cx="818436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818436" y="1756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1125" y="3695388"/>
        <a:ext cx="40921" cy="40921"/>
      </dsp:txXfrm>
    </dsp:sp>
    <dsp:sp modelId="{DF6A707F-B297-4052-8714-6D338871EA6A}">
      <dsp:nvSpPr>
        <dsp:cNvPr id="0" name=""/>
        <dsp:cNvSpPr/>
      </dsp:nvSpPr>
      <dsp:spPr>
        <a:xfrm>
          <a:off x="6400804" y="2938449"/>
          <a:ext cx="2163754" cy="155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</a:rPr>
            <a:t>Through kidneys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Aldosterone deficiency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</a:rPr>
            <a:t>Through GIT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Diarrhea</a:t>
          </a:r>
        </a:p>
      </dsp:txBody>
      <dsp:txXfrm>
        <a:off x="6446330" y="2983975"/>
        <a:ext cx="2072702" cy="1463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F6072-8187-4B9F-96E3-96B3568F136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DF99-27FB-4B83-921D-FD25010C8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6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7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EKXVfuWT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Abnormalities in acid-base balance</a:t>
            </a:r>
          </a:p>
        </p:txBody>
      </p:sp>
    </p:spTree>
    <p:extLst>
      <p:ext uri="{BB962C8B-B14F-4D97-AF65-F5344CB8AC3E}">
        <p14:creationId xmlns:p14="http://schemas.microsoft.com/office/powerpoint/2010/main" val="416063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Respiratory alkalosis = ↑ pH + </a:t>
            </a:r>
            <a:r>
              <a:rPr lang="en-US" dirty="0">
                <a:latin typeface="Bookman Old Style"/>
              </a:rPr>
              <a:t>↓ </a:t>
            </a:r>
            <a:r>
              <a:rPr lang="en-US" dirty="0">
                <a:latin typeface="Arial" pitchFamily="34" charset="0"/>
                <a:cs typeface="Arial" pitchFamily="34" charset="0"/>
              </a:rPr>
              <a:t>PCO2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Due to alveolar hyperventilation.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Respiratory Alkalosis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6910109"/>
              </p:ext>
            </p:extLst>
          </p:nvPr>
        </p:nvGraphicFramePr>
        <p:xfrm>
          <a:off x="914400" y="21336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79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 lvl="0">
              <a:buClr>
                <a:srgbClr val="AD0101"/>
              </a:buClr>
            </a:pPr>
            <a:r>
              <a:rPr lang="en-US" dirty="0"/>
              <a:t>Metabolic alkalosis = ↑ pH +</a:t>
            </a:r>
            <a:r>
              <a:rPr lang="en-US" dirty="0">
                <a:solidFill>
                  <a:prstClr val="black"/>
                </a:solidFill>
                <a:cs typeface="Arial"/>
              </a:rPr>
              <a:t>↑ [</a:t>
            </a:r>
            <a:r>
              <a:rPr lang="en-US" dirty="0">
                <a:solidFill>
                  <a:prstClr val="black"/>
                </a:solidFill>
              </a:rPr>
              <a:t>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]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Due to loss of acids.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Due to gain of</a:t>
            </a:r>
            <a:r>
              <a:rPr lang="en-US" dirty="0">
                <a:solidFill>
                  <a:prstClr val="black"/>
                </a:solidFill>
              </a:rPr>
              <a:t> 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endParaRPr lang="en-US" baseline="30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Metabolic Alkalosis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5014131"/>
              </p:ext>
            </p:extLst>
          </p:nvPr>
        </p:nvGraphicFramePr>
        <p:xfrm>
          <a:off x="533400" y="2667000"/>
          <a:ext cx="8534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8976" y="6474023"/>
            <a:ext cx="787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Appel</a:t>
            </a:r>
            <a:r>
              <a:rPr lang="en-US" sz="1400" dirty="0"/>
              <a:t> &amp; Downs. 2008. Understanding acid-base balance; Dooley &amp; Sisson. Acid-base disorders)</a:t>
            </a:r>
          </a:p>
        </p:txBody>
      </p:sp>
    </p:spTree>
    <p:extLst>
      <p:ext uri="{BB962C8B-B14F-4D97-AF65-F5344CB8AC3E}">
        <p14:creationId xmlns:p14="http://schemas.microsoft.com/office/powerpoint/2010/main" val="206480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274320" lvl="1" indent="0">
              <a:buNone/>
            </a:pPr>
            <a:r>
              <a:rPr lang="en-US" sz="2400" dirty="0"/>
              <a:t>Metabolic acidosis = ↓pH due to ↓ [HCO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Due to acid gain.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Due to loss of HCO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</a:t>
            </a:r>
          </a:p>
          <a:p>
            <a:pPr lvl="1">
              <a:buFont typeface="Wingdings" pitchFamily="2" charset="2"/>
              <a:buChar char="Ø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Metabolic Acidosis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6044360"/>
              </p:ext>
            </p:extLst>
          </p:nvPr>
        </p:nvGraphicFramePr>
        <p:xfrm>
          <a:off x="152400" y="1981200"/>
          <a:ext cx="891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8976" y="6474023"/>
            <a:ext cx="787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Appel</a:t>
            </a:r>
            <a:r>
              <a:rPr lang="en-US" sz="1400" dirty="0"/>
              <a:t> &amp; Downs. 2008. Understanding acid-base balance; Dooley &amp; Sisson. Acid-base disorders)</a:t>
            </a:r>
          </a:p>
        </p:txBody>
      </p:sp>
    </p:spTree>
    <p:extLst>
      <p:ext uri="{BB962C8B-B14F-4D97-AF65-F5344CB8AC3E}">
        <p14:creationId xmlns:p14="http://schemas.microsoft.com/office/powerpoint/2010/main" val="360389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00" y="914400"/>
            <a:ext cx="72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0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6300"/>
            <a:ext cx="7200000" cy="54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0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4"/>
          <a:ext cx="8229600" cy="408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614">
                <a:tc>
                  <a:txBody>
                    <a:bodyPr/>
                    <a:lstStyle/>
                    <a:p>
                      <a:r>
                        <a:rPr lang="en-US" sz="2400" b="1" dirty="0"/>
                        <a:t>Primary Disturbance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Compensatory Mechanism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614">
                <a:tc>
                  <a:txBody>
                    <a:bodyPr/>
                    <a:lstStyle/>
                    <a:p>
                      <a:r>
                        <a:rPr lang="en-US" sz="2400" b="1" dirty="0"/>
                        <a:t>Respiratory Acidosis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Increase HCO3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614">
                <a:tc>
                  <a:txBody>
                    <a:bodyPr/>
                    <a:lstStyle/>
                    <a:p>
                      <a:r>
                        <a:rPr lang="en-US" sz="2400" b="1" dirty="0"/>
                        <a:t>Respiratory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Decrease HCO3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614">
                <a:tc>
                  <a:txBody>
                    <a:bodyPr/>
                    <a:lstStyle/>
                    <a:p>
                      <a:r>
                        <a:rPr lang="en-US" sz="2400" b="1" dirty="0"/>
                        <a:t>Metabolic Acidosis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Decrease PCO2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614">
                <a:tc>
                  <a:txBody>
                    <a:bodyPr/>
                    <a:lstStyle/>
                    <a:p>
                      <a:r>
                        <a:rPr lang="en-US" sz="2400" b="1" dirty="0"/>
                        <a:t>Metabolic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Increase PCO2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Compensatory Mechanisms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20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Summary of Primary Acid-Base Disorders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Primary acid base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494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5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rimary acid base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629400" cy="49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Interpretation of Acid-Base Disturbances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7000" y="2971800"/>
            <a:ext cx="251222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Normal values</a:t>
            </a:r>
            <a:r>
              <a:rPr lang="en-US" dirty="0"/>
              <a:t>;</a:t>
            </a:r>
          </a:p>
          <a:p>
            <a:r>
              <a:rPr lang="en-US" dirty="0"/>
              <a:t>pH =7.35-7.45</a:t>
            </a:r>
          </a:p>
          <a:p>
            <a:r>
              <a:rPr lang="en-US" dirty="0"/>
              <a:t>PCO2 =35-45 mmHg</a:t>
            </a:r>
          </a:p>
          <a:p>
            <a:r>
              <a:rPr lang="en-US" dirty="0"/>
              <a:t>HCO3-= 22-28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271321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774825"/>
          <a:ext cx="8472520" cy="472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662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PCO2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HCO3 (</a:t>
                      </a:r>
                      <a:r>
                        <a:rPr lang="en-US" sz="2000" b="1" dirty="0" err="1"/>
                        <a:t>mEq</a:t>
                      </a:r>
                      <a:r>
                        <a:rPr lang="en-US" sz="2000" b="1" dirty="0"/>
                        <a:t>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62">
                <a:tc>
                  <a:txBody>
                    <a:bodyPr/>
                    <a:lstStyle/>
                    <a:p>
                      <a:r>
                        <a:rPr lang="en-US" sz="2000" b="1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7.35-7.45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35-45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22-28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171">
                <a:tc>
                  <a:txBody>
                    <a:bodyPr/>
                    <a:lstStyle/>
                    <a:p>
                      <a:r>
                        <a:rPr lang="en-US" sz="2000" b="1" dirty="0"/>
                        <a:t>Respiratory acidosis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171">
                <a:tc>
                  <a:txBody>
                    <a:bodyPr/>
                    <a:lstStyle/>
                    <a:p>
                      <a:r>
                        <a:rPr lang="en-US" sz="2000" b="1" dirty="0"/>
                        <a:t>Respiratory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171">
                <a:tc>
                  <a:txBody>
                    <a:bodyPr/>
                    <a:lstStyle/>
                    <a:p>
                      <a:r>
                        <a:rPr lang="en-US" sz="2000" b="1" dirty="0"/>
                        <a:t>Metabolic acidosis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171">
                <a:tc>
                  <a:txBody>
                    <a:bodyPr/>
                    <a:lstStyle/>
                    <a:p>
                      <a:r>
                        <a:rPr lang="en-US" sz="2000" b="1" dirty="0"/>
                        <a:t>Metabolic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Simple Acid-Base Disturbances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6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patient known to have COPD presented with 3-day history of fever, SOB, and cough productive of yellowish sputum. His ABGs showed:</a:t>
            </a:r>
          </a:p>
          <a:p>
            <a:pPr lvl="1"/>
            <a:r>
              <a:rPr lang="en-US" dirty="0"/>
              <a:t>pH = 7.25</a:t>
            </a:r>
          </a:p>
          <a:p>
            <a:pPr lvl="1"/>
            <a:r>
              <a:rPr lang="en-US" dirty="0"/>
              <a:t>PCO</a:t>
            </a:r>
            <a:r>
              <a:rPr lang="en-US" sz="1200" dirty="0"/>
              <a:t>2</a:t>
            </a:r>
            <a:r>
              <a:rPr lang="en-US" dirty="0"/>
              <a:t> = 80 mmHg.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[HCO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 </a:t>
            </a:r>
            <a:r>
              <a:rPr lang="en-US" dirty="0"/>
              <a:t>= 34 </a:t>
            </a:r>
            <a:r>
              <a:rPr lang="en-US" dirty="0" err="1"/>
              <a:t>mEq</a:t>
            </a:r>
            <a:r>
              <a:rPr lang="en-US" dirty="0"/>
              <a:t>/L.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Case study 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7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explain the principles of blood gas and acid-base analysis</a:t>
            </a:r>
          </a:p>
          <a:p>
            <a:pPr lvl="0"/>
            <a:r>
              <a:rPr lang="en-US" dirty="0"/>
              <a:t>To interpret blood gas analysis and diagnose various acid base disorders</a:t>
            </a:r>
          </a:p>
          <a:p>
            <a:pPr lvl="0"/>
            <a:r>
              <a:rPr lang="en-US" dirty="0"/>
              <a:t>Describe causes of acid base disorders</a:t>
            </a:r>
          </a:p>
          <a:p>
            <a:pPr lvl="0"/>
            <a:r>
              <a:rPr lang="en-US" dirty="0"/>
              <a:t>Understand use of acid base nomograms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Objectives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17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21 year old man with IDDM presents to ER with mental status changes, nausea, vomiting, abdominal pain and rapid respirations. His ABGs showed:</a:t>
            </a:r>
          </a:p>
          <a:p>
            <a:endParaRPr lang="en-US" dirty="0"/>
          </a:p>
          <a:p>
            <a:pPr lvl="1"/>
            <a:r>
              <a:rPr lang="en-US" dirty="0"/>
              <a:t>pH = 7.2</a:t>
            </a:r>
          </a:p>
          <a:p>
            <a:pPr lvl="1"/>
            <a:r>
              <a:rPr lang="en-US" dirty="0"/>
              <a:t>PCO</a:t>
            </a:r>
            <a:r>
              <a:rPr lang="en-US" sz="1400" dirty="0"/>
              <a:t>2 </a:t>
            </a:r>
            <a:r>
              <a:rPr lang="en-US" dirty="0"/>
              <a:t>= 20 mmHg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[HCO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en-US" dirty="0"/>
              <a:t> = 8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Case study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13440" y="5463064"/>
            <a:ext cx="526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https://www.youtube.com/watch?v=raEKXVfuWTo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6243" y="495300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Check this video: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860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2-year old child who is lethargic and dehydrated has a 3-day history of vomiting. His ABGs showed:</a:t>
            </a:r>
          </a:p>
          <a:p>
            <a:endParaRPr lang="en-US" dirty="0"/>
          </a:p>
          <a:p>
            <a:pPr lvl="1"/>
            <a:r>
              <a:rPr lang="en-US" dirty="0"/>
              <a:t>pH = 7.56</a:t>
            </a:r>
          </a:p>
          <a:p>
            <a:pPr lvl="1"/>
            <a:r>
              <a:rPr lang="en-US" dirty="0"/>
              <a:t>PCO</a:t>
            </a:r>
            <a:r>
              <a:rPr lang="en-US" sz="1200" dirty="0"/>
              <a:t>2</a:t>
            </a:r>
            <a:r>
              <a:rPr lang="en-US" dirty="0"/>
              <a:t> = 44 mmHg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[HCO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en-US" dirty="0"/>
              <a:t> = 37 </a:t>
            </a:r>
            <a:r>
              <a:rPr lang="en-US" dirty="0" err="1"/>
              <a:t>mEq</a:t>
            </a:r>
            <a:r>
              <a:rPr lang="en-US" dirty="0"/>
              <a:t>/l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Case study 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1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20-year old student suffered a panic attack while awaiting an exam. Her ABGs showed:</a:t>
            </a:r>
          </a:p>
          <a:p>
            <a:endParaRPr lang="en-US" dirty="0"/>
          </a:p>
          <a:p>
            <a:pPr lvl="1"/>
            <a:r>
              <a:rPr lang="en-US" dirty="0"/>
              <a:t>pH = 7.6</a:t>
            </a:r>
          </a:p>
          <a:p>
            <a:pPr lvl="1"/>
            <a:r>
              <a:rPr lang="en-US" dirty="0"/>
              <a:t>PCO</a:t>
            </a:r>
            <a:r>
              <a:rPr lang="en-US" sz="1200" dirty="0"/>
              <a:t>2</a:t>
            </a:r>
            <a:r>
              <a:rPr lang="en-US" dirty="0"/>
              <a:t> = 24 mmHg.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[HCO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en-US" dirty="0"/>
              <a:t> = 23 </a:t>
            </a:r>
            <a:r>
              <a:rPr lang="en-US" dirty="0" err="1"/>
              <a:t>mEq</a:t>
            </a:r>
            <a:r>
              <a:rPr lang="en-US" dirty="0"/>
              <a:t>/L.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Case study 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50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Simple acid-base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Result from a </a:t>
            </a:r>
            <a:r>
              <a:rPr lang="en-US" b="1" i="1" dirty="0">
                <a:solidFill>
                  <a:srgbClr val="B8188A"/>
                </a:solidFill>
              </a:rPr>
              <a:t>single</a:t>
            </a:r>
            <a:r>
              <a:rPr lang="en-US" dirty="0">
                <a:solidFill>
                  <a:srgbClr val="B8188A"/>
                </a:solidFill>
              </a:rPr>
              <a:t> </a:t>
            </a:r>
            <a:r>
              <a:rPr lang="en-US" b="1" i="1" u="sng" dirty="0">
                <a:solidFill>
                  <a:srgbClr val="B8188A"/>
                </a:solidFill>
              </a:rPr>
              <a:t>primary</a:t>
            </a:r>
            <a:r>
              <a:rPr lang="en-US" dirty="0">
                <a:solidFill>
                  <a:srgbClr val="B8188A"/>
                </a:solidFill>
              </a:rPr>
              <a:t> </a:t>
            </a:r>
            <a:r>
              <a:rPr lang="en-US" dirty="0"/>
              <a:t>abnormality </a:t>
            </a:r>
            <a:r>
              <a:rPr lang="en-US" b="1" dirty="0">
                <a:solidFill>
                  <a:srgbClr val="B8188A"/>
                </a:solidFill>
              </a:rPr>
              <a:t>with appropriate </a:t>
            </a:r>
            <a:r>
              <a:rPr lang="en-US" dirty="0"/>
              <a:t>physiologic </a:t>
            </a:r>
            <a:r>
              <a:rPr lang="en-US" b="1" dirty="0">
                <a:solidFill>
                  <a:srgbClr val="B8188A"/>
                </a:solidFill>
              </a:rPr>
              <a:t>compensation.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Mixed acid-base disorders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Result from 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multiple</a:t>
            </a:r>
            <a:r>
              <a:rPr lang="en-US" dirty="0"/>
              <a:t> </a:t>
            </a:r>
            <a:r>
              <a:rPr lang="en-US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processes.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Other Acid-Base Disorders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083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Mixed Acid-Base Disturbances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when a patient has more than one primary acid base disorder that occur at the same time.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Respiratory alkalosis/acidosis along with a metabolic acidosis/alkalosis.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 Two metabolic acid-base disorders occurring simultaneously. </a:t>
            </a:r>
          </a:p>
        </p:txBody>
      </p:sp>
    </p:spTree>
    <p:extLst>
      <p:ext uri="{BB962C8B-B14F-4D97-AF65-F5344CB8AC3E}">
        <p14:creationId xmlns:p14="http://schemas.microsoft.com/office/powerpoint/2010/main" val="2721386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69 year old patient known to have COPD presented with a 3-day history of abdominal pain and diarrhea. His ABGs showed;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pH = 6.96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PCO</a:t>
            </a:r>
            <a:r>
              <a:rPr lang="en-US" sz="1400" dirty="0"/>
              <a:t>2 </a:t>
            </a:r>
            <a:r>
              <a:rPr lang="en-US" dirty="0"/>
              <a:t>= 55mmHg 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prstClr val="black"/>
                </a:solidFill>
              </a:rPr>
              <a:t>[HCO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en-US" dirty="0"/>
              <a:t> = 12 </a:t>
            </a:r>
            <a:r>
              <a:rPr lang="en-US" dirty="0" err="1"/>
              <a:t>mmol</a:t>
            </a:r>
            <a:r>
              <a:rPr lang="en-US" dirty="0"/>
              <a:t>/L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Case study 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8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4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534400" cy="374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Body’s Response to Acidosis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80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610600" cy="359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Body’s Response to Alkalosis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1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critical illnesses can disturb acid-base balance.</a:t>
            </a:r>
          </a:p>
          <a:p>
            <a:endParaRPr lang="en-US" dirty="0"/>
          </a:p>
          <a:p>
            <a:r>
              <a:rPr lang="en-US" dirty="0"/>
              <a:t>Acid-base disturbances may indicate an underlying disease or organ damage.</a:t>
            </a:r>
          </a:p>
          <a:p>
            <a:endParaRPr lang="en-US" dirty="0"/>
          </a:p>
          <a:p>
            <a:r>
              <a:rPr lang="en-US" dirty="0"/>
              <a:t>Accurate interpretation of acid-base disturbances requires the following: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Arterial blood gases.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Plasma electrolytes.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Knowledge of the compensatory physiologic mechanisms.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Abnormalities in Acid-Base Balance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76104" y="6397823"/>
            <a:ext cx="4791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Appel</a:t>
            </a:r>
            <a:r>
              <a:rPr lang="en-US" sz="1400" dirty="0"/>
              <a:t> &amp; Downs. 2008. Understanding acid-base balance)</a:t>
            </a:r>
          </a:p>
        </p:txBody>
      </p:sp>
    </p:spTree>
    <p:extLst>
      <p:ext uri="{BB962C8B-B14F-4D97-AF65-F5344CB8AC3E}">
        <p14:creationId xmlns:p14="http://schemas.microsoft.com/office/powerpoint/2010/main" val="397033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2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Abnormalities in Acid-Base Balance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5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Abnormalities in Acid-Base Balance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400800" cy="2705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24400" y="4000500"/>
            <a:ext cx="0" cy="26289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>
            <a:off x="685800" y="3886200"/>
            <a:ext cx="3733800" cy="5715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Acidosis</a:t>
            </a:r>
          </a:p>
        </p:txBody>
      </p:sp>
      <p:sp>
        <p:nvSpPr>
          <p:cNvPr id="9" name="Left Arrow 8"/>
          <p:cNvSpPr/>
          <p:nvPr/>
        </p:nvSpPr>
        <p:spPr>
          <a:xfrm flipH="1">
            <a:off x="4953000" y="3886200"/>
            <a:ext cx="3733800" cy="571500"/>
          </a:xfrm>
          <a:prstGeom prst="lef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Alkalosis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4800" y="4343400"/>
                <a:ext cx="118333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𝐇𝐂𝐎𝟑</m:t>
                          </m:r>
                          <m:r>
                            <a:rPr lang="en-US" b="1" i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−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𝐏𝐂𝐎𝟐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343400"/>
                <a:ext cx="1183337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990600" y="4457700"/>
            <a:ext cx="1447800" cy="57150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4457700"/>
            <a:ext cx="1371600" cy="57150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5181600"/>
            <a:ext cx="10647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↑↑ PCO</a:t>
            </a:r>
            <a:r>
              <a:rPr lang="en-US" sz="1200" b="1" dirty="0"/>
              <a:t>2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838200" y="5638800"/>
            <a:ext cx="22964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6183868"/>
            <a:ext cx="14670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Respiratory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78685" y="5105400"/>
            <a:ext cx="11288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↓↓ HCO</a:t>
            </a:r>
            <a:r>
              <a:rPr lang="en-US" sz="1200" b="1" dirty="0"/>
              <a:t>3-</a:t>
            </a:r>
            <a:endParaRPr lang="en-US" sz="1000" b="1" dirty="0"/>
          </a:p>
        </p:txBody>
      </p:sp>
      <p:sp>
        <p:nvSpPr>
          <p:cNvPr id="21" name="Down Arrow 20"/>
          <p:cNvSpPr/>
          <p:nvPr/>
        </p:nvSpPr>
        <p:spPr>
          <a:xfrm>
            <a:off x="3714532" y="5638800"/>
            <a:ext cx="22964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00400" y="6183868"/>
            <a:ext cx="12490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Metabolic</a:t>
            </a:r>
            <a:endParaRPr lang="en-US" sz="1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62600" y="4457700"/>
            <a:ext cx="1447800" cy="5715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10400" y="4457700"/>
            <a:ext cx="1371600" cy="5715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181600"/>
            <a:ext cx="1064715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↓↓ PCO</a:t>
            </a:r>
            <a:r>
              <a:rPr lang="en-US" sz="1200" b="1" dirty="0"/>
              <a:t>2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5410200" y="5638800"/>
            <a:ext cx="229643" cy="3810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00600" y="6183868"/>
            <a:ext cx="1467068" cy="369332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Respiratory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850685" y="5105400"/>
            <a:ext cx="1128835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↑↑ HCO</a:t>
            </a:r>
            <a:r>
              <a:rPr lang="en-US" sz="1200" b="1" dirty="0"/>
              <a:t>3-</a:t>
            </a:r>
            <a:endParaRPr lang="en-US" sz="1000" b="1" dirty="0"/>
          </a:p>
        </p:txBody>
      </p:sp>
      <p:sp>
        <p:nvSpPr>
          <p:cNvPr id="29" name="Down Arrow 28"/>
          <p:cNvSpPr/>
          <p:nvPr/>
        </p:nvSpPr>
        <p:spPr>
          <a:xfrm>
            <a:off x="8286532" y="5638800"/>
            <a:ext cx="229643" cy="3810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0" y="6183868"/>
            <a:ext cx="1249060" cy="369332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Metabolic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56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Primary Acid-Base Disorders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" y="1459468"/>
            <a:ext cx="45704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There are 4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primary</a:t>
            </a:r>
            <a:r>
              <a:rPr lang="en-GB" b="1" dirty="0"/>
              <a:t> acid-base disorders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13337"/>
            <a:ext cx="276229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Respiratory acidosis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Respiratory alkalosis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9219" y="3861137"/>
            <a:ext cx="2518638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Metabolic acidosis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GB" sz="2000" b="1" dirty="0">
              <a:solidFill>
                <a:srgbClr val="002060"/>
              </a:solidFill>
            </a:endParaRP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Metabolic alkalosis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934" y="5410200"/>
            <a:ext cx="5538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006600"/>
                </a:solidFill>
              </a:rPr>
              <a:t>If a person develops any of these disorders,</a:t>
            </a:r>
          </a:p>
          <a:p>
            <a:pPr algn="ctr"/>
            <a:endParaRPr lang="en-GB" sz="2000" b="1" i="1" dirty="0">
              <a:solidFill>
                <a:srgbClr val="006600"/>
              </a:solidFill>
            </a:endParaRPr>
          </a:p>
          <a:p>
            <a:pPr algn="ctr"/>
            <a:r>
              <a:rPr lang="en-GB" sz="2000" b="1" i="1" dirty="0">
                <a:solidFill>
                  <a:srgbClr val="006600"/>
                </a:solidFill>
              </a:rPr>
              <a:t>What will the body try to do?</a:t>
            </a:r>
            <a:endParaRPr lang="en-US" sz="2000" b="1" i="1" dirty="0">
              <a:solidFill>
                <a:srgbClr val="0066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801" y="3352800"/>
            <a:ext cx="1359404" cy="5845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1295400"/>
            <a:ext cx="4108817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/>
              <a:t>Defence mechanism of the body</a:t>
            </a:r>
          </a:p>
          <a:p>
            <a:pPr algn="ctr"/>
            <a:r>
              <a:rPr lang="en-GB" b="1" i="1" dirty="0">
                <a:solidFill>
                  <a:srgbClr val="0070C0"/>
                </a:solidFill>
              </a:rPr>
              <a:t>Compensatory/secondary</a:t>
            </a:r>
            <a:r>
              <a:rPr lang="en-GB" b="1" dirty="0"/>
              <a:t> response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13618" y="2567225"/>
            <a:ext cx="3235180" cy="70788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The kidney compensates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“Renal compensation”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3205" y="4015025"/>
            <a:ext cx="3676007" cy="70788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The lung compensates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“Respiratory compensation”</a:t>
            </a:r>
          </a:p>
        </p:txBody>
      </p:sp>
    </p:spTree>
    <p:extLst>
      <p:ext uri="{BB962C8B-B14F-4D97-AF65-F5344CB8AC3E}">
        <p14:creationId xmlns:p14="http://schemas.microsoft.com/office/powerpoint/2010/main" val="28923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Acid-base disorders are classified by changes in pH, PCO</a:t>
            </a:r>
            <a:r>
              <a:rPr lang="en-US" baseline="-25000" dirty="0"/>
              <a:t>2</a:t>
            </a:r>
            <a:r>
              <a:rPr lang="en-US" dirty="0"/>
              <a:t> and 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</a:p>
          <a:p>
            <a:pPr marL="0" indent="0">
              <a:buNone/>
            </a:pPr>
            <a:endParaRPr lang="en-US" baseline="30000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There are 4 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primary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acid-base disorders:</a:t>
            </a:r>
            <a:endParaRPr lang="en-US" baseline="30000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Respiratory acidosis</a:t>
            </a:r>
            <a:r>
              <a:rPr lang="en-US" dirty="0"/>
              <a:t>: ↑ PCO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Respiratory alkalosis</a:t>
            </a:r>
            <a:r>
              <a:rPr lang="en-US" dirty="0"/>
              <a:t>: ↓ PCO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Metabolic acidosis</a:t>
            </a:r>
            <a:r>
              <a:rPr lang="en-US" dirty="0"/>
              <a:t>: ↓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Metabolic alkalosis</a:t>
            </a:r>
            <a:r>
              <a:rPr lang="en-US" dirty="0"/>
              <a:t>: </a:t>
            </a:r>
            <a:r>
              <a:rPr lang="en-US" dirty="0">
                <a:latin typeface="Bookman Old Style"/>
              </a:rPr>
              <a:t>↑ [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>
                <a:latin typeface="Bookman Old Style"/>
              </a:rPr>
              <a:t>]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body normally attempts to correct the primary acid-base disturbances by a </a:t>
            </a:r>
            <a:r>
              <a:rPr lang="en-US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secondary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compensatory </a:t>
            </a:r>
            <a:r>
              <a:rPr lang="en-US" dirty="0">
                <a:latin typeface="Arial" pitchFamily="34" charset="0"/>
                <a:cs typeface="Arial" pitchFamily="34" charset="0"/>
              </a:rPr>
              <a:t>response trying to restore pH towards normal.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i="1" u="sng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kidneys</a:t>
            </a:r>
            <a:r>
              <a:rPr lang="en-US" b="1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 compensate for primary </a:t>
            </a:r>
            <a:r>
              <a:rPr lang="en-US" b="1" i="1" u="sng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respiratory disorders</a:t>
            </a:r>
            <a:r>
              <a:rPr lang="en-US" b="1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b="1" i="1" u="sng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lungs</a:t>
            </a:r>
            <a:r>
              <a:rPr lang="en-US" b="1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 compensate for primary </a:t>
            </a:r>
            <a:r>
              <a:rPr lang="en-US" b="1" i="1" u="sng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metabolic disorders</a:t>
            </a:r>
            <a:r>
              <a:rPr lang="en-US" b="1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Fundamentals in Acid-Base Disorders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6474022"/>
            <a:ext cx="3291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(Dooley &amp; Sisson. Acid-base disorders)</a:t>
            </a:r>
          </a:p>
        </p:txBody>
      </p:sp>
    </p:spTree>
    <p:extLst>
      <p:ext uri="{BB962C8B-B14F-4D97-AF65-F5344CB8AC3E}">
        <p14:creationId xmlns:p14="http://schemas.microsoft.com/office/powerpoint/2010/main" val="84471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861384"/>
              </p:ext>
            </p:extLst>
          </p:nvPr>
        </p:nvGraphicFramePr>
        <p:xfrm>
          <a:off x="228600" y="1295400"/>
          <a:ext cx="8763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Primary Acid-Base Disturbances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953000"/>
            <a:ext cx="1981200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2060"/>
                </a:solidFill>
              </a:rPr>
              <a:t>Decreased ventilation</a:t>
            </a:r>
          </a:p>
          <a:p>
            <a:pPr algn="ctr"/>
            <a:r>
              <a:rPr lang="en-US" sz="1400" dirty="0"/>
              <a:t>Inhibition of respiratory center</a:t>
            </a:r>
          </a:p>
          <a:p>
            <a:pPr algn="ctr"/>
            <a:r>
              <a:rPr lang="en-US" sz="1400" dirty="0"/>
              <a:t>Lung damage</a:t>
            </a:r>
          </a:p>
          <a:p>
            <a:pPr algn="ctr"/>
            <a:r>
              <a:rPr lang="en-US" sz="1400" dirty="0"/>
              <a:t>Airway obstruction</a:t>
            </a:r>
          </a:p>
          <a:p>
            <a:pPr algn="ctr"/>
            <a:r>
              <a:rPr lang="en-US" sz="1400" dirty="0"/>
              <a:t>COPD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953000"/>
            <a:ext cx="1600200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2060"/>
                </a:solidFill>
              </a:rPr>
              <a:t>Increased ventilation</a:t>
            </a:r>
          </a:p>
          <a:p>
            <a:pPr algn="ctr"/>
            <a:r>
              <a:rPr lang="en-US" sz="1400" dirty="0"/>
              <a:t>Psychoneurosis</a:t>
            </a:r>
          </a:p>
          <a:p>
            <a:pPr algn="ctr"/>
            <a:r>
              <a:rPr lang="en-US" sz="1400" dirty="0"/>
              <a:t>High altitude</a:t>
            </a:r>
          </a:p>
          <a:p>
            <a:pPr algn="ctr"/>
            <a:r>
              <a:rPr lang="en-US" sz="1400" dirty="0"/>
              <a:t>Mechanical overventilation</a:t>
            </a:r>
          </a:p>
          <a:p>
            <a:pPr algn="ctr"/>
            <a:r>
              <a:rPr lang="en-US" sz="1400" dirty="0"/>
              <a:t>Pregnancy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4953000"/>
            <a:ext cx="198120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2060"/>
                </a:solidFill>
              </a:rPr>
              <a:t>Loss of HCO</a:t>
            </a:r>
            <a:r>
              <a:rPr lang="en-US" sz="1100" b="1" i="1" dirty="0">
                <a:solidFill>
                  <a:srgbClr val="002060"/>
                </a:solidFill>
              </a:rPr>
              <a:t>3</a:t>
            </a:r>
            <a:r>
              <a:rPr lang="en-US" sz="1400" b="1" i="1" dirty="0">
                <a:solidFill>
                  <a:srgbClr val="002060"/>
                </a:solidFill>
              </a:rPr>
              <a:t>- or gain of H+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Renal tubular acidosis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Diarrhea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Diabetes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Ingestion of acids (alcohol or aspirin)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Ch. renal failure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4953000"/>
            <a:ext cx="1981200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2060"/>
                </a:solidFill>
              </a:rPr>
              <a:t>Excess HCO</a:t>
            </a:r>
            <a:r>
              <a:rPr lang="en-US" sz="1100" b="1" i="1" dirty="0">
                <a:solidFill>
                  <a:srgbClr val="002060"/>
                </a:solidFill>
              </a:rPr>
              <a:t>3</a:t>
            </a:r>
            <a:r>
              <a:rPr lang="en-US" sz="1400" b="1" i="1" dirty="0">
                <a:solidFill>
                  <a:srgbClr val="002060"/>
                </a:solidFill>
              </a:rPr>
              <a:t>- or loss of H+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Diuretics except CAI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Hyperaldosteronism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Vomiting gastric contents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Ingestion of antacids</a:t>
            </a:r>
          </a:p>
        </p:txBody>
      </p:sp>
    </p:spTree>
    <p:extLst>
      <p:ext uri="{BB962C8B-B14F-4D97-AF65-F5344CB8AC3E}">
        <p14:creationId xmlns:p14="http://schemas.microsoft.com/office/powerpoint/2010/main" val="30738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Respiratory acidosis = ↓ pH + </a:t>
            </a:r>
            <a:r>
              <a:rPr lang="en-US" dirty="0">
                <a:latin typeface="Bookman Old Style"/>
              </a:rPr>
              <a:t>↑ </a:t>
            </a:r>
            <a:r>
              <a:rPr lang="en-US" dirty="0">
                <a:latin typeface="Arial" pitchFamily="34" charset="0"/>
                <a:cs typeface="Arial" pitchFamily="34" charset="0"/>
              </a:rPr>
              <a:t>PCO2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Due to alveolar hypoventilation.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Respiratory Acidosis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019358"/>
              </p:ext>
            </p:extLst>
          </p:nvPr>
        </p:nvGraphicFramePr>
        <p:xfrm>
          <a:off x="457200" y="2209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660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931</Words>
  <Application>Microsoft Office PowerPoint</Application>
  <PresentationFormat>On-screen Show (4:3)</PresentationFormat>
  <Paragraphs>241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Cambria Math</vt:lpstr>
      <vt:lpstr>Wingdings</vt:lpstr>
      <vt:lpstr>Clarity</vt:lpstr>
      <vt:lpstr>Abnormalities in acid-base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 Lecture-III</dc:title>
  <dc:creator>Reviewer</dc:creator>
  <cp:lastModifiedBy>staff</cp:lastModifiedBy>
  <cp:revision>309</cp:revision>
  <dcterms:created xsi:type="dcterms:W3CDTF">2016-01-17T05:41:48Z</dcterms:created>
  <dcterms:modified xsi:type="dcterms:W3CDTF">2022-05-22T05:04:25Z</dcterms:modified>
</cp:coreProperties>
</file>