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Abril Fatface"/>
      <p:regular r:id="rId24"/>
    </p:embeddedFont>
    <p:embeddedFont>
      <p:font typeface="Bebas Neue"/>
      <p:regular r:id="rId25"/>
    </p:embeddedFont>
    <p:embeddedFont>
      <p:font typeface="Cairo"/>
      <p:regular r:id="rId26"/>
      <p:bold r:id="rId27"/>
    </p:embeddedFont>
    <p:embeddedFont>
      <p:font typeface="Barlow Semi Condensed Medium"/>
      <p:regular r:id="rId28"/>
      <p:bold r:id="rId29"/>
      <p:italic r:id="rId30"/>
      <p:boldItalic r:id="rId31"/>
    </p:embeddedFont>
    <p:embeddedFont>
      <p:font typeface="Barlow Semi Condensed"/>
      <p:regular r:id="rId32"/>
      <p:bold r:id="rId33"/>
      <p:italic r:id="rId34"/>
      <p:boldItalic r:id="rId35"/>
    </p:embeddedFont>
    <p:embeddedFont>
      <p:font typeface="Cairo Black"/>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CC0110-A78B-4C22-9F6F-169D13AA50B9}">
  <a:tblStyle styleId="{DCCC0110-A78B-4C22-9F6F-169D13AA50B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AbrilFatface-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iro-regular.fntdata"/><Relationship Id="rId25" Type="http://schemas.openxmlformats.org/officeDocument/2006/relationships/font" Target="fonts/BebasNeue-regular.fntdata"/><Relationship Id="rId28" Type="http://schemas.openxmlformats.org/officeDocument/2006/relationships/font" Target="fonts/BarlowSemiCondensedMedium-regular.fntdata"/><Relationship Id="rId27" Type="http://schemas.openxmlformats.org/officeDocument/2006/relationships/font" Target="fonts/Cai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SemiCondensed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SemiCondensedMedium-boldItalic.fntdata"/><Relationship Id="rId30" Type="http://schemas.openxmlformats.org/officeDocument/2006/relationships/font" Target="fonts/BarlowSemiCondensedMedium-italic.fntdata"/><Relationship Id="rId11" Type="http://schemas.openxmlformats.org/officeDocument/2006/relationships/slide" Target="slides/slide6.xml"/><Relationship Id="rId33" Type="http://schemas.openxmlformats.org/officeDocument/2006/relationships/font" Target="fonts/BarlowSemiCondensed-bold.fntdata"/><Relationship Id="rId10" Type="http://schemas.openxmlformats.org/officeDocument/2006/relationships/slide" Target="slides/slide5.xml"/><Relationship Id="rId32" Type="http://schemas.openxmlformats.org/officeDocument/2006/relationships/font" Target="fonts/BarlowSemiCondensed-regular.fntdata"/><Relationship Id="rId13" Type="http://schemas.openxmlformats.org/officeDocument/2006/relationships/slide" Target="slides/slide8.xml"/><Relationship Id="rId35" Type="http://schemas.openxmlformats.org/officeDocument/2006/relationships/font" Target="fonts/BarlowSemiCondensed-boldItalic.fntdata"/><Relationship Id="rId12" Type="http://schemas.openxmlformats.org/officeDocument/2006/relationships/slide" Target="slides/slide7.xml"/><Relationship Id="rId34" Type="http://schemas.openxmlformats.org/officeDocument/2006/relationships/font" Target="fonts/BarlowSemiCondensed-italic.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CairoBlack-bold.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3" name="Shape 4503"/>
        <p:cNvGrpSpPr/>
        <p:nvPr/>
      </p:nvGrpSpPr>
      <p:grpSpPr>
        <a:xfrm>
          <a:off x="0" y="0"/>
          <a:ext cx="0" cy="0"/>
          <a:chOff x="0" y="0"/>
          <a:chExt cx="0" cy="0"/>
        </a:xfrm>
      </p:grpSpPr>
      <p:sp>
        <p:nvSpPr>
          <p:cNvPr id="4504" name="Google Shape;45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505" name="Google Shape;45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6" name="Shape 4726"/>
        <p:cNvGrpSpPr/>
        <p:nvPr/>
      </p:nvGrpSpPr>
      <p:grpSpPr>
        <a:xfrm>
          <a:off x="0" y="0"/>
          <a:ext cx="0" cy="0"/>
          <a:chOff x="0" y="0"/>
          <a:chExt cx="0" cy="0"/>
        </a:xfrm>
      </p:grpSpPr>
      <p:sp>
        <p:nvSpPr>
          <p:cNvPr id="4727" name="Google Shape;4727;g11c4d1b1c58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8" name="Google Shape;4728;g11c4d1b1c58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5" name="Shape 4745"/>
        <p:cNvGrpSpPr/>
        <p:nvPr/>
      </p:nvGrpSpPr>
      <p:grpSpPr>
        <a:xfrm>
          <a:off x="0" y="0"/>
          <a:ext cx="0" cy="0"/>
          <a:chOff x="0" y="0"/>
          <a:chExt cx="0" cy="0"/>
        </a:xfrm>
      </p:grpSpPr>
      <p:sp>
        <p:nvSpPr>
          <p:cNvPr id="4746" name="Google Shape;4746;g11c4d1b1c58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7" name="Google Shape;4747;g11c4d1b1c58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2" name="Shape 4752"/>
        <p:cNvGrpSpPr/>
        <p:nvPr/>
      </p:nvGrpSpPr>
      <p:grpSpPr>
        <a:xfrm>
          <a:off x="0" y="0"/>
          <a:ext cx="0" cy="0"/>
          <a:chOff x="0" y="0"/>
          <a:chExt cx="0" cy="0"/>
        </a:xfrm>
      </p:grpSpPr>
      <p:sp>
        <p:nvSpPr>
          <p:cNvPr id="4753" name="Google Shape;4753;ga90875fc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4" name="Google Shape;4754;ga90875fc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1" name="Shape 4761"/>
        <p:cNvGrpSpPr/>
        <p:nvPr/>
      </p:nvGrpSpPr>
      <p:grpSpPr>
        <a:xfrm>
          <a:off x="0" y="0"/>
          <a:ext cx="0" cy="0"/>
          <a:chOff x="0" y="0"/>
          <a:chExt cx="0" cy="0"/>
        </a:xfrm>
      </p:grpSpPr>
      <p:sp>
        <p:nvSpPr>
          <p:cNvPr id="4762" name="Google Shape;4762;gf3a206705e_0_9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3" name="Google Shape;4763;gf3a206705e_0_9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8" name="Shape 4768"/>
        <p:cNvGrpSpPr/>
        <p:nvPr/>
      </p:nvGrpSpPr>
      <p:grpSpPr>
        <a:xfrm>
          <a:off x="0" y="0"/>
          <a:ext cx="0" cy="0"/>
          <a:chOff x="0" y="0"/>
          <a:chExt cx="0" cy="0"/>
        </a:xfrm>
      </p:grpSpPr>
      <p:sp>
        <p:nvSpPr>
          <p:cNvPr id="4769" name="Google Shape;4769;gb4af802596deb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0" name="Google Shape;4770;gb4af802596deb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9" name="Shape 4519"/>
        <p:cNvGrpSpPr/>
        <p:nvPr/>
      </p:nvGrpSpPr>
      <p:grpSpPr>
        <a:xfrm>
          <a:off x="0" y="0"/>
          <a:ext cx="0" cy="0"/>
          <a:chOff x="0" y="0"/>
          <a:chExt cx="0" cy="0"/>
        </a:xfrm>
      </p:grpSpPr>
      <p:sp>
        <p:nvSpPr>
          <p:cNvPr id="4520" name="Google Shape;4520;gad36770f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1" name="Google Shape;4521;gad36770f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1" name="Shape 4531"/>
        <p:cNvGrpSpPr/>
        <p:nvPr/>
      </p:nvGrpSpPr>
      <p:grpSpPr>
        <a:xfrm>
          <a:off x="0" y="0"/>
          <a:ext cx="0" cy="0"/>
          <a:chOff x="0" y="0"/>
          <a:chExt cx="0" cy="0"/>
        </a:xfrm>
      </p:grpSpPr>
      <p:sp>
        <p:nvSpPr>
          <p:cNvPr id="4532" name="Google Shape;4532;ga7d29b217d_1_6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3" name="Google Shape;4533;ga7d29b217d_1_6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1" name="Shape 4581"/>
        <p:cNvGrpSpPr/>
        <p:nvPr/>
      </p:nvGrpSpPr>
      <p:grpSpPr>
        <a:xfrm>
          <a:off x="0" y="0"/>
          <a:ext cx="0" cy="0"/>
          <a:chOff x="0" y="0"/>
          <a:chExt cx="0" cy="0"/>
        </a:xfrm>
      </p:grpSpPr>
      <p:sp>
        <p:nvSpPr>
          <p:cNvPr id="4582" name="Google Shape;4582;g118418a0f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3" name="Google Shape;4583;g118418a0f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7" name="Shape 4597"/>
        <p:cNvGrpSpPr/>
        <p:nvPr/>
      </p:nvGrpSpPr>
      <p:grpSpPr>
        <a:xfrm>
          <a:off x="0" y="0"/>
          <a:ext cx="0" cy="0"/>
          <a:chOff x="0" y="0"/>
          <a:chExt cx="0" cy="0"/>
        </a:xfrm>
      </p:grpSpPr>
      <p:sp>
        <p:nvSpPr>
          <p:cNvPr id="4598" name="Google Shape;4598;g129fb62ddb4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9" name="Google Shape;4599;g129fb62ddb4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2" name="Shape 4612"/>
        <p:cNvGrpSpPr/>
        <p:nvPr/>
      </p:nvGrpSpPr>
      <p:grpSpPr>
        <a:xfrm>
          <a:off x="0" y="0"/>
          <a:ext cx="0" cy="0"/>
          <a:chOff x="0" y="0"/>
          <a:chExt cx="0" cy="0"/>
        </a:xfrm>
      </p:grpSpPr>
      <p:sp>
        <p:nvSpPr>
          <p:cNvPr id="4613" name="Google Shape;4613;g11c4d1b1c5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4" name="Google Shape;4614;g11c4d1b1c5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3" name="Shape 4643"/>
        <p:cNvGrpSpPr/>
        <p:nvPr/>
      </p:nvGrpSpPr>
      <p:grpSpPr>
        <a:xfrm>
          <a:off x="0" y="0"/>
          <a:ext cx="0" cy="0"/>
          <a:chOff x="0" y="0"/>
          <a:chExt cx="0" cy="0"/>
        </a:xfrm>
      </p:grpSpPr>
      <p:sp>
        <p:nvSpPr>
          <p:cNvPr id="4644" name="Google Shape;4644;g11c4d1b1c5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5" name="Google Shape;4645;g11c4d1b1c5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0" name="Shape 4670"/>
        <p:cNvGrpSpPr/>
        <p:nvPr/>
      </p:nvGrpSpPr>
      <p:grpSpPr>
        <a:xfrm>
          <a:off x="0" y="0"/>
          <a:ext cx="0" cy="0"/>
          <a:chOff x="0" y="0"/>
          <a:chExt cx="0" cy="0"/>
        </a:xfrm>
      </p:grpSpPr>
      <p:sp>
        <p:nvSpPr>
          <p:cNvPr id="4671" name="Google Shape;4671;g11c4d1b1c5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2" name="Google Shape;4672;g11c4d1b1c5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9" name="Shape 4699"/>
        <p:cNvGrpSpPr/>
        <p:nvPr/>
      </p:nvGrpSpPr>
      <p:grpSpPr>
        <a:xfrm>
          <a:off x="0" y="0"/>
          <a:ext cx="0" cy="0"/>
          <a:chOff x="0" y="0"/>
          <a:chExt cx="0" cy="0"/>
        </a:xfrm>
      </p:grpSpPr>
      <p:sp>
        <p:nvSpPr>
          <p:cNvPr id="4700" name="Google Shape;4700;g11c4d1b1c5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1" name="Google Shape;4701;g11c4d1b1c5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030325" y="-997950"/>
            <a:ext cx="11981247" cy="7638224"/>
            <a:chOff x="-1030325" y="-997950"/>
            <a:chExt cx="11981247" cy="7638224"/>
          </a:xfrm>
        </p:grpSpPr>
        <p:sp>
          <p:nvSpPr>
            <p:cNvPr id="10" name="Google Shape;10;p2"/>
            <p:cNvSpPr/>
            <p:nvPr/>
          </p:nvSpPr>
          <p:spPr>
            <a:xfrm>
              <a:off x="-1030325"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733522" y="401826"/>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52765" y="3627554"/>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567806" y="32915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6937260">
              <a:off x="-978295"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7522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017925" y="413855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180138" y="1692609"/>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2288200" y="972250"/>
            <a:ext cx="4567500" cy="24807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6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9" name="Google Shape;19;p2"/>
          <p:cNvSpPr txBox="1"/>
          <p:nvPr>
            <p:ph idx="1" type="subTitle"/>
          </p:nvPr>
        </p:nvSpPr>
        <p:spPr>
          <a:xfrm>
            <a:off x="1573050" y="3514900"/>
            <a:ext cx="5997900" cy="385200"/>
          </a:xfrm>
          <a:prstGeom prst="rect">
            <a:avLst/>
          </a:prstGeom>
          <a:solidFill>
            <a:schemeClr val="accen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0" name="Google Shape;20;p2"/>
          <p:cNvSpPr/>
          <p:nvPr/>
        </p:nvSpPr>
        <p:spPr>
          <a:xfrm flipH="1" rot="6937260">
            <a:off x="7718730" y="4135609"/>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985265" y="1003879"/>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02" name="Shape 3002"/>
        <p:cNvGrpSpPr/>
        <p:nvPr/>
      </p:nvGrpSpPr>
      <p:grpSpPr>
        <a:xfrm>
          <a:off x="0" y="0"/>
          <a:ext cx="0" cy="0"/>
          <a:chOff x="0" y="0"/>
          <a:chExt cx="0" cy="0"/>
        </a:xfrm>
      </p:grpSpPr>
      <p:grpSp>
        <p:nvGrpSpPr>
          <p:cNvPr id="3003" name="Google Shape;3003;p11"/>
          <p:cNvGrpSpPr/>
          <p:nvPr/>
        </p:nvGrpSpPr>
        <p:grpSpPr>
          <a:xfrm flipH="1">
            <a:off x="-117938" y="-614994"/>
            <a:ext cx="10370424" cy="5809075"/>
            <a:chOff x="-1031825" y="-527296"/>
            <a:chExt cx="10212135" cy="5720409"/>
          </a:xfrm>
        </p:grpSpPr>
        <p:sp>
          <p:nvSpPr>
            <p:cNvPr id="3004" name="Google Shape;3004;p11"/>
            <p:cNvSpPr/>
            <p:nvPr/>
          </p:nvSpPr>
          <p:spPr>
            <a:xfrm flipH="1">
              <a:off x="7474368" y="-332085"/>
              <a:ext cx="1669621" cy="284506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1"/>
            <p:cNvSpPr/>
            <p:nvPr/>
          </p:nvSpPr>
          <p:spPr>
            <a:xfrm>
              <a:off x="-1031825" y="3319885"/>
              <a:ext cx="3503657" cy="1873228"/>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1"/>
            <p:cNvSpPr/>
            <p:nvPr/>
          </p:nvSpPr>
          <p:spPr>
            <a:xfrm rot="10800000">
              <a:off x="14" y="5"/>
              <a:ext cx="458638" cy="472549"/>
            </a:xfrm>
            <a:custGeom>
              <a:rect b="b" l="l" r="r" t="t"/>
              <a:pathLst>
                <a:path extrusionOk="0" h="8717" w="8460">
                  <a:moveTo>
                    <a:pt x="8459" y="0"/>
                  </a:moveTo>
                  <a:cubicBezTo>
                    <a:pt x="7745" y="298"/>
                    <a:pt x="7035" y="605"/>
                    <a:pt x="6341" y="940"/>
                  </a:cubicBezTo>
                  <a:cubicBezTo>
                    <a:pt x="4675" y="1752"/>
                    <a:pt x="3050" y="2752"/>
                    <a:pt x="1821" y="4164"/>
                  </a:cubicBezTo>
                  <a:cubicBezTo>
                    <a:pt x="1274" y="4793"/>
                    <a:pt x="809" y="5496"/>
                    <a:pt x="498" y="6271"/>
                  </a:cubicBezTo>
                  <a:cubicBezTo>
                    <a:pt x="205" y="7002"/>
                    <a:pt x="37" y="7786"/>
                    <a:pt x="5" y="8573"/>
                  </a:cubicBezTo>
                  <a:cubicBezTo>
                    <a:pt x="5" y="8618"/>
                    <a:pt x="5" y="8667"/>
                    <a:pt x="1" y="8716"/>
                  </a:cubicBezTo>
                  <a:lnTo>
                    <a:pt x="152" y="8716"/>
                  </a:lnTo>
                  <a:cubicBezTo>
                    <a:pt x="184" y="7173"/>
                    <a:pt x="756" y="5704"/>
                    <a:pt x="1727" y="4503"/>
                  </a:cubicBezTo>
                  <a:cubicBezTo>
                    <a:pt x="2899" y="3062"/>
                    <a:pt x="4487" y="2033"/>
                    <a:pt x="6128" y="1209"/>
                  </a:cubicBezTo>
                  <a:cubicBezTo>
                    <a:pt x="6892" y="829"/>
                    <a:pt x="7672" y="490"/>
                    <a:pt x="8459" y="164"/>
                  </a:cubicBezTo>
                  <a:lnTo>
                    <a:pt x="8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1"/>
            <p:cNvSpPr/>
            <p:nvPr/>
          </p:nvSpPr>
          <p:spPr>
            <a:xfrm rot="10800000">
              <a:off x="9" y="13"/>
              <a:ext cx="719996" cy="685052"/>
            </a:xfrm>
            <a:custGeom>
              <a:rect b="b" l="l" r="r" t="t"/>
              <a:pathLst>
                <a:path extrusionOk="0" h="12637" w="13281">
                  <a:moveTo>
                    <a:pt x="13280" y="1"/>
                  </a:moveTo>
                  <a:cubicBezTo>
                    <a:pt x="12681" y="250"/>
                    <a:pt x="12072" y="491"/>
                    <a:pt x="11468" y="728"/>
                  </a:cubicBezTo>
                  <a:cubicBezTo>
                    <a:pt x="10418" y="1148"/>
                    <a:pt x="9365" y="1565"/>
                    <a:pt x="8336" y="2030"/>
                  </a:cubicBezTo>
                  <a:cubicBezTo>
                    <a:pt x="6480" y="2867"/>
                    <a:pt x="4683" y="3884"/>
                    <a:pt x="3188" y="5276"/>
                  </a:cubicBezTo>
                  <a:cubicBezTo>
                    <a:pt x="1801" y="6569"/>
                    <a:pt x="682" y="8195"/>
                    <a:pt x="253" y="10064"/>
                  </a:cubicBezTo>
                  <a:cubicBezTo>
                    <a:pt x="62" y="10897"/>
                    <a:pt x="0" y="11779"/>
                    <a:pt x="94" y="12636"/>
                  </a:cubicBezTo>
                  <a:lnTo>
                    <a:pt x="241" y="12636"/>
                  </a:lnTo>
                  <a:cubicBezTo>
                    <a:pt x="164" y="11934"/>
                    <a:pt x="188" y="11220"/>
                    <a:pt x="311" y="10530"/>
                  </a:cubicBezTo>
                  <a:cubicBezTo>
                    <a:pt x="637" y="8640"/>
                    <a:pt x="1670" y="6974"/>
                    <a:pt x="3021" y="5644"/>
                  </a:cubicBezTo>
                  <a:cubicBezTo>
                    <a:pt x="4471" y="4210"/>
                    <a:pt x="6239" y="3165"/>
                    <a:pt x="8076" y="2312"/>
                  </a:cubicBezTo>
                  <a:cubicBezTo>
                    <a:pt x="9778" y="1520"/>
                    <a:pt x="11554" y="895"/>
                    <a:pt x="13280" y="165"/>
                  </a:cubicBezTo>
                  <a:lnTo>
                    <a:pt x="132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1"/>
            <p:cNvSpPr/>
            <p:nvPr/>
          </p:nvSpPr>
          <p:spPr>
            <a:xfrm rot="10800000">
              <a:off x="19" y="-3"/>
              <a:ext cx="173534" cy="274953"/>
            </a:xfrm>
            <a:custGeom>
              <a:rect b="b" l="l" r="r" t="t"/>
              <a:pathLst>
                <a:path extrusionOk="0" h="5072" w="3201">
                  <a:moveTo>
                    <a:pt x="3200" y="1"/>
                  </a:moveTo>
                  <a:cubicBezTo>
                    <a:pt x="2597" y="327"/>
                    <a:pt x="2037" y="740"/>
                    <a:pt x="1559" y="1238"/>
                  </a:cubicBezTo>
                  <a:cubicBezTo>
                    <a:pt x="572" y="2271"/>
                    <a:pt x="0" y="3647"/>
                    <a:pt x="8" y="5071"/>
                  </a:cubicBezTo>
                  <a:lnTo>
                    <a:pt x="159" y="5071"/>
                  </a:lnTo>
                  <a:cubicBezTo>
                    <a:pt x="155" y="4525"/>
                    <a:pt x="236" y="3977"/>
                    <a:pt x="400" y="3455"/>
                  </a:cubicBezTo>
                  <a:cubicBezTo>
                    <a:pt x="845" y="2030"/>
                    <a:pt x="1911" y="887"/>
                    <a:pt x="3200" y="165"/>
                  </a:cubicBezTo>
                  <a:lnTo>
                    <a:pt x="32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1"/>
            <p:cNvSpPr/>
            <p:nvPr/>
          </p:nvSpPr>
          <p:spPr>
            <a:xfrm flipH="1">
              <a:off x="8208900" y="3519906"/>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1"/>
            <p:cNvSpPr/>
            <p:nvPr/>
          </p:nvSpPr>
          <p:spPr>
            <a:xfrm rot="2700000">
              <a:off x="4134443" y="-246680"/>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1" name="Google Shape;3011;p11"/>
          <p:cNvSpPr txBox="1"/>
          <p:nvPr>
            <p:ph hasCustomPrompt="1" type="title"/>
          </p:nvPr>
        </p:nvSpPr>
        <p:spPr>
          <a:xfrm>
            <a:off x="720000" y="1254138"/>
            <a:ext cx="7704000" cy="1972500"/>
          </a:xfrm>
          <a:prstGeom prst="rect">
            <a:avLst/>
          </a:prstGeom>
          <a:solidFill>
            <a:schemeClr val="accent2"/>
          </a:solidFill>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12" name="Google Shape;3012;p11"/>
          <p:cNvSpPr txBox="1"/>
          <p:nvPr>
            <p:ph idx="1" type="subTitle"/>
          </p:nvPr>
        </p:nvSpPr>
        <p:spPr>
          <a:xfrm>
            <a:off x="720000" y="3382363"/>
            <a:ext cx="7704000" cy="5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13" name="Shape 30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3014" name="Shape 3014"/>
        <p:cNvGrpSpPr/>
        <p:nvPr/>
      </p:nvGrpSpPr>
      <p:grpSpPr>
        <a:xfrm>
          <a:off x="0" y="0"/>
          <a:ext cx="0" cy="0"/>
          <a:chOff x="0" y="0"/>
          <a:chExt cx="0" cy="0"/>
        </a:xfrm>
      </p:grpSpPr>
      <p:grpSp>
        <p:nvGrpSpPr>
          <p:cNvPr id="3015" name="Google Shape;3015;p13"/>
          <p:cNvGrpSpPr/>
          <p:nvPr/>
        </p:nvGrpSpPr>
        <p:grpSpPr>
          <a:xfrm>
            <a:off x="-839422" y="-561370"/>
            <a:ext cx="10088220" cy="6803882"/>
            <a:chOff x="-839422" y="-561370"/>
            <a:chExt cx="10088220" cy="6803882"/>
          </a:xfrm>
        </p:grpSpPr>
        <p:sp>
          <p:nvSpPr>
            <p:cNvPr id="3016" name="Google Shape;3016;p13"/>
            <p:cNvSpPr/>
            <p:nvPr/>
          </p:nvSpPr>
          <p:spPr>
            <a:xfrm>
              <a:off x="6691973" y="-80655"/>
              <a:ext cx="2556825" cy="1562497"/>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3"/>
            <p:cNvSpPr/>
            <p:nvPr/>
          </p:nvSpPr>
          <p:spPr>
            <a:xfrm rot="-5400000">
              <a:off x="-335098"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3"/>
            <p:cNvSpPr/>
            <p:nvPr/>
          </p:nvSpPr>
          <p:spPr>
            <a:xfrm rot="2700000">
              <a:off x="-437688" y="385874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3"/>
            <p:cNvSpPr/>
            <p:nvPr/>
          </p:nvSpPr>
          <p:spPr>
            <a:xfrm rot="1513357">
              <a:off x="627935" y="891031"/>
              <a:ext cx="235164" cy="27174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0" name="Google Shape;3020;p13"/>
            <p:cNvGrpSpPr/>
            <p:nvPr/>
          </p:nvGrpSpPr>
          <p:grpSpPr>
            <a:xfrm rot="6103998">
              <a:off x="7169555" y="3945872"/>
              <a:ext cx="1738111" cy="1315249"/>
              <a:chOff x="365800" y="4214437"/>
              <a:chExt cx="4336883" cy="3281771"/>
            </a:xfrm>
          </p:grpSpPr>
          <p:sp>
            <p:nvSpPr>
              <p:cNvPr id="3021" name="Google Shape;3021;p13"/>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2" name="Google Shape;3022;p13"/>
              <p:cNvGrpSpPr/>
              <p:nvPr/>
            </p:nvGrpSpPr>
            <p:grpSpPr>
              <a:xfrm rot="1513453">
                <a:off x="639078" y="5031218"/>
                <a:ext cx="3882251" cy="1719749"/>
                <a:chOff x="-1207072" y="4254396"/>
                <a:chExt cx="1379987" cy="611303"/>
              </a:xfrm>
            </p:grpSpPr>
            <p:sp>
              <p:nvSpPr>
                <p:cNvPr id="3023" name="Google Shape;3023;p13"/>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3"/>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3"/>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3"/>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3"/>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8" name="Google Shape;3028;p13"/>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3"/>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3"/>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1" name="Google Shape;3031;p13"/>
            <p:cNvSpPr/>
            <p:nvPr/>
          </p:nvSpPr>
          <p:spPr>
            <a:xfrm>
              <a:off x="1648182" y="-561370"/>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grpSp>
      <p:sp>
        <p:nvSpPr>
          <p:cNvPr id="3032" name="Google Shape;3032;p13"/>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33" name="Google Shape;3033;p13"/>
          <p:cNvSpPr txBox="1"/>
          <p:nvPr>
            <p:ph idx="1" type="subTitle"/>
          </p:nvPr>
        </p:nvSpPr>
        <p:spPr>
          <a:xfrm>
            <a:off x="2048266" y="3116550"/>
            <a:ext cx="5047500" cy="713400"/>
          </a:xfrm>
          <a:prstGeom prst="rect">
            <a:avLst/>
          </a:prstGeom>
          <a:solidFill>
            <a:schemeClr val="accent2"/>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spTree>
      <p:nvGrpSpPr>
        <p:cNvPr id="3034" name="Shape 3034"/>
        <p:cNvGrpSpPr/>
        <p:nvPr/>
      </p:nvGrpSpPr>
      <p:grpSpPr>
        <a:xfrm>
          <a:off x="0" y="0"/>
          <a:ext cx="0" cy="0"/>
          <a:chOff x="0" y="0"/>
          <a:chExt cx="0" cy="0"/>
        </a:xfrm>
      </p:grpSpPr>
      <p:grpSp>
        <p:nvGrpSpPr>
          <p:cNvPr id="3035" name="Google Shape;3035;p14"/>
          <p:cNvGrpSpPr/>
          <p:nvPr/>
        </p:nvGrpSpPr>
        <p:grpSpPr>
          <a:xfrm>
            <a:off x="-643575" y="-770227"/>
            <a:ext cx="11151094" cy="6612276"/>
            <a:chOff x="-643575" y="-770227"/>
            <a:chExt cx="11151094" cy="6612276"/>
          </a:xfrm>
        </p:grpSpPr>
        <p:sp>
          <p:nvSpPr>
            <p:cNvPr id="3036" name="Google Shape;3036;p14"/>
            <p:cNvSpPr/>
            <p:nvPr/>
          </p:nvSpPr>
          <p:spPr>
            <a:xfrm>
              <a:off x="-643575" y="39678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4"/>
            <p:cNvSpPr/>
            <p:nvPr/>
          </p:nvSpPr>
          <p:spPr>
            <a:xfrm>
              <a:off x="1398100" y="-325300"/>
              <a:ext cx="1320375" cy="646125"/>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4"/>
            <p:cNvSpPr/>
            <p:nvPr/>
          </p:nvSpPr>
          <p:spPr>
            <a:xfrm>
              <a:off x="575575" y="3629650"/>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4"/>
            <p:cNvSpPr/>
            <p:nvPr/>
          </p:nvSpPr>
          <p:spPr>
            <a:xfrm rot="-5848863">
              <a:off x="7730536" y="-655159"/>
              <a:ext cx="2573131" cy="2668532"/>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4"/>
            <p:cNvSpPr/>
            <p:nvPr/>
          </p:nvSpPr>
          <p:spPr>
            <a:xfrm>
              <a:off x="534075" y="3169300"/>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4"/>
            <p:cNvSpPr/>
            <p:nvPr/>
          </p:nvSpPr>
          <p:spPr>
            <a:xfrm>
              <a:off x="3107125" y="4207200"/>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4"/>
            <p:cNvSpPr/>
            <p:nvPr/>
          </p:nvSpPr>
          <p:spPr>
            <a:xfrm>
              <a:off x="2923000" y="266525"/>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4"/>
            <p:cNvSpPr/>
            <p:nvPr/>
          </p:nvSpPr>
          <p:spPr>
            <a:xfrm rot="-1395617">
              <a:off x="6508098" y="4052261"/>
              <a:ext cx="3103381" cy="1226873"/>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4"/>
            <p:cNvSpPr/>
            <p:nvPr/>
          </p:nvSpPr>
          <p:spPr>
            <a:xfrm>
              <a:off x="8138300" y="13779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5" name="Google Shape;3045;p14"/>
          <p:cNvSpPr txBox="1"/>
          <p:nvPr>
            <p:ph type="title"/>
          </p:nvPr>
        </p:nvSpPr>
        <p:spPr>
          <a:xfrm>
            <a:off x="2048238" y="1313550"/>
            <a:ext cx="5047500" cy="1803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46" name="Google Shape;3046;p14"/>
          <p:cNvSpPr txBox="1"/>
          <p:nvPr>
            <p:ph idx="1" type="subTitle"/>
          </p:nvPr>
        </p:nvSpPr>
        <p:spPr>
          <a:xfrm>
            <a:off x="2048266" y="3109149"/>
            <a:ext cx="5047500" cy="7134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_1_1">
    <p:spTree>
      <p:nvGrpSpPr>
        <p:cNvPr id="3047" name="Shape 3047"/>
        <p:cNvGrpSpPr/>
        <p:nvPr/>
      </p:nvGrpSpPr>
      <p:grpSpPr>
        <a:xfrm>
          <a:off x="0" y="0"/>
          <a:ext cx="0" cy="0"/>
          <a:chOff x="0" y="0"/>
          <a:chExt cx="0" cy="0"/>
        </a:xfrm>
      </p:grpSpPr>
      <p:grpSp>
        <p:nvGrpSpPr>
          <p:cNvPr id="3048" name="Google Shape;3048;p15"/>
          <p:cNvGrpSpPr/>
          <p:nvPr/>
        </p:nvGrpSpPr>
        <p:grpSpPr>
          <a:xfrm>
            <a:off x="-1031825" y="-527296"/>
            <a:ext cx="10212135" cy="5741353"/>
            <a:chOff x="-1031825" y="-527296"/>
            <a:chExt cx="10212135" cy="5741353"/>
          </a:xfrm>
        </p:grpSpPr>
        <p:sp>
          <p:nvSpPr>
            <p:cNvPr id="3049" name="Google Shape;3049;p15"/>
            <p:cNvSpPr/>
            <p:nvPr/>
          </p:nvSpPr>
          <p:spPr>
            <a:xfrm flipH="1">
              <a:off x="7474368" y="-332085"/>
              <a:ext cx="1669621" cy="284506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5"/>
            <p:cNvSpPr/>
            <p:nvPr/>
          </p:nvSpPr>
          <p:spPr>
            <a:xfrm>
              <a:off x="-1031825" y="3340830"/>
              <a:ext cx="3503657" cy="1873228"/>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5"/>
            <p:cNvSpPr/>
            <p:nvPr/>
          </p:nvSpPr>
          <p:spPr>
            <a:xfrm rot="10800000">
              <a:off x="14" y="5"/>
              <a:ext cx="458638" cy="472549"/>
            </a:xfrm>
            <a:custGeom>
              <a:rect b="b" l="l" r="r" t="t"/>
              <a:pathLst>
                <a:path extrusionOk="0" h="8717" w="8460">
                  <a:moveTo>
                    <a:pt x="8459" y="0"/>
                  </a:moveTo>
                  <a:cubicBezTo>
                    <a:pt x="7745" y="298"/>
                    <a:pt x="7035" y="605"/>
                    <a:pt x="6341" y="940"/>
                  </a:cubicBezTo>
                  <a:cubicBezTo>
                    <a:pt x="4675" y="1752"/>
                    <a:pt x="3050" y="2752"/>
                    <a:pt x="1821" y="4164"/>
                  </a:cubicBezTo>
                  <a:cubicBezTo>
                    <a:pt x="1274" y="4793"/>
                    <a:pt x="809" y="5496"/>
                    <a:pt x="498" y="6271"/>
                  </a:cubicBezTo>
                  <a:cubicBezTo>
                    <a:pt x="205" y="7002"/>
                    <a:pt x="37" y="7786"/>
                    <a:pt x="5" y="8573"/>
                  </a:cubicBezTo>
                  <a:cubicBezTo>
                    <a:pt x="5" y="8618"/>
                    <a:pt x="5" y="8667"/>
                    <a:pt x="1" y="8716"/>
                  </a:cubicBezTo>
                  <a:lnTo>
                    <a:pt x="152" y="8716"/>
                  </a:lnTo>
                  <a:cubicBezTo>
                    <a:pt x="184" y="7173"/>
                    <a:pt x="756" y="5704"/>
                    <a:pt x="1727" y="4503"/>
                  </a:cubicBezTo>
                  <a:cubicBezTo>
                    <a:pt x="2899" y="3062"/>
                    <a:pt x="4487" y="2033"/>
                    <a:pt x="6128" y="1209"/>
                  </a:cubicBezTo>
                  <a:cubicBezTo>
                    <a:pt x="6892" y="829"/>
                    <a:pt x="7672" y="490"/>
                    <a:pt x="8459" y="164"/>
                  </a:cubicBezTo>
                  <a:lnTo>
                    <a:pt x="84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5"/>
            <p:cNvSpPr/>
            <p:nvPr/>
          </p:nvSpPr>
          <p:spPr>
            <a:xfrm rot="10800000">
              <a:off x="9" y="13"/>
              <a:ext cx="719996" cy="685052"/>
            </a:xfrm>
            <a:custGeom>
              <a:rect b="b" l="l" r="r" t="t"/>
              <a:pathLst>
                <a:path extrusionOk="0" h="12637" w="13281">
                  <a:moveTo>
                    <a:pt x="13280" y="1"/>
                  </a:moveTo>
                  <a:cubicBezTo>
                    <a:pt x="12681" y="250"/>
                    <a:pt x="12072" y="491"/>
                    <a:pt x="11468" y="728"/>
                  </a:cubicBezTo>
                  <a:cubicBezTo>
                    <a:pt x="10418" y="1148"/>
                    <a:pt x="9365" y="1565"/>
                    <a:pt x="8336" y="2030"/>
                  </a:cubicBezTo>
                  <a:cubicBezTo>
                    <a:pt x="6480" y="2867"/>
                    <a:pt x="4683" y="3884"/>
                    <a:pt x="3188" y="5276"/>
                  </a:cubicBezTo>
                  <a:cubicBezTo>
                    <a:pt x="1801" y="6569"/>
                    <a:pt x="682" y="8195"/>
                    <a:pt x="253" y="10064"/>
                  </a:cubicBezTo>
                  <a:cubicBezTo>
                    <a:pt x="62" y="10897"/>
                    <a:pt x="0" y="11779"/>
                    <a:pt x="94" y="12636"/>
                  </a:cubicBezTo>
                  <a:lnTo>
                    <a:pt x="241" y="12636"/>
                  </a:lnTo>
                  <a:cubicBezTo>
                    <a:pt x="164" y="11934"/>
                    <a:pt x="188" y="11220"/>
                    <a:pt x="311" y="10530"/>
                  </a:cubicBezTo>
                  <a:cubicBezTo>
                    <a:pt x="637" y="8640"/>
                    <a:pt x="1670" y="6974"/>
                    <a:pt x="3021" y="5644"/>
                  </a:cubicBezTo>
                  <a:cubicBezTo>
                    <a:pt x="4471" y="4210"/>
                    <a:pt x="6239" y="3165"/>
                    <a:pt x="8076" y="2312"/>
                  </a:cubicBezTo>
                  <a:cubicBezTo>
                    <a:pt x="9778" y="1520"/>
                    <a:pt x="11554" y="895"/>
                    <a:pt x="13280" y="165"/>
                  </a:cubicBezTo>
                  <a:lnTo>
                    <a:pt x="132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5"/>
            <p:cNvSpPr/>
            <p:nvPr/>
          </p:nvSpPr>
          <p:spPr>
            <a:xfrm rot="10800000">
              <a:off x="19" y="-3"/>
              <a:ext cx="173534" cy="274953"/>
            </a:xfrm>
            <a:custGeom>
              <a:rect b="b" l="l" r="r" t="t"/>
              <a:pathLst>
                <a:path extrusionOk="0" h="5072" w="3201">
                  <a:moveTo>
                    <a:pt x="3200" y="1"/>
                  </a:moveTo>
                  <a:cubicBezTo>
                    <a:pt x="2597" y="327"/>
                    <a:pt x="2037" y="740"/>
                    <a:pt x="1559" y="1238"/>
                  </a:cubicBezTo>
                  <a:cubicBezTo>
                    <a:pt x="572" y="2271"/>
                    <a:pt x="0" y="3647"/>
                    <a:pt x="8" y="5071"/>
                  </a:cubicBezTo>
                  <a:lnTo>
                    <a:pt x="159" y="5071"/>
                  </a:lnTo>
                  <a:cubicBezTo>
                    <a:pt x="155" y="4525"/>
                    <a:pt x="236" y="3977"/>
                    <a:pt x="400" y="3455"/>
                  </a:cubicBezTo>
                  <a:cubicBezTo>
                    <a:pt x="845" y="2030"/>
                    <a:pt x="1911" y="887"/>
                    <a:pt x="3200" y="165"/>
                  </a:cubicBezTo>
                  <a:lnTo>
                    <a:pt x="32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5"/>
            <p:cNvSpPr/>
            <p:nvPr/>
          </p:nvSpPr>
          <p:spPr>
            <a:xfrm flipH="1">
              <a:off x="8208900" y="3540850"/>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5"/>
            <p:cNvSpPr/>
            <p:nvPr/>
          </p:nvSpPr>
          <p:spPr>
            <a:xfrm rot="2700000">
              <a:off x="4134443" y="-246680"/>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6" name="Google Shape;3056;p15"/>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57" name="Google Shape;3057;p15"/>
          <p:cNvSpPr txBox="1"/>
          <p:nvPr>
            <p:ph idx="1" type="subTitle"/>
          </p:nvPr>
        </p:nvSpPr>
        <p:spPr>
          <a:xfrm>
            <a:off x="2048266" y="3116550"/>
            <a:ext cx="5047500" cy="713400"/>
          </a:xfrm>
          <a:prstGeom prst="rect">
            <a:avLst/>
          </a:prstGeom>
          <a:solidFill>
            <a:schemeClr val="accent3"/>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1_1_1_1">
    <p:spTree>
      <p:nvGrpSpPr>
        <p:cNvPr id="3058" name="Shape 3058"/>
        <p:cNvGrpSpPr/>
        <p:nvPr/>
      </p:nvGrpSpPr>
      <p:grpSpPr>
        <a:xfrm>
          <a:off x="0" y="0"/>
          <a:ext cx="0" cy="0"/>
          <a:chOff x="0" y="0"/>
          <a:chExt cx="0" cy="0"/>
        </a:xfrm>
      </p:grpSpPr>
      <p:grpSp>
        <p:nvGrpSpPr>
          <p:cNvPr id="3059" name="Google Shape;3059;p16"/>
          <p:cNvGrpSpPr/>
          <p:nvPr/>
        </p:nvGrpSpPr>
        <p:grpSpPr>
          <a:xfrm>
            <a:off x="-1014250" y="-924075"/>
            <a:ext cx="10856857" cy="6458501"/>
            <a:chOff x="-1014250" y="-924075"/>
            <a:chExt cx="10856857" cy="6458501"/>
          </a:xfrm>
        </p:grpSpPr>
        <p:sp>
          <p:nvSpPr>
            <p:cNvPr id="3060" name="Google Shape;3060;p16"/>
            <p:cNvSpPr/>
            <p:nvPr/>
          </p:nvSpPr>
          <p:spPr>
            <a:xfrm>
              <a:off x="5271325" y="-371200"/>
              <a:ext cx="1990597" cy="974098"/>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6"/>
            <p:cNvSpPr/>
            <p:nvPr/>
          </p:nvSpPr>
          <p:spPr>
            <a:xfrm>
              <a:off x="7405925" y="4195270"/>
              <a:ext cx="965156" cy="81646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6"/>
            <p:cNvSpPr/>
            <p:nvPr/>
          </p:nvSpPr>
          <p:spPr>
            <a:xfrm>
              <a:off x="8321605" y="4201132"/>
              <a:ext cx="236872" cy="192701"/>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6"/>
            <p:cNvSpPr/>
            <p:nvPr/>
          </p:nvSpPr>
          <p:spPr>
            <a:xfrm>
              <a:off x="575575" y="2541825"/>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6"/>
            <p:cNvSpPr/>
            <p:nvPr/>
          </p:nvSpPr>
          <p:spPr>
            <a:xfrm>
              <a:off x="-880075" y="-924075"/>
              <a:ext cx="2573100" cy="2668500"/>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6"/>
            <p:cNvSpPr/>
            <p:nvPr/>
          </p:nvSpPr>
          <p:spPr>
            <a:xfrm>
              <a:off x="534075" y="2081475"/>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6"/>
            <p:cNvSpPr/>
            <p:nvPr/>
          </p:nvSpPr>
          <p:spPr>
            <a:xfrm flipH="1" rot="3192206">
              <a:off x="-1145304" y="3310873"/>
              <a:ext cx="3103577" cy="1226950"/>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6"/>
            <p:cNvSpPr/>
            <p:nvPr/>
          </p:nvSpPr>
          <p:spPr>
            <a:xfrm>
              <a:off x="7988975" y="1814613"/>
              <a:ext cx="1853632" cy="2023131"/>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6"/>
            <p:cNvSpPr/>
            <p:nvPr/>
          </p:nvSpPr>
          <p:spPr>
            <a:xfrm rot="5544774">
              <a:off x="7596689" y="-350795"/>
              <a:ext cx="1748977" cy="1781601"/>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9" name="Google Shape;3069;p16"/>
          <p:cNvSpPr txBox="1"/>
          <p:nvPr>
            <p:ph type="title"/>
          </p:nvPr>
        </p:nvSpPr>
        <p:spPr>
          <a:xfrm>
            <a:off x="2048238" y="1313550"/>
            <a:ext cx="5047500" cy="180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8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70" name="Google Shape;3070;p16"/>
          <p:cNvSpPr txBox="1"/>
          <p:nvPr>
            <p:ph idx="1" type="subTitle"/>
          </p:nvPr>
        </p:nvSpPr>
        <p:spPr>
          <a:xfrm>
            <a:off x="2048266" y="3116550"/>
            <a:ext cx="5047500" cy="713400"/>
          </a:xfrm>
          <a:prstGeom prst="rect">
            <a:avLst/>
          </a:prstGeom>
          <a:solidFill>
            <a:schemeClr val="accent1"/>
          </a:solid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071" name="Shape 3071"/>
        <p:cNvGrpSpPr/>
        <p:nvPr/>
      </p:nvGrpSpPr>
      <p:grpSpPr>
        <a:xfrm>
          <a:off x="0" y="0"/>
          <a:ext cx="0" cy="0"/>
          <a:chOff x="0" y="0"/>
          <a:chExt cx="0" cy="0"/>
        </a:xfrm>
      </p:grpSpPr>
      <p:grpSp>
        <p:nvGrpSpPr>
          <p:cNvPr id="3072" name="Google Shape;3072;p17"/>
          <p:cNvGrpSpPr/>
          <p:nvPr/>
        </p:nvGrpSpPr>
        <p:grpSpPr>
          <a:xfrm>
            <a:off x="-591264" y="-708544"/>
            <a:ext cx="9770788" cy="6375829"/>
            <a:chOff x="-591264" y="-708544"/>
            <a:chExt cx="9770788" cy="6375829"/>
          </a:xfrm>
        </p:grpSpPr>
        <p:sp>
          <p:nvSpPr>
            <p:cNvPr id="3073" name="Google Shape;3073;p17"/>
            <p:cNvSpPr/>
            <p:nvPr/>
          </p:nvSpPr>
          <p:spPr>
            <a:xfrm>
              <a:off x="6622698" y="-70880"/>
              <a:ext cx="2556825" cy="1562497"/>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4" name="Google Shape;3074;p17"/>
            <p:cNvGrpSpPr/>
            <p:nvPr/>
          </p:nvGrpSpPr>
          <p:grpSpPr>
            <a:xfrm flipH="1" rot="-5400000">
              <a:off x="8278955" y="4257254"/>
              <a:ext cx="971343" cy="829790"/>
              <a:chOff x="4137500" y="3664900"/>
              <a:chExt cx="1361950" cy="1163475"/>
            </a:xfrm>
          </p:grpSpPr>
          <p:sp>
            <p:nvSpPr>
              <p:cNvPr id="3075" name="Google Shape;3075;p17"/>
              <p:cNvSpPr/>
              <p:nvPr/>
            </p:nvSpPr>
            <p:spPr>
              <a:xfrm>
                <a:off x="5122425" y="4051825"/>
                <a:ext cx="376950" cy="776550"/>
              </a:xfrm>
              <a:custGeom>
                <a:rect b="b" l="l" r="r" t="t"/>
                <a:pathLst>
                  <a:path extrusionOk="0" h="31062" w="15078">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7"/>
              <p:cNvSpPr/>
              <p:nvPr/>
            </p:nvSpPr>
            <p:spPr>
              <a:xfrm>
                <a:off x="5299775" y="4281625"/>
                <a:ext cx="199600" cy="546700"/>
              </a:xfrm>
              <a:custGeom>
                <a:rect b="b" l="l" r="r" t="t"/>
                <a:pathLst>
                  <a:path extrusionOk="0" h="21868" w="7984">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7"/>
              <p:cNvSpPr/>
              <p:nvPr/>
            </p:nvSpPr>
            <p:spPr>
              <a:xfrm>
                <a:off x="4734475" y="4719850"/>
                <a:ext cx="187625" cy="108525"/>
              </a:xfrm>
              <a:custGeom>
                <a:rect b="b" l="l" r="r" t="t"/>
                <a:pathLst>
                  <a:path extrusionOk="0" h="4341" w="7505">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7"/>
              <p:cNvSpPr/>
              <p:nvPr/>
            </p:nvSpPr>
            <p:spPr>
              <a:xfrm>
                <a:off x="4137500" y="3664900"/>
                <a:ext cx="1361950" cy="1163475"/>
              </a:xfrm>
              <a:custGeom>
                <a:rect b="b" l="l" r="r" t="t"/>
                <a:pathLst>
                  <a:path extrusionOk="0" h="46539" w="54478">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9" name="Google Shape;3079;p17"/>
            <p:cNvSpPr/>
            <p:nvPr/>
          </p:nvSpPr>
          <p:spPr>
            <a:xfrm>
              <a:off x="417429" y="-708544"/>
              <a:ext cx="2423101" cy="942684"/>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
          <p:nvSpPr>
            <p:cNvPr id="3080" name="Google Shape;3080;p17"/>
            <p:cNvSpPr/>
            <p:nvPr/>
          </p:nvSpPr>
          <p:spPr>
            <a:xfrm>
              <a:off x="-236700" y="3471193"/>
              <a:ext cx="1686707" cy="1426578"/>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7"/>
            <p:cNvSpPr/>
            <p:nvPr/>
          </p:nvSpPr>
          <p:spPr>
            <a:xfrm rot="4234437">
              <a:off x="-1048388" y="3386351"/>
              <a:ext cx="3103544" cy="122693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7"/>
            <p:cNvSpPr/>
            <p:nvPr/>
          </p:nvSpPr>
          <p:spPr>
            <a:xfrm>
              <a:off x="331478" y="3872323"/>
              <a:ext cx="639139" cy="731179"/>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lt1"/>
            </a:solidFill>
            <a:ln>
              <a:noFill/>
            </a:ln>
          </p:spPr>
        </p:sp>
      </p:grpSp>
      <p:sp>
        <p:nvSpPr>
          <p:cNvPr id="3083" name="Google Shape;3083;p17"/>
          <p:cNvSpPr txBox="1"/>
          <p:nvPr>
            <p:ph type="title"/>
          </p:nvPr>
        </p:nvSpPr>
        <p:spPr>
          <a:xfrm>
            <a:off x="720000" y="123707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4" name="Google Shape;3084;p17"/>
          <p:cNvSpPr txBox="1"/>
          <p:nvPr>
            <p:ph idx="1" type="subTitle"/>
          </p:nvPr>
        </p:nvSpPr>
        <p:spPr>
          <a:xfrm>
            <a:off x="720000" y="1758125"/>
            <a:ext cx="24804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5" name="Google Shape;3085;p17"/>
          <p:cNvSpPr txBox="1"/>
          <p:nvPr>
            <p:ph idx="2" type="title"/>
          </p:nvPr>
        </p:nvSpPr>
        <p:spPr>
          <a:xfrm>
            <a:off x="3326700" y="123707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6" name="Google Shape;3086;p17"/>
          <p:cNvSpPr txBox="1"/>
          <p:nvPr>
            <p:ph idx="3" type="subTitle"/>
          </p:nvPr>
        </p:nvSpPr>
        <p:spPr>
          <a:xfrm>
            <a:off x="3326700" y="1758125"/>
            <a:ext cx="24804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7" name="Google Shape;3087;p17"/>
          <p:cNvSpPr txBox="1"/>
          <p:nvPr>
            <p:ph idx="4" type="title"/>
          </p:nvPr>
        </p:nvSpPr>
        <p:spPr>
          <a:xfrm>
            <a:off x="5933400" y="1237075"/>
            <a:ext cx="24906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8" name="Google Shape;3088;p17"/>
          <p:cNvSpPr txBox="1"/>
          <p:nvPr>
            <p:ph idx="5" type="subTitle"/>
          </p:nvPr>
        </p:nvSpPr>
        <p:spPr>
          <a:xfrm>
            <a:off x="5933400" y="1758125"/>
            <a:ext cx="2490600" cy="1084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89" name="Google Shape;3089;p17"/>
          <p:cNvSpPr txBox="1"/>
          <p:nvPr>
            <p:ph idx="6" type="title"/>
          </p:nvPr>
        </p:nvSpPr>
        <p:spPr>
          <a:xfrm>
            <a:off x="2028450" y="296922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0" name="Google Shape;3090;p17"/>
          <p:cNvSpPr txBox="1"/>
          <p:nvPr>
            <p:ph idx="7" type="subTitle"/>
          </p:nvPr>
        </p:nvSpPr>
        <p:spPr>
          <a:xfrm>
            <a:off x="2028450" y="3490275"/>
            <a:ext cx="2480400" cy="11133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91" name="Google Shape;3091;p17"/>
          <p:cNvSpPr txBox="1"/>
          <p:nvPr>
            <p:ph idx="8" type="title"/>
          </p:nvPr>
        </p:nvSpPr>
        <p:spPr>
          <a:xfrm>
            <a:off x="4635150" y="2969225"/>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2" name="Google Shape;3092;p17"/>
          <p:cNvSpPr txBox="1"/>
          <p:nvPr>
            <p:ph idx="9" type="subTitle"/>
          </p:nvPr>
        </p:nvSpPr>
        <p:spPr>
          <a:xfrm>
            <a:off x="4635150" y="3490275"/>
            <a:ext cx="2480400" cy="11133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093" name="Google Shape;3093;p17"/>
          <p:cNvSpPr txBox="1"/>
          <p:nvPr>
            <p:ph idx="13"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094" name="Shape 3094"/>
        <p:cNvGrpSpPr/>
        <p:nvPr/>
      </p:nvGrpSpPr>
      <p:grpSpPr>
        <a:xfrm>
          <a:off x="0" y="0"/>
          <a:ext cx="0" cy="0"/>
          <a:chOff x="0" y="0"/>
          <a:chExt cx="0" cy="0"/>
        </a:xfrm>
      </p:grpSpPr>
      <p:grpSp>
        <p:nvGrpSpPr>
          <p:cNvPr id="3095" name="Google Shape;3095;p18"/>
          <p:cNvGrpSpPr/>
          <p:nvPr/>
        </p:nvGrpSpPr>
        <p:grpSpPr>
          <a:xfrm flipH="1" rot="10800000">
            <a:off x="-643575" y="-770227"/>
            <a:ext cx="11151094" cy="6612276"/>
            <a:chOff x="-643575" y="-770227"/>
            <a:chExt cx="11151094" cy="6612276"/>
          </a:xfrm>
        </p:grpSpPr>
        <p:sp>
          <p:nvSpPr>
            <p:cNvPr id="3096" name="Google Shape;3096;p18"/>
            <p:cNvSpPr/>
            <p:nvPr/>
          </p:nvSpPr>
          <p:spPr>
            <a:xfrm>
              <a:off x="-643575" y="39678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8"/>
            <p:cNvSpPr/>
            <p:nvPr/>
          </p:nvSpPr>
          <p:spPr>
            <a:xfrm>
              <a:off x="1398100" y="-325300"/>
              <a:ext cx="1320375" cy="646125"/>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8"/>
            <p:cNvSpPr/>
            <p:nvPr/>
          </p:nvSpPr>
          <p:spPr>
            <a:xfrm>
              <a:off x="575575" y="3629650"/>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8"/>
            <p:cNvSpPr/>
            <p:nvPr/>
          </p:nvSpPr>
          <p:spPr>
            <a:xfrm rot="-5848863">
              <a:off x="7730536" y="-655159"/>
              <a:ext cx="2573131" cy="2668532"/>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8"/>
            <p:cNvSpPr/>
            <p:nvPr/>
          </p:nvSpPr>
          <p:spPr>
            <a:xfrm>
              <a:off x="534075" y="3169300"/>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8"/>
            <p:cNvSpPr/>
            <p:nvPr/>
          </p:nvSpPr>
          <p:spPr>
            <a:xfrm>
              <a:off x="3107125" y="4207200"/>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8"/>
            <p:cNvSpPr/>
            <p:nvPr/>
          </p:nvSpPr>
          <p:spPr>
            <a:xfrm>
              <a:off x="2923000" y="266525"/>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8"/>
            <p:cNvSpPr/>
            <p:nvPr/>
          </p:nvSpPr>
          <p:spPr>
            <a:xfrm rot="-1395617">
              <a:off x="6508098" y="4052261"/>
              <a:ext cx="3103381" cy="1226873"/>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8"/>
            <p:cNvSpPr/>
            <p:nvPr/>
          </p:nvSpPr>
          <p:spPr>
            <a:xfrm>
              <a:off x="8138300" y="13779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5" name="Google Shape;3105;p18"/>
          <p:cNvSpPr txBox="1"/>
          <p:nvPr>
            <p:ph type="title"/>
          </p:nvPr>
        </p:nvSpPr>
        <p:spPr>
          <a:xfrm>
            <a:off x="1949550" y="3378188"/>
            <a:ext cx="5244900" cy="531900"/>
          </a:xfrm>
          <a:prstGeom prst="rect">
            <a:avLst/>
          </a:prstGeom>
          <a:solidFill>
            <a:schemeClr val="accent2"/>
          </a:solidFill>
        </p:spPr>
        <p:txBody>
          <a:bodyPr anchorCtr="0" anchor="ctr" bIns="91425" lIns="91425" spcFirstLastPara="1" rIns="91425" wrap="square" tIns="91425">
            <a:noAutofit/>
          </a:bodyPr>
          <a:lstStyle>
            <a:lvl1pPr lvl="0" rtl="0" algn="ctr">
              <a:spcBef>
                <a:spcPts val="0"/>
              </a:spcBef>
              <a:spcAft>
                <a:spcPts val="0"/>
              </a:spcAft>
              <a:buSzPts val="1800"/>
              <a:buNone/>
              <a:defRPr sz="20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106" name="Google Shape;3106;p18"/>
          <p:cNvSpPr txBox="1"/>
          <p:nvPr>
            <p:ph idx="1" type="subTitle"/>
          </p:nvPr>
        </p:nvSpPr>
        <p:spPr>
          <a:xfrm>
            <a:off x="1949550" y="1929113"/>
            <a:ext cx="5244900" cy="130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2">
  <p:cSld name="BLANK_1_1_1_2_1">
    <p:spTree>
      <p:nvGrpSpPr>
        <p:cNvPr id="3107" name="Shape 3107"/>
        <p:cNvGrpSpPr/>
        <p:nvPr/>
      </p:nvGrpSpPr>
      <p:grpSpPr>
        <a:xfrm>
          <a:off x="0" y="0"/>
          <a:ext cx="0" cy="0"/>
          <a:chOff x="0" y="0"/>
          <a:chExt cx="0" cy="0"/>
        </a:xfrm>
      </p:grpSpPr>
      <p:grpSp>
        <p:nvGrpSpPr>
          <p:cNvPr id="3108" name="Google Shape;3108;p19"/>
          <p:cNvGrpSpPr/>
          <p:nvPr/>
        </p:nvGrpSpPr>
        <p:grpSpPr>
          <a:xfrm>
            <a:off x="721259" y="1237050"/>
            <a:ext cx="3423900" cy="3366600"/>
            <a:chOff x="721259" y="1237050"/>
            <a:chExt cx="3423900" cy="3366600"/>
          </a:xfrm>
        </p:grpSpPr>
        <p:sp>
          <p:nvSpPr>
            <p:cNvPr id="3109" name="Google Shape;3109;p19"/>
            <p:cNvSpPr/>
            <p:nvPr/>
          </p:nvSpPr>
          <p:spPr>
            <a:xfrm>
              <a:off x="721259" y="1237050"/>
              <a:ext cx="3423900" cy="336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0" name="Google Shape;3110;p19"/>
            <p:cNvGrpSpPr/>
            <p:nvPr/>
          </p:nvGrpSpPr>
          <p:grpSpPr>
            <a:xfrm>
              <a:off x="778065" y="1336985"/>
              <a:ext cx="3310253" cy="3166732"/>
              <a:chOff x="784740" y="1336985"/>
              <a:chExt cx="3310253" cy="3166732"/>
            </a:xfrm>
          </p:grpSpPr>
          <p:sp>
            <p:nvSpPr>
              <p:cNvPr id="3111" name="Google Shape;3111;p19"/>
              <p:cNvSpPr/>
              <p:nvPr/>
            </p:nvSpPr>
            <p:spPr>
              <a:xfrm>
                <a:off x="40688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9"/>
              <p:cNvSpPr/>
              <p:nvPr/>
            </p:nvSpPr>
            <p:spPr>
              <a:xfrm>
                <a:off x="40688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9"/>
              <p:cNvSpPr/>
              <p:nvPr/>
            </p:nvSpPr>
            <p:spPr>
              <a:xfrm>
                <a:off x="40688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9"/>
              <p:cNvSpPr/>
              <p:nvPr/>
            </p:nvSpPr>
            <p:spPr>
              <a:xfrm>
                <a:off x="40688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9"/>
              <p:cNvSpPr/>
              <p:nvPr/>
            </p:nvSpPr>
            <p:spPr>
              <a:xfrm>
                <a:off x="40688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9"/>
              <p:cNvSpPr/>
              <p:nvPr/>
            </p:nvSpPr>
            <p:spPr>
              <a:xfrm>
                <a:off x="40688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9"/>
              <p:cNvSpPr/>
              <p:nvPr/>
            </p:nvSpPr>
            <p:spPr>
              <a:xfrm>
                <a:off x="40688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9"/>
              <p:cNvSpPr/>
              <p:nvPr/>
            </p:nvSpPr>
            <p:spPr>
              <a:xfrm>
                <a:off x="40688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9"/>
              <p:cNvSpPr/>
              <p:nvPr/>
            </p:nvSpPr>
            <p:spPr>
              <a:xfrm>
                <a:off x="40688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9"/>
              <p:cNvSpPr/>
              <p:nvPr/>
            </p:nvSpPr>
            <p:spPr>
              <a:xfrm>
                <a:off x="40688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9"/>
              <p:cNvSpPr/>
              <p:nvPr/>
            </p:nvSpPr>
            <p:spPr>
              <a:xfrm>
                <a:off x="40688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9"/>
              <p:cNvSpPr/>
              <p:nvPr/>
            </p:nvSpPr>
            <p:spPr>
              <a:xfrm>
                <a:off x="40688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9"/>
              <p:cNvSpPr/>
              <p:nvPr/>
            </p:nvSpPr>
            <p:spPr>
              <a:xfrm>
                <a:off x="40688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9"/>
              <p:cNvSpPr/>
              <p:nvPr/>
            </p:nvSpPr>
            <p:spPr>
              <a:xfrm>
                <a:off x="40688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9"/>
              <p:cNvSpPr/>
              <p:nvPr/>
            </p:nvSpPr>
            <p:spPr>
              <a:xfrm>
                <a:off x="40688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9"/>
              <p:cNvSpPr/>
              <p:nvPr/>
            </p:nvSpPr>
            <p:spPr>
              <a:xfrm>
                <a:off x="39801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9"/>
              <p:cNvSpPr/>
              <p:nvPr/>
            </p:nvSpPr>
            <p:spPr>
              <a:xfrm>
                <a:off x="39801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9"/>
              <p:cNvSpPr/>
              <p:nvPr/>
            </p:nvSpPr>
            <p:spPr>
              <a:xfrm>
                <a:off x="39801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9"/>
              <p:cNvSpPr/>
              <p:nvPr/>
            </p:nvSpPr>
            <p:spPr>
              <a:xfrm>
                <a:off x="39801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9"/>
              <p:cNvSpPr/>
              <p:nvPr/>
            </p:nvSpPr>
            <p:spPr>
              <a:xfrm>
                <a:off x="39801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9"/>
              <p:cNvSpPr/>
              <p:nvPr/>
            </p:nvSpPr>
            <p:spPr>
              <a:xfrm>
                <a:off x="39801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9"/>
              <p:cNvSpPr/>
              <p:nvPr/>
            </p:nvSpPr>
            <p:spPr>
              <a:xfrm>
                <a:off x="39801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9"/>
              <p:cNvSpPr/>
              <p:nvPr/>
            </p:nvSpPr>
            <p:spPr>
              <a:xfrm>
                <a:off x="39801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9"/>
              <p:cNvSpPr/>
              <p:nvPr/>
            </p:nvSpPr>
            <p:spPr>
              <a:xfrm>
                <a:off x="39801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9"/>
              <p:cNvSpPr/>
              <p:nvPr/>
            </p:nvSpPr>
            <p:spPr>
              <a:xfrm>
                <a:off x="39801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9"/>
              <p:cNvSpPr/>
              <p:nvPr/>
            </p:nvSpPr>
            <p:spPr>
              <a:xfrm>
                <a:off x="39801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9"/>
              <p:cNvSpPr/>
              <p:nvPr/>
            </p:nvSpPr>
            <p:spPr>
              <a:xfrm>
                <a:off x="39801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9"/>
              <p:cNvSpPr/>
              <p:nvPr/>
            </p:nvSpPr>
            <p:spPr>
              <a:xfrm>
                <a:off x="39801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9"/>
              <p:cNvSpPr/>
              <p:nvPr/>
            </p:nvSpPr>
            <p:spPr>
              <a:xfrm>
                <a:off x="39801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9"/>
              <p:cNvSpPr/>
              <p:nvPr/>
            </p:nvSpPr>
            <p:spPr>
              <a:xfrm>
                <a:off x="39801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9"/>
              <p:cNvSpPr/>
              <p:nvPr/>
            </p:nvSpPr>
            <p:spPr>
              <a:xfrm>
                <a:off x="40688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9"/>
              <p:cNvSpPr/>
              <p:nvPr/>
            </p:nvSpPr>
            <p:spPr>
              <a:xfrm>
                <a:off x="40688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9"/>
              <p:cNvSpPr/>
              <p:nvPr/>
            </p:nvSpPr>
            <p:spPr>
              <a:xfrm>
                <a:off x="40688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9"/>
              <p:cNvSpPr/>
              <p:nvPr/>
            </p:nvSpPr>
            <p:spPr>
              <a:xfrm>
                <a:off x="40688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9"/>
              <p:cNvSpPr/>
              <p:nvPr/>
            </p:nvSpPr>
            <p:spPr>
              <a:xfrm>
                <a:off x="40688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9"/>
              <p:cNvSpPr/>
              <p:nvPr/>
            </p:nvSpPr>
            <p:spPr>
              <a:xfrm>
                <a:off x="40688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9"/>
              <p:cNvSpPr/>
              <p:nvPr/>
            </p:nvSpPr>
            <p:spPr>
              <a:xfrm>
                <a:off x="40688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9"/>
              <p:cNvSpPr/>
              <p:nvPr/>
            </p:nvSpPr>
            <p:spPr>
              <a:xfrm>
                <a:off x="40688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9"/>
              <p:cNvSpPr/>
              <p:nvPr/>
            </p:nvSpPr>
            <p:spPr>
              <a:xfrm>
                <a:off x="40688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9"/>
              <p:cNvSpPr/>
              <p:nvPr/>
            </p:nvSpPr>
            <p:spPr>
              <a:xfrm>
                <a:off x="40688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9"/>
              <p:cNvSpPr/>
              <p:nvPr/>
            </p:nvSpPr>
            <p:spPr>
              <a:xfrm>
                <a:off x="40688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9"/>
              <p:cNvSpPr/>
              <p:nvPr/>
            </p:nvSpPr>
            <p:spPr>
              <a:xfrm>
                <a:off x="40688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9"/>
              <p:cNvSpPr/>
              <p:nvPr/>
            </p:nvSpPr>
            <p:spPr>
              <a:xfrm>
                <a:off x="40688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9"/>
              <p:cNvSpPr/>
              <p:nvPr/>
            </p:nvSpPr>
            <p:spPr>
              <a:xfrm>
                <a:off x="40688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9"/>
              <p:cNvSpPr/>
              <p:nvPr/>
            </p:nvSpPr>
            <p:spPr>
              <a:xfrm>
                <a:off x="40688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9"/>
              <p:cNvSpPr/>
              <p:nvPr/>
            </p:nvSpPr>
            <p:spPr>
              <a:xfrm>
                <a:off x="39801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9"/>
              <p:cNvSpPr/>
              <p:nvPr/>
            </p:nvSpPr>
            <p:spPr>
              <a:xfrm>
                <a:off x="39801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9"/>
              <p:cNvSpPr/>
              <p:nvPr/>
            </p:nvSpPr>
            <p:spPr>
              <a:xfrm>
                <a:off x="39801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9"/>
              <p:cNvSpPr/>
              <p:nvPr/>
            </p:nvSpPr>
            <p:spPr>
              <a:xfrm>
                <a:off x="39801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9"/>
              <p:cNvSpPr/>
              <p:nvPr/>
            </p:nvSpPr>
            <p:spPr>
              <a:xfrm>
                <a:off x="39801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9"/>
              <p:cNvSpPr/>
              <p:nvPr/>
            </p:nvSpPr>
            <p:spPr>
              <a:xfrm>
                <a:off x="39801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9"/>
              <p:cNvSpPr/>
              <p:nvPr/>
            </p:nvSpPr>
            <p:spPr>
              <a:xfrm>
                <a:off x="39801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9"/>
              <p:cNvSpPr/>
              <p:nvPr/>
            </p:nvSpPr>
            <p:spPr>
              <a:xfrm>
                <a:off x="39801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9"/>
              <p:cNvSpPr/>
              <p:nvPr/>
            </p:nvSpPr>
            <p:spPr>
              <a:xfrm>
                <a:off x="39801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9"/>
              <p:cNvSpPr/>
              <p:nvPr/>
            </p:nvSpPr>
            <p:spPr>
              <a:xfrm>
                <a:off x="39801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9"/>
              <p:cNvSpPr/>
              <p:nvPr/>
            </p:nvSpPr>
            <p:spPr>
              <a:xfrm>
                <a:off x="39801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9"/>
              <p:cNvSpPr/>
              <p:nvPr/>
            </p:nvSpPr>
            <p:spPr>
              <a:xfrm>
                <a:off x="39801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9"/>
              <p:cNvSpPr/>
              <p:nvPr/>
            </p:nvSpPr>
            <p:spPr>
              <a:xfrm>
                <a:off x="39801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19"/>
              <p:cNvSpPr/>
              <p:nvPr/>
            </p:nvSpPr>
            <p:spPr>
              <a:xfrm>
                <a:off x="39801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9"/>
              <p:cNvSpPr/>
              <p:nvPr/>
            </p:nvSpPr>
            <p:spPr>
              <a:xfrm>
                <a:off x="39801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9"/>
              <p:cNvSpPr/>
              <p:nvPr/>
            </p:nvSpPr>
            <p:spPr>
              <a:xfrm>
                <a:off x="202775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9"/>
              <p:cNvSpPr/>
              <p:nvPr/>
            </p:nvSpPr>
            <p:spPr>
              <a:xfrm>
                <a:off x="21165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9"/>
              <p:cNvSpPr/>
              <p:nvPr/>
            </p:nvSpPr>
            <p:spPr>
              <a:xfrm>
                <a:off x="220532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19"/>
              <p:cNvSpPr/>
              <p:nvPr/>
            </p:nvSpPr>
            <p:spPr>
              <a:xfrm>
                <a:off x="229411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9"/>
              <p:cNvSpPr/>
              <p:nvPr/>
            </p:nvSpPr>
            <p:spPr>
              <a:xfrm>
                <a:off x="238290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19"/>
              <p:cNvSpPr/>
              <p:nvPr/>
            </p:nvSpPr>
            <p:spPr>
              <a:xfrm>
                <a:off x="24716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9"/>
              <p:cNvSpPr/>
              <p:nvPr/>
            </p:nvSpPr>
            <p:spPr>
              <a:xfrm>
                <a:off x="202775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9"/>
              <p:cNvSpPr/>
              <p:nvPr/>
            </p:nvSpPr>
            <p:spPr>
              <a:xfrm>
                <a:off x="21165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19"/>
              <p:cNvSpPr/>
              <p:nvPr/>
            </p:nvSpPr>
            <p:spPr>
              <a:xfrm>
                <a:off x="220532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19"/>
              <p:cNvSpPr/>
              <p:nvPr/>
            </p:nvSpPr>
            <p:spPr>
              <a:xfrm>
                <a:off x="229411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19"/>
              <p:cNvSpPr/>
              <p:nvPr/>
            </p:nvSpPr>
            <p:spPr>
              <a:xfrm>
                <a:off x="238290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9"/>
              <p:cNvSpPr/>
              <p:nvPr/>
            </p:nvSpPr>
            <p:spPr>
              <a:xfrm>
                <a:off x="24716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9"/>
              <p:cNvSpPr/>
              <p:nvPr/>
            </p:nvSpPr>
            <p:spPr>
              <a:xfrm>
                <a:off x="202775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9"/>
              <p:cNvSpPr/>
              <p:nvPr/>
            </p:nvSpPr>
            <p:spPr>
              <a:xfrm>
                <a:off x="21165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9"/>
              <p:cNvSpPr/>
              <p:nvPr/>
            </p:nvSpPr>
            <p:spPr>
              <a:xfrm>
                <a:off x="220532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9"/>
              <p:cNvSpPr/>
              <p:nvPr/>
            </p:nvSpPr>
            <p:spPr>
              <a:xfrm>
                <a:off x="229411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9"/>
              <p:cNvSpPr/>
              <p:nvPr/>
            </p:nvSpPr>
            <p:spPr>
              <a:xfrm>
                <a:off x="238290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9"/>
              <p:cNvSpPr/>
              <p:nvPr/>
            </p:nvSpPr>
            <p:spPr>
              <a:xfrm>
                <a:off x="24716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9"/>
              <p:cNvSpPr/>
              <p:nvPr/>
            </p:nvSpPr>
            <p:spPr>
              <a:xfrm>
                <a:off x="202775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9"/>
              <p:cNvSpPr/>
              <p:nvPr/>
            </p:nvSpPr>
            <p:spPr>
              <a:xfrm>
                <a:off x="21165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9"/>
              <p:cNvSpPr/>
              <p:nvPr/>
            </p:nvSpPr>
            <p:spPr>
              <a:xfrm>
                <a:off x="220532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9"/>
              <p:cNvSpPr/>
              <p:nvPr/>
            </p:nvSpPr>
            <p:spPr>
              <a:xfrm>
                <a:off x="229411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9"/>
              <p:cNvSpPr/>
              <p:nvPr/>
            </p:nvSpPr>
            <p:spPr>
              <a:xfrm>
                <a:off x="238290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9"/>
              <p:cNvSpPr/>
              <p:nvPr/>
            </p:nvSpPr>
            <p:spPr>
              <a:xfrm>
                <a:off x="24716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19"/>
              <p:cNvSpPr/>
              <p:nvPr/>
            </p:nvSpPr>
            <p:spPr>
              <a:xfrm>
                <a:off x="202775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9"/>
              <p:cNvSpPr/>
              <p:nvPr/>
            </p:nvSpPr>
            <p:spPr>
              <a:xfrm>
                <a:off x="21165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9"/>
              <p:cNvSpPr/>
              <p:nvPr/>
            </p:nvSpPr>
            <p:spPr>
              <a:xfrm>
                <a:off x="220532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9"/>
              <p:cNvSpPr/>
              <p:nvPr/>
            </p:nvSpPr>
            <p:spPr>
              <a:xfrm>
                <a:off x="229411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9"/>
              <p:cNvSpPr/>
              <p:nvPr/>
            </p:nvSpPr>
            <p:spPr>
              <a:xfrm>
                <a:off x="238290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19"/>
              <p:cNvSpPr/>
              <p:nvPr/>
            </p:nvSpPr>
            <p:spPr>
              <a:xfrm>
                <a:off x="24716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19"/>
              <p:cNvSpPr/>
              <p:nvPr/>
            </p:nvSpPr>
            <p:spPr>
              <a:xfrm>
                <a:off x="202775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19"/>
              <p:cNvSpPr/>
              <p:nvPr/>
            </p:nvSpPr>
            <p:spPr>
              <a:xfrm>
                <a:off x="21165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9"/>
              <p:cNvSpPr/>
              <p:nvPr/>
            </p:nvSpPr>
            <p:spPr>
              <a:xfrm>
                <a:off x="220532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9"/>
              <p:cNvSpPr/>
              <p:nvPr/>
            </p:nvSpPr>
            <p:spPr>
              <a:xfrm>
                <a:off x="229411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19"/>
              <p:cNvSpPr/>
              <p:nvPr/>
            </p:nvSpPr>
            <p:spPr>
              <a:xfrm>
                <a:off x="238290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9"/>
              <p:cNvSpPr/>
              <p:nvPr/>
            </p:nvSpPr>
            <p:spPr>
              <a:xfrm>
                <a:off x="24716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9"/>
              <p:cNvSpPr/>
              <p:nvPr/>
            </p:nvSpPr>
            <p:spPr>
              <a:xfrm>
                <a:off x="202775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9"/>
              <p:cNvSpPr/>
              <p:nvPr/>
            </p:nvSpPr>
            <p:spPr>
              <a:xfrm>
                <a:off x="21165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9"/>
              <p:cNvSpPr/>
              <p:nvPr/>
            </p:nvSpPr>
            <p:spPr>
              <a:xfrm>
                <a:off x="220532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9"/>
              <p:cNvSpPr/>
              <p:nvPr/>
            </p:nvSpPr>
            <p:spPr>
              <a:xfrm>
                <a:off x="229411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9"/>
              <p:cNvSpPr/>
              <p:nvPr/>
            </p:nvSpPr>
            <p:spPr>
              <a:xfrm>
                <a:off x="238290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9"/>
              <p:cNvSpPr/>
              <p:nvPr/>
            </p:nvSpPr>
            <p:spPr>
              <a:xfrm>
                <a:off x="24716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9"/>
              <p:cNvSpPr/>
              <p:nvPr/>
            </p:nvSpPr>
            <p:spPr>
              <a:xfrm>
                <a:off x="202775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9"/>
              <p:cNvSpPr/>
              <p:nvPr/>
            </p:nvSpPr>
            <p:spPr>
              <a:xfrm>
                <a:off x="21165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9"/>
              <p:cNvSpPr/>
              <p:nvPr/>
            </p:nvSpPr>
            <p:spPr>
              <a:xfrm>
                <a:off x="220532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9"/>
              <p:cNvSpPr/>
              <p:nvPr/>
            </p:nvSpPr>
            <p:spPr>
              <a:xfrm>
                <a:off x="229411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9"/>
              <p:cNvSpPr/>
              <p:nvPr/>
            </p:nvSpPr>
            <p:spPr>
              <a:xfrm>
                <a:off x="238290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9"/>
              <p:cNvSpPr/>
              <p:nvPr/>
            </p:nvSpPr>
            <p:spPr>
              <a:xfrm>
                <a:off x="24716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9"/>
              <p:cNvSpPr/>
              <p:nvPr/>
            </p:nvSpPr>
            <p:spPr>
              <a:xfrm>
                <a:off x="202775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9"/>
              <p:cNvSpPr/>
              <p:nvPr/>
            </p:nvSpPr>
            <p:spPr>
              <a:xfrm>
                <a:off x="21165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9"/>
              <p:cNvSpPr/>
              <p:nvPr/>
            </p:nvSpPr>
            <p:spPr>
              <a:xfrm>
                <a:off x="220532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9"/>
              <p:cNvSpPr/>
              <p:nvPr/>
            </p:nvSpPr>
            <p:spPr>
              <a:xfrm>
                <a:off x="229411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9"/>
              <p:cNvSpPr/>
              <p:nvPr/>
            </p:nvSpPr>
            <p:spPr>
              <a:xfrm>
                <a:off x="238290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9"/>
              <p:cNvSpPr/>
              <p:nvPr/>
            </p:nvSpPr>
            <p:spPr>
              <a:xfrm>
                <a:off x="24716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9"/>
              <p:cNvSpPr/>
              <p:nvPr/>
            </p:nvSpPr>
            <p:spPr>
              <a:xfrm>
                <a:off x="202775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9"/>
              <p:cNvSpPr/>
              <p:nvPr/>
            </p:nvSpPr>
            <p:spPr>
              <a:xfrm>
                <a:off x="21165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9"/>
              <p:cNvSpPr/>
              <p:nvPr/>
            </p:nvSpPr>
            <p:spPr>
              <a:xfrm>
                <a:off x="220532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9"/>
              <p:cNvSpPr/>
              <p:nvPr/>
            </p:nvSpPr>
            <p:spPr>
              <a:xfrm>
                <a:off x="229411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9"/>
              <p:cNvSpPr/>
              <p:nvPr/>
            </p:nvSpPr>
            <p:spPr>
              <a:xfrm>
                <a:off x="238290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9"/>
              <p:cNvSpPr/>
              <p:nvPr/>
            </p:nvSpPr>
            <p:spPr>
              <a:xfrm>
                <a:off x="24716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9"/>
              <p:cNvSpPr/>
              <p:nvPr/>
            </p:nvSpPr>
            <p:spPr>
              <a:xfrm>
                <a:off x="202775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9"/>
              <p:cNvSpPr/>
              <p:nvPr/>
            </p:nvSpPr>
            <p:spPr>
              <a:xfrm>
                <a:off x="21165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9"/>
              <p:cNvSpPr/>
              <p:nvPr/>
            </p:nvSpPr>
            <p:spPr>
              <a:xfrm>
                <a:off x="220532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9"/>
              <p:cNvSpPr/>
              <p:nvPr/>
            </p:nvSpPr>
            <p:spPr>
              <a:xfrm>
                <a:off x="229411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9"/>
              <p:cNvSpPr/>
              <p:nvPr/>
            </p:nvSpPr>
            <p:spPr>
              <a:xfrm>
                <a:off x="238290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9"/>
              <p:cNvSpPr/>
              <p:nvPr/>
            </p:nvSpPr>
            <p:spPr>
              <a:xfrm>
                <a:off x="24716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9"/>
              <p:cNvSpPr/>
              <p:nvPr/>
            </p:nvSpPr>
            <p:spPr>
              <a:xfrm>
                <a:off x="202775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9"/>
              <p:cNvSpPr/>
              <p:nvPr/>
            </p:nvSpPr>
            <p:spPr>
              <a:xfrm>
                <a:off x="21165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9"/>
              <p:cNvSpPr/>
              <p:nvPr/>
            </p:nvSpPr>
            <p:spPr>
              <a:xfrm>
                <a:off x="220532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9"/>
              <p:cNvSpPr/>
              <p:nvPr/>
            </p:nvSpPr>
            <p:spPr>
              <a:xfrm>
                <a:off x="229411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9"/>
              <p:cNvSpPr/>
              <p:nvPr/>
            </p:nvSpPr>
            <p:spPr>
              <a:xfrm>
                <a:off x="238290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9"/>
              <p:cNvSpPr/>
              <p:nvPr/>
            </p:nvSpPr>
            <p:spPr>
              <a:xfrm>
                <a:off x="24716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9"/>
              <p:cNvSpPr/>
              <p:nvPr/>
            </p:nvSpPr>
            <p:spPr>
              <a:xfrm>
                <a:off x="202775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9"/>
              <p:cNvSpPr/>
              <p:nvPr/>
            </p:nvSpPr>
            <p:spPr>
              <a:xfrm>
                <a:off x="21165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9"/>
              <p:cNvSpPr/>
              <p:nvPr/>
            </p:nvSpPr>
            <p:spPr>
              <a:xfrm>
                <a:off x="220532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9"/>
              <p:cNvSpPr/>
              <p:nvPr/>
            </p:nvSpPr>
            <p:spPr>
              <a:xfrm>
                <a:off x="229411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9"/>
              <p:cNvSpPr/>
              <p:nvPr/>
            </p:nvSpPr>
            <p:spPr>
              <a:xfrm>
                <a:off x="238290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9"/>
              <p:cNvSpPr/>
              <p:nvPr/>
            </p:nvSpPr>
            <p:spPr>
              <a:xfrm>
                <a:off x="24716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9"/>
              <p:cNvSpPr/>
              <p:nvPr/>
            </p:nvSpPr>
            <p:spPr>
              <a:xfrm>
                <a:off x="25604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9"/>
              <p:cNvSpPr/>
              <p:nvPr/>
            </p:nvSpPr>
            <p:spPr>
              <a:xfrm>
                <a:off x="25604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9"/>
              <p:cNvSpPr/>
              <p:nvPr/>
            </p:nvSpPr>
            <p:spPr>
              <a:xfrm>
                <a:off x="25604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9"/>
              <p:cNvSpPr/>
              <p:nvPr/>
            </p:nvSpPr>
            <p:spPr>
              <a:xfrm>
                <a:off x="25604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9"/>
              <p:cNvSpPr/>
              <p:nvPr/>
            </p:nvSpPr>
            <p:spPr>
              <a:xfrm>
                <a:off x="25604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9"/>
              <p:cNvSpPr/>
              <p:nvPr/>
            </p:nvSpPr>
            <p:spPr>
              <a:xfrm>
                <a:off x="25604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9"/>
              <p:cNvSpPr/>
              <p:nvPr/>
            </p:nvSpPr>
            <p:spPr>
              <a:xfrm>
                <a:off x="25604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9"/>
              <p:cNvSpPr/>
              <p:nvPr/>
            </p:nvSpPr>
            <p:spPr>
              <a:xfrm>
                <a:off x="25604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9"/>
              <p:cNvSpPr/>
              <p:nvPr/>
            </p:nvSpPr>
            <p:spPr>
              <a:xfrm>
                <a:off x="25604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9"/>
              <p:cNvSpPr/>
              <p:nvPr/>
            </p:nvSpPr>
            <p:spPr>
              <a:xfrm>
                <a:off x="25604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9"/>
              <p:cNvSpPr/>
              <p:nvPr/>
            </p:nvSpPr>
            <p:spPr>
              <a:xfrm>
                <a:off x="25604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9"/>
              <p:cNvSpPr/>
              <p:nvPr/>
            </p:nvSpPr>
            <p:spPr>
              <a:xfrm>
                <a:off x="25604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9"/>
              <p:cNvSpPr/>
              <p:nvPr/>
            </p:nvSpPr>
            <p:spPr>
              <a:xfrm>
                <a:off x="25604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9"/>
              <p:cNvSpPr/>
              <p:nvPr/>
            </p:nvSpPr>
            <p:spPr>
              <a:xfrm>
                <a:off x="264926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9"/>
              <p:cNvSpPr/>
              <p:nvPr/>
            </p:nvSpPr>
            <p:spPr>
              <a:xfrm>
                <a:off x="264926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9"/>
              <p:cNvSpPr/>
              <p:nvPr/>
            </p:nvSpPr>
            <p:spPr>
              <a:xfrm>
                <a:off x="264926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9"/>
              <p:cNvSpPr/>
              <p:nvPr/>
            </p:nvSpPr>
            <p:spPr>
              <a:xfrm>
                <a:off x="264926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9"/>
              <p:cNvSpPr/>
              <p:nvPr/>
            </p:nvSpPr>
            <p:spPr>
              <a:xfrm>
                <a:off x="264926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9"/>
              <p:cNvSpPr/>
              <p:nvPr/>
            </p:nvSpPr>
            <p:spPr>
              <a:xfrm>
                <a:off x="264926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9"/>
              <p:cNvSpPr/>
              <p:nvPr/>
            </p:nvSpPr>
            <p:spPr>
              <a:xfrm>
                <a:off x="264926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9"/>
              <p:cNvSpPr/>
              <p:nvPr/>
            </p:nvSpPr>
            <p:spPr>
              <a:xfrm>
                <a:off x="264926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9"/>
              <p:cNvSpPr/>
              <p:nvPr/>
            </p:nvSpPr>
            <p:spPr>
              <a:xfrm>
                <a:off x="264926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9"/>
              <p:cNvSpPr/>
              <p:nvPr/>
            </p:nvSpPr>
            <p:spPr>
              <a:xfrm>
                <a:off x="264926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9"/>
              <p:cNvSpPr/>
              <p:nvPr/>
            </p:nvSpPr>
            <p:spPr>
              <a:xfrm>
                <a:off x="264926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9"/>
              <p:cNvSpPr/>
              <p:nvPr/>
            </p:nvSpPr>
            <p:spPr>
              <a:xfrm>
                <a:off x="264926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9"/>
              <p:cNvSpPr/>
              <p:nvPr/>
            </p:nvSpPr>
            <p:spPr>
              <a:xfrm>
                <a:off x="264926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9"/>
              <p:cNvSpPr/>
              <p:nvPr/>
            </p:nvSpPr>
            <p:spPr>
              <a:xfrm>
                <a:off x="273805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9"/>
              <p:cNvSpPr/>
              <p:nvPr/>
            </p:nvSpPr>
            <p:spPr>
              <a:xfrm>
                <a:off x="273805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9"/>
              <p:cNvSpPr/>
              <p:nvPr/>
            </p:nvSpPr>
            <p:spPr>
              <a:xfrm>
                <a:off x="273805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19"/>
              <p:cNvSpPr/>
              <p:nvPr/>
            </p:nvSpPr>
            <p:spPr>
              <a:xfrm>
                <a:off x="273805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19"/>
              <p:cNvSpPr/>
              <p:nvPr/>
            </p:nvSpPr>
            <p:spPr>
              <a:xfrm>
                <a:off x="273805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9"/>
              <p:cNvSpPr/>
              <p:nvPr/>
            </p:nvSpPr>
            <p:spPr>
              <a:xfrm>
                <a:off x="273805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9"/>
              <p:cNvSpPr/>
              <p:nvPr/>
            </p:nvSpPr>
            <p:spPr>
              <a:xfrm>
                <a:off x="273805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9"/>
              <p:cNvSpPr/>
              <p:nvPr/>
            </p:nvSpPr>
            <p:spPr>
              <a:xfrm>
                <a:off x="273805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9"/>
              <p:cNvSpPr/>
              <p:nvPr/>
            </p:nvSpPr>
            <p:spPr>
              <a:xfrm>
                <a:off x="273805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9"/>
              <p:cNvSpPr/>
              <p:nvPr/>
            </p:nvSpPr>
            <p:spPr>
              <a:xfrm>
                <a:off x="273805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9"/>
              <p:cNvSpPr/>
              <p:nvPr/>
            </p:nvSpPr>
            <p:spPr>
              <a:xfrm>
                <a:off x="273805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9"/>
              <p:cNvSpPr/>
              <p:nvPr/>
            </p:nvSpPr>
            <p:spPr>
              <a:xfrm>
                <a:off x="273805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9"/>
              <p:cNvSpPr/>
              <p:nvPr/>
            </p:nvSpPr>
            <p:spPr>
              <a:xfrm>
                <a:off x="273805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9"/>
              <p:cNvSpPr/>
              <p:nvPr/>
            </p:nvSpPr>
            <p:spPr>
              <a:xfrm>
                <a:off x="28268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9"/>
              <p:cNvSpPr/>
              <p:nvPr/>
            </p:nvSpPr>
            <p:spPr>
              <a:xfrm>
                <a:off x="28268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9"/>
              <p:cNvSpPr/>
              <p:nvPr/>
            </p:nvSpPr>
            <p:spPr>
              <a:xfrm>
                <a:off x="28268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9"/>
              <p:cNvSpPr/>
              <p:nvPr/>
            </p:nvSpPr>
            <p:spPr>
              <a:xfrm>
                <a:off x="28268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9"/>
              <p:cNvSpPr/>
              <p:nvPr/>
            </p:nvSpPr>
            <p:spPr>
              <a:xfrm>
                <a:off x="28268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9"/>
              <p:cNvSpPr/>
              <p:nvPr/>
            </p:nvSpPr>
            <p:spPr>
              <a:xfrm>
                <a:off x="28268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9"/>
              <p:cNvSpPr/>
              <p:nvPr/>
            </p:nvSpPr>
            <p:spPr>
              <a:xfrm>
                <a:off x="28268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9"/>
              <p:cNvSpPr/>
              <p:nvPr/>
            </p:nvSpPr>
            <p:spPr>
              <a:xfrm>
                <a:off x="28268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9"/>
              <p:cNvSpPr/>
              <p:nvPr/>
            </p:nvSpPr>
            <p:spPr>
              <a:xfrm>
                <a:off x="28268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9"/>
              <p:cNvSpPr/>
              <p:nvPr/>
            </p:nvSpPr>
            <p:spPr>
              <a:xfrm>
                <a:off x="28268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9"/>
              <p:cNvSpPr/>
              <p:nvPr/>
            </p:nvSpPr>
            <p:spPr>
              <a:xfrm>
                <a:off x="28268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9"/>
              <p:cNvSpPr/>
              <p:nvPr/>
            </p:nvSpPr>
            <p:spPr>
              <a:xfrm>
                <a:off x="28268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9"/>
              <p:cNvSpPr/>
              <p:nvPr/>
            </p:nvSpPr>
            <p:spPr>
              <a:xfrm>
                <a:off x="28268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9"/>
              <p:cNvSpPr/>
              <p:nvPr/>
            </p:nvSpPr>
            <p:spPr>
              <a:xfrm>
                <a:off x="29156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9"/>
              <p:cNvSpPr/>
              <p:nvPr/>
            </p:nvSpPr>
            <p:spPr>
              <a:xfrm>
                <a:off x="29156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9"/>
              <p:cNvSpPr/>
              <p:nvPr/>
            </p:nvSpPr>
            <p:spPr>
              <a:xfrm>
                <a:off x="29156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9"/>
              <p:cNvSpPr/>
              <p:nvPr/>
            </p:nvSpPr>
            <p:spPr>
              <a:xfrm>
                <a:off x="29156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9"/>
              <p:cNvSpPr/>
              <p:nvPr/>
            </p:nvSpPr>
            <p:spPr>
              <a:xfrm>
                <a:off x="29156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9"/>
              <p:cNvSpPr/>
              <p:nvPr/>
            </p:nvSpPr>
            <p:spPr>
              <a:xfrm>
                <a:off x="29156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9"/>
              <p:cNvSpPr/>
              <p:nvPr/>
            </p:nvSpPr>
            <p:spPr>
              <a:xfrm>
                <a:off x="29156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9"/>
              <p:cNvSpPr/>
              <p:nvPr/>
            </p:nvSpPr>
            <p:spPr>
              <a:xfrm>
                <a:off x="29156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9"/>
              <p:cNvSpPr/>
              <p:nvPr/>
            </p:nvSpPr>
            <p:spPr>
              <a:xfrm>
                <a:off x="29156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9"/>
              <p:cNvSpPr/>
              <p:nvPr/>
            </p:nvSpPr>
            <p:spPr>
              <a:xfrm>
                <a:off x="29156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9"/>
              <p:cNvSpPr/>
              <p:nvPr/>
            </p:nvSpPr>
            <p:spPr>
              <a:xfrm>
                <a:off x="29156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9"/>
              <p:cNvSpPr/>
              <p:nvPr/>
            </p:nvSpPr>
            <p:spPr>
              <a:xfrm>
                <a:off x="29156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9"/>
              <p:cNvSpPr/>
              <p:nvPr/>
            </p:nvSpPr>
            <p:spPr>
              <a:xfrm>
                <a:off x="29156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9"/>
              <p:cNvSpPr/>
              <p:nvPr/>
            </p:nvSpPr>
            <p:spPr>
              <a:xfrm>
                <a:off x="300441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9"/>
              <p:cNvSpPr/>
              <p:nvPr/>
            </p:nvSpPr>
            <p:spPr>
              <a:xfrm>
                <a:off x="300441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9"/>
              <p:cNvSpPr/>
              <p:nvPr/>
            </p:nvSpPr>
            <p:spPr>
              <a:xfrm>
                <a:off x="300441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9"/>
              <p:cNvSpPr/>
              <p:nvPr/>
            </p:nvSpPr>
            <p:spPr>
              <a:xfrm>
                <a:off x="300441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9"/>
              <p:cNvSpPr/>
              <p:nvPr/>
            </p:nvSpPr>
            <p:spPr>
              <a:xfrm>
                <a:off x="300441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9"/>
              <p:cNvSpPr/>
              <p:nvPr/>
            </p:nvSpPr>
            <p:spPr>
              <a:xfrm>
                <a:off x="300441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9"/>
              <p:cNvSpPr/>
              <p:nvPr/>
            </p:nvSpPr>
            <p:spPr>
              <a:xfrm>
                <a:off x="300441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9"/>
              <p:cNvSpPr/>
              <p:nvPr/>
            </p:nvSpPr>
            <p:spPr>
              <a:xfrm>
                <a:off x="300441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9"/>
              <p:cNvSpPr/>
              <p:nvPr/>
            </p:nvSpPr>
            <p:spPr>
              <a:xfrm>
                <a:off x="300441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9"/>
              <p:cNvSpPr/>
              <p:nvPr/>
            </p:nvSpPr>
            <p:spPr>
              <a:xfrm>
                <a:off x="300441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9"/>
              <p:cNvSpPr/>
              <p:nvPr/>
            </p:nvSpPr>
            <p:spPr>
              <a:xfrm>
                <a:off x="300441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9"/>
              <p:cNvSpPr/>
              <p:nvPr/>
            </p:nvSpPr>
            <p:spPr>
              <a:xfrm>
                <a:off x="300441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9"/>
              <p:cNvSpPr/>
              <p:nvPr/>
            </p:nvSpPr>
            <p:spPr>
              <a:xfrm>
                <a:off x="300441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9"/>
              <p:cNvSpPr/>
              <p:nvPr/>
            </p:nvSpPr>
            <p:spPr>
              <a:xfrm>
                <a:off x="309320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9"/>
              <p:cNvSpPr/>
              <p:nvPr/>
            </p:nvSpPr>
            <p:spPr>
              <a:xfrm>
                <a:off x="309320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9"/>
              <p:cNvSpPr/>
              <p:nvPr/>
            </p:nvSpPr>
            <p:spPr>
              <a:xfrm>
                <a:off x="309320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9"/>
              <p:cNvSpPr/>
              <p:nvPr/>
            </p:nvSpPr>
            <p:spPr>
              <a:xfrm>
                <a:off x="309320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9"/>
              <p:cNvSpPr/>
              <p:nvPr/>
            </p:nvSpPr>
            <p:spPr>
              <a:xfrm>
                <a:off x="309320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9"/>
              <p:cNvSpPr/>
              <p:nvPr/>
            </p:nvSpPr>
            <p:spPr>
              <a:xfrm>
                <a:off x="309320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9"/>
              <p:cNvSpPr/>
              <p:nvPr/>
            </p:nvSpPr>
            <p:spPr>
              <a:xfrm>
                <a:off x="309320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9"/>
              <p:cNvSpPr/>
              <p:nvPr/>
            </p:nvSpPr>
            <p:spPr>
              <a:xfrm>
                <a:off x="309320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9"/>
              <p:cNvSpPr/>
              <p:nvPr/>
            </p:nvSpPr>
            <p:spPr>
              <a:xfrm>
                <a:off x="309320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9"/>
              <p:cNvSpPr/>
              <p:nvPr/>
            </p:nvSpPr>
            <p:spPr>
              <a:xfrm>
                <a:off x="309320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9"/>
              <p:cNvSpPr/>
              <p:nvPr/>
            </p:nvSpPr>
            <p:spPr>
              <a:xfrm>
                <a:off x="309320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9"/>
              <p:cNvSpPr/>
              <p:nvPr/>
            </p:nvSpPr>
            <p:spPr>
              <a:xfrm>
                <a:off x="309320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9"/>
              <p:cNvSpPr/>
              <p:nvPr/>
            </p:nvSpPr>
            <p:spPr>
              <a:xfrm>
                <a:off x="309320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9"/>
              <p:cNvSpPr/>
              <p:nvPr/>
            </p:nvSpPr>
            <p:spPr>
              <a:xfrm>
                <a:off x="318199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9"/>
              <p:cNvSpPr/>
              <p:nvPr/>
            </p:nvSpPr>
            <p:spPr>
              <a:xfrm>
                <a:off x="318199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9"/>
              <p:cNvSpPr/>
              <p:nvPr/>
            </p:nvSpPr>
            <p:spPr>
              <a:xfrm>
                <a:off x="318199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9"/>
              <p:cNvSpPr/>
              <p:nvPr/>
            </p:nvSpPr>
            <p:spPr>
              <a:xfrm>
                <a:off x="318199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9"/>
              <p:cNvSpPr/>
              <p:nvPr/>
            </p:nvSpPr>
            <p:spPr>
              <a:xfrm>
                <a:off x="318199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9"/>
              <p:cNvSpPr/>
              <p:nvPr/>
            </p:nvSpPr>
            <p:spPr>
              <a:xfrm>
                <a:off x="318199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9"/>
              <p:cNvSpPr/>
              <p:nvPr/>
            </p:nvSpPr>
            <p:spPr>
              <a:xfrm>
                <a:off x="318199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9"/>
              <p:cNvSpPr/>
              <p:nvPr/>
            </p:nvSpPr>
            <p:spPr>
              <a:xfrm>
                <a:off x="318199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9"/>
              <p:cNvSpPr/>
              <p:nvPr/>
            </p:nvSpPr>
            <p:spPr>
              <a:xfrm>
                <a:off x="318199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9"/>
              <p:cNvSpPr/>
              <p:nvPr/>
            </p:nvSpPr>
            <p:spPr>
              <a:xfrm>
                <a:off x="318199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9"/>
              <p:cNvSpPr/>
              <p:nvPr/>
            </p:nvSpPr>
            <p:spPr>
              <a:xfrm>
                <a:off x="318199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9"/>
              <p:cNvSpPr/>
              <p:nvPr/>
            </p:nvSpPr>
            <p:spPr>
              <a:xfrm>
                <a:off x="318199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9"/>
              <p:cNvSpPr/>
              <p:nvPr/>
            </p:nvSpPr>
            <p:spPr>
              <a:xfrm>
                <a:off x="318199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9"/>
              <p:cNvSpPr/>
              <p:nvPr/>
            </p:nvSpPr>
            <p:spPr>
              <a:xfrm>
                <a:off x="327078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9"/>
              <p:cNvSpPr/>
              <p:nvPr/>
            </p:nvSpPr>
            <p:spPr>
              <a:xfrm>
                <a:off x="327078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9"/>
              <p:cNvSpPr/>
              <p:nvPr/>
            </p:nvSpPr>
            <p:spPr>
              <a:xfrm>
                <a:off x="327078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9"/>
              <p:cNvSpPr/>
              <p:nvPr/>
            </p:nvSpPr>
            <p:spPr>
              <a:xfrm>
                <a:off x="327078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9"/>
              <p:cNvSpPr/>
              <p:nvPr/>
            </p:nvSpPr>
            <p:spPr>
              <a:xfrm>
                <a:off x="327078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9"/>
              <p:cNvSpPr/>
              <p:nvPr/>
            </p:nvSpPr>
            <p:spPr>
              <a:xfrm>
                <a:off x="327078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9"/>
              <p:cNvSpPr/>
              <p:nvPr/>
            </p:nvSpPr>
            <p:spPr>
              <a:xfrm>
                <a:off x="327078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9"/>
              <p:cNvSpPr/>
              <p:nvPr/>
            </p:nvSpPr>
            <p:spPr>
              <a:xfrm>
                <a:off x="327078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9"/>
              <p:cNvSpPr/>
              <p:nvPr/>
            </p:nvSpPr>
            <p:spPr>
              <a:xfrm>
                <a:off x="327078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9"/>
              <p:cNvSpPr/>
              <p:nvPr/>
            </p:nvSpPr>
            <p:spPr>
              <a:xfrm>
                <a:off x="327078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9"/>
              <p:cNvSpPr/>
              <p:nvPr/>
            </p:nvSpPr>
            <p:spPr>
              <a:xfrm>
                <a:off x="327078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9"/>
              <p:cNvSpPr/>
              <p:nvPr/>
            </p:nvSpPr>
            <p:spPr>
              <a:xfrm>
                <a:off x="327078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9"/>
              <p:cNvSpPr/>
              <p:nvPr/>
            </p:nvSpPr>
            <p:spPr>
              <a:xfrm>
                <a:off x="327078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9"/>
              <p:cNvSpPr/>
              <p:nvPr/>
            </p:nvSpPr>
            <p:spPr>
              <a:xfrm>
                <a:off x="335956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9"/>
              <p:cNvSpPr/>
              <p:nvPr/>
            </p:nvSpPr>
            <p:spPr>
              <a:xfrm>
                <a:off x="335956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9"/>
              <p:cNvSpPr/>
              <p:nvPr/>
            </p:nvSpPr>
            <p:spPr>
              <a:xfrm>
                <a:off x="335956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9"/>
              <p:cNvSpPr/>
              <p:nvPr/>
            </p:nvSpPr>
            <p:spPr>
              <a:xfrm>
                <a:off x="335956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9"/>
              <p:cNvSpPr/>
              <p:nvPr/>
            </p:nvSpPr>
            <p:spPr>
              <a:xfrm>
                <a:off x="335956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9"/>
              <p:cNvSpPr/>
              <p:nvPr/>
            </p:nvSpPr>
            <p:spPr>
              <a:xfrm>
                <a:off x="335956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9"/>
              <p:cNvSpPr/>
              <p:nvPr/>
            </p:nvSpPr>
            <p:spPr>
              <a:xfrm>
                <a:off x="335956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9"/>
              <p:cNvSpPr/>
              <p:nvPr/>
            </p:nvSpPr>
            <p:spPr>
              <a:xfrm>
                <a:off x="335956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9"/>
              <p:cNvSpPr/>
              <p:nvPr/>
            </p:nvSpPr>
            <p:spPr>
              <a:xfrm>
                <a:off x="335956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9"/>
              <p:cNvSpPr/>
              <p:nvPr/>
            </p:nvSpPr>
            <p:spPr>
              <a:xfrm>
                <a:off x="335956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9"/>
              <p:cNvSpPr/>
              <p:nvPr/>
            </p:nvSpPr>
            <p:spPr>
              <a:xfrm>
                <a:off x="335956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9"/>
              <p:cNvSpPr/>
              <p:nvPr/>
            </p:nvSpPr>
            <p:spPr>
              <a:xfrm>
                <a:off x="335956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9"/>
              <p:cNvSpPr/>
              <p:nvPr/>
            </p:nvSpPr>
            <p:spPr>
              <a:xfrm>
                <a:off x="335956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9"/>
              <p:cNvSpPr/>
              <p:nvPr/>
            </p:nvSpPr>
            <p:spPr>
              <a:xfrm>
                <a:off x="344835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9"/>
              <p:cNvSpPr/>
              <p:nvPr/>
            </p:nvSpPr>
            <p:spPr>
              <a:xfrm>
                <a:off x="344835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9"/>
              <p:cNvSpPr/>
              <p:nvPr/>
            </p:nvSpPr>
            <p:spPr>
              <a:xfrm>
                <a:off x="344835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9"/>
              <p:cNvSpPr/>
              <p:nvPr/>
            </p:nvSpPr>
            <p:spPr>
              <a:xfrm>
                <a:off x="344835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9"/>
              <p:cNvSpPr/>
              <p:nvPr/>
            </p:nvSpPr>
            <p:spPr>
              <a:xfrm>
                <a:off x="344835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9"/>
              <p:cNvSpPr/>
              <p:nvPr/>
            </p:nvSpPr>
            <p:spPr>
              <a:xfrm>
                <a:off x="344835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9"/>
              <p:cNvSpPr/>
              <p:nvPr/>
            </p:nvSpPr>
            <p:spPr>
              <a:xfrm>
                <a:off x="344835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9"/>
              <p:cNvSpPr/>
              <p:nvPr/>
            </p:nvSpPr>
            <p:spPr>
              <a:xfrm>
                <a:off x="344835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9"/>
              <p:cNvSpPr/>
              <p:nvPr/>
            </p:nvSpPr>
            <p:spPr>
              <a:xfrm>
                <a:off x="344835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9"/>
              <p:cNvSpPr/>
              <p:nvPr/>
            </p:nvSpPr>
            <p:spPr>
              <a:xfrm>
                <a:off x="344835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9"/>
              <p:cNvSpPr/>
              <p:nvPr/>
            </p:nvSpPr>
            <p:spPr>
              <a:xfrm>
                <a:off x="344835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9"/>
              <p:cNvSpPr/>
              <p:nvPr/>
            </p:nvSpPr>
            <p:spPr>
              <a:xfrm>
                <a:off x="344835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9"/>
              <p:cNvSpPr/>
              <p:nvPr/>
            </p:nvSpPr>
            <p:spPr>
              <a:xfrm>
                <a:off x="344835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9"/>
              <p:cNvSpPr/>
              <p:nvPr/>
            </p:nvSpPr>
            <p:spPr>
              <a:xfrm>
                <a:off x="353714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9"/>
              <p:cNvSpPr/>
              <p:nvPr/>
            </p:nvSpPr>
            <p:spPr>
              <a:xfrm>
                <a:off x="353714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9"/>
              <p:cNvSpPr/>
              <p:nvPr/>
            </p:nvSpPr>
            <p:spPr>
              <a:xfrm>
                <a:off x="353714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9"/>
              <p:cNvSpPr/>
              <p:nvPr/>
            </p:nvSpPr>
            <p:spPr>
              <a:xfrm>
                <a:off x="353714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9"/>
              <p:cNvSpPr/>
              <p:nvPr/>
            </p:nvSpPr>
            <p:spPr>
              <a:xfrm>
                <a:off x="353714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9"/>
              <p:cNvSpPr/>
              <p:nvPr/>
            </p:nvSpPr>
            <p:spPr>
              <a:xfrm>
                <a:off x="353714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9"/>
              <p:cNvSpPr/>
              <p:nvPr/>
            </p:nvSpPr>
            <p:spPr>
              <a:xfrm>
                <a:off x="353714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9"/>
              <p:cNvSpPr/>
              <p:nvPr/>
            </p:nvSpPr>
            <p:spPr>
              <a:xfrm>
                <a:off x="353714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9"/>
              <p:cNvSpPr/>
              <p:nvPr/>
            </p:nvSpPr>
            <p:spPr>
              <a:xfrm>
                <a:off x="353714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9"/>
              <p:cNvSpPr/>
              <p:nvPr/>
            </p:nvSpPr>
            <p:spPr>
              <a:xfrm>
                <a:off x="353714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9"/>
              <p:cNvSpPr/>
              <p:nvPr/>
            </p:nvSpPr>
            <p:spPr>
              <a:xfrm>
                <a:off x="353714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9"/>
              <p:cNvSpPr/>
              <p:nvPr/>
            </p:nvSpPr>
            <p:spPr>
              <a:xfrm>
                <a:off x="353714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9"/>
              <p:cNvSpPr/>
              <p:nvPr/>
            </p:nvSpPr>
            <p:spPr>
              <a:xfrm>
                <a:off x="353714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9"/>
              <p:cNvSpPr/>
              <p:nvPr/>
            </p:nvSpPr>
            <p:spPr>
              <a:xfrm>
                <a:off x="362593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9"/>
              <p:cNvSpPr/>
              <p:nvPr/>
            </p:nvSpPr>
            <p:spPr>
              <a:xfrm>
                <a:off x="362593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9"/>
              <p:cNvSpPr/>
              <p:nvPr/>
            </p:nvSpPr>
            <p:spPr>
              <a:xfrm>
                <a:off x="362593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9"/>
              <p:cNvSpPr/>
              <p:nvPr/>
            </p:nvSpPr>
            <p:spPr>
              <a:xfrm>
                <a:off x="362593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9"/>
              <p:cNvSpPr/>
              <p:nvPr/>
            </p:nvSpPr>
            <p:spPr>
              <a:xfrm>
                <a:off x="362593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9"/>
              <p:cNvSpPr/>
              <p:nvPr/>
            </p:nvSpPr>
            <p:spPr>
              <a:xfrm>
                <a:off x="362593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9"/>
              <p:cNvSpPr/>
              <p:nvPr/>
            </p:nvSpPr>
            <p:spPr>
              <a:xfrm>
                <a:off x="362593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9"/>
              <p:cNvSpPr/>
              <p:nvPr/>
            </p:nvSpPr>
            <p:spPr>
              <a:xfrm>
                <a:off x="362593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9"/>
              <p:cNvSpPr/>
              <p:nvPr/>
            </p:nvSpPr>
            <p:spPr>
              <a:xfrm>
                <a:off x="362593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9"/>
              <p:cNvSpPr/>
              <p:nvPr/>
            </p:nvSpPr>
            <p:spPr>
              <a:xfrm>
                <a:off x="362593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9"/>
              <p:cNvSpPr/>
              <p:nvPr/>
            </p:nvSpPr>
            <p:spPr>
              <a:xfrm>
                <a:off x="362593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9"/>
              <p:cNvSpPr/>
              <p:nvPr/>
            </p:nvSpPr>
            <p:spPr>
              <a:xfrm>
                <a:off x="362593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9"/>
              <p:cNvSpPr/>
              <p:nvPr/>
            </p:nvSpPr>
            <p:spPr>
              <a:xfrm>
                <a:off x="362593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9"/>
              <p:cNvSpPr/>
              <p:nvPr/>
            </p:nvSpPr>
            <p:spPr>
              <a:xfrm>
                <a:off x="371472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9"/>
              <p:cNvSpPr/>
              <p:nvPr/>
            </p:nvSpPr>
            <p:spPr>
              <a:xfrm>
                <a:off x="371472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9"/>
              <p:cNvSpPr/>
              <p:nvPr/>
            </p:nvSpPr>
            <p:spPr>
              <a:xfrm>
                <a:off x="371472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19"/>
              <p:cNvSpPr/>
              <p:nvPr/>
            </p:nvSpPr>
            <p:spPr>
              <a:xfrm>
                <a:off x="371472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9"/>
              <p:cNvSpPr/>
              <p:nvPr/>
            </p:nvSpPr>
            <p:spPr>
              <a:xfrm>
                <a:off x="371472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9"/>
              <p:cNvSpPr/>
              <p:nvPr/>
            </p:nvSpPr>
            <p:spPr>
              <a:xfrm>
                <a:off x="371472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9"/>
              <p:cNvSpPr/>
              <p:nvPr/>
            </p:nvSpPr>
            <p:spPr>
              <a:xfrm>
                <a:off x="371472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9"/>
              <p:cNvSpPr/>
              <p:nvPr/>
            </p:nvSpPr>
            <p:spPr>
              <a:xfrm>
                <a:off x="371472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9"/>
              <p:cNvSpPr/>
              <p:nvPr/>
            </p:nvSpPr>
            <p:spPr>
              <a:xfrm>
                <a:off x="371472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9"/>
              <p:cNvSpPr/>
              <p:nvPr/>
            </p:nvSpPr>
            <p:spPr>
              <a:xfrm>
                <a:off x="371472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9"/>
              <p:cNvSpPr/>
              <p:nvPr/>
            </p:nvSpPr>
            <p:spPr>
              <a:xfrm>
                <a:off x="371472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9"/>
              <p:cNvSpPr/>
              <p:nvPr/>
            </p:nvSpPr>
            <p:spPr>
              <a:xfrm>
                <a:off x="371472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9"/>
              <p:cNvSpPr/>
              <p:nvPr/>
            </p:nvSpPr>
            <p:spPr>
              <a:xfrm>
                <a:off x="371472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9"/>
              <p:cNvSpPr/>
              <p:nvPr/>
            </p:nvSpPr>
            <p:spPr>
              <a:xfrm>
                <a:off x="380350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9"/>
              <p:cNvSpPr/>
              <p:nvPr/>
            </p:nvSpPr>
            <p:spPr>
              <a:xfrm>
                <a:off x="380350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9"/>
              <p:cNvSpPr/>
              <p:nvPr/>
            </p:nvSpPr>
            <p:spPr>
              <a:xfrm>
                <a:off x="380350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9"/>
              <p:cNvSpPr/>
              <p:nvPr/>
            </p:nvSpPr>
            <p:spPr>
              <a:xfrm>
                <a:off x="380350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9"/>
              <p:cNvSpPr/>
              <p:nvPr/>
            </p:nvSpPr>
            <p:spPr>
              <a:xfrm>
                <a:off x="380350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9"/>
              <p:cNvSpPr/>
              <p:nvPr/>
            </p:nvSpPr>
            <p:spPr>
              <a:xfrm>
                <a:off x="380350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9"/>
              <p:cNvSpPr/>
              <p:nvPr/>
            </p:nvSpPr>
            <p:spPr>
              <a:xfrm>
                <a:off x="380350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9"/>
              <p:cNvSpPr/>
              <p:nvPr/>
            </p:nvSpPr>
            <p:spPr>
              <a:xfrm>
                <a:off x="380350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9"/>
              <p:cNvSpPr/>
              <p:nvPr/>
            </p:nvSpPr>
            <p:spPr>
              <a:xfrm>
                <a:off x="380350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9"/>
              <p:cNvSpPr/>
              <p:nvPr/>
            </p:nvSpPr>
            <p:spPr>
              <a:xfrm>
                <a:off x="380350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9"/>
              <p:cNvSpPr/>
              <p:nvPr/>
            </p:nvSpPr>
            <p:spPr>
              <a:xfrm>
                <a:off x="380350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9"/>
              <p:cNvSpPr/>
              <p:nvPr/>
            </p:nvSpPr>
            <p:spPr>
              <a:xfrm>
                <a:off x="380350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9"/>
              <p:cNvSpPr/>
              <p:nvPr/>
            </p:nvSpPr>
            <p:spPr>
              <a:xfrm>
                <a:off x="380350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9"/>
              <p:cNvSpPr/>
              <p:nvPr/>
            </p:nvSpPr>
            <p:spPr>
              <a:xfrm>
                <a:off x="202775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9"/>
              <p:cNvSpPr/>
              <p:nvPr/>
            </p:nvSpPr>
            <p:spPr>
              <a:xfrm>
                <a:off x="21165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9"/>
              <p:cNvSpPr/>
              <p:nvPr/>
            </p:nvSpPr>
            <p:spPr>
              <a:xfrm>
                <a:off x="220532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9"/>
              <p:cNvSpPr/>
              <p:nvPr/>
            </p:nvSpPr>
            <p:spPr>
              <a:xfrm>
                <a:off x="229411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9"/>
              <p:cNvSpPr/>
              <p:nvPr/>
            </p:nvSpPr>
            <p:spPr>
              <a:xfrm>
                <a:off x="238290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9"/>
              <p:cNvSpPr/>
              <p:nvPr/>
            </p:nvSpPr>
            <p:spPr>
              <a:xfrm>
                <a:off x="24716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9"/>
              <p:cNvSpPr/>
              <p:nvPr/>
            </p:nvSpPr>
            <p:spPr>
              <a:xfrm>
                <a:off x="25604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9"/>
              <p:cNvSpPr/>
              <p:nvPr/>
            </p:nvSpPr>
            <p:spPr>
              <a:xfrm>
                <a:off x="264926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9"/>
              <p:cNvSpPr/>
              <p:nvPr/>
            </p:nvSpPr>
            <p:spPr>
              <a:xfrm>
                <a:off x="273805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9"/>
              <p:cNvSpPr/>
              <p:nvPr/>
            </p:nvSpPr>
            <p:spPr>
              <a:xfrm>
                <a:off x="28268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9"/>
              <p:cNvSpPr/>
              <p:nvPr/>
            </p:nvSpPr>
            <p:spPr>
              <a:xfrm>
                <a:off x="29156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9"/>
              <p:cNvSpPr/>
              <p:nvPr/>
            </p:nvSpPr>
            <p:spPr>
              <a:xfrm>
                <a:off x="300441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9"/>
              <p:cNvSpPr/>
              <p:nvPr/>
            </p:nvSpPr>
            <p:spPr>
              <a:xfrm>
                <a:off x="309320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9"/>
              <p:cNvSpPr/>
              <p:nvPr/>
            </p:nvSpPr>
            <p:spPr>
              <a:xfrm>
                <a:off x="318199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9"/>
              <p:cNvSpPr/>
              <p:nvPr/>
            </p:nvSpPr>
            <p:spPr>
              <a:xfrm>
                <a:off x="327078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9"/>
              <p:cNvSpPr/>
              <p:nvPr/>
            </p:nvSpPr>
            <p:spPr>
              <a:xfrm>
                <a:off x="335956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9"/>
              <p:cNvSpPr/>
              <p:nvPr/>
            </p:nvSpPr>
            <p:spPr>
              <a:xfrm>
                <a:off x="344835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9"/>
              <p:cNvSpPr/>
              <p:nvPr/>
            </p:nvSpPr>
            <p:spPr>
              <a:xfrm>
                <a:off x="353714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9"/>
              <p:cNvSpPr/>
              <p:nvPr/>
            </p:nvSpPr>
            <p:spPr>
              <a:xfrm>
                <a:off x="362593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9"/>
              <p:cNvSpPr/>
              <p:nvPr/>
            </p:nvSpPr>
            <p:spPr>
              <a:xfrm>
                <a:off x="371472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9"/>
              <p:cNvSpPr/>
              <p:nvPr/>
            </p:nvSpPr>
            <p:spPr>
              <a:xfrm>
                <a:off x="380350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9"/>
              <p:cNvSpPr/>
              <p:nvPr/>
            </p:nvSpPr>
            <p:spPr>
              <a:xfrm>
                <a:off x="202775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9"/>
              <p:cNvSpPr/>
              <p:nvPr/>
            </p:nvSpPr>
            <p:spPr>
              <a:xfrm>
                <a:off x="21165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9"/>
              <p:cNvSpPr/>
              <p:nvPr/>
            </p:nvSpPr>
            <p:spPr>
              <a:xfrm>
                <a:off x="220532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9"/>
              <p:cNvSpPr/>
              <p:nvPr/>
            </p:nvSpPr>
            <p:spPr>
              <a:xfrm>
                <a:off x="229411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9"/>
              <p:cNvSpPr/>
              <p:nvPr/>
            </p:nvSpPr>
            <p:spPr>
              <a:xfrm>
                <a:off x="238290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9"/>
              <p:cNvSpPr/>
              <p:nvPr/>
            </p:nvSpPr>
            <p:spPr>
              <a:xfrm>
                <a:off x="24716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9"/>
              <p:cNvSpPr/>
              <p:nvPr/>
            </p:nvSpPr>
            <p:spPr>
              <a:xfrm>
                <a:off x="25604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9"/>
              <p:cNvSpPr/>
              <p:nvPr/>
            </p:nvSpPr>
            <p:spPr>
              <a:xfrm>
                <a:off x="264926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9"/>
              <p:cNvSpPr/>
              <p:nvPr/>
            </p:nvSpPr>
            <p:spPr>
              <a:xfrm>
                <a:off x="273805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9"/>
              <p:cNvSpPr/>
              <p:nvPr/>
            </p:nvSpPr>
            <p:spPr>
              <a:xfrm>
                <a:off x="28268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9"/>
              <p:cNvSpPr/>
              <p:nvPr/>
            </p:nvSpPr>
            <p:spPr>
              <a:xfrm>
                <a:off x="29156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9"/>
              <p:cNvSpPr/>
              <p:nvPr/>
            </p:nvSpPr>
            <p:spPr>
              <a:xfrm>
                <a:off x="300441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9"/>
              <p:cNvSpPr/>
              <p:nvPr/>
            </p:nvSpPr>
            <p:spPr>
              <a:xfrm>
                <a:off x="309320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9"/>
              <p:cNvSpPr/>
              <p:nvPr/>
            </p:nvSpPr>
            <p:spPr>
              <a:xfrm>
                <a:off x="318199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9"/>
              <p:cNvSpPr/>
              <p:nvPr/>
            </p:nvSpPr>
            <p:spPr>
              <a:xfrm>
                <a:off x="327078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9"/>
              <p:cNvSpPr/>
              <p:nvPr/>
            </p:nvSpPr>
            <p:spPr>
              <a:xfrm>
                <a:off x="335956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9"/>
              <p:cNvSpPr/>
              <p:nvPr/>
            </p:nvSpPr>
            <p:spPr>
              <a:xfrm>
                <a:off x="344835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9"/>
              <p:cNvSpPr/>
              <p:nvPr/>
            </p:nvSpPr>
            <p:spPr>
              <a:xfrm>
                <a:off x="353714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9"/>
              <p:cNvSpPr/>
              <p:nvPr/>
            </p:nvSpPr>
            <p:spPr>
              <a:xfrm>
                <a:off x="362593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9"/>
              <p:cNvSpPr/>
              <p:nvPr/>
            </p:nvSpPr>
            <p:spPr>
              <a:xfrm>
                <a:off x="371472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9"/>
              <p:cNvSpPr/>
              <p:nvPr/>
            </p:nvSpPr>
            <p:spPr>
              <a:xfrm>
                <a:off x="380350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9"/>
              <p:cNvSpPr/>
              <p:nvPr/>
            </p:nvSpPr>
            <p:spPr>
              <a:xfrm>
                <a:off x="389579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9"/>
              <p:cNvSpPr/>
              <p:nvPr/>
            </p:nvSpPr>
            <p:spPr>
              <a:xfrm>
                <a:off x="389579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9"/>
              <p:cNvSpPr/>
              <p:nvPr/>
            </p:nvSpPr>
            <p:spPr>
              <a:xfrm>
                <a:off x="389579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9"/>
              <p:cNvSpPr/>
              <p:nvPr/>
            </p:nvSpPr>
            <p:spPr>
              <a:xfrm>
                <a:off x="389579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9"/>
              <p:cNvSpPr/>
              <p:nvPr/>
            </p:nvSpPr>
            <p:spPr>
              <a:xfrm>
                <a:off x="389579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9"/>
              <p:cNvSpPr/>
              <p:nvPr/>
            </p:nvSpPr>
            <p:spPr>
              <a:xfrm>
                <a:off x="389579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9"/>
              <p:cNvSpPr/>
              <p:nvPr/>
            </p:nvSpPr>
            <p:spPr>
              <a:xfrm>
                <a:off x="389579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9"/>
              <p:cNvSpPr/>
              <p:nvPr/>
            </p:nvSpPr>
            <p:spPr>
              <a:xfrm>
                <a:off x="389579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9"/>
              <p:cNvSpPr/>
              <p:nvPr/>
            </p:nvSpPr>
            <p:spPr>
              <a:xfrm>
                <a:off x="389579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9"/>
              <p:cNvSpPr/>
              <p:nvPr/>
            </p:nvSpPr>
            <p:spPr>
              <a:xfrm>
                <a:off x="389579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9"/>
              <p:cNvSpPr/>
              <p:nvPr/>
            </p:nvSpPr>
            <p:spPr>
              <a:xfrm>
                <a:off x="389579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9"/>
              <p:cNvSpPr/>
              <p:nvPr/>
            </p:nvSpPr>
            <p:spPr>
              <a:xfrm>
                <a:off x="389579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9"/>
              <p:cNvSpPr/>
              <p:nvPr/>
            </p:nvSpPr>
            <p:spPr>
              <a:xfrm>
                <a:off x="389579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9"/>
              <p:cNvSpPr/>
              <p:nvPr/>
            </p:nvSpPr>
            <p:spPr>
              <a:xfrm>
                <a:off x="389579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9"/>
              <p:cNvSpPr/>
              <p:nvPr/>
            </p:nvSpPr>
            <p:spPr>
              <a:xfrm>
                <a:off x="389579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9"/>
              <p:cNvSpPr/>
              <p:nvPr/>
            </p:nvSpPr>
            <p:spPr>
              <a:xfrm>
                <a:off x="193896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9"/>
              <p:cNvSpPr/>
              <p:nvPr/>
            </p:nvSpPr>
            <p:spPr>
              <a:xfrm>
                <a:off x="193896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9"/>
              <p:cNvSpPr/>
              <p:nvPr/>
            </p:nvSpPr>
            <p:spPr>
              <a:xfrm>
                <a:off x="193896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9"/>
              <p:cNvSpPr/>
              <p:nvPr/>
            </p:nvSpPr>
            <p:spPr>
              <a:xfrm>
                <a:off x="193896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19"/>
              <p:cNvSpPr/>
              <p:nvPr/>
            </p:nvSpPr>
            <p:spPr>
              <a:xfrm>
                <a:off x="193896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9"/>
              <p:cNvSpPr/>
              <p:nvPr/>
            </p:nvSpPr>
            <p:spPr>
              <a:xfrm>
                <a:off x="193896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9"/>
              <p:cNvSpPr/>
              <p:nvPr/>
            </p:nvSpPr>
            <p:spPr>
              <a:xfrm>
                <a:off x="193896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9"/>
              <p:cNvSpPr/>
              <p:nvPr/>
            </p:nvSpPr>
            <p:spPr>
              <a:xfrm>
                <a:off x="193896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9"/>
              <p:cNvSpPr/>
              <p:nvPr/>
            </p:nvSpPr>
            <p:spPr>
              <a:xfrm>
                <a:off x="193896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9"/>
              <p:cNvSpPr/>
              <p:nvPr/>
            </p:nvSpPr>
            <p:spPr>
              <a:xfrm>
                <a:off x="193896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9"/>
              <p:cNvSpPr/>
              <p:nvPr/>
            </p:nvSpPr>
            <p:spPr>
              <a:xfrm>
                <a:off x="193896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9"/>
              <p:cNvSpPr/>
              <p:nvPr/>
            </p:nvSpPr>
            <p:spPr>
              <a:xfrm>
                <a:off x="193896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9"/>
              <p:cNvSpPr/>
              <p:nvPr/>
            </p:nvSpPr>
            <p:spPr>
              <a:xfrm>
                <a:off x="193896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9"/>
              <p:cNvSpPr/>
              <p:nvPr/>
            </p:nvSpPr>
            <p:spPr>
              <a:xfrm>
                <a:off x="193896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9"/>
              <p:cNvSpPr/>
              <p:nvPr/>
            </p:nvSpPr>
            <p:spPr>
              <a:xfrm>
                <a:off x="193896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9"/>
              <p:cNvSpPr/>
              <p:nvPr/>
            </p:nvSpPr>
            <p:spPr>
              <a:xfrm>
                <a:off x="185017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9"/>
              <p:cNvSpPr/>
              <p:nvPr/>
            </p:nvSpPr>
            <p:spPr>
              <a:xfrm>
                <a:off x="185017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9"/>
              <p:cNvSpPr/>
              <p:nvPr/>
            </p:nvSpPr>
            <p:spPr>
              <a:xfrm>
                <a:off x="185017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9"/>
              <p:cNvSpPr/>
              <p:nvPr/>
            </p:nvSpPr>
            <p:spPr>
              <a:xfrm>
                <a:off x="185017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9"/>
              <p:cNvSpPr/>
              <p:nvPr/>
            </p:nvSpPr>
            <p:spPr>
              <a:xfrm>
                <a:off x="185017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9"/>
              <p:cNvSpPr/>
              <p:nvPr/>
            </p:nvSpPr>
            <p:spPr>
              <a:xfrm>
                <a:off x="185017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9"/>
              <p:cNvSpPr/>
              <p:nvPr/>
            </p:nvSpPr>
            <p:spPr>
              <a:xfrm>
                <a:off x="185017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9"/>
              <p:cNvSpPr/>
              <p:nvPr/>
            </p:nvSpPr>
            <p:spPr>
              <a:xfrm>
                <a:off x="185017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9"/>
              <p:cNvSpPr/>
              <p:nvPr/>
            </p:nvSpPr>
            <p:spPr>
              <a:xfrm>
                <a:off x="185017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9"/>
              <p:cNvSpPr/>
              <p:nvPr/>
            </p:nvSpPr>
            <p:spPr>
              <a:xfrm>
                <a:off x="185017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9"/>
              <p:cNvSpPr/>
              <p:nvPr/>
            </p:nvSpPr>
            <p:spPr>
              <a:xfrm>
                <a:off x="185017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9"/>
              <p:cNvSpPr/>
              <p:nvPr/>
            </p:nvSpPr>
            <p:spPr>
              <a:xfrm>
                <a:off x="185017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9"/>
              <p:cNvSpPr/>
              <p:nvPr/>
            </p:nvSpPr>
            <p:spPr>
              <a:xfrm>
                <a:off x="185017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9"/>
              <p:cNvSpPr/>
              <p:nvPr/>
            </p:nvSpPr>
            <p:spPr>
              <a:xfrm>
                <a:off x="185017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9"/>
              <p:cNvSpPr/>
              <p:nvPr/>
            </p:nvSpPr>
            <p:spPr>
              <a:xfrm>
                <a:off x="185017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9"/>
              <p:cNvSpPr/>
              <p:nvPr/>
            </p:nvSpPr>
            <p:spPr>
              <a:xfrm>
                <a:off x="176138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9"/>
              <p:cNvSpPr/>
              <p:nvPr/>
            </p:nvSpPr>
            <p:spPr>
              <a:xfrm>
                <a:off x="176138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9"/>
              <p:cNvSpPr/>
              <p:nvPr/>
            </p:nvSpPr>
            <p:spPr>
              <a:xfrm>
                <a:off x="176138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9"/>
              <p:cNvSpPr/>
              <p:nvPr/>
            </p:nvSpPr>
            <p:spPr>
              <a:xfrm>
                <a:off x="176138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9"/>
              <p:cNvSpPr/>
              <p:nvPr/>
            </p:nvSpPr>
            <p:spPr>
              <a:xfrm>
                <a:off x="176138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9"/>
              <p:cNvSpPr/>
              <p:nvPr/>
            </p:nvSpPr>
            <p:spPr>
              <a:xfrm>
                <a:off x="176138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9"/>
              <p:cNvSpPr/>
              <p:nvPr/>
            </p:nvSpPr>
            <p:spPr>
              <a:xfrm>
                <a:off x="176138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9"/>
              <p:cNvSpPr/>
              <p:nvPr/>
            </p:nvSpPr>
            <p:spPr>
              <a:xfrm>
                <a:off x="176138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9"/>
              <p:cNvSpPr/>
              <p:nvPr/>
            </p:nvSpPr>
            <p:spPr>
              <a:xfrm>
                <a:off x="176138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9"/>
              <p:cNvSpPr/>
              <p:nvPr/>
            </p:nvSpPr>
            <p:spPr>
              <a:xfrm>
                <a:off x="176138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9"/>
              <p:cNvSpPr/>
              <p:nvPr/>
            </p:nvSpPr>
            <p:spPr>
              <a:xfrm>
                <a:off x="176138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9"/>
              <p:cNvSpPr/>
              <p:nvPr/>
            </p:nvSpPr>
            <p:spPr>
              <a:xfrm>
                <a:off x="176138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9"/>
              <p:cNvSpPr/>
              <p:nvPr/>
            </p:nvSpPr>
            <p:spPr>
              <a:xfrm>
                <a:off x="176138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9"/>
              <p:cNvSpPr/>
              <p:nvPr/>
            </p:nvSpPr>
            <p:spPr>
              <a:xfrm>
                <a:off x="176138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9"/>
              <p:cNvSpPr/>
              <p:nvPr/>
            </p:nvSpPr>
            <p:spPr>
              <a:xfrm>
                <a:off x="176138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9"/>
              <p:cNvSpPr/>
              <p:nvPr/>
            </p:nvSpPr>
            <p:spPr>
              <a:xfrm>
                <a:off x="202775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9"/>
              <p:cNvSpPr/>
              <p:nvPr/>
            </p:nvSpPr>
            <p:spPr>
              <a:xfrm>
                <a:off x="21165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9"/>
              <p:cNvSpPr/>
              <p:nvPr/>
            </p:nvSpPr>
            <p:spPr>
              <a:xfrm>
                <a:off x="220532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9"/>
              <p:cNvSpPr/>
              <p:nvPr/>
            </p:nvSpPr>
            <p:spPr>
              <a:xfrm>
                <a:off x="229411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9"/>
              <p:cNvSpPr/>
              <p:nvPr/>
            </p:nvSpPr>
            <p:spPr>
              <a:xfrm>
                <a:off x="238290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9"/>
              <p:cNvSpPr/>
              <p:nvPr/>
            </p:nvSpPr>
            <p:spPr>
              <a:xfrm>
                <a:off x="24716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9"/>
              <p:cNvSpPr/>
              <p:nvPr/>
            </p:nvSpPr>
            <p:spPr>
              <a:xfrm>
                <a:off x="202775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9"/>
              <p:cNvSpPr/>
              <p:nvPr/>
            </p:nvSpPr>
            <p:spPr>
              <a:xfrm>
                <a:off x="21165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9"/>
              <p:cNvSpPr/>
              <p:nvPr/>
            </p:nvSpPr>
            <p:spPr>
              <a:xfrm>
                <a:off x="220532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9"/>
              <p:cNvSpPr/>
              <p:nvPr/>
            </p:nvSpPr>
            <p:spPr>
              <a:xfrm>
                <a:off x="229411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9"/>
              <p:cNvSpPr/>
              <p:nvPr/>
            </p:nvSpPr>
            <p:spPr>
              <a:xfrm>
                <a:off x="238290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9"/>
              <p:cNvSpPr/>
              <p:nvPr/>
            </p:nvSpPr>
            <p:spPr>
              <a:xfrm>
                <a:off x="24716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9"/>
              <p:cNvSpPr/>
              <p:nvPr/>
            </p:nvSpPr>
            <p:spPr>
              <a:xfrm>
                <a:off x="202775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9"/>
              <p:cNvSpPr/>
              <p:nvPr/>
            </p:nvSpPr>
            <p:spPr>
              <a:xfrm>
                <a:off x="21165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9"/>
              <p:cNvSpPr/>
              <p:nvPr/>
            </p:nvSpPr>
            <p:spPr>
              <a:xfrm>
                <a:off x="220532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9"/>
              <p:cNvSpPr/>
              <p:nvPr/>
            </p:nvSpPr>
            <p:spPr>
              <a:xfrm>
                <a:off x="229411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9"/>
              <p:cNvSpPr/>
              <p:nvPr/>
            </p:nvSpPr>
            <p:spPr>
              <a:xfrm>
                <a:off x="238290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9"/>
              <p:cNvSpPr/>
              <p:nvPr/>
            </p:nvSpPr>
            <p:spPr>
              <a:xfrm>
                <a:off x="24716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9"/>
              <p:cNvSpPr/>
              <p:nvPr/>
            </p:nvSpPr>
            <p:spPr>
              <a:xfrm>
                <a:off x="202775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9"/>
              <p:cNvSpPr/>
              <p:nvPr/>
            </p:nvSpPr>
            <p:spPr>
              <a:xfrm>
                <a:off x="21165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9"/>
              <p:cNvSpPr/>
              <p:nvPr/>
            </p:nvSpPr>
            <p:spPr>
              <a:xfrm>
                <a:off x="220532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9"/>
              <p:cNvSpPr/>
              <p:nvPr/>
            </p:nvSpPr>
            <p:spPr>
              <a:xfrm>
                <a:off x="229411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9"/>
              <p:cNvSpPr/>
              <p:nvPr/>
            </p:nvSpPr>
            <p:spPr>
              <a:xfrm>
                <a:off x="238290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9"/>
              <p:cNvSpPr/>
              <p:nvPr/>
            </p:nvSpPr>
            <p:spPr>
              <a:xfrm>
                <a:off x="24716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9"/>
              <p:cNvSpPr/>
              <p:nvPr/>
            </p:nvSpPr>
            <p:spPr>
              <a:xfrm>
                <a:off x="202775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9"/>
              <p:cNvSpPr/>
              <p:nvPr/>
            </p:nvSpPr>
            <p:spPr>
              <a:xfrm>
                <a:off x="21165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9"/>
              <p:cNvSpPr/>
              <p:nvPr/>
            </p:nvSpPr>
            <p:spPr>
              <a:xfrm>
                <a:off x="220532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9"/>
              <p:cNvSpPr/>
              <p:nvPr/>
            </p:nvSpPr>
            <p:spPr>
              <a:xfrm>
                <a:off x="229411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9"/>
              <p:cNvSpPr/>
              <p:nvPr/>
            </p:nvSpPr>
            <p:spPr>
              <a:xfrm>
                <a:off x="238290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9"/>
              <p:cNvSpPr/>
              <p:nvPr/>
            </p:nvSpPr>
            <p:spPr>
              <a:xfrm>
                <a:off x="24716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9"/>
              <p:cNvSpPr/>
              <p:nvPr/>
            </p:nvSpPr>
            <p:spPr>
              <a:xfrm>
                <a:off x="202775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9"/>
              <p:cNvSpPr/>
              <p:nvPr/>
            </p:nvSpPr>
            <p:spPr>
              <a:xfrm>
                <a:off x="21165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9"/>
              <p:cNvSpPr/>
              <p:nvPr/>
            </p:nvSpPr>
            <p:spPr>
              <a:xfrm>
                <a:off x="220532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9"/>
              <p:cNvSpPr/>
              <p:nvPr/>
            </p:nvSpPr>
            <p:spPr>
              <a:xfrm>
                <a:off x="229411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9"/>
              <p:cNvSpPr/>
              <p:nvPr/>
            </p:nvSpPr>
            <p:spPr>
              <a:xfrm>
                <a:off x="238290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9"/>
              <p:cNvSpPr/>
              <p:nvPr/>
            </p:nvSpPr>
            <p:spPr>
              <a:xfrm>
                <a:off x="24716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9"/>
              <p:cNvSpPr/>
              <p:nvPr/>
            </p:nvSpPr>
            <p:spPr>
              <a:xfrm>
                <a:off x="202775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9"/>
              <p:cNvSpPr/>
              <p:nvPr/>
            </p:nvSpPr>
            <p:spPr>
              <a:xfrm>
                <a:off x="21165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9"/>
              <p:cNvSpPr/>
              <p:nvPr/>
            </p:nvSpPr>
            <p:spPr>
              <a:xfrm>
                <a:off x="220532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9"/>
              <p:cNvSpPr/>
              <p:nvPr/>
            </p:nvSpPr>
            <p:spPr>
              <a:xfrm>
                <a:off x="229411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9"/>
              <p:cNvSpPr/>
              <p:nvPr/>
            </p:nvSpPr>
            <p:spPr>
              <a:xfrm>
                <a:off x="238290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9"/>
              <p:cNvSpPr/>
              <p:nvPr/>
            </p:nvSpPr>
            <p:spPr>
              <a:xfrm>
                <a:off x="24716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9"/>
              <p:cNvSpPr/>
              <p:nvPr/>
            </p:nvSpPr>
            <p:spPr>
              <a:xfrm>
                <a:off x="202775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9"/>
              <p:cNvSpPr/>
              <p:nvPr/>
            </p:nvSpPr>
            <p:spPr>
              <a:xfrm>
                <a:off x="21165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9"/>
              <p:cNvSpPr/>
              <p:nvPr/>
            </p:nvSpPr>
            <p:spPr>
              <a:xfrm>
                <a:off x="220532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9"/>
              <p:cNvSpPr/>
              <p:nvPr/>
            </p:nvSpPr>
            <p:spPr>
              <a:xfrm>
                <a:off x="229411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9"/>
              <p:cNvSpPr/>
              <p:nvPr/>
            </p:nvSpPr>
            <p:spPr>
              <a:xfrm>
                <a:off x="238290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9"/>
              <p:cNvSpPr/>
              <p:nvPr/>
            </p:nvSpPr>
            <p:spPr>
              <a:xfrm>
                <a:off x="24716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9"/>
              <p:cNvSpPr/>
              <p:nvPr/>
            </p:nvSpPr>
            <p:spPr>
              <a:xfrm>
                <a:off x="202775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9"/>
              <p:cNvSpPr/>
              <p:nvPr/>
            </p:nvSpPr>
            <p:spPr>
              <a:xfrm>
                <a:off x="21165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9"/>
              <p:cNvSpPr/>
              <p:nvPr/>
            </p:nvSpPr>
            <p:spPr>
              <a:xfrm>
                <a:off x="220532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9"/>
              <p:cNvSpPr/>
              <p:nvPr/>
            </p:nvSpPr>
            <p:spPr>
              <a:xfrm>
                <a:off x="229411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9"/>
              <p:cNvSpPr/>
              <p:nvPr/>
            </p:nvSpPr>
            <p:spPr>
              <a:xfrm>
                <a:off x="238290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9"/>
              <p:cNvSpPr/>
              <p:nvPr/>
            </p:nvSpPr>
            <p:spPr>
              <a:xfrm>
                <a:off x="24716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9"/>
              <p:cNvSpPr/>
              <p:nvPr/>
            </p:nvSpPr>
            <p:spPr>
              <a:xfrm>
                <a:off x="202775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9"/>
              <p:cNvSpPr/>
              <p:nvPr/>
            </p:nvSpPr>
            <p:spPr>
              <a:xfrm>
                <a:off x="21165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9"/>
              <p:cNvSpPr/>
              <p:nvPr/>
            </p:nvSpPr>
            <p:spPr>
              <a:xfrm>
                <a:off x="220532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9"/>
              <p:cNvSpPr/>
              <p:nvPr/>
            </p:nvSpPr>
            <p:spPr>
              <a:xfrm>
                <a:off x="229411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9"/>
              <p:cNvSpPr/>
              <p:nvPr/>
            </p:nvSpPr>
            <p:spPr>
              <a:xfrm>
                <a:off x="238290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9"/>
              <p:cNvSpPr/>
              <p:nvPr/>
            </p:nvSpPr>
            <p:spPr>
              <a:xfrm>
                <a:off x="24716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9"/>
              <p:cNvSpPr/>
              <p:nvPr/>
            </p:nvSpPr>
            <p:spPr>
              <a:xfrm>
                <a:off x="202775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9"/>
              <p:cNvSpPr/>
              <p:nvPr/>
            </p:nvSpPr>
            <p:spPr>
              <a:xfrm>
                <a:off x="21165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9"/>
              <p:cNvSpPr/>
              <p:nvPr/>
            </p:nvSpPr>
            <p:spPr>
              <a:xfrm>
                <a:off x="220532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9"/>
              <p:cNvSpPr/>
              <p:nvPr/>
            </p:nvSpPr>
            <p:spPr>
              <a:xfrm>
                <a:off x="229411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9"/>
              <p:cNvSpPr/>
              <p:nvPr/>
            </p:nvSpPr>
            <p:spPr>
              <a:xfrm>
                <a:off x="238290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9"/>
              <p:cNvSpPr/>
              <p:nvPr/>
            </p:nvSpPr>
            <p:spPr>
              <a:xfrm>
                <a:off x="24716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9"/>
              <p:cNvSpPr/>
              <p:nvPr/>
            </p:nvSpPr>
            <p:spPr>
              <a:xfrm>
                <a:off x="202775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9"/>
              <p:cNvSpPr/>
              <p:nvPr/>
            </p:nvSpPr>
            <p:spPr>
              <a:xfrm>
                <a:off x="21165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9"/>
              <p:cNvSpPr/>
              <p:nvPr/>
            </p:nvSpPr>
            <p:spPr>
              <a:xfrm>
                <a:off x="220532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9"/>
              <p:cNvSpPr/>
              <p:nvPr/>
            </p:nvSpPr>
            <p:spPr>
              <a:xfrm>
                <a:off x="229411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9"/>
              <p:cNvSpPr/>
              <p:nvPr/>
            </p:nvSpPr>
            <p:spPr>
              <a:xfrm>
                <a:off x="238290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19"/>
              <p:cNvSpPr/>
              <p:nvPr/>
            </p:nvSpPr>
            <p:spPr>
              <a:xfrm>
                <a:off x="24716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19"/>
              <p:cNvSpPr/>
              <p:nvPr/>
            </p:nvSpPr>
            <p:spPr>
              <a:xfrm>
                <a:off x="202775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9"/>
              <p:cNvSpPr/>
              <p:nvPr/>
            </p:nvSpPr>
            <p:spPr>
              <a:xfrm>
                <a:off x="21165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9"/>
              <p:cNvSpPr/>
              <p:nvPr/>
            </p:nvSpPr>
            <p:spPr>
              <a:xfrm>
                <a:off x="220532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9"/>
              <p:cNvSpPr/>
              <p:nvPr/>
            </p:nvSpPr>
            <p:spPr>
              <a:xfrm>
                <a:off x="229411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9"/>
              <p:cNvSpPr/>
              <p:nvPr/>
            </p:nvSpPr>
            <p:spPr>
              <a:xfrm>
                <a:off x="238290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9"/>
              <p:cNvSpPr/>
              <p:nvPr/>
            </p:nvSpPr>
            <p:spPr>
              <a:xfrm>
                <a:off x="24716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9"/>
              <p:cNvSpPr/>
              <p:nvPr/>
            </p:nvSpPr>
            <p:spPr>
              <a:xfrm>
                <a:off x="25604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9"/>
              <p:cNvSpPr/>
              <p:nvPr/>
            </p:nvSpPr>
            <p:spPr>
              <a:xfrm>
                <a:off x="25604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9"/>
              <p:cNvSpPr/>
              <p:nvPr/>
            </p:nvSpPr>
            <p:spPr>
              <a:xfrm>
                <a:off x="25604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9"/>
              <p:cNvSpPr/>
              <p:nvPr/>
            </p:nvSpPr>
            <p:spPr>
              <a:xfrm>
                <a:off x="25604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9"/>
              <p:cNvSpPr/>
              <p:nvPr/>
            </p:nvSpPr>
            <p:spPr>
              <a:xfrm>
                <a:off x="25604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9"/>
              <p:cNvSpPr/>
              <p:nvPr/>
            </p:nvSpPr>
            <p:spPr>
              <a:xfrm>
                <a:off x="25604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9"/>
              <p:cNvSpPr/>
              <p:nvPr/>
            </p:nvSpPr>
            <p:spPr>
              <a:xfrm>
                <a:off x="25604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9"/>
              <p:cNvSpPr/>
              <p:nvPr/>
            </p:nvSpPr>
            <p:spPr>
              <a:xfrm>
                <a:off x="25604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9"/>
              <p:cNvSpPr/>
              <p:nvPr/>
            </p:nvSpPr>
            <p:spPr>
              <a:xfrm>
                <a:off x="25604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9"/>
              <p:cNvSpPr/>
              <p:nvPr/>
            </p:nvSpPr>
            <p:spPr>
              <a:xfrm>
                <a:off x="25604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9"/>
              <p:cNvSpPr/>
              <p:nvPr/>
            </p:nvSpPr>
            <p:spPr>
              <a:xfrm>
                <a:off x="25604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9"/>
              <p:cNvSpPr/>
              <p:nvPr/>
            </p:nvSpPr>
            <p:spPr>
              <a:xfrm>
                <a:off x="25604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9"/>
              <p:cNvSpPr/>
              <p:nvPr/>
            </p:nvSpPr>
            <p:spPr>
              <a:xfrm>
                <a:off x="25604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9"/>
              <p:cNvSpPr/>
              <p:nvPr/>
            </p:nvSpPr>
            <p:spPr>
              <a:xfrm>
                <a:off x="264926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9"/>
              <p:cNvSpPr/>
              <p:nvPr/>
            </p:nvSpPr>
            <p:spPr>
              <a:xfrm>
                <a:off x="264926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9"/>
              <p:cNvSpPr/>
              <p:nvPr/>
            </p:nvSpPr>
            <p:spPr>
              <a:xfrm>
                <a:off x="264926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9"/>
              <p:cNvSpPr/>
              <p:nvPr/>
            </p:nvSpPr>
            <p:spPr>
              <a:xfrm>
                <a:off x="264926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9"/>
              <p:cNvSpPr/>
              <p:nvPr/>
            </p:nvSpPr>
            <p:spPr>
              <a:xfrm>
                <a:off x="264926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9"/>
              <p:cNvSpPr/>
              <p:nvPr/>
            </p:nvSpPr>
            <p:spPr>
              <a:xfrm>
                <a:off x="264926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9"/>
              <p:cNvSpPr/>
              <p:nvPr/>
            </p:nvSpPr>
            <p:spPr>
              <a:xfrm>
                <a:off x="264926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9"/>
              <p:cNvSpPr/>
              <p:nvPr/>
            </p:nvSpPr>
            <p:spPr>
              <a:xfrm>
                <a:off x="264926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9"/>
              <p:cNvSpPr/>
              <p:nvPr/>
            </p:nvSpPr>
            <p:spPr>
              <a:xfrm>
                <a:off x="264926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9"/>
              <p:cNvSpPr/>
              <p:nvPr/>
            </p:nvSpPr>
            <p:spPr>
              <a:xfrm>
                <a:off x="264926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9"/>
              <p:cNvSpPr/>
              <p:nvPr/>
            </p:nvSpPr>
            <p:spPr>
              <a:xfrm>
                <a:off x="264926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9"/>
              <p:cNvSpPr/>
              <p:nvPr/>
            </p:nvSpPr>
            <p:spPr>
              <a:xfrm>
                <a:off x="264926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9"/>
              <p:cNvSpPr/>
              <p:nvPr/>
            </p:nvSpPr>
            <p:spPr>
              <a:xfrm>
                <a:off x="264926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9"/>
              <p:cNvSpPr/>
              <p:nvPr/>
            </p:nvSpPr>
            <p:spPr>
              <a:xfrm>
                <a:off x="273805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9"/>
              <p:cNvSpPr/>
              <p:nvPr/>
            </p:nvSpPr>
            <p:spPr>
              <a:xfrm>
                <a:off x="273805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9"/>
              <p:cNvSpPr/>
              <p:nvPr/>
            </p:nvSpPr>
            <p:spPr>
              <a:xfrm>
                <a:off x="273805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9"/>
              <p:cNvSpPr/>
              <p:nvPr/>
            </p:nvSpPr>
            <p:spPr>
              <a:xfrm>
                <a:off x="273805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9"/>
              <p:cNvSpPr/>
              <p:nvPr/>
            </p:nvSpPr>
            <p:spPr>
              <a:xfrm>
                <a:off x="273805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9"/>
              <p:cNvSpPr/>
              <p:nvPr/>
            </p:nvSpPr>
            <p:spPr>
              <a:xfrm>
                <a:off x="273805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9"/>
              <p:cNvSpPr/>
              <p:nvPr/>
            </p:nvSpPr>
            <p:spPr>
              <a:xfrm>
                <a:off x="273805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9"/>
              <p:cNvSpPr/>
              <p:nvPr/>
            </p:nvSpPr>
            <p:spPr>
              <a:xfrm>
                <a:off x="273805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9"/>
              <p:cNvSpPr/>
              <p:nvPr/>
            </p:nvSpPr>
            <p:spPr>
              <a:xfrm>
                <a:off x="273805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9"/>
              <p:cNvSpPr/>
              <p:nvPr/>
            </p:nvSpPr>
            <p:spPr>
              <a:xfrm>
                <a:off x="273805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9"/>
              <p:cNvSpPr/>
              <p:nvPr/>
            </p:nvSpPr>
            <p:spPr>
              <a:xfrm>
                <a:off x="273805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9"/>
              <p:cNvSpPr/>
              <p:nvPr/>
            </p:nvSpPr>
            <p:spPr>
              <a:xfrm>
                <a:off x="273805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9"/>
              <p:cNvSpPr/>
              <p:nvPr/>
            </p:nvSpPr>
            <p:spPr>
              <a:xfrm>
                <a:off x="273805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9"/>
              <p:cNvSpPr/>
              <p:nvPr/>
            </p:nvSpPr>
            <p:spPr>
              <a:xfrm>
                <a:off x="28268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9"/>
              <p:cNvSpPr/>
              <p:nvPr/>
            </p:nvSpPr>
            <p:spPr>
              <a:xfrm>
                <a:off x="28268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9"/>
              <p:cNvSpPr/>
              <p:nvPr/>
            </p:nvSpPr>
            <p:spPr>
              <a:xfrm>
                <a:off x="28268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9"/>
              <p:cNvSpPr/>
              <p:nvPr/>
            </p:nvSpPr>
            <p:spPr>
              <a:xfrm>
                <a:off x="28268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9"/>
              <p:cNvSpPr/>
              <p:nvPr/>
            </p:nvSpPr>
            <p:spPr>
              <a:xfrm>
                <a:off x="28268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9"/>
              <p:cNvSpPr/>
              <p:nvPr/>
            </p:nvSpPr>
            <p:spPr>
              <a:xfrm>
                <a:off x="28268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9"/>
              <p:cNvSpPr/>
              <p:nvPr/>
            </p:nvSpPr>
            <p:spPr>
              <a:xfrm>
                <a:off x="28268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19"/>
              <p:cNvSpPr/>
              <p:nvPr/>
            </p:nvSpPr>
            <p:spPr>
              <a:xfrm>
                <a:off x="28268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9"/>
              <p:cNvSpPr/>
              <p:nvPr/>
            </p:nvSpPr>
            <p:spPr>
              <a:xfrm>
                <a:off x="28268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9"/>
              <p:cNvSpPr/>
              <p:nvPr/>
            </p:nvSpPr>
            <p:spPr>
              <a:xfrm>
                <a:off x="28268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9"/>
              <p:cNvSpPr/>
              <p:nvPr/>
            </p:nvSpPr>
            <p:spPr>
              <a:xfrm>
                <a:off x="28268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9"/>
              <p:cNvSpPr/>
              <p:nvPr/>
            </p:nvSpPr>
            <p:spPr>
              <a:xfrm>
                <a:off x="28268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9"/>
              <p:cNvSpPr/>
              <p:nvPr/>
            </p:nvSpPr>
            <p:spPr>
              <a:xfrm>
                <a:off x="28268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9"/>
              <p:cNvSpPr/>
              <p:nvPr/>
            </p:nvSpPr>
            <p:spPr>
              <a:xfrm>
                <a:off x="29156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9"/>
              <p:cNvSpPr/>
              <p:nvPr/>
            </p:nvSpPr>
            <p:spPr>
              <a:xfrm>
                <a:off x="29156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9"/>
              <p:cNvSpPr/>
              <p:nvPr/>
            </p:nvSpPr>
            <p:spPr>
              <a:xfrm>
                <a:off x="29156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9"/>
              <p:cNvSpPr/>
              <p:nvPr/>
            </p:nvSpPr>
            <p:spPr>
              <a:xfrm>
                <a:off x="29156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19"/>
              <p:cNvSpPr/>
              <p:nvPr/>
            </p:nvSpPr>
            <p:spPr>
              <a:xfrm>
                <a:off x="29156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9"/>
              <p:cNvSpPr/>
              <p:nvPr/>
            </p:nvSpPr>
            <p:spPr>
              <a:xfrm>
                <a:off x="29156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9"/>
              <p:cNvSpPr/>
              <p:nvPr/>
            </p:nvSpPr>
            <p:spPr>
              <a:xfrm>
                <a:off x="29156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9"/>
              <p:cNvSpPr/>
              <p:nvPr/>
            </p:nvSpPr>
            <p:spPr>
              <a:xfrm>
                <a:off x="29156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9"/>
              <p:cNvSpPr/>
              <p:nvPr/>
            </p:nvSpPr>
            <p:spPr>
              <a:xfrm>
                <a:off x="29156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9"/>
              <p:cNvSpPr/>
              <p:nvPr/>
            </p:nvSpPr>
            <p:spPr>
              <a:xfrm>
                <a:off x="29156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9"/>
              <p:cNvSpPr/>
              <p:nvPr/>
            </p:nvSpPr>
            <p:spPr>
              <a:xfrm>
                <a:off x="29156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9"/>
              <p:cNvSpPr/>
              <p:nvPr/>
            </p:nvSpPr>
            <p:spPr>
              <a:xfrm>
                <a:off x="29156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19"/>
              <p:cNvSpPr/>
              <p:nvPr/>
            </p:nvSpPr>
            <p:spPr>
              <a:xfrm>
                <a:off x="29156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9"/>
              <p:cNvSpPr/>
              <p:nvPr/>
            </p:nvSpPr>
            <p:spPr>
              <a:xfrm>
                <a:off x="300441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9"/>
              <p:cNvSpPr/>
              <p:nvPr/>
            </p:nvSpPr>
            <p:spPr>
              <a:xfrm>
                <a:off x="300441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9"/>
              <p:cNvSpPr/>
              <p:nvPr/>
            </p:nvSpPr>
            <p:spPr>
              <a:xfrm>
                <a:off x="300441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9"/>
              <p:cNvSpPr/>
              <p:nvPr/>
            </p:nvSpPr>
            <p:spPr>
              <a:xfrm>
                <a:off x="300441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9"/>
              <p:cNvSpPr/>
              <p:nvPr/>
            </p:nvSpPr>
            <p:spPr>
              <a:xfrm>
                <a:off x="300441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9"/>
              <p:cNvSpPr/>
              <p:nvPr/>
            </p:nvSpPr>
            <p:spPr>
              <a:xfrm>
                <a:off x="300441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9"/>
              <p:cNvSpPr/>
              <p:nvPr/>
            </p:nvSpPr>
            <p:spPr>
              <a:xfrm>
                <a:off x="300441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9"/>
              <p:cNvSpPr/>
              <p:nvPr/>
            </p:nvSpPr>
            <p:spPr>
              <a:xfrm>
                <a:off x="300441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9"/>
              <p:cNvSpPr/>
              <p:nvPr/>
            </p:nvSpPr>
            <p:spPr>
              <a:xfrm>
                <a:off x="300441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9"/>
              <p:cNvSpPr/>
              <p:nvPr/>
            </p:nvSpPr>
            <p:spPr>
              <a:xfrm>
                <a:off x="300441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9"/>
              <p:cNvSpPr/>
              <p:nvPr/>
            </p:nvSpPr>
            <p:spPr>
              <a:xfrm>
                <a:off x="300441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9"/>
              <p:cNvSpPr/>
              <p:nvPr/>
            </p:nvSpPr>
            <p:spPr>
              <a:xfrm>
                <a:off x="300441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9"/>
              <p:cNvSpPr/>
              <p:nvPr/>
            </p:nvSpPr>
            <p:spPr>
              <a:xfrm>
                <a:off x="300441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9"/>
              <p:cNvSpPr/>
              <p:nvPr/>
            </p:nvSpPr>
            <p:spPr>
              <a:xfrm>
                <a:off x="309320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9"/>
              <p:cNvSpPr/>
              <p:nvPr/>
            </p:nvSpPr>
            <p:spPr>
              <a:xfrm>
                <a:off x="309320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9"/>
              <p:cNvSpPr/>
              <p:nvPr/>
            </p:nvSpPr>
            <p:spPr>
              <a:xfrm>
                <a:off x="309320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9"/>
              <p:cNvSpPr/>
              <p:nvPr/>
            </p:nvSpPr>
            <p:spPr>
              <a:xfrm>
                <a:off x="309320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9"/>
              <p:cNvSpPr/>
              <p:nvPr/>
            </p:nvSpPr>
            <p:spPr>
              <a:xfrm>
                <a:off x="309320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9"/>
              <p:cNvSpPr/>
              <p:nvPr/>
            </p:nvSpPr>
            <p:spPr>
              <a:xfrm>
                <a:off x="309320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19"/>
              <p:cNvSpPr/>
              <p:nvPr/>
            </p:nvSpPr>
            <p:spPr>
              <a:xfrm>
                <a:off x="309320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19"/>
              <p:cNvSpPr/>
              <p:nvPr/>
            </p:nvSpPr>
            <p:spPr>
              <a:xfrm>
                <a:off x="309320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9"/>
              <p:cNvSpPr/>
              <p:nvPr/>
            </p:nvSpPr>
            <p:spPr>
              <a:xfrm>
                <a:off x="309320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9"/>
              <p:cNvSpPr/>
              <p:nvPr/>
            </p:nvSpPr>
            <p:spPr>
              <a:xfrm>
                <a:off x="309320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9"/>
              <p:cNvSpPr/>
              <p:nvPr/>
            </p:nvSpPr>
            <p:spPr>
              <a:xfrm>
                <a:off x="309320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9"/>
              <p:cNvSpPr/>
              <p:nvPr/>
            </p:nvSpPr>
            <p:spPr>
              <a:xfrm>
                <a:off x="309320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9"/>
              <p:cNvSpPr/>
              <p:nvPr/>
            </p:nvSpPr>
            <p:spPr>
              <a:xfrm>
                <a:off x="309320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9"/>
              <p:cNvSpPr/>
              <p:nvPr/>
            </p:nvSpPr>
            <p:spPr>
              <a:xfrm>
                <a:off x="318199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9"/>
              <p:cNvSpPr/>
              <p:nvPr/>
            </p:nvSpPr>
            <p:spPr>
              <a:xfrm>
                <a:off x="318199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9"/>
              <p:cNvSpPr/>
              <p:nvPr/>
            </p:nvSpPr>
            <p:spPr>
              <a:xfrm>
                <a:off x="318199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9"/>
              <p:cNvSpPr/>
              <p:nvPr/>
            </p:nvSpPr>
            <p:spPr>
              <a:xfrm>
                <a:off x="318199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9"/>
              <p:cNvSpPr/>
              <p:nvPr/>
            </p:nvSpPr>
            <p:spPr>
              <a:xfrm>
                <a:off x="318199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9"/>
              <p:cNvSpPr/>
              <p:nvPr/>
            </p:nvSpPr>
            <p:spPr>
              <a:xfrm>
                <a:off x="318199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9"/>
              <p:cNvSpPr/>
              <p:nvPr/>
            </p:nvSpPr>
            <p:spPr>
              <a:xfrm>
                <a:off x="318199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9"/>
              <p:cNvSpPr/>
              <p:nvPr/>
            </p:nvSpPr>
            <p:spPr>
              <a:xfrm>
                <a:off x="318199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9"/>
              <p:cNvSpPr/>
              <p:nvPr/>
            </p:nvSpPr>
            <p:spPr>
              <a:xfrm>
                <a:off x="318199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19"/>
              <p:cNvSpPr/>
              <p:nvPr/>
            </p:nvSpPr>
            <p:spPr>
              <a:xfrm>
                <a:off x="318199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9"/>
              <p:cNvSpPr/>
              <p:nvPr/>
            </p:nvSpPr>
            <p:spPr>
              <a:xfrm>
                <a:off x="318199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9"/>
              <p:cNvSpPr/>
              <p:nvPr/>
            </p:nvSpPr>
            <p:spPr>
              <a:xfrm>
                <a:off x="318199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9"/>
              <p:cNvSpPr/>
              <p:nvPr/>
            </p:nvSpPr>
            <p:spPr>
              <a:xfrm>
                <a:off x="318199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9"/>
              <p:cNvSpPr/>
              <p:nvPr/>
            </p:nvSpPr>
            <p:spPr>
              <a:xfrm>
                <a:off x="327078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9"/>
              <p:cNvSpPr/>
              <p:nvPr/>
            </p:nvSpPr>
            <p:spPr>
              <a:xfrm>
                <a:off x="327078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9"/>
              <p:cNvSpPr/>
              <p:nvPr/>
            </p:nvSpPr>
            <p:spPr>
              <a:xfrm>
                <a:off x="327078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9"/>
              <p:cNvSpPr/>
              <p:nvPr/>
            </p:nvSpPr>
            <p:spPr>
              <a:xfrm>
                <a:off x="327078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9"/>
              <p:cNvSpPr/>
              <p:nvPr/>
            </p:nvSpPr>
            <p:spPr>
              <a:xfrm>
                <a:off x="327078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9"/>
              <p:cNvSpPr/>
              <p:nvPr/>
            </p:nvSpPr>
            <p:spPr>
              <a:xfrm>
                <a:off x="327078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9"/>
              <p:cNvSpPr/>
              <p:nvPr/>
            </p:nvSpPr>
            <p:spPr>
              <a:xfrm>
                <a:off x="327078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9"/>
              <p:cNvSpPr/>
              <p:nvPr/>
            </p:nvSpPr>
            <p:spPr>
              <a:xfrm>
                <a:off x="327078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9"/>
              <p:cNvSpPr/>
              <p:nvPr/>
            </p:nvSpPr>
            <p:spPr>
              <a:xfrm>
                <a:off x="327078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9"/>
              <p:cNvSpPr/>
              <p:nvPr/>
            </p:nvSpPr>
            <p:spPr>
              <a:xfrm>
                <a:off x="327078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9"/>
              <p:cNvSpPr/>
              <p:nvPr/>
            </p:nvSpPr>
            <p:spPr>
              <a:xfrm>
                <a:off x="327078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9"/>
              <p:cNvSpPr/>
              <p:nvPr/>
            </p:nvSpPr>
            <p:spPr>
              <a:xfrm>
                <a:off x="327078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9"/>
              <p:cNvSpPr/>
              <p:nvPr/>
            </p:nvSpPr>
            <p:spPr>
              <a:xfrm>
                <a:off x="327078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9"/>
              <p:cNvSpPr/>
              <p:nvPr/>
            </p:nvSpPr>
            <p:spPr>
              <a:xfrm>
                <a:off x="335956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9"/>
              <p:cNvSpPr/>
              <p:nvPr/>
            </p:nvSpPr>
            <p:spPr>
              <a:xfrm>
                <a:off x="335956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9"/>
              <p:cNvSpPr/>
              <p:nvPr/>
            </p:nvSpPr>
            <p:spPr>
              <a:xfrm>
                <a:off x="335956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9"/>
              <p:cNvSpPr/>
              <p:nvPr/>
            </p:nvSpPr>
            <p:spPr>
              <a:xfrm>
                <a:off x="335956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9"/>
              <p:cNvSpPr/>
              <p:nvPr/>
            </p:nvSpPr>
            <p:spPr>
              <a:xfrm>
                <a:off x="335956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9"/>
              <p:cNvSpPr/>
              <p:nvPr/>
            </p:nvSpPr>
            <p:spPr>
              <a:xfrm>
                <a:off x="335956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9"/>
              <p:cNvSpPr/>
              <p:nvPr/>
            </p:nvSpPr>
            <p:spPr>
              <a:xfrm>
                <a:off x="335956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9"/>
              <p:cNvSpPr/>
              <p:nvPr/>
            </p:nvSpPr>
            <p:spPr>
              <a:xfrm>
                <a:off x="335956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9"/>
              <p:cNvSpPr/>
              <p:nvPr/>
            </p:nvSpPr>
            <p:spPr>
              <a:xfrm>
                <a:off x="335956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9"/>
              <p:cNvSpPr/>
              <p:nvPr/>
            </p:nvSpPr>
            <p:spPr>
              <a:xfrm>
                <a:off x="335956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9"/>
              <p:cNvSpPr/>
              <p:nvPr/>
            </p:nvSpPr>
            <p:spPr>
              <a:xfrm>
                <a:off x="335956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9"/>
              <p:cNvSpPr/>
              <p:nvPr/>
            </p:nvSpPr>
            <p:spPr>
              <a:xfrm>
                <a:off x="335956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9"/>
              <p:cNvSpPr/>
              <p:nvPr/>
            </p:nvSpPr>
            <p:spPr>
              <a:xfrm>
                <a:off x="335956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9"/>
              <p:cNvSpPr/>
              <p:nvPr/>
            </p:nvSpPr>
            <p:spPr>
              <a:xfrm>
                <a:off x="344835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9"/>
              <p:cNvSpPr/>
              <p:nvPr/>
            </p:nvSpPr>
            <p:spPr>
              <a:xfrm>
                <a:off x="344835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9"/>
              <p:cNvSpPr/>
              <p:nvPr/>
            </p:nvSpPr>
            <p:spPr>
              <a:xfrm>
                <a:off x="344835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9"/>
              <p:cNvSpPr/>
              <p:nvPr/>
            </p:nvSpPr>
            <p:spPr>
              <a:xfrm>
                <a:off x="344835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9"/>
              <p:cNvSpPr/>
              <p:nvPr/>
            </p:nvSpPr>
            <p:spPr>
              <a:xfrm>
                <a:off x="344835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9"/>
              <p:cNvSpPr/>
              <p:nvPr/>
            </p:nvSpPr>
            <p:spPr>
              <a:xfrm>
                <a:off x="344835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9"/>
              <p:cNvSpPr/>
              <p:nvPr/>
            </p:nvSpPr>
            <p:spPr>
              <a:xfrm>
                <a:off x="344835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9"/>
              <p:cNvSpPr/>
              <p:nvPr/>
            </p:nvSpPr>
            <p:spPr>
              <a:xfrm>
                <a:off x="344835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9"/>
              <p:cNvSpPr/>
              <p:nvPr/>
            </p:nvSpPr>
            <p:spPr>
              <a:xfrm>
                <a:off x="344835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9"/>
              <p:cNvSpPr/>
              <p:nvPr/>
            </p:nvSpPr>
            <p:spPr>
              <a:xfrm>
                <a:off x="344835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9"/>
              <p:cNvSpPr/>
              <p:nvPr/>
            </p:nvSpPr>
            <p:spPr>
              <a:xfrm>
                <a:off x="344835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9"/>
              <p:cNvSpPr/>
              <p:nvPr/>
            </p:nvSpPr>
            <p:spPr>
              <a:xfrm>
                <a:off x="344835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9"/>
              <p:cNvSpPr/>
              <p:nvPr/>
            </p:nvSpPr>
            <p:spPr>
              <a:xfrm>
                <a:off x="344835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9"/>
              <p:cNvSpPr/>
              <p:nvPr/>
            </p:nvSpPr>
            <p:spPr>
              <a:xfrm>
                <a:off x="353714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9"/>
              <p:cNvSpPr/>
              <p:nvPr/>
            </p:nvSpPr>
            <p:spPr>
              <a:xfrm>
                <a:off x="353714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9"/>
              <p:cNvSpPr/>
              <p:nvPr/>
            </p:nvSpPr>
            <p:spPr>
              <a:xfrm>
                <a:off x="353714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9"/>
              <p:cNvSpPr/>
              <p:nvPr/>
            </p:nvSpPr>
            <p:spPr>
              <a:xfrm>
                <a:off x="353714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9"/>
              <p:cNvSpPr/>
              <p:nvPr/>
            </p:nvSpPr>
            <p:spPr>
              <a:xfrm>
                <a:off x="353714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9"/>
              <p:cNvSpPr/>
              <p:nvPr/>
            </p:nvSpPr>
            <p:spPr>
              <a:xfrm>
                <a:off x="353714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9"/>
              <p:cNvSpPr/>
              <p:nvPr/>
            </p:nvSpPr>
            <p:spPr>
              <a:xfrm>
                <a:off x="353714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9"/>
              <p:cNvSpPr/>
              <p:nvPr/>
            </p:nvSpPr>
            <p:spPr>
              <a:xfrm>
                <a:off x="353714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9"/>
              <p:cNvSpPr/>
              <p:nvPr/>
            </p:nvSpPr>
            <p:spPr>
              <a:xfrm>
                <a:off x="353714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9"/>
              <p:cNvSpPr/>
              <p:nvPr/>
            </p:nvSpPr>
            <p:spPr>
              <a:xfrm>
                <a:off x="353714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9"/>
              <p:cNvSpPr/>
              <p:nvPr/>
            </p:nvSpPr>
            <p:spPr>
              <a:xfrm>
                <a:off x="353714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9"/>
              <p:cNvSpPr/>
              <p:nvPr/>
            </p:nvSpPr>
            <p:spPr>
              <a:xfrm>
                <a:off x="353714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9"/>
              <p:cNvSpPr/>
              <p:nvPr/>
            </p:nvSpPr>
            <p:spPr>
              <a:xfrm>
                <a:off x="353714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9"/>
              <p:cNvSpPr/>
              <p:nvPr/>
            </p:nvSpPr>
            <p:spPr>
              <a:xfrm>
                <a:off x="362593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9"/>
              <p:cNvSpPr/>
              <p:nvPr/>
            </p:nvSpPr>
            <p:spPr>
              <a:xfrm>
                <a:off x="362593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9"/>
              <p:cNvSpPr/>
              <p:nvPr/>
            </p:nvSpPr>
            <p:spPr>
              <a:xfrm>
                <a:off x="362593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9"/>
              <p:cNvSpPr/>
              <p:nvPr/>
            </p:nvSpPr>
            <p:spPr>
              <a:xfrm>
                <a:off x="362593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9"/>
              <p:cNvSpPr/>
              <p:nvPr/>
            </p:nvSpPr>
            <p:spPr>
              <a:xfrm>
                <a:off x="362593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9"/>
              <p:cNvSpPr/>
              <p:nvPr/>
            </p:nvSpPr>
            <p:spPr>
              <a:xfrm>
                <a:off x="362593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9"/>
              <p:cNvSpPr/>
              <p:nvPr/>
            </p:nvSpPr>
            <p:spPr>
              <a:xfrm>
                <a:off x="362593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9"/>
              <p:cNvSpPr/>
              <p:nvPr/>
            </p:nvSpPr>
            <p:spPr>
              <a:xfrm>
                <a:off x="362593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9"/>
              <p:cNvSpPr/>
              <p:nvPr/>
            </p:nvSpPr>
            <p:spPr>
              <a:xfrm>
                <a:off x="362593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9"/>
              <p:cNvSpPr/>
              <p:nvPr/>
            </p:nvSpPr>
            <p:spPr>
              <a:xfrm>
                <a:off x="362593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9"/>
              <p:cNvSpPr/>
              <p:nvPr/>
            </p:nvSpPr>
            <p:spPr>
              <a:xfrm>
                <a:off x="362593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9"/>
              <p:cNvSpPr/>
              <p:nvPr/>
            </p:nvSpPr>
            <p:spPr>
              <a:xfrm>
                <a:off x="362593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9"/>
              <p:cNvSpPr/>
              <p:nvPr/>
            </p:nvSpPr>
            <p:spPr>
              <a:xfrm>
                <a:off x="362593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9"/>
              <p:cNvSpPr/>
              <p:nvPr/>
            </p:nvSpPr>
            <p:spPr>
              <a:xfrm>
                <a:off x="371472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9"/>
              <p:cNvSpPr/>
              <p:nvPr/>
            </p:nvSpPr>
            <p:spPr>
              <a:xfrm>
                <a:off x="371472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9"/>
              <p:cNvSpPr/>
              <p:nvPr/>
            </p:nvSpPr>
            <p:spPr>
              <a:xfrm>
                <a:off x="371472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9"/>
              <p:cNvSpPr/>
              <p:nvPr/>
            </p:nvSpPr>
            <p:spPr>
              <a:xfrm>
                <a:off x="371472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9"/>
              <p:cNvSpPr/>
              <p:nvPr/>
            </p:nvSpPr>
            <p:spPr>
              <a:xfrm>
                <a:off x="371472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9"/>
              <p:cNvSpPr/>
              <p:nvPr/>
            </p:nvSpPr>
            <p:spPr>
              <a:xfrm>
                <a:off x="371472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9"/>
              <p:cNvSpPr/>
              <p:nvPr/>
            </p:nvSpPr>
            <p:spPr>
              <a:xfrm>
                <a:off x="371472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9"/>
              <p:cNvSpPr/>
              <p:nvPr/>
            </p:nvSpPr>
            <p:spPr>
              <a:xfrm>
                <a:off x="371472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9"/>
              <p:cNvSpPr/>
              <p:nvPr/>
            </p:nvSpPr>
            <p:spPr>
              <a:xfrm>
                <a:off x="371472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9"/>
              <p:cNvSpPr/>
              <p:nvPr/>
            </p:nvSpPr>
            <p:spPr>
              <a:xfrm>
                <a:off x="371472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9"/>
              <p:cNvSpPr/>
              <p:nvPr/>
            </p:nvSpPr>
            <p:spPr>
              <a:xfrm>
                <a:off x="371472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9"/>
              <p:cNvSpPr/>
              <p:nvPr/>
            </p:nvSpPr>
            <p:spPr>
              <a:xfrm>
                <a:off x="371472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9"/>
              <p:cNvSpPr/>
              <p:nvPr/>
            </p:nvSpPr>
            <p:spPr>
              <a:xfrm>
                <a:off x="371472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9"/>
              <p:cNvSpPr/>
              <p:nvPr/>
            </p:nvSpPr>
            <p:spPr>
              <a:xfrm>
                <a:off x="380350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9"/>
              <p:cNvSpPr/>
              <p:nvPr/>
            </p:nvSpPr>
            <p:spPr>
              <a:xfrm>
                <a:off x="380350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9"/>
              <p:cNvSpPr/>
              <p:nvPr/>
            </p:nvSpPr>
            <p:spPr>
              <a:xfrm>
                <a:off x="380350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9"/>
              <p:cNvSpPr/>
              <p:nvPr/>
            </p:nvSpPr>
            <p:spPr>
              <a:xfrm>
                <a:off x="380350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19"/>
              <p:cNvSpPr/>
              <p:nvPr/>
            </p:nvSpPr>
            <p:spPr>
              <a:xfrm>
                <a:off x="380350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9"/>
              <p:cNvSpPr/>
              <p:nvPr/>
            </p:nvSpPr>
            <p:spPr>
              <a:xfrm>
                <a:off x="380350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9"/>
              <p:cNvSpPr/>
              <p:nvPr/>
            </p:nvSpPr>
            <p:spPr>
              <a:xfrm>
                <a:off x="380350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9"/>
              <p:cNvSpPr/>
              <p:nvPr/>
            </p:nvSpPr>
            <p:spPr>
              <a:xfrm>
                <a:off x="380350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19"/>
              <p:cNvSpPr/>
              <p:nvPr/>
            </p:nvSpPr>
            <p:spPr>
              <a:xfrm>
                <a:off x="380350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9"/>
              <p:cNvSpPr/>
              <p:nvPr/>
            </p:nvSpPr>
            <p:spPr>
              <a:xfrm>
                <a:off x="380350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9"/>
              <p:cNvSpPr/>
              <p:nvPr/>
            </p:nvSpPr>
            <p:spPr>
              <a:xfrm>
                <a:off x="380350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9"/>
              <p:cNvSpPr/>
              <p:nvPr/>
            </p:nvSpPr>
            <p:spPr>
              <a:xfrm>
                <a:off x="380350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19"/>
              <p:cNvSpPr/>
              <p:nvPr/>
            </p:nvSpPr>
            <p:spPr>
              <a:xfrm>
                <a:off x="380350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9"/>
              <p:cNvSpPr/>
              <p:nvPr/>
            </p:nvSpPr>
            <p:spPr>
              <a:xfrm>
                <a:off x="202775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9"/>
              <p:cNvSpPr/>
              <p:nvPr/>
            </p:nvSpPr>
            <p:spPr>
              <a:xfrm>
                <a:off x="21165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9"/>
              <p:cNvSpPr/>
              <p:nvPr/>
            </p:nvSpPr>
            <p:spPr>
              <a:xfrm>
                <a:off x="220532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19"/>
              <p:cNvSpPr/>
              <p:nvPr/>
            </p:nvSpPr>
            <p:spPr>
              <a:xfrm>
                <a:off x="229411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9"/>
              <p:cNvSpPr/>
              <p:nvPr/>
            </p:nvSpPr>
            <p:spPr>
              <a:xfrm>
                <a:off x="238290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9"/>
              <p:cNvSpPr/>
              <p:nvPr/>
            </p:nvSpPr>
            <p:spPr>
              <a:xfrm>
                <a:off x="24716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9"/>
              <p:cNvSpPr/>
              <p:nvPr/>
            </p:nvSpPr>
            <p:spPr>
              <a:xfrm>
                <a:off x="25604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9"/>
              <p:cNvSpPr/>
              <p:nvPr/>
            </p:nvSpPr>
            <p:spPr>
              <a:xfrm>
                <a:off x="264926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9"/>
              <p:cNvSpPr/>
              <p:nvPr/>
            </p:nvSpPr>
            <p:spPr>
              <a:xfrm>
                <a:off x="273805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9"/>
              <p:cNvSpPr/>
              <p:nvPr/>
            </p:nvSpPr>
            <p:spPr>
              <a:xfrm>
                <a:off x="28268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9"/>
              <p:cNvSpPr/>
              <p:nvPr/>
            </p:nvSpPr>
            <p:spPr>
              <a:xfrm>
                <a:off x="29156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9"/>
              <p:cNvSpPr/>
              <p:nvPr/>
            </p:nvSpPr>
            <p:spPr>
              <a:xfrm>
                <a:off x="300441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19"/>
              <p:cNvSpPr/>
              <p:nvPr/>
            </p:nvSpPr>
            <p:spPr>
              <a:xfrm>
                <a:off x="309320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19"/>
              <p:cNvSpPr/>
              <p:nvPr/>
            </p:nvSpPr>
            <p:spPr>
              <a:xfrm>
                <a:off x="318199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19"/>
              <p:cNvSpPr/>
              <p:nvPr/>
            </p:nvSpPr>
            <p:spPr>
              <a:xfrm>
                <a:off x="327078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19"/>
              <p:cNvSpPr/>
              <p:nvPr/>
            </p:nvSpPr>
            <p:spPr>
              <a:xfrm>
                <a:off x="335956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19"/>
              <p:cNvSpPr/>
              <p:nvPr/>
            </p:nvSpPr>
            <p:spPr>
              <a:xfrm>
                <a:off x="344835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19"/>
              <p:cNvSpPr/>
              <p:nvPr/>
            </p:nvSpPr>
            <p:spPr>
              <a:xfrm>
                <a:off x="353714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19"/>
              <p:cNvSpPr/>
              <p:nvPr/>
            </p:nvSpPr>
            <p:spPr>
              <a:xfrm>
                <a:off x="362593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19"/>
              <p:cNvSpPr/>
              <p:nvPr/>
            </p:nvSpPr>
            <p:spPr>
              <a:xfrm>
                <a:off x="371472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19"/>
              <p:cNvSpPr/>
              <p:nvPr/>
            </p:nvSpPr>
            <p:spPr>
              <a:xfrm>
                <a:off x="380350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19"/>
              <p:cNvSpPr/>
              <p:nvPr/>
            </p:nvSpPr>
            <p:spPr>
              <a:xfrm>
                <a:off x="202775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19"/>
              <p:cNvSpPr/>
              <p:nvPr/>
            </p:nvSpPr>
            <p:spPr>
              <a:xfrm>
                <a:off x="21165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9"/>
              <p:cNvSpPr/>
              <p:nvPr/>
            </p:nvSpPr>
            <p:spPr>
              <a:xfrm>
                <a:off x="220532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19"/>
              <p:cNvSpPr/>
              <p:nvPr/>
            </p:nvSpPr>
            <p:spPr>
              <a:xfrm>
                <a:off x="229411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19"/>
              <p:cNvSpPr/>
              <p:nvPr/>
            </p:nvSpPr>
            <p:spPr>
              <a:xfrm>
                <a:off x="238290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19"/>
              <p:cNvSpPr/>
              <p:nvPr/>
            </p:nvSpPr>
            <p:spPr>
              <a:xfrm>
                <a:off x="24716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19"/>
              <p:cNvSpPr/>
              <p:nvPr/>
            </p:nvSpPr>
            <p:spPr>
              <a:xfrm>
                <a:off x="25604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19"/>
              <p:cNvSpPr/>
              <p:nvPr/>
            </p:nvSpPr>
            <p:spPr>
              <a:xfrm>
                <a:off x="264926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9"/>
              <p:cNvSpPr/>
              <p:nvPr/>
            </p:nvSpPr>
            <p:spPr>
              <a:xfrm>
                <a:off x="273805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19"/>
              <p:cNvSpPr/>
              <p:nvPr/>
            </p:nvSpPr>
            <p:spPr>
              <a:xfrm>
                <a:off x="28268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9"/>
              <p:cNvSpPr/>
              <p:nvPr/>
            </p:nvSpPr>
            <p:spPr>
              <a:xfrm>
                <a:off x="29156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9"/>
              <p:cNvSpPr/>
              <p:nvPr/>
            </p:nvSpPr>
            <p:spPr>
              <a:xfrm>
                <a:off x="300441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19"/>
              <p:cNvSpPr/>
              <p:nvPr/>
            </p:nvSpPr>
            <p:spPr>
              <a:xfrm>
                <a:off x="309320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19"/>
              <p:cNvSpPr/>
              <p:nvPr/>
            </p:nvSpPr>
            <p:spPr>
              <a:xfrm>
                <a:off x="318199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19"/>
              <p:cNvSpPr/>
              <p:nvPr/>
            </p:nvSpPr>
            <p:spPr>
              <a:xfrm>
                <a:off x="327078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19"/>
              <p:cNvSpPr/>
              <p:nvPr/>
            </p:nvSpPr>
            <p:spPr>
              <a:xfrm>
                <a:off x="335956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19"/>
              <p:cNvSpPr/>
              <p:nvPr/>
            </p:nvSpPr>
            <p:spPr>
              <a:xfrm>
                <a:off x="344835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19"/>
              <p:cNvSpPr/>
              <p:nvPr/>
            </p:nvSpPr>
            <p:spPr>
              <a:xfrm>
                <a:off x="353714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19"/>
              <p:cNvSpPr/>
              <p:nvPr/>
            </p:nvSpPr>
            <p:spPr>
              <a:xfrm>
                <a:off x="362593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19"/>
              <p:cNvSpPr/>
              <p:nvPr/>
            </p:nvSpPr>
            <p:spPr>
              <a:xfrm>
                <a:off x="371472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19"/>
              <p:cNvSpPr/>
              <p:nvPr/>
            </p:nvSpPr>
            <p:spPr>
              <a:xfrm>
                <a:off x="380350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9"/>
              <p:cNvSpPr/>
              <p:nvPr/>
            </p:nvSpPr>
            <p:spPr>
              <a:xfrm>
                <a:off x="389579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9"/>
              <p:cNvSpPr/>
              <p:nvPr/>
            </p:nvSpPr>
            <p:spPr>
              <a:xfrm>
                <a:off x="389579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19"/>
              <p:cNvSpPr/>
              <p:nvPr/>
            </p:nvSpPr>
            <p:spPr>
              <a:xfrm>
                <a:off x="389579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19"/>
              <p:cNvSpPr/>
              <p:nvPr/>
            </p:nvSpPr>
            <p:spPr>
              <a:xfrm>
                <a:off x="389579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9"/>
              <p:cNvSpPr/>
              <p:nvPr/>
            </p:nvSpPr>
            <p:spPr>
              <a:xfrm>
                <a:off x="389579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9"/>
              <p:cNvSpPr/>
              <p:nvPr/>
            </p:nvSpPr>
            <p:spPr>
              <a:xfrm>
                <a:off x="389579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19"/>
              <p:cNvSpPr/>
              <p:nvPr/>
            </p:nvSpPr>
            <p:spPr>
              <a:xfrm>
                <a:off x="389579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19"/>
              <p:cNvSpPr/>
              <p:nvPr/>
            </p:nvSpPr>
            <p:spPr>
              <a:xfrm>
                <a:off x="389579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19"/>
              <p:cNvSpPr/>
              <p:nvPr/>
            </p:nvSpPr>
            <p:spPr>
              <a:xfrm>
                <a:off x="389579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9"/>
              <p:cNvSpPr/>
              <p:nvPr/>
            </p:nvSpPr>
            <p:spPr>
              <a:xfrm>
                <a:off x="389579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9"/>
              <p:cNvSpPr/>
              <p:nvPr/>
            </p:nvSpPr>
            <p:spPr>
              <a:xfrm>
                <a:off x="389579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19"/>
              <p:cNvSpPr/>
              <p:nvPr/>
            </p:nvSpPr>
            <p:spPr>
              <a:xfrm>
                <a:off x="389579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19"/>
              <p:cNvSpPr/>
              <p:nvPr/>
            </p:nvSpPr>
            <p:spPr>
              <a:xfrm>
                <a:off x="389579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9"/>
              <p:cNvSpPr/>
              <p:nvPr/>
            </p:nvSpPr>
            <p:spPr>
              <a:xfrm>
                <a:off x="389579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9"/>
              <p:cNvSpPr/>
              <p:nvPr/>
            </p:nvSpPr>
            <p:spPr>
              <a:xfrm>
                <a:off x="389579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19"/>
              <p:cNvSpPr/>
              <p:nvPr/>
            </p:nvSpPr>
            <p:spPr>
              <a:xfrm>
                <a:off x="193896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19"/>
              <p:cNvSpPr/>
              <p:nvPr/>
            </p:nvSpPr>
            <p:spPr>
              <a:xfrm>
                <a:off x="193896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9"/>
              <p:cNvSpPr/>
              <p:nvPr/>
            </p:nvSpPr>
            <p:spPr>
              <a:xfrm>
                <a:off x="193896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9"/>
              <p:cNvSpPr/>
              <p:nvPr/>
            </p:nvSpPr>
            <p:spPr>
              <a:xfrm>
                <a:off x="193896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19"/>
              <p:cNvSpPr/>
              <p:nvPr/>
            </p:nvSpPr>
            <p:spPr>
              <a:xfrm>
                <a:off x="193896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19"/>
              <p:cNvSpPr/>
              <p:nvPr/>
            </p:nvSpPr>
            <p:spPr>
              <a:xfrm>
                <a:off x="193896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19"/>
              <p:cNvSpPr/>
              <p:nvPr/>
            </p:nvSpPr>
            <p:spPr>
              <a:xfrm>
                <a:off x="193896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19"/>
              <p:cNvSpPr/>
              <p:nvPr/>
            </p:nvSpPr>
            <p:spPr>
              <a:xfrm>
                <a:off x="193896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19"/>
              <p:cNvSpPr/>
              <p:nvPr/>
            </p:nvSpPr>
            <p:spPr>
              <a:xfrm>
                <a:off x="193896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9"/>
              <p:cNvSpPr/>
              <p:nvPr/>
            </p:nvSpPr>
            <p:spPr>
              <a:xfrm>
                <a:off x="193896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9"/>
              <p:cNvSpPr/>
              <p:nvPr/>
            </p:nvSpPr>
            <p:spPr>
              <a:xfrm>
                <a:off x="193896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9"/>
              <p:cNvSpPr/>
              <p:nvPr/>
            </p:nvSpPr>
            <p:spPr>
              <a:xfrm>
                <a:off x="193896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9"/>
              <p:cNvSpPr/>
              <p:nvPr/>
            </p:nvSpPr>
            <p:spPr>
              <a:xfrm>
                <a:off x="193896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9"/>
              <p:cNvSpPr/>
              <p:nvPr/>
            </p:nvSpPr>
            <p:spPr>
              <a:xfrm>
                <a:off x="193896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9"/>
              <p:cNvSpPr/>
              <p:nvPr/>
            </p:nvSpPr>
            <p:spPr>
              <a:xfrm>
                <a:off x="193896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9"/>
              <p:cNvSpPr/>
              <p:nvPr/>
            </p:nvSpPr>
            <p:spPr>
              <a:xfrm>
                <a:off x="185017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19"/>
              <p:cNvSpPr/>
              <p:nvPr/>
            </p:nvSpPr>
            <p:spPr>
              <a:xfrm>
                <a:off x="185017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19"/>
              <p:cNvSpPr/>
              <p:nvPr/>
            </p:nvSpPr>
            <p:spPr>
              <a:xfrm>
                <a:off x="185017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19"/>
              <p:cNvSpPr/>
              <p:nvPr/>
            </p:nvSpPr>
            <p:spPr>
              <a:xfrm>
                <a:off x="185017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19"/>
              <p:cNvSpPr/>
              <p:nvPr/>
            </p:nvSpPr>
            <p:spPr>
              <a:xfrm>
                <a:off x="185017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9"/>
              <p:cNvSpPr/>
              <p:nvPr/>
            </p:nvSpPr>
            <p:spPr>
              <a:xfrm>
                <a:off x="185017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9"/>
              <p:cNvSpPr/>
              <p:nvPr/>
            </p:nvSpPr>
            <p:spPr>
              <a:xfrm>
                <a:off x="185017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9"/>
              <p:cNvSpPr/>
              <p:nvPr/>
            </p:nvSpPr>
            <p:spPr>
              <a:xfrm>
                <a:off x="185017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9"/>
              <p:cNvSpPr/>
              <p:nvPr/>
            </p:nvSpPr>
            <p:spPr>
              <a:xfrm>
                <a:off x="185017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9"/>
              <p:cNvSpPr/>
              <p:nvPr/>
            </p:nvSpPr>
            <p:spPr>
              <a:xfrm>
                <a:off x="185017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9"/>
              <p:cNvSpPr/>
              <p:nvPr/>
            </p:nvSpPr>
            <p:spPr>
              <a:xfrm>
                <a:off x="185017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9"/>
              <p:cNvSpPr/>
              <p:nvPr/>
            </p:nvSpPr>
            <p:spPr>
              <a:xfrm>
                <a:off x="185017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9"/>
              <p:cNvSpPr/>
              <p:nvPr/>
            </p:nvSpPr>
            <p:spPr>
              <a:xfrm>
                <a:off x="185017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9"/>
              <p:cNvSpPr/>
              <p:nvPr/>
            </p:nvSpPr>
            <p:spPr>
              <a:xfrm>
                <a:off x="185017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9"/>
              <p:cNvSpPr/>
              <p:nvPr/>
            </p:nvSpPr>
            <p:spPr>
              <a:xfrm>
                <a:off x="185017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9"/>
              <p:cNvSpPr/>
              <p:nvPr/>
            </p:nvSpPr>
            <p:spPr>
              <a:xfrm>
                <a:off x="176138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19"/>
              <p:cNvSpPr/>
              <p:nvPr/>
            </p:nvSpPr>
            <p:spPr>
              <a:xfrm>
                <a:off x="176138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19"/>
              <p:cNvSpPr/>
              <p:nvPr/>
            </p:nvSpPr>
            <p:spPr>
              <a:xfrm>
                <a:off x="176138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19"/>
              <p:cNvSpPr/>
              <p:nvPr/>
            </p:nvSpPr>
            <p:spPr>
              <a:xfrm>
                <a:off x="176138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19"/>
              <p:cNvSpPr/>
              <p:nvPr/>
            </p:nvSpPr>
            <p:spPr>
              <a:xfrm>
                <a:off x="176138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19"/>
              <p:cNvSpPr/>
              <p:nvPr/>
            </p:nvSpPr>
            <p:spPr>
              <a:xfrm>
                <a:off x="176138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19"/>
              <p:cNvSpPr/>
              <p:nvPr/>
            </p:nvSpPr>
            <p:spPr>
              <a:xfrm>
                <a:off x="176138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19"/>
              <p:cNvSpPr/>
              <p:nvPr/>
            </p:nvSpPr>
            <p:spPr>
              <a:xfrm>
                <a:off x="176138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9"/>
              <p:cNvSpPr/>
              <p:nvPr/>
            </p:nvSpPr>
            <p:spPr>
              <a:xfrm>
                <a:off x="176138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9"/>
              <p:cNvSpPr/>
              <p:nvPr/>
            </p:nvSpPr>
            <p:spPr>
              <a:xfrm>
                <a:off x="176138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19"/>
              <p:cNvSpPr/>
              <p:nvPr/>
            </p:nvSpPr>
            <p:spPr>
              <a:xfrm>
                <a:off x="176138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19"/>
              <p:cNvSpPr/>
              <p:nvPr/>
            </p:nvSpPr>
            <p:spPr>
              <a:xfrm>
                <a:off x="176138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19"/>
              <p:cNvSpPr/>
              <p:nvPr/>
            </p:nvSpPr>
            <p:spPr>
              <a:xfrm>
                <a:off x="176138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19"/>
              <p:cNvSpPr/>
              <p:nvPr/>
            </p:nvSpPr>
            <p:spPr>
              <a:xfrm>
                <a:off x="176138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19"/>
              <p:cNvSpPr/>
              <p:nvPr/>
            </p:nvSpPr>
            <p:spPr>
              <a:xfrm>
                <a:off x="176138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19"/>
              <p:cNvSpPr/>
              <p:nvPr/>
            </p:nvSpPr>
            <p:spPr>
              <a:xfrm>
                <a:off x="87352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19"/>
              <p:cNvSpPr/>
              <p:nvPr/>
            </p:nvSpPr>
            <p:spPr>
              <a:xfrm>
                <a:off x="96231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19"/>
              <p:cNvSpPr/>
              <p:nvPr/>
            </p:nvSpPr>
            <p:spPr>
              <a:xfrm>
                <a:off x="105110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19"/>
              <p:cNvSpPr/>
              <p:nvPr/>
            </p:nvSpPr>
            <p:spPr>
              <a:xfrm>
                <a:off x="11398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19"/>
              <p:cNvSpPr/>
              <p:nvPr/>
            </p:nvSpPr>
            <p:spPr>
              <a:xfrm>
                <a:off x="12286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19"/>
              <p:cNvSpPr/>
              <p:nvPr/>
            </p:nvSpPr>
            <p:spPr>
              <a:xfrm>
                <a:off x="131746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19"/>
              <p:cNvSpPr/>
              <p:nvPr/>
            </p:nvSpPr>
            <p:spPr>
              <a:xfrm>
                <a:off x="87352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19"/>
              <p:cNvSpPr/>
              <p:nvPr/>
            </p:nvSpPr>
            <p:spPr>
              <a:xfrm>
                <a:off x="96231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19"/>
              <p:cNvSpPr/>
              <p:nvPr/>
            </p:nvSpPr>
            <p:spPr>
              <a:xfrm>
                <a:off x="105110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19"/>
              <p:cNvSpPr/>
              <p:nvPr/>
            </p:nvSpPr>
            <p:spPr>
              <a:xfrm>
                <a:off x="11398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19"/>
              <p:cNvSpPr/>
              <p:nvPr/>
            </p:nvSpPr>
            <p:spPr>
              <a:xfrm>
                <a:off x="12286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19"/>
              <p:cNvSpPr/>
              <p:nvPr/>
            </p:nvSpPr>
            <p:spPr>
              <a:xfrm>
                <a:off x="131746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19"/>
              <p:cNvSpPr/>
              <p:nvPr/>
            </p:nvSpPr>
            <p:spPr>
              <a:xfrm>
                <a:off x="87352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19"/>
              <p:cNvSpPr/>
              <p:nvPr/>
            </p:nvSpPr>
            <p:spPr>
              <a:xfrm>
                <a:off x="96231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19"/>
              <p:cNvSpPr/>
              <p:nvPr/>
            </p:nvSpPr>
            <p:spPr>
              <a:xfrm>
                <a:off x="105110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19"/>
              <p:cNvSpPr/>
              <p:nvPr/>
            </p:nvSpPr>
            <p:spPr>
              <a:xfrm>
                <a:off x="11398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19"/>
              <p:cNvSpPr/>
              <p:nvPr/>
            </p:nvSpPr>
            <p:spPr>
              <a:xfrm>
                <a:off x="12286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19"/>
              <p:cNvSpPr/>
              <p:nvPr/>
            </p:nvSpPr>
            <p:spPr>
              <a:xfrm>
                <a:off x="131746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19"/>
              <p:cNvSpPr/>
              <p:nvPr/>
            </p:nvSpPr>
            <p:spPr>
              <a:xfrm>
                <a:off x="87352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19"/>
              <p:cNvSpPr/>
              <p:nvPr/>
            </p:nvSpPr>
            <p:spPr>
              <a:xfrm>
                <a:off x="96231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19"/>
              <p:cNvSpPr/>
              <p:nvPr/>
            </p:nvSpPr>
            <p:spPr>
              <a:xfrm>
                <a:off x="105110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19"/>
              <p:cNvSpPr/>
              <p:nvPr/>
            </p:nvSpPr>
            <p:spPr>
              <a:xfrm>
                <a:off x="11398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19"/>
              <p:cNvSpPr/>
              <p:nvPr/>
            </p:nvSpPr>
            <p:spPr>
              <a:xfrm>
                <a:off x="12286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19"/>
              <p:cNvSpPr/>
              <p:nvPr/>
            </p:nvSpPr>
            <p:spPr>
              <a:xfrm>
                <a:off x="131746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19"/>
              <p:cNvSpPr/>
              <p:nvPr/>
            </p:nvSpPr>
            <p:spPr>
              <a:xfrm>
                <a:off x="87352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19"/>
              <p:cNvSpPr/>
              <p:nvPr/>
            </p:nvSpPr>
            <p:spPr>
              <a:xfrm>
                <a:off x="96231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19"/>
              <p:cNvSpPr/>
              <p:nvPr/>
            </p:nvSpPr>
            <p:spPr>
              <a:xfrm>
                <a:off x="105110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19"/>
              <p:cNvSpPr/>
              <p:nvPr/>
            </p:nvSpPr>
            <p:spPr>
              <a:xfrm>
                <a:off x="11398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19"/>
              <p:cNvSpPr/>
              <p:nvPr/>
            </p:nvSpPr>
            <p:spPr>
              <a:xfrm>
                <a:off x="12286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19"/>
              <p:cNvSpPr/>
              <p:nvPr/>
            </p:nvSpPr>
            <p:spPr>
              <a:xfrm>
                <a:off x="131746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19"/>
              <p:cNvSpPr/>
              <p:nvPr/>
            </p:nvSpPr>
            <p:spPr>
              <a:xfrm>
                <a:off x="87352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19"/>
              <p:cNvSpPr/>
              <p:nvPr/>
            </p:nvSpPr>
            <p:spPr>
              <a:xfrm>
                <a:off x="96231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19"/>
              <p:cNvSpPr/>
              <p:nvPr/>
            </p:nvSpPr>
            <p:spPr>
              <a:xfrm>
                <a:off x="105110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19"/>
              <p:cNvSpPr/>
              <p:nvPr/>
            </p:nvSpPr>
            <p:spPr>
              <a:xfrm>
                <a:off x="11398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19"/>
              <p:cNvSpPr/>
              <p:nvPr/>
            </p:nvSpPr>
            <p:spPr>
              <a:xfrm>
                <a:off x="12286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19"/>
              <p:cNvSpPr/>
              <p:nvPr/>
            </p:nvSpPr>
            <p:spPr>
              <a:xfrm>
                <a:off x="131746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19"/>
              <p:cNvSpPr/>
              <p:nvPr/>
            </p:nvSpPr>
            <p:spPr>
              <a:xfrm>
                <a:off x="87352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19"/>
              <p:cNvSpPr/>
              <p:nvPr/>
            </p:nvSpPr>
            <p:spPr>
              <a:xfrm>
                <a:off x="96231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19"/>
              <p:cNvSpPr/>
              <p:nvPr/>
            </p:nvSpPr>
            <p:spPr>
              <a:xfrm>
                <a:off x="105110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19"/>
              <p:cNvSpPr/>
              <p:nvPr/>
            </p:nvSpPr>
            <p:spPr>
              <a:xfrm>
                <a:off x="11398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19"/>
              <p:cNvSpPr/>
              <p:nvPr/>
            </p:nvSpPr>
            <p:spPr>
              <a:xfrm>
                <a:off x="12286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19"/>
              <p:cNvSpPr/>
              <p:nvPr/>
            </p:nvSpPr>
            <p:spPr>
              <a:xfrm>
                <a:off x="131746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19"/>
              <p:cNvSpPr/>
              <p:nvPr/>
            </p:nvSpPr>
            <p:spPr>
              <a:xfrm>
                <a:off x="87352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19"/>
              <p:cNvSpPr/>
              <p:nvPr/>
            </p:nvSpPr>
            <p:spPr>
              <a:xfrm>
                <a:off x="96231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19"/>
              <p:cNvSpPr/>
              <p:nvPr/>
            </p:nvSpPr>
            <p:spPr>
              <a:xfrm>
                <a:off x="105110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19"/>
              <p:cNvSpPr/>
              <p:nvPr/>
            </p:nvSpPr>
            <p:spPr>
              <a:xfrm>
                <a:off x="11398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19"/>
              <p:cNvSpPr/>
              <p:nvPr/>
            </p:nvSpPr>
            <p:spPr>
              <a:xfrm>
                <a:off x="12286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19"/>
              <p:cNvSpPr/>
              <p:nvPr/>
            </p:nvSpPr>
            <p:spPr>
              <a:xfrm>
                <a:off x="131746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19"/>
              <p:cNvSpPr/>
              <p:nvPr/>
            </p:nvSpPr>
            <p:spPr>
              <a:xfrm>
                <a:off x="87352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19"/>
              <p:cNvSpPr/>
              <p:nvPr/>
            </p:nvSpPr>
            <p:spPr>
              <a:xfrm>
                <a:off x="96231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19"/>
              <p:cNvSpPr/>
              <p:nvPr/>
            </p:nvSpPr>
            <p:spPr>
              <a:xfrm>
                <a:off x="105110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19"/>
              <p:cNvSpPr/>
              <p:nvPr/>
            </p:nvSpPr>
            <p:spPr>
              <a:xfrm>
                <a:off x="11398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19"/>
              <p:cNvSpPr/>
              <p:nvPr/>
            </p:nvSpPr>
            <p:spPr>
              <a:xfrm>
                <a:off x="12286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19"/>
              <p:cNvSpPr/>
              <p:nvPr/>
            </p:nvSpPr>
            <p:spPr>
              <a:xfrm>
                <a:off x="131746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19"/>
              <p:cNvSpPr/>
              <p:nvPr/>
            </p:nvSpPr>
            <p:spPr>
              <a:xfrm>
                <a:off x="87352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19"/>
              <p:cNvSpPr/>
              <p:nvPr/>
            </p:nvSpPr>
            <p:spPr>
              <a:xfrm>
                <a:off x="96231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19"/>
              <p:cNvSpPr/>
              <p:nvPr/>
            </p:nvSpPr>
            <p:spPr>
              <a:xfrm>
                <a:off x="105110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19"/>
              <p:cNvSpPr/>
              <p:nvPr/>
            </p:nvSpPr>
            <p:spPr>
              <a:xfrm>
                <a:off x="11398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19"/>
              <p:cNvSpPr/>
              <p:nvPr/>
            </p:nvSpPr>
            <p:spPr>
              <a:xfrm>
                <a:off x="12286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19"/>
              <p:cNvSpPr/>
              <p:nvPr/>
            </p:nvSpPr>
            <p:spPr>
              <a:xfrm>
                <a:off x="131746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19"/>
              <p:cNvSpPr/>
              <p:nvPr/>
            </p:nvSpPr>
            <p:spPr>
              <a:xfrm>
                <a:off x="87352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19"/>
              <p:cNvSpPr/>
              <p:nvPr/>
            </p:nvSpPr>
            <p:spPr>
              <a:xfrm>
                <a:off x="96231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19"/>
              <p:cNvSpPr/>
              <p:nvPr/>
            </p:nvSpPr>
            <p:spPr>
              <a:xfrm>
                <a:off x="105110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19"/>
              <p:cNvSpPr/>
              <p:nvPr/>
            </p:nvSpPr>
            <p:spPr>
              <a:xfrm>
                <a:off x="11398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19"/>
              <p:cNvSpPr/>
              <p:nvPr/>
            </p:nvSpPr>
            <p:spPr>
              <a:xfrm>
                <a:off x="12286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19"/>
              <p:cNvSpPr/>
              <p:nvPr/>
            </p:nvSpPr>
            <p:spPr>
              <a:xfrm>
                <a:off x="131746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19"/>
              <p:cNvSpPr/>
              <p:nvPr/>
            </p:nvSpPr>
            <p:spPr>
              <a:xfrm>
                <a:off x="87352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19"/>
              <p:cNvSpPr/>
              <p:nvPr/>
            </p:nvSpPr>
            <p:spPr>
              <a:xfrm>
                <a:off x="96231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19"/>
              <p:cNvSpPr/>
              <p:nvPr/>
            </p:nvSpPr>
            <p:spPr>
              <a:xfrm>
                <a:off x="105110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19"/>
              <p:cNvSpPr/>
              <p:nvPr/>
            </p:nvSpPr>
            <p:spPr>
              <a:xfrm>
                <a:off x="11398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19"/>
              <p:cNvSpPr/>
              <p:nvPr/>
            </p:nvSpPr>
            <p:spPr>
              <a:xfrm>
                <a:off x="12286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19"/>
              <p:cNvSpPr/>
              <p:nvPr/>
            </p:nvSpPr>
            <p:spPr>
              <a:xfrm>
                <a:off x="131746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19"/>
              <p:cNvSpPr/>
              <p:nvPr/>
            </p:nvSpPr>
            <p:spPr>
              <a:xfrm>
                <a:off x="87352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19"/>
              <p:cNvSpPr/>
              <p:nvPr/>
            </p:nvSpPr>
            <p:spPr>
              <a:xfrm>
                <a:off x="96231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19"/>
              <p:cNvSpPr/>
              <p:nvPr/>
            </p:nvSpPr>
            <p:spPr>
              <a:xfrm>
                <a:off x="105110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19"/>
              <p:cNvSpPr/>
              <p:nvPr/>
            </p:nvSpPr>
            <p:spPr>
              <a:xfrm>
                <a:off x="11398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19"/>
              <p:cNvSpPr/>
              <p:nvPr/>
            </p:nvSpPr>
            <p:spPr>
              <a:xfrm>
                <a:off x="12286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19"/>
              <p:cNvSpPr/>
              <p:nvPr/>
            </p:nvSpPr>
            <p:spPr>
              <a:xfrm>
                <a:off x="131746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19"/>
              <p:cNvSpPr/>
              <p:nvPr/>
            </p:nvSpPr>
            <p:spPr>
              <a:xfrm>
                <a:off x="140625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19"/>
              <p:cNvSpPr/>
              <p:nvPr/>
            </p:nvSpPr>
            <p:spPr>
              <a:xfrm>
                <a:off x="140625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19"/>
              <p:cNvSpPr/>
              <p:nvPr/>
            </p:nvSpPr>
            <p:spPr>
              <a:xfrm>
                <a:off x="140625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19"/>
              <p:cNvSpPr/>
              <p:nvPr/>
            </p:nvSpPr>
            <p:spPr>
              <a:xfrm>
                <a:off x="140625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19"/>
              <p:cNvSpPr/>
              <p:nvPr/>
            </p:nvSpPr>
            <p:spPr>
              <a:xfrm>
                <a:off x="140625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19"/>
              <p:cNvSpPr/>
              <p:nvPr/>
            </p:nvSpPr>
            <p:spPr>
              <a:xfrm>
                <a:off x="140625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19"/>
              <p:cNvSpPr/>
              <p:nvPr/>
            </p:nvSpPr>
            <p:spPr>
              <a:xfrm>
                <a:off x="140625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19"/>
              <p:cNvSpPr/>
              <p:nvPr/>
            </p:nvSpPr>
            <p:spPr>
              <a:xfrm>
                <a:off x="140625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19"/>
              <p:cNvSpPr/>
              <p:nvPr/>
            </p:nvSpPr>
            <p:spPr>
              <a:xfrm>
                <a:off x="140625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19"/>
              <p:cNvSpPr/>
              <p:nvPr/>
            </p:nvSpPr>
            <p:spPr>
              <a:xfrm>
                <a:off x="140625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19"/>
              <p:cNvSpPr/>
              <p:nvPr/>
            </p:nvSpPr>
            <p:spPr>
              <a:xfrm>
                <a:off x="140625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19"/>
              <p:cNvSpPr/>
              <p:nvPr/>
            </p:nvSpPr>
            <p:spPr>
              <a:xfrm>
                <a:off x="140625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19"/>
              <p:cNvSpPr/>
              <p:nvPr/>
            </p:nvSpPr>
            <p:spPr>
              <a:xfrm>
                <a:off x="140625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19"/>
              <p:cNvSpPr/>
              <p:nvPr/>
            </p:nvSpPr>
            <p:spPr>
              <a:xfrm>
                <a:off x="14950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19"/>
              <p:cNvSpPr/>
              <p:nvPr/>
            </p:nvSpPr>
            <p:spPr>
              <a:xfrm>
                <a:off x="14950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19"/>
              <p:cNvSpPr/>
              <p:nvPr/>
            </p:nvSpPr>
            <p:spPr>
              <a:xfrm>
                <a:off x="14950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19"/>
              <p:cNvSpPr/>
              <p:nvPr/>
            </p:nvSpPr>
            <p:spPr>
              <a:xfrm>
                <a:off x="14950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19"/>
              <p:cNvSpPr/>
              <p:nvPr/>
            </p:nvSpPr>
            <p:spPr>
              <a:xfrm>
                <a:off x="14950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19"/>
              <p:cNvSpPr/>
              <p:nvPr/>
            </p:nvSpPr>
            <p:spPr>
              <a:xfrm>
                <a:off x="14950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19"/>
              <p:cNvSpPr/>
              <p:nvPr/>
            </p:nvSpPr>
            <p:spPr>
              <a:xfrm>
                <a:off x="14950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19"/>
              <p:cNvSpPr/>
              <p:nvPr/>
            </p:nvSpPr>
            <p:spPr>
              <a:xfrm>
                <a:off x="14950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19"/>
              <p:cNvSpPr/>
              <p:nvPr/>
            </p:nvSpPr>
            <p:spPr>
              <a:xfrm>
                <a:off x="14950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19"/>
              <p:cNvSpPr/>
              <p:nvPr/>
            </p:nvSpPr>
            <p:spPr>
              <a:xfrm>
                <a:off x="14950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19"/>
              <p:cNvSpPr/>
              <p:nvPr/>
            </p:nvSpPr>
            <p:spPr>
              <a:xfrm>
                <a:off x="14950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19"/>
              <p:cNvSpPr/>
              <p:nvPr/>
            </p:nvSpPr>
            <p:spPr>
              <a:xfrm>
                <a:off x="14950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19"/>
              <p:cNvSpPr/>
              <p:nvPr/>
            </p:nvSpPr>
            <p:spPr>
              <a:xfrm>
                <a:off x="14950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19"/>
              <p:cNvSpPr/>
              <p:nvPr/>
            </p:nvSpPr>
            <p:spPr>
              <a:xfrm>
                <a:off x="15838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19"/>
              <p:cNvSpPr/>
              <p:nvPr/>
            </p:nvSpPr>
            <p:spPr>
              <a:xfrm>
                <a:off x="15838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19"/>
              <p:cNvSpPr/>
              <p:nvPr/>
            </p:nvSpPr>
            <p:spPr>
              <a:xfrm>
                <a:off x="15838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19"/>
              <p:cNvSpPr/>
              <p:nvPr/>
            </p:nvSpPr>
            <p:spPr>
              <a:xfrm>
                <a:off x="15838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19"/>
              <p:cNvSpPr/>
              <p:nvPr/>
            </p:nvSpPr>
            <p:spPr>
              <a:xfrm>
                <a:off x="15838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19"/>
              <p:cNvSpPr/>
              <p:nvPr/>
            </p:nvSpPr>
            <p:spPr>
              <a:xfrm>
                <a:off x="15838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19"/>
              <p:cNvSpPr/>
              <p:nvPr/>
            </p:nvSpPr>
            <p:spPr>
              <a:xfrm>
                <a:off x="15838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19"/>
              <p:cNvSpPr/>
              <p:nvPr/>
            </p:nvSpPr>
            <p:spPr>
              <a:xfrm>
                <a:off x="15838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19"/>
              <p:cNvSpPr/>
              <p:nvPr/>
            </p:nvSpPr>
            <p:spPr>
              <a:xfrm>
                <a:off x="15838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19"/>
              <p:cNvSpPr/>
              <p:nvPr/>
            </p:nvSpPr>
            <p:spPr>
              <a:xfrm>
                <a:off x="15838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19"/>
              <p:cNvSpPr/>
              <p:nvPr/>
            </p:nvSpPr>
            <p:spPr>
              <a:xfrm>
                <a:off x="15838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19"/>
              <p:cNvSpPr/>
              <p:nvPr/>
            </p:nvSpPr>
            <p:spPr>
              <a:xfrm>
                <a:off x="15838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19"/>
              <p:cNvSpPr/>
              <p:nvPr/>
            </p:nvSpPr>
            <p:spPr>
              <a:xfrm>
                <a:off x="15838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19"/>
              <p:cNvSpPr/>
              <p:nvPr/>
            </p:nvSpPr>
            <p:spPr>
              <a:xfrm>
                <a:off x="167261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19"/>
              <p:cNvSpPr/>
              <p:nvPr/>
            </p:nvSpPr>
            <p:spPr>
              <a:xfrm>
                <a:off x="167261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19"/>
              <p:cNvSpPr/>
              <p:nvPr/>
            </p:nvSpPr>
            <p:spPr>
              <a:xfrm>
                <a:off x="167261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19"/>
              <p:cNvSpPr/>
              <p:nvPr/>
            </p:nvSpPr>
            <p:spPr>
              <a:xfrm>
                <a:off x="167261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19"/>
              <p:cNvSpPr/>
              <p:nvPr/>
            </p:nvSpPr>
            <p:spPr>
              <a:xfrm>
                <a:off x="167261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19"/>
              <p:cNvSpPr/>
              <p:nvPr/>
            </p:nvSpPr>
            <p:spPr>
              <a:xfrm>
                <a:off x="167261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19"/>
              <p:cNvSpPr/>
              <p:nvPr/>
            </p:nvSpPr>
            <p:spPr>
              <a:xfrm>
                <a:off x="167261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19"/>
              <p:cNvSpPr/>
              <p:nvPr/>
            </p:nvSpPr>
            <p:spPr>
              <a:xfrm>
                <a:off x="167261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19"/>
              <p:cNvSpPr/>
              <p:nvPr/>
            </p:nvSpPr>
            <p:spPr>
              <a:xfrm>
                <a:off x="167261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19"/>
              <p:cNvSpPr/>
              <p:nvPr/>
            </p:nvSpPr>
            <p:spPr>
              <a:xfrm>
                <a:off x="167261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19"/>
              <p:cNvSpPr/>
              <p:nvPr/>
            </p:nvSpPr>
            <p:spPr>
              <a:xfrm>
                <a:off x="167261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19"/>
              <p:cNvSpPr/>
              <p:nvPr/>
            </p:nvSpPr>
            <p:spPr>
              <a:xfrm>
                <a:off x="167261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19"/>
              <p:cNvSpPr/>
              <p:nvPr/>
            </p:nvSpPr>
            <p:spPr>
              <a:xfrm>
                <a:off x="167261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19"/>
              <p:cNvSpPr/>
              <p:nvPr/>
            </p:nvSpPr>
            <p:spPr>
              <a:xfrm>
                <a:off x="87352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19"/>
              <p:cNvSpPr/>
              <p:nvPr/>
            </p:nvSpPr>
            <p:spPr>
              <a:xfrm>
                <a:off x="96231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19"/>
              <p:cNvSpPr/>
              <p:nvPr/>
            </p:nvSpPr>
            <p:spPr>
              <a:xfrm>
                <a:off x="105110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19"/>
              <p:cNvSpPr/>
              <p:nvPr/>
            </p:nvSpPr>
            <p:spPr>
              <a:xfrm>
                <a:off x="11398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19"/>
              <p:cNvSpPr/>
              <p:nvPr/>
            </p:nvSpPr>
            <p:spPr>
              <a:xfrm>
                <a:off x="12286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19"/>
              <p:cNvSpPr/>
              <p:nvPr/>
            </p:nvSpPr>
            <p:spPr>
              <a:xfrm>
                <a:off x="131746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19"/>
              <p:cNvSpPr/>
              <p:nvPr/>
            </p:nvSpPr>
            <p:spPr>
              <a:xfrm>
                <a:off x="140625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19"/>
              <p:cNvSpPr/>
              <p:nvPr/>
            </p:nvSpPr>
            <p:spPr>
              <a:xfrm>
                <a:off x="14950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19"/>
              <p:cNvSpPr/>
              <p:nvPr/>
            </p:nvSpPr>
            <p:spPr>
              <a:xfrm>
                <a:off x="15838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19"/>
              <p:cNvSpPr/>
              <p:nvPr/>
            </p:nvSpPr>
            <p:spPr>
              <a:xfrm>
                <a:off x="167261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19"/>
              <p:cNvSpPr/>
              <p:nvPr/>
            </p:nvSpPr>
            <p:spPr>
              <a:xfrm>
                <a:off x="87352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19"/>
              <p:cNvSpPr/>
              <p:nvPr/>
            </p:nvSpPr>
            <p:spPr>
              <a:xfrm>
                <a:off x="96231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19"/>
              <p:cNvSpPr/>
              <p:nvPr/>
            </p:nvSpPr>
            <p:spPr>
              <a:xfrm>
                <a:off x="105110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19"/>
              <p:cNvSpPr/>
              <p:nvPr/>
            </p:nvSpPr>
            <p:spPr>
              <a:xfrm>
                <a:off x="11398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19"/>
              <p:cNvSpPr/>
              <p:nvPr/>
            </p:nvSpPr>
            <p:spPr>
              <a:xfrm>
                <a:off x="12286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19"/>
              <p:cNvSpPr/>
              <p:nvPr/>
            </p:nvSpPr>
            <p:spPr>
              <a:xfrm>
                <a:off x="131746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19"/>
              <p:cNvSpPr/>
              <p:nvPr/>
            </p:nvSpPr>
            <p:spPr>
              <a:xfrm>
                <a:off x="140625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19"/>
              <p:cNvSpPr/>
              <p:nvPr/>
            </p:nvSpPr>
            <p:spPr>
              <a:xfrm>
                <a:off x="14950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19"/>
              <p:cNvSpPr/>
              <p:nvPr/>
            </p:nvSpPr>
            <p:spPr>
              <a:xfrm>
                <a:off x="15838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19"/>
              <p:cNvSpPr/>
              <p:nvPr/>
            </p:nvSpPr>
            <p:spPr>
              <a:xfrm>
                <a:off x="167261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19"/>
              <p:cNvSpPr/>
              <p:nvPr/>
            </p:nvSpPr>
            <p:spPr>
              <a:xfrm>
                <a:off x="7847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19"/>
              <p:cNvSpPr/>
              <p:nvPr/>
            </p:nvSpPr>
            <p:spPr>
              <a:xfrm>
                <a:off x="7847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19"/>
              <p:cNvSpPr/>
              <p:nvPr/>
            </p:nvSpPr>
            <p:spPr>
              <a:xfrm>
                <a:off x="7847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19"/>
              <p:cNvSpPr/>
              <p:nvPr/>
            </p:nvSpPr>
            <p:spPr>
              <a:xfrm>
                <a:off x="7847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19"/>
              <p:cNvSpPr/>
              <p:nvPr/>
            </p:nvSpPr>
            <p:spPr>
              <a:xfrm>
                <a:off x="7847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19"/>
              <p:cNvSpPr/>
              <p:nvPr/>
            </p:nvSpPr>
            <p:spPr>
              <a:xfrm>
                <a:off x="7847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19"/>
              <p:cNvSpPr/>
              <p:nvPr/>
            </p:nvSpPr>
            <p:spPr>
              <a:xfrm>
                <a:off x="7847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19"/>
              <p:cNvSpPr/>
              <p:nvPr/>
            </p:nvSpPr>
            <p:spPr>
              <a:xfrm>
                <a:off x="7847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19"/>
              <p:cNvSpPr/>
              <p:nvPr/>
            </p:nvSpPr>
            <p:spPr>
              <a:xfrm>
                <a:off x="7847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19"/>
              <p:cNvSpPr/>
              <p:nvPr/>
            </p:nvSpPr>
            <p:spPr>
              <a:xfrm>
                <a:off x="7847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19"/>
              <p:cNvSpPr/>
              <p:nvPr/>
            </p:nvSpPr>
            <p:spPr>
              <a:xfrm>
                <a:off x="7847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19"/>
              <p:cNvSpPr/>
              <p:nvPr/>
            </p:nvSpPr>
            <p:spPr>
              <a:xfrm>
                <a:off x="7847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19"/>
              <p:cNvSpPr/>
              <p:nvPr/>
            </p:nvSpPr>
            <p:spPr>
              <a:xfrm>
                <a:off x="7847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19"/>
              <p:cNvSpPr/>
              <p:nvPr/>
            </p:nvSpPr>
            <p:spPr>
              <a:xfrm>
                <a:off x="7847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19"/>
              <p:cNvSpPr/>
              <p:nvPr/>
            </p:nvSpPr>
            <p:spPr>
              <a:xfrm>
                <a:off x="7847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19"/>
              <p:cNvSpPr/>
              <p:nvPr/>
            </p:nvSpPr>
            <p:spPr>
              <a:xfrm>
                <a:off x="87352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19"/>
              <p:cNvSpPr/>
              <p:nvPr/>
            </p:nvSpPr>
            <p:spPr>
              <a:xfrm>
                <a:off x="96231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19"/>
              <p:cNvSpPr/>
              <p:nvPr/>
            </p:nvSpPr>
            <p:spPr>
              <a:xfrm>
                <a:off x="105110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19"/>
              <p:cNvSpPr/>
              <p:nvPr/>
            </p:nvSpPr>
            <p:spPr>
              <a:xfrm>
                <a:off x="11398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19"/>
              <p:cNvSpPr/>
              <p:nvPr/>
            </p:nvSpPr>
            <p:spPr>
              <a:xfrm>
                <a:off x="12286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19"/>
              <p:cNvSpPr/>
              <p:nvPr/>
            </p:nvSpPr>
            <p:spPr>
              <a:xfrm>
                <a:off x="131746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19"/>
              <p:cNvSpPr/>
              <p:nvPr/>
            </p:nvSpPr>
            <p:spPr>
              <a:xfrm>
                <a:off x="87352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19"/>
              <p:cNvSpPr/>
              <p:nvPr/>
            </p:nvSpPr>
            <p:spPr>
              <a:xfrm>
                <a:off x="96231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19"/>
              <p:cNvSpPr/>
              <p:nvPr/>
            </p:nvSpPr>
            <p:spPr>
              <a:xfrm>
                <a:off x="105110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19"/>
              <p:cNvSpPr/>
              <p:nvPr/>
            </p:nvSpPr>
            <p:spPr>
              <a:xfrm>
                <a:off x="11398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19"/>
              <p:cNvSpPr/>
              <p:nvPr/>
            </p:nvSpPr>
            <p:spPr>
              <a:xfrm>
                <a:off x="12286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19"/>
              <p:cNvSpPr/>
              <p:nvPr/>
            </p:nvSpPr>
            <p:spPr>
              <a:xfrm>
                <a:off x="131746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19"/>
              <p:cNvSpPr/>
              <p:nvPr/>
            </p:nvSpPr>
            <p:spPr>
              <a:xfrm>
                <a:off x="87352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19"/>
              <p:cNvSpPr/>
              <p:nvPr/>
            </p:nvSpPr>
            <p:spPr>
              <a:xfrm>
                <a:off x="96231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19"/>
              <p:cNvSpPr/>
              <p:nvPr/>
            </p:nvSpPr>
            <p:spPr>
              <a:xfrm>
                <a:off x="105110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19"/>
              <p:cNvSpPr/>
              <p:nvPr/>
            </p:nvSpPr>
            <p:spPr>
              <a:xfrm>
                <a:off x="11398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19"/>
              <p:cNvSpPr/>
              <p:nvPr/>
            </p:nvSpPr>
            <p:spPr>
              <a:xfrm>
                <a:off x="12286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19"/>
              <p:cNvSpPr/>
              <p:nvPr/>
            </p:nvSpPr>
            <p:spPr>
              <a:xfrm>
                <a:off x="131746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19"/>
              <p:cNvSpPr/>
              <p:nvPr/>
            </p:nvSpPr>
            <p:spPr>
              <a:xfrm>
                <a:off x="87352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19"/>
              <p:cNvSpPr/>
              <p:nvPr/>
            </p:nvSpPr>
            <p:spPr>
              <a:xfrm>
                <a:off x="96231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19"/>
              <p:cNvSpPr/>
              <p:nvPr/>
            </p:nvSpPr>
            <p:spPr>
              <a:xfrm>
                <a:off x="105110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19"/>
              <p:cNvSpPr/>
              <p:nvPr/>
            </p:nvSpPr>
            <p:spPr>
              <a:xfrm>
                <a:off x="11398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19"/>
              <p:cNvSpPr/>
              <p:nvPr/>
            </p:nvSpPr>
            <p:spPr>
              <a:xfrm>
                <a:off x="12286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19"/>
              <p:cNvSpPr/>
              <p:nvPr/>
            </p:nvSpPr>
            <p:spPr>
              <a:xfrm>
                <a:off x="131746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19"/>
              <p:cNvSpPr/>
              <p:nvPr/>
            </p:nvSpPr>
            <p:spPr>
              <a:xfrm>
                <a:off x="87352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19"/>
              <p:cNvSpPr/>
              <p:nvPr/>
            </p:nvSpPr>
            <p:spPr>
              <a:xfrm>
                <a:off x="96231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19"/>
              <p:cNvSpPr/>
              <p:nvPr/>
            </p:nvSpPr>
            <p:spPr>
              <a:xfrm>
                <a:off x="105110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19"/>
              <p:cNvSpPr/>
              <p:nvPr/>
            </p:nvSpPr>
            <p:spPr>
              <a:xfrm>
                <a:off x="11398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19"/>
              <p:cNvSpPr/>
              <p:nvPr/>
            </p:nvSpPr>
            <p:spPr>
              <a:xfrm>
                <a:off x="12286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19"/>
              <p:cNvSpPr/>
              <p:nvPr/>
            </p:nvSpPr>
            <p:spPr>
              <a:xfrm>
                <a:off x="131746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19"/>
              <p:cNvSpPr/>
              <p:nvPr/>
            </p:nvSpPr>
            <p:spPr>
              <a:xfrm>
                <a:off x="87352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19"/>
              <p:cNvSpPr/>
              <p:nvPr/>
            </p:nvSpPr>
            <p:spPr>
              <a:xfrm>
                <a:off x="96231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19"/>
              <p:cNvSpPr/>
              <p:nvPr/>
            </p:nvSpPr>
            <p:spPr>
              <a:xfrm>
                <a:off x="105110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19"/>
              <p:cNvSpPr/>
              <p:nvPr/>
            </p:nvSpPr>
            <p:spPr>
              <a:xfrm>
                <a:off x="11398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19"/>
              <p:cNvSpPr/>
              <p:nvPr/>
            </p:nvSpPr>
            <p:spPr>
              <a:xfrm>
                <a:off x="12286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19"/>
              <p:cNvSpPr/>
              <p:nvPr/>
            </p:nvSpPr>
            <p:spPr>
              <a:xfrm>
                <a:off x="131746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19"/>
              <p:cNvSpPr/>
              <p:nvPr/>
            </p:nvSpPr>
            <p:spPr>
              <a:xfrm>
                <a:off x="87352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19"/>
              <p:cNvSpPr/>
              <p:nvPr/>
            </p:nvSpPr>
            <p:spPr>
              <a:xfrm>
                <a:off x="96231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19"/>
              <p:cNvSpPr/>
              <p:nvPr/>
            </p:nvSpPr>
            <p:spPr>
              <a:xfrm>
                <a:off x="105110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19"/>
              <p:cNvSpPr/>
              <p:nvPr/>
            </p:nvSpPr>
            <p:spPr>
              <a:xfrm>
                <a:off x="11398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19"/>
              <p:cNvSpPr/>
              <p:nvPr/>
            </p:nvSpPr>
            <p:spPr>
              <a:xfrm>
                <a:off x="12286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19"/>
              <p:cNvSpPr/>
              <p:nvPr/>
            </p:nvSpPr>
            <p:spPr>
              <a:xfrm>
                <a:off x="131746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19"/>
              <p:cNvSpPr/>
              <p:nvPr/>
            </p:nvSpPr>
            <p:spPr>
              <a:xfrm>
                <a:off x="87352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19"/>
              <p:cNvSpPr/>
              <p:nvPr/>
            </p:nvSpPr>
            <p:spPr>
              <a:xfrm>
                <a:off x="96231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19"/>
              <p:cNvSpPr/>
              <p:nvPr/>
            </p:nvSpPr>
            <p:spPr>
              <a:xfrm>
                <a:off x="105110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19"/>
              <p:cNvSpPr/>
              <p:nvPr/>
            </p:nvSpPr>
            <p:spPr>
              <a:xfrm>
                <a:off x="11398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19"/>
              <p:cNvSpPr/>
              <p:nvPr/>
            </p:nvSpPr>
            <p:spPr>
              <a:xfrm>
                <a:off x="12286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19"/>
              <p:cNvSpPr/>
              <p:nvPr/>
            </p:nvSpPr>
            <p:spPr>
              <a:xfrm>
                <a:off x="131746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19"/>
              <p:cNvSpPr/>
              <p:nvPr/>
            </p:nvSpPr>
            <p:spPr>
              <a:xfrm>
                <a:off x="87352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19"/>
              <p:cNvSpPr/>
              <p:nvPr/>
            </p:nvSpPr>
            <p:spPr>
              <a:xfrm>
                <a:off x="96231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19"/>
              <p:cNvSpPr/>
              <p:nvPr/>
            </p:nvSpPr>
            <p:spPr>
              <a:xfrm>
                <a:off x="105110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19"/>
              <p:cNvSpPr/>
              <p:nvPr/>
            </p:nvSpPr>
            <p:spPr>
              <a:xfrm>
                <a:off x="11398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19"/>
              <p:cNvSpPr/>
              <p:nvPr/>
            </p:nvSpPr>
            <p:spPr>
              <a:xfrm>
                <a:off x="12286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19"/>
              <p:cNvSpPr/>
              <p:nvPr/>
            </p:nvSpPr>
            <p:spPr>
              <a:xfrm>
                <a:off x="131746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19"/>
              <p:cNvSpPr/>
              <p:nvPr/>
            </p:nvSpPr>
            <p:spPr>
              <a:xfrm>
                <a:off x="87352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19"/>
              <p:cNvSpPr/>
              <p:nvPr/>
            </p:nvSpPr>
            <p:spPr>
              <a:xfrm>
                <a:off x="96231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19"/>
              <p:cNvSpPr/>
              <p:nvPr/>
            </p:nvSpPr>
            <p:spPr>
              <a:xfrm>
                <a:off x="105110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19"/>
              <p:cNvSpPr/>
              <p:nvPr/>
            </p:nvSpPr>
            <p:spPr>
              <a:xfrm>
                <a:off x="11398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19"/>
              <p:cNvSpPr/>
              <p:nvPr/>
            </p:nvSpPr>
            <p:spPr>
              <a:xfrm>
                <a:off x="12286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19"/>
              <p:cNvSpPr/>
              <p:nvPr/>
            </p:nvSpPr>
            <p:spPr>
              <a:xfrm>
                <a:off x="131746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19"/>
              <p:cNvSpPr/>
              <p:nvPr/>
            </p:nvSpPr>
            <p:spPr>
              <a:xfrm>
                <a:off x="87352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19"/>
              <p:cNvSpPr/>
              <p:nvPr/>
            </p:nvSpPr>
            <p:spPr>
              <a:xfrm>
                <a:off x="96231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19"/>
              <p:cNvSpPr/>
              <p:nvPr/>
            </p:nvSpPr>
            <p:spPr>
              <a:xfrm>
                <a:off x="105110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19"/>
              <p:cNvSpPr/>
              <p:nvPr/>
            </p:nvSpPr>
            <p:spPr>
              <a:xfrm>
                <a:off x="11398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19"/>
              <p:cNvSpPr/>
              <p:nvPr/>
            </p:nvSpPr>
            <p:spPr>
              <a:xfrm>
                <a:off x="12286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19"/>
              <p:cNvSpPr/>
              <p:nvPr/>
            </p:nvSpPr>
            <p:spPr>
              <a:xfrm>
                <a:off x="131746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19"/>
              <p:cNvSpPr/>
              <p:nvPr/>
            </p:nvSpPr>
            <p:spPr>
              <a:xfrm>
                <a:off x="87352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19"/>
              <p:cNvSpPr/>
              <p:nvPr/>
            </p:nvSpPr>
            <p:spPr>
              <a:xfrm>
                <a:off x="96231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19"/>
              <p:cNvSpPr/>
              <p:nvPr/>
            </p:nvSpPr>
            <p:spPr>
              <a:xfrm>
                <a:off x="105110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19"/>
              <p:cNvSpPr/>
              <p:nvPr/>
            </p:nvSpPr>
            <p:spPr>
              <a:xfrm>
                <a:off x="11398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19"/>
              <p:cNvSpPr/>
              <p:nvPr/>
            </p:nvSpPr>
            <p:spPr>
              <a:xfrm>
                <a:off x="12286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19"/>
              <p:cNvSpPr/>
              <p:nvPr/>
            </p:nvSpPr>
            <p:spPr>
              <a:xfrm>
                <a:off x="131746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19"/>
              <p:cNvSpPr/>
              <p:nvPr/>
            </p:nvSpPr>
            <p:spPr>
              <a:xfrm>
                <a:off x="87352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19"/>
              <p:cNvSpPr/>
              <p:nvPr/>
            </p:nvSpPr>
            <p:spPr>
              <a:xfrm>
                <a:off x="96231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19"/>
              <p:cNvSpPr/>
              <p:nvPr/>
            </p:nvSpPr>
            <p:spPr>
              <a:xfrm>
                <a:off x="105110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19"/>
              <p:cNvSpPr/>
              <p:nvPr/>
            </p:nvSpPr>
            <p:spPr>
              <a:xfrm>
                <a:off x="11398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19"/>
              <p:cNvSpPr/>
              <p:nvPr/>
            </p:nvSpPr>
            <p:spPr>
              <a:xfrm>
                <a:off x="12286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19"/>
              <p:cNvSpPr/>
              <p:nvPr/>
            </p:nvSpPr>
            <p:spPr>
              <a:xfrm>
                <a:off x="131746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19"/>
              <p:cNvSpPr/>
              <p:nvPr/>
            </p:nvSpPr>
            <p:spPr>
              <a:xfrm>
                <a:off x="140625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19"/>
              <p:cNvSpPr/>
              <p:nvPr/>
            </p:nvSpPr>
            <p:spPr>
              <a:xfrm>
                <a:off x="140625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19"/>
              <p:cNvSpPr/>
              <p:nvPr/>
            </p:nvSpPr>
            <p:spPr>
              <a:xfrm>
                <a:off x="140625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19"/>
              <p:cNvSpPr/>
              <p:nvPr/>
            </p:nvSpPr>
            <p:spPr>
              <a:xfrm>
                <a:off x="140625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19"/>
              <p:cNvSpPr/>
              <p:nvPr/>
            </p:nvSpPr>
            <p:spPr>
              <a:xfrm>
                <a:off x="140625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19"/>
              <p:cNvSpPr/>
              <p:nvPr/>
            </p:nvSpPr>
            <p:spPr>
              <a:xfrm>
                <a:off x="140625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19"/>
              <p:cNvSpPr/>
              <p:nvPr/>
            </p:nvSpPr>
            <p:spPr>
              <a:xfrm>
                <a:off x="140625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19"/>
              <p:cNvSpPr/>
              <p:nvPr/>
            </p:nvSpPr>
            <p:spPr>
              <a:xfrm>
                <a:off x="140625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19"/>
              <p:cNvSpPr/>
              <p:nvPr/>
            </p:nvSpPr>
            <p:spPr>
              <a:xfrm>
                <a:off x="140625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19"/>
              <p:cNvSpPr/>
              <p:nvPr/>
            </p:nvSpPr>
            <p:spPr>
              <a:xfrm>
                <a:off x="140625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19"/>
              <p:cNvSpPr/>
              <p:nvPr/>
            </p:nvSpPr>
            <p:spPr>
              <a:xfrm>
                <a:off x="140625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19"/>
              <p:cNvSpPr/>
              <p:nvPr/>
            </p:nvSpPr>
            <p:spPr>
              <a:xfrm>
                <a:off x="140625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19"/>
              <p:cNvSpPr/>
              <p:nvPr/>
            </p:nvSpPr>
            <p:spPr>
              <a:xfrm>
                <a:off x="140625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19"/>
              <p:cNvSpPr/>
              <p:nvPr/>
            </p:nvSpPr>
            <p:spPr>
              <a:xfrm>
                <a:off x="14950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19"/>
              <p:cNvSpPr/>
              <p:nvPr/>
            </p:nvSpPr>
            <p:spPr>
              <a:xfrm>
                <a:off x="14950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19"/>
              <p:cNvSpPr/>
              <p:nvPr/>
            </p:nvSpPr>
            <p:spPr>
              <a:xfrm>
                <a:off x="14950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19"/>
              <p:cNvSpPr/>
              <p:nvPr/>
            </p:nvSpPr>
            <p:spPr>
              <a:xfrm>
                <a:off x="14950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19"/>
              <p:cNvSpPr/>
              <p:nvPr/>
            </p:nvSpPr>
            <p:spPr>
              <a:xfrm>
                <a:off x="14950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19"/>
              <p:cNvSpPr/>
              <p:nvPr/>
            </p:nvSpPr>
            <p:spPr>
              <a:xfrm>
                <a:off x="14950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19"/>
              <p:cNvSpPr/>
              <p:nvPr/>
            </p:nvSpPr>
            <p:spPr>
              <a:xfrm>
                <a:off x="14950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19"/>
              <p:cNvSpPr/>
              <p:nvPr/>
            </p:nvSpPr>
            <p:spPr>
              <a:xfrm>
                <a:off x="14950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19"/>
              <p:cNvSpPr/>
              <p:nvPr/>
            </p:nvSpPr>
            <p:spPr>
              <a:xfrm>
                <a:off x="14950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19"/>
              <p:cNvSpPr/>
              <p:nvPr/>
            </p:nvSpPr>
            <p:spPr>
              <a:xfrm>
                <a:off x="14950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19"/>
              <p:cNvSpPr/>
              <p:nvPr/>
            </p:nvSpPr>
            <p:spPr>
              <a:xfrm>
                <a:off x="14950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19"/>
              <p:cNvSpPr/>
              <p:nvPr/>
            </p:nvSpPr>
            <p:spPr>
              <a:xfrm>
                <a:off x="14950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19"/>
              <p:cNvSpPr/>
              <p:nvPr/>
            </p:nvSpPr>
            <p:spPr>
              <a:xfrm>
                <a:off x="14950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19"/>
              <p:cNvSpPr/>
              <p:nvPr/>
            </p:nvSpPr>
            <p:spPr>
              <a:xfrm>
                <a:off x="15838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19"/>
              <p:cNvSpPr/>
              <p:nvPr/>
            </p:nvSpPr>
            <p:spPr>
              <a:xfrm>
                <a:off x="15838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19"/>
              <p:cNvSpPr/>
              <p:nvPr/>
            </p:nvSpPr>
            <p:spPr>
              <a:xfrm>
                <a:off x="15838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19"/>
              <p:cNvSpPr/>
              <p:nvPr/>
            </p:nvSpPr>
            <p:spPr>
              <a:xfrm>
                <a:off x="15838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19"/>
              <p:cNvSpPr/>
              <p:nvPr/>
            </p:nvSpPr>
            <p:spPr>
              <a:xfrm>
                <a:off x="15838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19"/>
              <p:cNvSpPr/>
              <p:nvPr/>
            </p:nvSpPr>
            <p:spPr>
              <a:xfrm>
                <a:off x="15838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19"/>
              <p:cNvSpPr/>
              <p:nvPr/>
            </p:nvSpPr>
            <p:spPr>
              <a:xfrm>
                <a:off x="15838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19"/>
              <p:cNvSpPr/>
              <p:nvPr/>
            </p:nvSpPr>
            <p:spPr>
              <a:xfrm>
                <a:off x="15838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19"/>
              <p:cNvSpPr/>
              <p:nvPr/>
            </p:nvSpPr>
            <p:spPr>
              <a:xfrm>
                <a:off x="15838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19"/>
              <p:cNvSpPr/>
              <p:nvPr/>
            </p:nvSpPr>
            <p:spPr>
              <a:xfrm>
                <a:off x="15838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19"/>
              <p:cNvSpPr/>
              <p:nvPr/>
            </p:nvSpPr>
            <p:spPr>
              <a:xfrm>
                <a:off x="15838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19"/>
              <p:cNvSpPr/>
              <p:nvPr/>
            </p:nvSpPr>
            <p:spPr>
              <a:xfrm>
                <a:off x="15838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19"/>
              <p:cNvSpPr/>
              <p:nvPr/>
            </p:nvSpPr>
            <p:spPr>
              <a:xfrm>
                <a:off x="15838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19"/>
              <p:cNvSpPr/>
              <p:nvPr/>
            </p:nvSpPr>
            <p:spPr>
              <a:xfrm>
                <a:off x="167261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19"/>
              <p:cNvSpPr/>
              <p:nvPr/>
            </p:nvSpPr>
            <p:spPr>
              <a:xfrm>
                <a:off x="167261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19"/>
              <p:cNvSpPr/>
              <p:nvPr/>
            </p:nvSpPr>
            <p:spPr>
              <a:xfrm>
                <a:off x="167261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19"/>
              <p:cNvSpPr/>
              <p:nvPr/>
            </p:nvSpPr>
            <p:spPr>
              <a:xfrm>
                <a:off x="167261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19"/>
              <p:cNvSpPr/>
              <p:nvPr/>
            </p:nvSpPr>
            <p:spPr>
              <a:xfrm>
                <a:off x="167261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19"/>
              <p:cNvSpPr/>
              <p:nvPr/>
            </p:nvSpPr>
            <p:spPr>
              <a:xfrm>
                <a:off x="167261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19"/>
              <p:cNvSpPr/>
              <p:nvPr/>
            </p:nvSpPr>
            <p:spPr>
              <a:xfrm>
                <a:off x="167261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19"/>
              <p:cNvSpPr/>
              <p:nvPr/>
            </p:nvSpPr>
            <p:spPr>
              <a:xfrm>
                <a:off x="167261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19"/>
              <p:cNvSpPr/>
              <p:nvPr/>
            </p:nvSpPr>
            <p:spPr>
              <a:xfrm>
                <a:off x="167261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19"/>
              <p:cNvSpPr/>
              <p:nvPr/>
            </p:nvSpPr>
            <p:spPr>
              <a:xfrm>
                <a:off x="167261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19"/>
              <p:cNvSpPr/>
              <p:nvPr/>
            </p:nvSpPr>
            <p:spPr>
              <a:xfrm>
                <a:off x="167261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19"/>
              <p:cNvSpPr/>
              <p:nvPr/>
            </p:nvSpPr>
            <p:spPr>
              <a:xfrm>
                <a:off x="167261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19"/>
              <p:cNvSpPr/>
              <p:nvPr/>
            </p:nvSpPr>
            <p:spPr>
              <a:xfrm>
                <a:off x="167261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19"/>
              <p:cNvSpPr/>
              <p:nvPr/>
            </p:nvSpPr>
            <p:spPr>
              <a:xfrm>
                <a:off x="87352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19"/>
              <p:cNvSpPr/>
              <p:nvPr/>
            </p:nvSpPr>
            <p:spPr>
              <a:xfrm>
                <a:off x="96231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19"/>
              <p:cNvSpPr/>
              <p:nvPr/>
            </p:nvSpPr>
            <p:spPr>
              <a:xfrm>
                <a:off x="105110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19"/>
              <p:cNvSpPr/>
              <p:nvPr/>
            </p:nvSpPr>
            <p:spPr>
              <a:xfrm>
                <a:off x="11398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19"/>
              <p:cNvSpPr/>
              <p:nvPr/>
            </p:nvSpPr>
            <p:spPr>
              <a:xfrm>
                <a:off x="12286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19"/>
              <p:cNvSpPr/>
              <p:nvPr/>
            </p:nvSpPr>
            <p:spPr>
              <a:xfrm>
                <a:off x="131746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19"/>
              <p:cNvSpPr/>
              <p:nvPr/>
            </p:nvSpPr>
            <p:spPr>
              <a:xfrm>
                <a:off x="140625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19"/>
              <p:cNvSpPr/>
              <p:nvPr/>
            </p:nvSpPr>
            <p:spPr>
              <a:xfrm>
                <a:off x="14950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19"/>
              <p:cNvSpPr/>
              <p:nvPr/>
            </p:nvSpPr>
            <p:spPr>
              <a:xfrm>
                <a:off x="15838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19"/>
              <p:cNvSpPr/>
              <p:nvPr/>
            </p:nvSpPr>
            <p:spPr>
              <a:xfrm>
                <a:off x="167261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19"/>
              <p:cNvSpPr/>
              <p:nvPr/>
            </p:nvSpPr>
            <p:spPr>
              <a:xfrm>
                <a:off x="87352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19"/>
              <p:cNvSpPr/>
              <p:nvPr/>
            </p:nvSpPr>
            <p:spPr>
              <a:xfrm>
                <a:off x="96231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19"/>
              <p:cNvSpPr/>
              <p:nvPr/>
            </p:nvSpPr>
            <p:spPr>
              <a:xfrm>
                <a:off x="105110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19"/>
              <p:cNvSpPr/>
              <p:nvPr/>
            </p:nvSpPr>
            <p:spPr>
              <a:xfrm>
                <a:off x="11398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19"/>
              <p:cNvSpPr/>
              <p:nvPr/>
            </p:nvSpPr>
            <p:spPr>
              <a:xfrm>
                <a:off x="12286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19"/>
              <p:cNvSpPr/>
              <p:nvPr/>
            </p:nvSpPr>
            <p:spPr>
              <a:xfrm>
                <a:off x="131746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19"/>
              <p:cNvSpPr/>
              <p:nvPr/>
            </p:nvSpPr>
            <p:spPr>
              <a:xfrm>
                <a:off x="140625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19"/>
              <p:cNvSpPr/>
              <p:nvPr/>
            </p:nvSpPr>
            <p:spPr>
              <a:xfrm>
                <a:off x="14950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19"/>
              <p:cNvSpPr/>
              <p:nvPr/>
            </p:nvSpPr>
            <p:spPr>
              <a:xfrm>
                <a:off x="15838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19"/>
              <p:cNvSpPr/>
              <p:nvPr/>
            </p:nvSpPr>
            <p:spPr>
              <a:xfrm>
                <a:off x="167261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19"/>
              <p:cNvSpPr/>
              <p:nvPr/>
            </p:nvSpPr>
            <p:spPr>
              <a:xfrm>
                <a:off x="7847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19"/>
              <p:cNvSpPr/>
              <p:nvPr/>
            </p:nvSpPr>
            <p:spPr>
              <a:xfrm>
                <a:off x="7847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19"/>
              <p:cNvSpPr/>
              <p:nvPr/>
            </p:nvSpPr>
            <p:spPr>
              <a:xfrm>
                <a:off x="7847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19"/>
              <p:cNvSpPr/>
              <p:nvPr/>
            </p:nvSpPr>
            <p:spPr>
              <a:xfrm>
                <a:off x="7847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19"/>
              <p:cNvSpPr/>
              <p:nvPr/>
            </p:nvSpPr>
            <p:spPr>
              <a:xfrm>
                <a:off x="7847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19"/>
              <p:cNvSpPr/>
              <p:nvPr/>
            </p:nvSpPr>
            <p:spPr>
              <a:xfrm>
                <a:off x="7847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19"/>
              <p:cNvSpPr/>
              <p:nvPr/>
            </p:nvSpPr>
            <p:spPr>
              <a:xfrm>
                <a:off x="7847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19"/>
              <p:cNvSpPr/>
              <p:nvPr/>
            </p:nvSpPr>
            <p:spPr>
              <a:xfrm>
                <a:off x="7847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19"/>
              <p:cNvSpPr/>
              <p:nvPr/>
            </p:nvSpPr>
            <p:spPr>
              <a:xfrm>
                <a:off x="7847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19"/>
              <p:cNvSpPr/>
              <p:nvPr/>
            </p:nvSpPr>
            <p:spPr>
              <a:xfrm>
                <a:off x="7847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19"/>
              <p:cNvSpPr/>
              <p:nvPr/>
            </p:nvSpPr>
            <p:spPr>
              <a:xfrm>
                <a:off x="7847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19"/>
              <p:cNvSpPr/>
              <p:nvPr/>
            </p:nvSpPr>
            <p:spPr>
              <a:xfrm>
                <a:off x="7847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19"/>
              <p:cNvSpPr/>
              <p:nvPr/>
            </p:nvSpPr>
            <p:spPr>
              <a:xfrm>
                <a:off x="7847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19"/>
              <p:cNvSpPr/>
              <p:nvPr/>
            </p:nvSpPr>
            <p:spPr>
              <a:xfrm>
                <a:off x="7847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9"/>
              <p:cNvSpPr/>
              <p:nvPr/>
            </p:nvSpPr>
            <p:spPr>
              <a:xfrm>
                <a:off x="7847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19"/>
              <p:cNvSpPr/>
              <p:nvPr/>
            </p:nvSpPr>
            <p:spPr>
              <a:xfrm>
                <a:off x="40688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19"/>
              <p:cNvSpPr/>
              <p:nvPr/>
            </p:nvSpPr>
            <p:spPr>
              <a:xfrm>
                <a:off x="40688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19"/>
              <p:cNvSpPr/>
              <p:nvPr/>
            </p:nvSpPr>
            <p:spPr>
              <a:xfrm>
                <a:off x="40688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19"/>
              <p:cNvSpPr/>
              <p:nvPr/>
            </p:nvSpPr>
            <p:spPr>
              <a:xfrm>
                <a:off x="39801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19"/>
              <p:cNvSpPr/>
              <p:nvPr/>
            </p:nvSpPr>
            <p:spPr>
              <a:xfrm>
                <a:off x="39801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19"/>
              <p:cNvSpPr/>
              <p:nvPr/>
            </p:nvSpPr>
            <p:spPr>
              <a:xfrm>
                <a:off x="39801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19"/>
              <p:cNvSpPr/>
              <p:nvPr/>
            </p:nvSpPr>
            <p:spPr>
              <a:xfrm>
                <a:off x="202775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19"/>
              <p:cNvSpPr/>
              <p:nvPr/>
            </p:nvSpPr>
            <p:spPr>
              <a:xfrm>
                <a:off x="21165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19"/>
              <p:cNvSpPr/>
              <p:nvPr/>
            </p:nvSpPr>
            <p:spPr>
              <a:xfrm>
                <a:off x="220532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19"/>
              <p:cNvSpPr/>
              <p:nvPr/>
            </p:nvSpPr>
            <p:spPr>
              <a:xfrm>
                <a:off x="229411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19"/>
              <p:cNvSpPr/>
              <p:nvPr/>
            </p:nvSpPr>
            <p:spPr>
              <a:xfrm>
                <a:off x="238290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19"/>
              <p:cNvSpPr/>
              <p:nvPr/>
            </p:nvSpPr>
            <p:spPr>
              <a:xfrm>
                <a:off x="24716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19"/>
              <p:cNvSpPr/>
              <p:nvPr/>
            </p:nvSpPr>
            <p:spPr>
              <a:xfrm>
                <a:off x="202775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19"/>
              <p:cNvSpPr/>
              <p:nvPr/>
            </p:nvSpPr>
            <p:spPr>
              <a:xfrm>
                <a:off x="21165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19"/>
              <p:cNvSpPr/>
              <p:nvPr/>
            </p:nvSpPr>
            <p:spPr>
              <a:xfrm>
                <a:off x="220532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19"/>
              <p:cNvSpPr/>
              <p:nvPr/>
            </p:nvSpPr>
            <p:spPr>
              <a:xfrm>
                <a:off x="229411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19"/>
              <p:cNvSpPr/>
              <p:nvPr/>
            </p:nvSpPr>
            <p:spPr>
              <a:xfrm>
                <a:off x="238290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19"/>
              <p:cNvSpPr/>
              <p:nvPr/>
            </p:nvSpPr>
            <p:spPr>
              <a:xfrm>
                <a:off x="24716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19"/>
              <p:cNvSpPr/>
              <p:nvPr/>
            </p:nvSpPr>
            <p:spPr>
              <a:xfrm>
                <a:off x="202775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19"/>
              <p:cNvSpPr/>
              <p:nvPr/>
            </p:nvSpPr>
            <p:spPr>
              <a:xfrm>
                <a:off x="21165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19"/>
              <p:cNvSpPr/>
              <p:nvPr/>
            </p:nvSpPr>
            <p:spPr>
              <a:xfrm>
                <a:off x="220532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19"/>
              <p:cNvSpPr/>
              <p:nvPr/>
            </p:nvSpPr>
            <p:spPr>
              <a:xfrm>
                <a:off x="229411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19"/>
              <p:cNvSpPr/>
              <p:nvPr/>
            </p:nvSpPr>
            <p:spPr>
              <a:xfrm>
                <a:off x="238290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19"/>
              <p:cNvSpPr/>
              <p:nvPr/>
            </p:nvSpPr>
            <p:spPr>
              <a:xfrm>
                <a:off x="24716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19"/>
              <p:cNvSpPr/>
              <p:nvPr/>
            </p:nvSpPr>
            <p:spPr>
              <a:xfrm>
                <a:off x="25604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19"/>
              <p:cNvSpPr/>
              <p:nvPr/>
            </p:nvSpPr>
            <p:spPr>
              <a:xfrm>
                <a:off x="25604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19"/>
              <p:cNvSpPr/>
              <p:nvPr/>
            </p:nvSpPr>
            <p:spPr>
              <a:xfrm>
                <a:off x="25604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19"/>
              <p:cNvSpPr/>
              <p:nvPr/>
            </p:nvSpPr>
            <p:spPr>
              <a:xfrm>
                <a:off x="264926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19"/>
              <p:cNvSpPr/>
              <p:nvPr/>
            </p:nvSpPr>
            <p:spPr>
              <a:xfrm>
                <a:off x="264926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19"/>
              <p:cNvSpPr/>
              <p:nvPr/>
            </p:nvSpPr>
            <p:spPr>
              <a:xfrm>
                <a:off x="264926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19"/>
              <p:cNvSpPr/>
              <p:nvPr/>
            </p:nvSpPr>
            <p:spPr>
              <a:xfrm>
                <a:off x="273805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19"/>
              <p:cNvSpPr/>
              <p:nvPr/>
            </p:nvSpPr>
            <p:spPr>
              <a:xfrm>
                <a:off x="273805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19"/>
              <p:cNvSpPr/>
              <p:nvPr/>
            </p:nvSpPr>
            <p:spPr>
              <a:xfrm>
                <a:off x="273805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19"/>
              <p:cNvSpPr/>
              <p:nvPr/>
            </p:nvSpPr>
            <p:spPr>
              <a:xfrm>
                <a:off x="28268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19"/>
              <p:cNvSpPr/>
              <p:nvPr/>
            </p:nvSpPr>
            <p:spPr>
              <a:xfrm>
                <a:off x="28268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19"/>
              <p:cNvSpPr/>
              <p:nvPr/>
            </p:nvSpPr>
            <p:spPr>
              <a:xfrm>
                <a:off x="28268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19"/>
              <p:cNvSpPr/>
              <p:nvPr/>
            </p:nvSpPr>
            <p:spPr>
              <a:xfrm>
                <a:off x="29156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19"/>
              <p:cNvSpPr/>
              <p:nvPr/>
            </p:nvSpPr>
            <p:spPr>
              <a:xfrm>
                <a:off x="29156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19"/>
              <p:cNvSpPr/>
              <p:nvPr/>
            </p:nvSpPr>
            <p:spPr>
              <a:xfrm>
                <a:off x="29156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19"/>
              <p:cNvSpPr/>
              <p:nvPr/>
            </p:nvSpPr>
            <p:spPr>
              <a:xfrm>
                <a:off x="300441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19"/>
              <p:cNvSpPr/>
              <p:nvPr/>
            </p:nvSpPr>
            <p:spPr>
              <a:xfrm>
                <a:off x="300441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19"/>
              <p:cNvSpPr/>
              <p:nvPr/>
            </p:nvSpPr>
            <p:spPr>
              <a:xfrm>
                <a:off x="300441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19"/>
              <p:cNvSpPr/>
              <p:nvPr/>
            </p:nvSpPr>
            <p:spPr>
              <a:xfrm>
                <a:off x="309320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19"/>
              <p:cNvSpPr/>
              <p:nvPr/>
            </p:nvSpPr>
            <p:spPr>
              <a:xfrm>
                <a:off x="309320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19"/>
              <p:cNvSpPr/>
              <p:nvPr/>
            </p:nvSpPr>
            <p:spPr>
              <a:xfrm>
                <a:off x="309320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19"/>
              <p:cNvSpPr/>
              <p:nvPr/>
            </p:nvSpPr>
            <p:spPr>
              <a:xfrm>
                <a:off x="318199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19"/>
              <p:cNvSpPr/>
              <p:nvPr/>
            </p:nvSpPr>
            <p:spPr>
              <a:xfrm>
                <a:off x="318199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19"/>
              <p:cNvSpPr/>
              <p:nvPr/>
            </p:nvSpPr>
            <p:spPr>
              <a:xfrm>
                <a:off x="318199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19"/>
              <p:cNvSpPr/>
              <p:nvPr/>
            </p:nvSpPr>
            <p:spPr>
              <a:xfrm>
                <a:off x="327078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19"/>
              <p:cNvSpPr/>
              <p:nvPr/>
            </p:nvSpPr>
            <p:spPr>
              <a:xfrm>
                <a:off x="327078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19"/>
              <p:cNvSpPr/>
              <p:nvPr/>
            </p:nvSpPr>
            <p:spPr>
              <a:xfrm>
                <a:off x="327078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19"/>
              <p:cNvSpPr/>
              <p:nvPr/>
            </p:nvSpPr>
            <p:spPr>
              <a:xfrm>
                <a:off x="335956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19"/>
              <p:cNvSpPr/>
              <p:nvPr/>
            </p:nvSpPr>
            <p:spPr>
              <a:xfrm>
                <a:off x="335956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19"/>
              <p:cNvSpPr/>
              <p:nvPr/>
            </p:nvSpPr>
            <p:spPr>
              <a:xfrm>
                <a:off x="335956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19"/>
              <p:cNvSpPr/>
              <p:nvPr/>
            </p:nvSpPr>
            <p:spPr>
              <a:xfrm>
                <a:off x="344835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19"/>
              <p:cNvSpPr/>
              <p:nvPr/>
            </p:nvSpPr>
            <p:spPr>
              <a:xfrm>
                <a:off x="344835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19"/>
              <p:cNvSpPr/>
              <p:nvPr/>
            </p:nvSpPr>
            <p:spPr>
              <a:xfrm>
                <a:off x="344835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19"/>
              <p:cNvSpPr/>
              <p:nvPr/>
            </p:nvSpPr>
            <p:spPr>
              <a:xfrm>
                <a:off x="353714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19"/>
              <p:cNvSpPr/>
              <p:nvPr/>
            </p:nvSpPr>
            <p:spPr>
              <a:xfrm>
                <a:off x="353714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19"/>
              <p:cNvSpPr/>
              <p:nvPr/>
            </p:nvSpPr>
            <p:spPr>
              <a:xfrm>
                <a:off x="353714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19"/>
              <p:cNvSpPr/>
              <p:nvPr/>
            </p:nvSpPr>
            <p:spPr>
              <a:xfrm>
                <a:off x="362593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19"/>
              <p:cNvSpPr/>
              <p:nvPr/>
            </p:nvSpPr>
            <p:spPr>
              <a:xfrm>
                <a:off x="362593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19"/>
              <p:cNvSpPr/>
              <p:nvPr/>
            </p:nvSpPr>
            <p:spPr>
              <a:xfrm>
                <a:off x="362593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19"/>
              <p:cNvSpPr/>
              <p:nvPr/>
            </p:nvSpPr>
            <p:spPr>
              <a:xfrm>
                <a:off x="371472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19"/>
              <p:cNvSpPr/>
              <p:nvPr/>
            </p:nvSpPr>
            <p:spPr>
              <a:xfrm>
                <a:off x="371472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19"/>
              <p:cNvSpPr/>
              <p:nvPr/>
            </p:nvSpPr>
            <p:spPr>
              <a:xfrm>
                <a:off x="371472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19"/>
              <p:cNvSpPr/>
              <p:nvPr/>
            </p:nvSpPr>
            <p:spPr>
              <a:xfrm>
                <a:off x="380350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19"/>
              <p:cNvSpPr/>
              <p:nvPr/>
            </p:nvSpPr>
            <p:spPr>
              <a:xfrm>
                <a:off x="380350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19"/>
              <p:cNvSpPr/>
              <p:nvPr/>
            </p:nvSpPr>
            <p:spPr>
              <a:xfrm>
                <a:off x="380350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19"/>
              <p:cNvSpPr/>
              <p:nvPr/>
            </p:nvSpPr>
            <p:spPr>
              <a:xfrm>
                <a:off x="389579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19"/>
              <p:cNvSpPr/>
              <p:nvPr/>
            </p:nvSpPr>
            <p:spPr>
              <a:xfrm>
                <a:off x="389579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19"/>
              <p:cNvSpPr/>
              <p:nvPr/>
            </p:nvSpPr>
            <p:spPr>
              <a:xfrm>
                <a:off x="389579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19"/>
              <p:cNvSpPr/>
              <p:nvPr/>
            </p:nvSpPr>
            <p:spPr>
              <a:xfrm>
                <a:off x="193896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19"/>
              <p:cNvSpPr/>
              <p:nvPr/>
            </p:nvSpPr>
            <p:spPr>
              <a:xfrm>
                <a:off x="193896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19"/>
              <p:cNvSpPr/>
              <p:nvPr/>
            </p:nvSpPr>
            <p:spPr>
              <a:xfrm>
                <a:off x="193896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19"/>
              <p:cNvSpPr/>
              <p:nvPr/>
            </p:nvSpPr>
            <p:spPr>
              <a:xfrm>
                <a:off x="185017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19"/>
              <p:cNvSpPr/>
              <p:nvPr/>
            </p:nvSpPr>
            <p:spPr>
              <a:xfrm>
                <a:off x="185017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19"/>
              <p:cNvSpPr/>
              <p:nvPr/>
            </p:nvSpPr>
            <p:spPr>
              <a:xfrm>
                <a:off x="185017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19"/>
              <p:cNvSpPr/>
              <p:nvPr/>
            </p:nvSpPr>
            <p:spPr>
              <a:xfrm>
                <a:off x="176138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19"/>
              <p:cNvSpPr/>
              <p:nvPr/>
            </p:nvSpPr>
            <p:spPr>
              <a:xfrm>
                <a:off x="176138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19"/>
              <p:cNvSpPr/>
              <p:nvPr/>
            </p:nvSpPr>
            <p:spPr>
              <a:xfrm>
                <a:off x="176138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19"/>
              <p:cNvSpPr/>
              <p:nvPr/>
            </p:nvSpPr>
            <p:spPr>
              <a:xfrm>
                <a:off x="87352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19"/>
              <p:cNvSpPr/>
              <p:nvPr/>
            </p:nvSpPr>
            <p:spPr>
              <a:xfrm>
                <a:off x="96231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19"/>
              <p:cNvSpPr/>
              <p:nvPr/>
            </p:nvSpPr>
            <p:spPr>
              <a:xfrm>
                <a:off x="105110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19"/>
              <p:cNvSpPr/>
              <p:nvPr/>
            </p:nvSpPr>
            <p:spPr>
              <a:xfrm>
                <a:off x="11398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19"/>
              <p:cNvSpPr/>
              <p:nvPr/>
            </p:nvSpPr>
            <p:spPr>
              <a:xfrm>
                <a:off x="12286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19"/>
              <p:cNvSpPr/>
              <p:nvPr/>
            </p:nvSpPr>
            <p:spPr>
              <a:xfrm>
                <a:off x="131746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19"/>
              <p:cNvSpPr/>
              <p:nvPr/>
            </p:nvSpPr>
            <p:spPr>
              <a:xfrm>
                <a:off x="87352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19"/>
              <p:cNvSpPr/>
              <p:nvPr/>
            </p:nvSpPr>
            <p:spPr>
              <a:xfrm>
                <a:off x="96231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19"/>
              <p:cNvSpPr/>
              <p:nvPr/>
            </p:nvSpPr>
            <p:spPr>
              <a:xfrm>
                <a:off x="105110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19"/>
              <p:cNvSpPr/>
              <p:nvPr/>
            </p:nvSpPr>
            <p:spPr>
              <a:xfrm>
                <a:off x="11398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19"/>
              <p:cNvSpPr/>
              <p:nvPr/>
            </p:nvSpPr>
            <p:spPr>
              <a:xfrm>
                <a:off x="12286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19"/>
              <p:cNvSpPr/>
              <p:nvPr/>
            </p:nvSpPr>
            <p:spPr>
              <a:xfrm>
                <a:off x="131746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19"/>
              <p:cNvSpPr/>
              <p:nvPr/>
            </p:nvSpPr>
            <p:spPr>
              <a:xfrm>
                <a:off x="87352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19"/>
              <p:cNvSpPr/>
              <p:nvPr/>
            </p:nvSpPr>
            <p:spPr>
              <a:xfrm>
                <a:off x="96231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19"/>
              <p:cNvSpPr/>
              <p:nvPr/>
            </p:nvSpPr>
            <p:spPr>
              <a:xfrm>
                <a:off x="105110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19"/>
              <p:cNvSpPr/>
              <p:nvPr/>
            </p:nvSpPr>
            <p:spPr>
              <a:xfrm>
                <a:off x="11398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19"/>
              <p:cNvSpPr/>
              <p:nvPr/>
            </p:nvSpPr>
            <p:spPr>
              <a:xfrm>
                <a:off x="12286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19"/>
              <p:cNvSpPr/>
              <p:nvPr/>
            </p:nvSpPr>
            <p:spPr>
              <a:xfrm>
                <a:off x="131746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19"/>
              <p:cNvSpPr/>
              <p:nvPr/>
            </p:nvSpPr>
            <p:spPr>
              <a:xfrm>
                <a:off x="140625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19"/>
              <p:cNvSpPr/>
              <p:nvPr/>
            </p:nvSpPr>
            <p:spPr>
              <a:xfrm>
                <a:off x="140625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19"/>
              <p:cNvSpPr/>
              <p:nvPr/>
            </p:nvSpPr>
            <p:spPr>
              <a:xfrm>
                <a:off x="140625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19"/>
              <p:cNvSpPr/>
              <p:nvPr/>
            </p:nvSpPr>
            <p:spPr>
              <a:xfrm>
                <a:off x="14950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19"/>
              <p:cNvSpPr/>
              <p:nvPr/>
            </p:nvSpPr>
            <p:spPr>
              <a:xfrm>
                <a:off x="14950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19"/>
              <p:cNvSpPr/>
              <p:nvPr/>
            </p:nvSpPr>
            <p:spPr>
              <a:xfrm>
                <a:off x="14950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19"/>
              <p:cNvSpPr/>
              <p:nvPr/>
            </p:nvSpPr>
            <p:spPr>
              <a:xfrm>
                <a:off x="15838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19"/>
              <p:cNvSpPr/>
              <p:nvPr/>
            </p:nvSpPr>
            <p:spPr>
              <a:xfrm>
                <a:off x="15838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19"/>
              <p:cNvSpPr/>
              <p:nvPr/>
            </p:nvSpPr>
            <p:spPr>
              <a:xfrm>
                <a:off x="15838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19"/>
              <p:cNvSpPr/>
              <p:nvPr/>
            </p:nvSpPr>
            <p:spPr>
              <a:xfrm>
                <a:off x="167261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19"/>
              <p:cNvSpPr/>
              <p:nvPr/>
            </p:nvSpPr>
            <p:spPr>
              <a:xfrm>
                <a:off x="167261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19"/>
              <p:cNvSpPr/>
              <p:nvPr/>
            </p:nvSpPr>
            <p:spPr>
              <a:xfrm>
                <a:off x="167261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19"/>
              <p:cNvSpPr/>
              <p:nvPr/>
            </p:nvSpPr>
            <p:spPr>
              <a:xfrm>
                <a:off x="7847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19"/>
              <p:cNvSpPr/>
              <p:nvPr/>
            </p:nvSpPr>
            <p:spPr>
              <a:xfrm>
                <a:off x="7847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19"/>
              <p:cNvSpPr/>
              <p:nvPr/>
            </p:nvSpPr>
            <p:spPr>
              <a:xfrm>
                <a:off x="7847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65" name="Google Shape;4365;p19"/>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6" name="Google Shape;4366;p19"/>
          <p:cNvSpPr txBox="1"/>
          <p:nvPr>
            <p:ph idx="2" type="title"/>
          </p:nvPr>
        </p:nvSpPr>
        <p:spPr>
          <a:xfrm>
            <a:off x="892884" y="2221925"/>
            <a:ext cx="3011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367" name="Google Shape;4367;p19"/>
          <p:cNvSpPr txBox="1"/>
          <p:nvPr>
            <p:ph idx="1" type="subTitle"/>
          </p:nvPr>
        </p:nvSpPr>
        <p:spPr>
          <a:xfrm>
            <a:off x="1244750" y="2747250"/>
            <a:ext cx="2307600" cy="116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68" name="Google Shape;4368;p19"/>
          <p:cNvGrpSpPr/>
          <p:nvPr/>
        </p:nvGrpSpPr>
        <p:grpSpPr>
          <a:xfrm flipH="1">
            <a:off x="-151486" y="-470299"/>
            <a:ext cx="9978007" cy="6265526"/>
            <a:chOff x="-664950" y="-350812"/>
            <a:chExt cx="9855795" cy="6188785"/>
          </a:xfrm>
        </p:grpSpPr>
        <p:sp>
          <p:nvSpPr>
            <p:cNvPr id="4369" name="Google Shape;4369;p19"/>
            <p:cNvSpPr/>
            <p:nvPr/>
          </p:nvSpPr>
          <p:spPr>
            <a:xfrm>
              <a:off x="6639101" y="4372113"/>
              <a:ext cx="2551744" cy="1016382"/>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19"/>
            <p:cNvSpPr/>
            <p:nvPr/>
          </p:nvSpPr>
          <p:spPr>
            <a:xfrm flipH="1" rot="5400000">
              <a:off x="8292215" y="25755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19"/>
            <p:cNvSpPr/>
            <p:nvPr/>
          </p:nvSpPr>
          <p:spPr>
            <a:xfrm rot="5400000">
              <a:off x="-118820" y="22583"/>
              <a:ext cx="656726" cy="592350"/>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2" name="Google Shape;4372;p19"/>
            <p:cNvGrpSpPr/>
            <p:nvPr/>
          </p:nvGrpSpPr>
          <p:grpSpPr>
            <a:xfrm>
              <a:off x="-226978" y="4522639"/>
              <a:ext cx="1738223" cy="1315334"/>
              <a:chOff x="365800" y="4214437"/>
              <a:chExt cx="4336883" cy="3281771"/>
            </a:xfrm>
          </p:grpSpPr>
          <p:sp>
            <p:nvSpPr>
              <p:cNvPr id="4373" name="Google Shape;4373;p19"/>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4" name="Google Shape;4374;p19"/>
              <p:cNvGrpSpPr/>
              <p:nvPr/>
            </p:nvGrpSpPr>
            <p:grpSpPr>
              <a:xfrm rot="1513453">
                <a:off x="639078" y="5031218"/>
                <a:ext cx="3882251" cy="1719749"/>
                <a:chOff x="-1207072" y="4254396"/>
                <a:chExt cx="1379987" cy="611303"/>
              </a:xfrm>
            </p:grpSpPr>
            <p:sp>
              <p:nvSpPr>
                <p:cNvPr id="4375" name="Google Shape;4375;p19"/>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19"/>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19"/>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19"/>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19"/>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0" name="Google Shape;4380;p19"/>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19"/>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19"/>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3" name="Google Shape;4383;p19"/>
            <p:cNvSpPr/>
            <p:nvPr/>
          </p:nvSpPr>
          <p:spPr>
            <a:xfrm>
              <a:off x="-664950" y="-350812"/>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
    <p:spTree>
      <p:nvGrpSpPr>
        <p:cNvPr id="4384" name="Shape 4384"/>
        <p:cNvGrpSpPr/>
        <p:nvPr/>
      </p:nvGrpSpPr>
      <p:grpSpPr>
        <a:xfrm>
          <a:off x="0" y="0"/>
          <a:ext cx="0" cy="0"/>
          <a:chOff x="0" y="0"/>
          <a:chExt cx="0" cy="0"/>
        </a:xfrm>
      </p:grpSpPr>
      <p:sp>
        <p:nvSpPr>
          <p:cNvPr id="4385" name="Google Shape;4385;p20"/>
          <p:cNvSpPr/>
          <p:nvPr/>
        </p:nvSpPr>
        <p:spPr>
          <a:xfrm>
            <a:off x="5000225" y="1237050"/>
            <a:ext cx="3423900" cy="336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6" name="Google Shape;4386;p20"/>
          <p:cNvGrpSpPr/>
          <p:nvPr/>
        </p:nvGrpSpPr>
        <p:grpSpPr>
          <a:xfrm>
            <a:off x="-664950" y="-350812"/>
            <a:ext cx="9855811" cy="6188785"/>
            <a:chOff x="-664950" y="-350812"/>
            <a:chExt cx="9855811" cy="6188785"/>
          </a:xfrm>
        </p:grpSpPr>
        <p:sp>
          <p:nvSpPr>
            <p:cNvPr id="4387" name="Google Shape;4387;p20"/>
            <p:cNvSpPr/>
            <p:nvPr/>
          </p:nvSpPr>
          <p:spPr>
            <a:xfrm>
              <a:off x="6639101" y="4372113"/>
              <a:ext cx="2551744" cy="1016382"/>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0"/>
            <p:cNvSpPr/>
            <p:nvPr/>
          </p:nvSpPr>
          <p:spPr>
            <a:xfrm flipH="1" rot="5400000">
              <a:off x="8344115" y="284181"/>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0"/>
            <p:cNvSpPr/>
            <p:nvPr/>
          </p:nvSpPr>
          <p:spPr>
            <a:xfrm rot="5400000">
              <a:off x="-32194" y="32189"/>
              <a:ext cx="656726" cy="592350"/>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0" name="Google Shape;4390;p20"/>
            <p:cNvGrpSpPr/>
            <p:nvPr/>
          </p:nvGrpSpPr>
          <p:grpSpPr>
            <a:xfrm>
              <a:off x="-226978" y="4522639"/>
              <a:ext cx="1738223" cy="1315334"/>
              <a:chOff x="365800" y="4214437"/>
              <a:chExt cx="4336883" cy="3281771"/>
            </a:xfrm>
          </p:grpSpPr>
          <p:sp>
            <p:nvSpPr>
              <p:cNvPr id="4391" name="Google Shape;4391;p20"/>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2" name="Google Shape;4392;p20"/>
              <p:cNvGrpSpPr/>
              <p:nvPr/>
            </p:nvGrpSpPr>
            <p:grpSpPr>
              <a:xfrm rot="1513453">
                <a:off x="639078" y="5031218"/>
                <a:ext cx="3882251" cy="1719749"/>
                <a:chOff x="-1207072" y="4254396"/>
                <a:chExt cx="1379987" cy="611303"/>
              </a:xfrm>
            </p:grpSpPr>
            <p:sp>
              <p:nvSpPr>
                <p:cNvPr id="4393" name="Google Shape;4393;p20"/>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0"/>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0"/>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0"/>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0"/>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8" name="Google Shape;4398;p20"/>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0"/>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0"/>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1" name="Google Shape;4401;p20"/>
            <p:cNvSpPr/>
            <p:nvPr/>
          </p:nvSpPr>
          <p:spPr>
            <a:xfrm>
              <a:off x="-664950" y="-350812"/>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2" name="Google Shape;4402;p20"/>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03" name="Google Shape;4403;p20"/>
          <p:cNvSpPr txBox="1"/>
          <p:nvPr>
            <p:ph idx="2" type="title"/>
          </p:nvPr>
        </p:nvSpPr>
        <p:spPr>
          <a:xfrm>
            <a:off x="720000" y="1237050"/>
            <a:ext cx="41568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4" name="Google Shape;4404;p20"/>
          <p:cNvSpPr txBox="1"/>
          <p:nvPr>
            <p:ph idx="1" type="subTitle"/>
          </p:nvPr>
        </p:nvSpPr>
        <p:spPr>
          <a:xfrm>
            <a:off x="720000" y="1757349"/>
            <a:ext cx="4156800" cy="10923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5" name="Google Shape;4405;p20"/>
          <p:cNvSpPr txBox="1"/>
          <p:nvPr>
            <p:ph idx="3" type="title"/>
          </p:nvPr>
        </p:nvSpPr>
        <p:spPr>
          <a:xfrm>
            <a:off x="720000" y="2988243"/>
            <a:ext cx="41568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6" name="Google Shape;4406;p20"/>
          <p:cNvSpPr txBox="1"/>
          <p:nvPr>
            <p:ph idx="4" type="subTitle"/>
          </p:nvPr>
        </p:nvSpPr>
        <p:spPr>
          <a:xfrm>
            <a:off x="720000" y="3508550"/>
            <a:ext cx="4156800" cy="10923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7" name="Google Shape;4407;p20"/>
          <p:cNvSpPr txBox="1"/>
          <p:nvPr>
            <p:ph idx="5" type="title"/>
          </p:nvPr>
        </p:nvSpPr>
        <p:spPr>
          <a:xfrm>
            <a:off x="5000225" y="1237050"/>
            <a:ext cx="34236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08" name="Google Shape;4408;p20"/>
          <p:cNvSpPr txBox="1"/>
          <p:nvPr>
            <p:ph idx="6" type="subTitle"/>
          </p:nvPr>
        </p:nvSpPr>
        <p:spPr>
          <a:xfrm>
            <a:off x="5525025" y="2496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09" name="Google Shape;4409;p20"/>
          <p:cNvSpPr txBox="1"/>
          <p:nvPr>
            <p:ph idx="7" type="subTitle"/>
          </p:nvPr>
        </p:nvSpPr>
        <p:spPr>
          <a:xfrm>
            <a:off x="5525025" y="2900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0" name="Google Shape;4410;p20"/>
          <p:cNvSpPr txBox="1"/>
          <p:nvPr>
            <p:ph idx="8" type="subTitle"/>
          </p:nvPr>
        </p:nvSpPr>
        <p:spPr>
          <a:xfrm>
            <a:off x="5525025" y="2093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1" name="Google Shape;4411;p20"/>
          <p:cNvSpPr txBox="1"/>
          <p:nvPr>
            <p:ph idx="9" type="subTitle"/>
          </p:nvPr>
        </p:nvSpPr>
        <p:spPr>
          <a:xfrm>
            <a:off x="5525025" y="3303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2" name="Google Shape;4412;p20"/>
          <p:cNvSpPr txBox="1"/>
          <p:nvPr>
            <p:ph idx="13" type="subTitle"/>
          </p:nvPr>
        </p:nvSpPr>
        <p:spPr>
          <a:xfrm>
            <a:off x="5525025" y="37070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3" name="Google Shape;4413;p20"/>
          <p:cNvSpPr txBox="1"/>
          <p:nvPr>
            <p:ph idx="14" type="subTitle"/>
          </p:nvPr>
        </p:nvSpPr>
        <p:spPr>
          <a:xfrm>
            <a:off x="5525025" y="4110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14" name="Google Shape;4414;p20"/>
          <p:cNvSpPr txBox="1"/>
          <p:nvPr>
            <p:ph idx="15" type="subTitle"/>
          </p:nvPr>
        </p:nvSpPr>
        <p:spPr>
          <a:xfrm>
            <a:off x="5525025" y="1689509"/>
            <a:ext cx="28143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grpSp>
        <p:nvGrpSpPr>
          <p:cNvPr id="23" name="Google Shape;23;p3"/>
          <p:cNvGrpSpPr/>
          <p:nvPr/>
        </p:nvGrpSpPr>
        <p:grpSpPr>
          <a:xfrm>
            <a:off x="-420050" y="-908375"/>
            <a:ext cx="10076735" cy="7902738"/>
            <a:chOff x="-420050" y="-908375"/>
            <a:chExt cx="10076735" cy="7902738"/>
          </a:xfrm>
        </p:grpSpPr>
        <p:sp>
          <p:nvSpPr>
            <p:cNvPr id="24" name="Google Shape;24;p3"/>
            <p:cNvSpPr/>
            <p:nvPr/>
          </p:nvSpPr>
          <p:spPr>
            <a:xfrm>
              <a:off x="-68050" y="3811717"/>
              <a:ext cx="614907" cy="104781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7615427" y="-57773"/>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8233150" y="3499025"/>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2700000">
              <a:off x="3363699" y="461059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 name="Google Shape;28;p3"/>
            <p:cNvGrpSpPr/>
            <p:nvPr/>
          </p:nvGrpSpPr>
          <p:grpSpPr>
            <a:xfrm>
              <a:off x="-420050" y="-204200"/>
              <a:ext cx="2280100" cy="1827450"/>
              <a:chOff x="-420050" y="-204200"/>
              <a:chExt cx="2280100" cy="1827450"/>
            </a:xfrm>
          </p:grpSpPr>
          <p:sp>
            <p:nvSpPr>
              <p:cNvPr id="29" name="Google Shape;29;p3"/>
              <p:cNvSpPr/>
              <p:nvPr/>
            </p:nvSpPr>
            <p:spPr>
              <a:xfrm>
                <a:off x="-420050" y="-204200"/>
                <a:ext cx="2280100" cy="171677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1105900" y="478550"/>
                <a:ext cx="174700" cy="108100"/>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51050" y="1472550"/>
                <a:ext cx="234000" cy="150700"/>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1035300" y="523475"/>
                <a:ext cx="64825" cy="61775"/>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3"/>
            <p:cNvSpPr/>
            <p:nvPr/>
          </p:nvSpPr>
          <p:spPr>
            <a:xfrm>
              <a:off x="-68050" y="-51900"/>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313375" y="-908375"/>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3"/>
          <p:cNvSpPr txBox="1"/>
          <p:nvPr>
            <p:ph type="title"/>
          </p:nvPr>
        </p:nvSpPr>
        <p:spPr>
          <a:xfrm>
            <a:off x="2048238" y="1313550"/>
            <a:ext cx="5047500" cy="1803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3"/>
          <p:cNvSpPr txBox="1"/>
          <p:nvPr>
            <p:ph idx="1" type="subTitle"/>
          </p:nvPr>
        </p:nvSpPr>
        <p:spPr>
          <a:xfrm>
            <a:off x="2048266" y="3109149"/>
            <a:ext cx="5047500" cy="7134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415" name="Shape 4415"/>
        <p:cNvGrpSpPr/>
        <p:nvPr/>
      </p:nvGrpSpPr>
      <p:grpSpPr>
        <a:xfrm>
          <a:off x="0" y="0"/>
          <a:ext cx="0" cy="0"/>
          <a:chOff x="0" y="0"/>
          <a:chExt cx="0" cy="0"/>
        </a:xfrm>
      </p:grpSpPr>
      <p:grpSp>
        <p:nvGrpSpPr>
          <p:cNvPr id="4416" name="Google Shape;4416;p21"/>
          <p:cNvGrpSpPr/>
          <p:nvPr/>
        </p:nvGrpSpPr>
        <p:grpSpPr>
          <a:xfrm flipH="1">
            <a:off x="-800012" y="-237025"/>
            <a:ext cx="11927563" cy="6153500"/>
            <a:chOff x="-2036487" y="-237000"/>
            <a:chExt cx="11927563" cy="6153500"/>
          </a:xfrm>
        </p:grpSpPr>
        <p:sp>
          <p:nvSpPr>
            <p:cNvPr id="4417" name="Google Shape;4417;p21"/>
            <p:cNvSpPr/>
            <p:nvPr/>
          </p:nvSpPr>
          <p:spPr>
            <a:xfrm>
              <a:off x="7347858" y="4458831"/>
              <a:ext cx="1791044" cy="713388"/>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21"/>
            <p:cNvSpPr/>
            <p:nvPr/>
          </p:nvSpPr>
          <p:spPr>
            <a:xfrm flipH="1" rot="-5400000">
              <a:off x="-38077" y="-114329"/>
              <a:ext cx="288517" cy="364777"/>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21"/>
            <p:cNvSpPr/>
            <p:nvPr/>
          </p:nvSpPr>
          <p:spPr>
            <a:xfrm flipH="1" rot="-5400000">
              <a:off x="-43161" y="-109245"/>
              <a:ext cx="508845" cy="574937"/>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1"/>
            <p:cNvSpPr/>
            <p:nvPr/>
          </p:nvSpPr>
          <p:spPr>
            <a:xfrm flipH="1" rot="-5400000">
              <a:off x="-23810" y="-128596"/>
              <a:ext cx="733240" cy="838034"/>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1"/>
            <p:cNvSpPr/>
            <p:nvPr/>
          </p:nvSpPr>
          <p:spPr>
            <a:xfrm>
              <a:off x="-2036487" y="42509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1"/>
            <p:cNvSpPr/>
            <p:nvPr/>
          </p:nvSpPr>
          <p:spPr>
            <a:xfrm>
              <a:off x="4639225" y="4738700"/>
              <a:ext cx="290125" cy="241775"/>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1"/>
            <p:cNvSpPr/>
            <p:nvPr/>
          </p:nvSpPr>
          <p:spPr>
            <a:xfrm rot="-2700000">
              <a:off x="-1438301" y="1562210"/>
              <a:ext cx="2907575" cy="218922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1"/>
            <p:cNvSpPr/>
            <p:nvPr/>
          </p:nvSpPr>
          <p:spPr>
            <a:xfrm rot="8225514">
              <a:off x="4129780" y="4829326"/>
              <a:ext cx="466194" cy="508823"/>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1"/>
            <p:cNvSpPr/>
            <p:nvPr/>
          </p:nvSpPr>
          <p:spPr>
            <a:xfrm flipH="1">
              <a:off x="8142075" y="-237000"/>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6" name="Google Shape;4426;p21"/>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27" name="Google Shape;4427;p21"/>
          <p:cNvSpPr txBox="1"/>
          <p:nvPr>
            <p:ph idx="1" type="subTitle"/>
          </p:nvPr>
        </p:nvSpPr>
        <p:spPr>
          <a:xfrm>
            <a:off x="720000" y="3421700"/>
            <a:ext cx="2907600" cy="11817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8" name="Google Shape;4428;p21"/>
          <p:cNvSpPr txBox="1"/>
          <p:nvPr>
            <p:ph idx="2" type="subTitle"/>
          </p:nvPr>
        </p:nvSpPr>
        <p:spPr>
          <a:xfrm>
            <a:off x="5516400" y="3421700"/>
            <a:ext cx="2907600" cy="11817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9" name="Google Shape;4429;p21"/>
          <p:cNvSpPr txBox="1"/>
          <p:nvPr>
            <p:ph idx="3" type="subTitle"/>
          </p:nvPr>
        </p:nvSpPr>
        <p:spPr>
          <a:xfrm>
            <a:off x="5516400" y="12370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0" name="Google Shape;4430;p21"/>
          <p:cNvSpPr txBox="1"/>
          <p:nvPr>
            <p:ph idx="4" type="subTitle"/>
          </p:nvPr>
        </p:nvSpPr>
        <p:spPr>
          <a:xfrm>
            <a:off x="5516400" y="1687474"/>
            <a:ext cx="2907600" cy="1142700"/>
          </a:xfrm>
          <a:prstGeom prst="rect">
            <a:avLst/>
          </a:prstGeom>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31" name="Google Shape;4431;p21"/>
          <p:cNvSpPr txBox="1"/>
          <p:nvPr>
            <p:ph idx="5" type="subTitle"/>
          </p:nvPr>
        </p:nvSpPr>
        <p:spPr>
          <a:xfrm>
            <a:off x="720000" y="12370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2" name="Google Shape;4432;p21"/>
          <p:cNvSpPr txBox="1"/>
          <p:nvPr>
            <p:ph idx="6" type="subTitle"/>
          </p:nvPr>
        </p:nvSpPr>
        <p:spPr>
          <a:xfrm>
            <a:off x="720000" y="1687474"/>
            <a:ext cx="2907600" cy="1142700"/>
          </a:xfrm>
          <a:prstGeom prst="rect">
            <a:avLst/>
          </a:prstGeom>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33" name="Google Shape;4433;p21"/>
          <p:cNvSpPr txBox="1"/>
          <p:nvPr>
            <p:ph idx="7" type="subTitle"/>
          </p:nvPr>
        </p:nvSpPr>
        <p:spPr>
          <a:xfrm>
            <a:off x="5516400" y="31154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4434" name="Google Shape;4434;p21"/>
          <p:cNvSpPr txBox="1"/>
          <p:nvPr>
            <p:ph idx="8" type="subTitle"/>
          </p:nvPr>
        </p:nvSpPr>
        <p:spPr>
          <a:xfrm>
            <a:off x="720000" y="3115475"/>
            <a:ext cx="2907600" cy="457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435" name="Shape 4435"/>
        <p:cNvGrpSpPr/>
        <p:nvPr/>
      </p:nvGrpSpPr>
      <p:grpSpPr>
        <a:xfrm>
          <a:off x="0" y="0"/>
          <a:ext cx="0" cy="0"/>
          <a:chOff x="0" y="0"/>
          <a:chExt cx="0" cy="0"/>
        </a:xfrm>
      </p:grpSpPr>
      <p:grpSp>
        <p:nvGrpSpPr>
          <p:cNvPr id="4436" name="Google Shape;4436;p22"/>
          <p:cNvGrpSpPr/>
          <p:nvPr/>
        </p:nvGrpSpPr>
        <p:grpSpPr>
          <a:xfrm>
            <a:off x="-1877650" y="-266938"/>
            <a:ext cx="11661314" cy="6201437"/>
            <a:chOff x="-1877650" y="-266938"/>
            <a:chExt cx="11661314" cy="6201437"/>
          </a:xfrm>
        </p:grpSpPr>
        <p:sp>
          <p:nvSpPr>
            <p:cNvPr id="4437" name="Google Shape;4437;p22"/>
            <p:cNvSpPr/>
            <p:nvPr/>
          </p:nvSpPr>
          <p:spPr>
            <a:xfrm>
              <a:off x="-1877650" y="411870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2"/>
            <p:cNvSpPr/>
            <p:nvPr/>
          </p:nvSpPr>
          <p:spPr>
            <a:xfrm>
              <a:off x="8724350" y="416388"/>
              <a:ext cx="292250" cy="247225"/>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2"/>
            <p:cNvSpPr/>
            <p:nvPr/>
          </p:nvSpPr>
          <p:spPr>
            <a:xfrm>
              <a:off x="8744100" y="892025"/>
              <a:ext cx="71725" cy="58350"/>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2"/>
            <p:cNvSpPr/>
            <p:nvPr/>
          </p:nvSpPr>
          <p:spPr>
            <a:xfrm>
              <a:off x="8522600" y="4406175"/>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2"/>
            <p:cNvSpPr/>
            <p:nvPr/>
          </p:nvSpPr>
          <p:spPr>
            <a:xfrm>
              <a:off x="8687900" y="4118700"/>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2"/>
            <p:cNvSpPr/>
            <p:nvPr/>
          </p:nvSpPr>
          <p:spPr>
            <a:xfrm rot="-1758769">
              <a:off x="6578418" y="4026368"/>
              <a:ext cx="3103593" cy="122695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2"/>
            <p:cNvSpPr/>
            <p:nvPr/>
          </p:nvSpPr>
          <p:spPr>
            <a:xfrm>
              <a:off x="-220700" y="-266938"/>
              <a:ext cx="620593" cy="146948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4" name="Google Shape;4444;p22"/>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45" name="Google Shape;4445;p22"/>
          <p:cNvSpPr txBox="1"/>
          <p:nvPr>
            <p:ph idx="2" type="title"/>
          </p:nvPr>
        </p:nvSpPr>
        <p:spPr>
          <a:xfrm>
            <a:off x="720000"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46" name="Google Shape;4446;p22"/>
          <p:cNvSpPr txBox="1"/>
          <p:nvPr>
            <p:ph idx="1" type="subTitle"/>
          </p:nvPr>
        </p:nvSpPr>
        <p:spPr>
          <a:xfrm>
            <a:off x="720000"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47" name="Google Shape;4447;p22"/>
          <p:cNvSpPr txBox="1"/>
          <p:nvPr>
            <p:ph idx="3" type="title"/>
          </p:nvPr>
        </p:nvSpPr>
        <p:spPr>
          <a:xfrm>
            <a:off x="3331825"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48" name="Google Shape;4448;p22"/>
          <p:cNvSpPr txBox="1"/>
          <p:nvPr>
            <p:ph idx="4" type="subTitle"/>
          </p:nvPr>
        </p:nvSpPr>
        <p:spPr>
          <a:xfrm>
            <a:off x="3331828"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49" name="Google Shape;4449;p22"/>
          <p:cNvSpPr txBox="1"/>
          <p:nvPr>
            <p:ph idx="5" type="title"/>
          </p:nvPr>
        </p:nvSpPr>
        <p:spPr>
          <a:xfrm>
            <a:off x="720000"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0" name="Google Shape;4450;p22"/>
          <p:cNvSpPr txBox="1"/>
          <p:nvPr>
            <p:ph idx="6" type="subTitle"/>
          </p:nvPr>
        </p:nvSpPr>
        <p:spPr>
          <a:xfrm>
            <a:off x="720000"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1" name="Google Shape;4451;p22"/>
          <p:cNvSpPr txBox="1"/>
          <p:nvPr>
            <p:ph idx="7" type="title"/>
          </p:nvPr>
        </p:nvSpPr>
        <p:spPr>
          <a:xfrm>
            <a:off x="3331825"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2" name="Google Shape;4452;p22"/>
          <p:cNvSpPr txBox="1"/>
          <p:nvPr>
            <p:ph idx="8" type="subTitle"/>
          </p:nvPr>
        </p:nvSpPr>
        <p:spPr>
          <a:xfrm>
            <a:off x="3331828"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3" name="Google Shape;4453;p22"/>
          <p:cNvSpPr txBox="1"/>
          <p:nvPr>
            <p:ph idx="9" type="title"/>
          </p:nvPr>
        </p:nvSpPr>
        <p:spPr>
          <a:xfrm>
            <a:off x="5943650" y="163995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4" name="Google Shape;4454;p22"/>
          <p:cNvSpPr txBox="1"/>
          <p:nvPr>
            <p:ph idx="13" type="subTitle"/>
          </p:nvPr>
        </p:nvSpPr>
        <p:spPr>
          <a:xfrm>
            <a:off x="5943655" y="2167650"/>
            <a:ext cx="2480400" cy="6516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55" name="Google Shape;4455;p22"/>
          <p:cNvSpPr txBox="1"/>
          <p:nvPr>
            <p:ph idx="14" type="title"/>
          </p:nvPr>
        </p:nvSpPr>
        <p:spPr>
          <a:xfrm>
            <a:off x="5943650" y="3366000"/>
            <a:ext cx="2480400" cy="527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56" name="Google Shape;4456;p22"/>
          <p:cNvSpPr txBox="1"/>
          <p:nvPr>
            <p:ph idx="15" type="subTitle"/>
          </p:nvPr>
        </p:nvSpPr>
        <p:spPr>
          <a:xfrm>
            <a:off x="5943655" y="3893700"/>
            <a:ext cx="2480400" cy="709800"/>
          </a:xfrm>
          <a:prstGeom prst="rect">
            <a:avLst/>
          </a:prstGeom>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457" name="Shape 4457"/>
        <p:cNvGrpSpPr/>
        <p:nvPr/>
      </p:nvGrpSpPr>
      <p:grpSpPr>
        <a:xfrm>
          <a:off x="0" y="0"/>
          <a:ext cx="0" cy="0"/>
          <a:chOff x="0" y="0"/>
          <a:chExt cx="0" cy="0"/>
        </a:xfrm>
      </p:grpSpPr>
      <p:grpSp>
        <p:nvGrpSpPr>
          <p:cNvPr id="4458" name="Google Shape;4458;p23"/>
          <p:cNvGrpSpPr/>
          <p:nvPr/>
        </p:nvGrpSpPr>
        <p:grpSpPr>
          <a:xfrm flipH="1" rot="10800000">
            <a:off x="-466375" y="-54084"/>
            <a:ext cx="10076735" cy="6120946"/>
            <a:chOff x="-420050" y="-908375"/>
            <a:chExt cx="10076735" cy="6120946"/>
          </a:xfrm>
        </p:grpSpPr>
        <p:sp>
          <p:nvSpPr>
            <p:cNvPr id="4459" name="Google Shape;4459;p23"/>
            <p:cNvSpPr/>
            <p:nvPr/>
          </p:nvSpPr>
          <p:spPr>
            <a:xfrm>
              <a:off x="0" y="3811717"/>
              <a:ext cx="614907" cy="1047811"/>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3"/>
            <p:cNvSpPr/>
            <p:nvPr/>
          </p:nvSpPr>
          <p:spPr>
            <a:xfrm>
              <a:off x="7661752" y="-57773"/>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3"/>
            <p:cNvSpPr/>
            <p:nvPr/>
          </p:nvSpPr>
          <p:spPr>
            <a:xfrm flipH="1">
              <a:off x="8307500" y="3539375"/>
              <a:ext cx="971410" cy="1673196"/>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2" name="Google Shape;4462;p23"/>
            <p:cNvGrpSpPr/>
            <p:nvPr/>
          </p:nvGrpSpPr>
          <p:grpSpPr>
            <a:xfrm>
              <a:off x="-420050" y="-204200"/>
              <a:ext cx="2280100" cy="1827450"/>
              <a:chOff x="-420050" y="-204200"/>
              <a:chExt cx="2280100" cy="1827450"/>
            </a:xfrm>
          </p:grpSpPr>
          <p:sp>
            <p:nvSpPr>
              <p:cNvPr id="4463" name="Google Shape;4463;p23"/>
              <p:cNvSpPr/>
              <p:nvPr/>
            </p:nvSpPr>
            <p:spPr>
              <a:xfrm>
                <a:off x="-420050" y="-204200"/>
                <a:ext cx="2280100" cy="171677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3"/>
              <p:cNvSpPr/>
              <p:nvPr/>
            </p:nvSpPr>
            <p:spPr>
              <a:xfrm>
                <a:off x="1105900" y="478550"/>
                <a:ext cx="174700" cy="108100"/>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3"/>
              <p:cNvSpPr/>
              <p:nvPr/>
            </p:nvSpPr>
            <p:spPr>
              <a:xfrm>
                <a:off x="651050" y="1472550"/>
                <a:ext cx="234000" cy="150700"/>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3"/>
              <p:cNvSpPr/>
              <p:nvPr/>
            </p:nvSpPr>
            <p:spPr>
              <a:xfrm>
                <a:off x="1035300" y="523475"/>
                <a:ext cx="64825" cy="61775"/>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7" name="Google Shape;4467;p23"/>
            <p:cNvSpPr/>
            <p:nvPr/>
          </p:nvSpPr>
          <p:spPr>
            <a:xfrm>
              <a:off x="-68050" y="-51900"/>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3"/>
            <p:cNvSpPr/>
            <p:nvPr/>
          </p:nvSpPr>
          <p:spPr>
            <a:xfrm flipH="1">
              <a:off x="7313375" y="-908375"/>
              <a:ext cx="2343310" cy="205118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9" name="Google Shape;4469;p23"/>
          <p:cNvSpPr txBox="1"/>
          <p:nvPr>
            <p:ph hasCustomPrompt="1" type="title"/>
          </p:nvPr>
        </p:nvSpPr>
        <p:spPr>
          <a:xfrm>
            <a:off x="2026200" y="540000"/>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0" name="Google Shape;4470;p23"/>
          <p:cNvSpPr txBox="1"/>
          <p:nvPr>
            <p:ph idx="1" type="subTitle"/>
          </p:nvPr>
        </p:nvSpPr>
        <p:spPr>
          <a:xfrm>
            <a:off x="2026200" y="1312000"/>
            <a:ext cx="5091600" cy="379200"/>
          </a:xfrm>
          <a:prstGeom prst="rect">
            <a:avLst/>
          </a:prstGeom>
          <a:solidFill>
            <a:schemeClr val="accent3"/>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71" name="Google Shape;4471;p23"/>
          <p:cNvSpPr txBox="1"/>
          <p:nvPr>
            <p:ph hasCustomPrompt="1" idx="2" type="title"/>
          </p:nvPr>
        </p:nvSpPr>
        <p:spPr>
          <a:xfrm>
            <a:off x="2026200" y="1996138"/>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2" name="Google Shape;4472;p23"/>
          <p:cNvSpPr txBox="1"/>
          <p:nvPr>
            <p:ph idx="3" type="subTitle"/>
          </p:nvPr>
        </p:nvSpPr>
        <p:spPr>
          <a:xfrm>
            <a:off x="2026200" y="2768149"/>
            <a:ext cx="5091600" cy="3792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73" name="Google Shape;4473;p23"/>
          <p:cNvSpPr txBox="1"/>
          <p:nvPr>
            <p:ph hasCustomPrompt="1" idx="4" type="title"/>
          </p:nvPr>
        </p:nvSpPr>
        <p:spPr>
          <a:xfrm>
            <a:off x="2026200" y="3452289"/>
            <a:ext cx="5091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4" name="Google Shape;4474;p23"/>
          <p:cNvSpPr txBox="1"/>
          <p:nvPr>
            <p:ph idx="5" type="subTitle"/>
          </p:nvPr>
        </p:nvSpPr>
        <p:spPr>
          <a:xfrm>
            <a:off x="2026200" y="4224300"/>
            <a:ext cx="5091600" cy="379200"/>
          </a:xfrm>
          <a:prstGeom prst="rect">
            <a:avLst/>
          </a:prstGeom>
          <a:solidFill>
            <a:schemeClr val="accent3"/>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475" name="Shape 4475"/>
        <p:cNvGrpSpPr/>
        <p:nvPr/>
      </p:nvGrpSpPr>
      <p:grpSpPr>
        <a:xfrm>
          <a:off x="0" y="0"/>
          <a:ext cx="0" cy="0"/>
          <a:chOff x="0" y="0"/>
          <a:chExt cx="0" cy="0"/>
        </a:xfrm>
      </p:grpSpPr>
      <p:grpSp>
        <p:nvGrpSpPr>
          <p:cNvPr id="4476" name="Google Shape;4476;p24"/>
          <p:cNvGrpSpPr/>
          <p:nvPr/>
        </p:nvGrpSpPr>
        <p:grpSpPr>
          <a:xfrm>
            <a:off x="-2660225" y="-997950"/>
            <a:ext cx="13611147" cy="7240787"/>
            <a:chOff x="-2660225" y="-997950"/>
            <a:chExt cx="13611147" cy="7240787"/>
          </a:xfrm>
        </p:grpSpPr>
        <p:sp>
          <p:nvSpPr>
            <p:cNvPr id="4477" name="Google Shape;4477;p24"/>
            <p:cNvSpPr/>
            <p:nvPr/>
          </p:nvSpPr>
          <p:spPr>
            <a:xfrm flipH="1">
              <a:off x="5121847"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4"/>
            <p:cNvSpPr/>
            <p:nvPr/>
          </p:nvSpPr>
          <p:spPr>
            <a:xfrm flipH="1">
              <a:off x="720004" y="732751"/>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4"/>
            <p:cNvSpPr/>
            <p:nvPr/>
          </p:nvSpPr>
          <p:spPr>
            <a:xfrm flipH="1">
              <a:off x="8124899" y="3576367"/>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4"/>
            <p:cNvSpPr/>
            <p:nvPr/>
          </p:nvSpPr>
          <p:spPr>
            <a:xfrm flipH="1">
              <a:off x="1181391" y="84760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4"/>
            <p:cNvSpPr/>
            <p:nvPr/>
          </p:nvSpPr>
          <p:spPr>
            <a:xfrm rot="-6937260">
              <a:off x="8511986"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4"/>
            <p:cNvSpPr/>
            <p:nvPr/>
          </p:nvSpPr>
          <p:spPr>
            <a:xfrm flipH="1">
              <a:off x="703345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4"/>
            <p:cNvSpPr/>
            <p:nvPr/>
          </p:nvSpPr>
          <p:spPr>
            <a:xfrm flipH="1">
              <a:off x="6613779" y="4388750"/>
              <a:ext cx="2857070" cy="1415363"/>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4"/>
            <p:cNvSpPr/>
            <p:nvPr/>
          </p:nvSpPr>
          <p:spPr>
            <a:xfrm flipH="1">
              <a:off x="-2660225" y="1295171"/>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5" name="Google Shape;4485;p24"/>
          <p:cNvSpPr txBox="1"/>
          <p:nvPr>
            <p:ph type="ctrTitle"/>
          </p:nvPr>
        </p:nvSpPr>
        <p:spPr>
          <a:xfrm>
            <a:off x="2298450" y="540000"/>
            <a:ext cx="4547100" cy="114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86" name="Google Shape;4486;p24"/>
          <p:cNvSpPr txBox="1"/>
          <p:nvPr>
            <p:ph idx="1" type="subTitle"/>
          </p:nvPr>
        </p:nvSpPr>
        <p:spPr>
          <a:xfrm>
            <a:off x="2485800" y="2361450"/>
            <a:ext cx="4172400" cy="11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487" name="Google Shape;4487;p24"/>
          <p:cNvSpPr txBox="1"/>
          <p:nvPr>
            <p:ph idx="2" type="subTitle"/>
          </p:nvPr>
        </p:nvSpPr>
        <p:spPr>
          <a:xfrm>
            <a:off x="2485802" y="4230175"/>
            <a:ext cx="4172400" cy="3732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4488" name="Google Shape;4488;p24"/>
          <p:cNvSpPr txBox="1"/>
          <p:nvPr/>
        </p:nvSpPr>
        <p:spPr>
          <a:xfrm>
            <a:off x="2485800" y="3482400"/>
            <a:ext cx="4172400" cy="700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b="1" lang="en" sz="1100" u="sng">
                <a:solidFill>
                  <a:schemeClr val="dk2"/>
                </a:solidFill>
                <a:latin typeface="Barlow Semi Condensed"/>
                <a:ea typeface="Barlow Semi Condensed"/>
                <a:cs typeface="Barlow Semi Condensed"/>
                <a:sym typeface="Barlow Semi Condensed"/>
              </a:rPr>
              <a:t>CREDITS:</a:t>
            </a:r>
            <a:r>
              <a:rPr lang="en" sz="1100">
                <a:solidFill>
                  <a:schemeClr val="dk1"/>
                </a:solidFill>
                <a:latin typeface="Barlow Semi Condensed"/>
                <a:ea typeface="Barlow Semi Condensed"/>
                <a:cs typeface="Barlow Semi Condensed"/>
                <a:sym typeface="Barlow Semi Condensed"/>
              </a:rPr>
              <a:t> This presentation template was created by </a:t>
            </a:r>
            <a:r>
              <a:rPr b="1" lang="en" sz="1100" u="sng">
                <a:solidFill>
                  <a:schemeClr val="dk2"/>
                </a:solidFill>
                <a:latin typeface="Barlow Semi Condensed"/>
                <a:ea typeface="Barlow Semi Condensed"/>
                <a:cs typeface="Barlow Semi Condensed"/>
                <a:sym typeface="Barlow Semi Condensed"/>
                <a:hlinkClick r:id="rId2">
                  <a:extLst>
                    <a:ext uri="{A12FA001-AC4F-418D-AE19-62706E023703}">
                      <ahyp:hlinkClr val="tx"/>
                    </a:ext>
                  </a:extLst>
                </a:hlinkClick>
              </a:rPr>
              <a:t>Slidesgo</a:t>
            </a:r>
            <a:r>
              <a:rPr b="1" lang="en" sz="1100" u="sng">
                <a:solidFill>
                  <a:schemeClr val="dk2"/>
                </a:solidFill>
                <a:latin typeface="Barlow Semi Condensed"/>
                <a:ea typeface="Barlow Semi Condensed"/>
                <a:cs typeface="Barlow Semi Condensed"/>
                <a:sym typeface="Barlow Semi Condensed"/>
              </a:rPr>
              <a:t>,</a:t>
            </a:r>
            <a:r>
              <a:rPr lang="en" sz="1100">
                <a:solidFill>
                  <a:schemeClr val="dk1"/>
                </a:solidFill>
                <a:latin typeface="Barlow Semi Condensed"/>
                <a:ea typeface="Barlow Semi Condensed"/>
                <a:cs typeface="Barlow Semi Condensed"/>
                <a:sym typeface="Barlow Semi Condensed"/>
              </a:rPr>
              <a:t> including icons by </a:t>
            </a:r>
            <a:r>
              <a:rPr b="1" lang="en" sz="1100" u="sng">
                <a:solidFill>
                  <a:schemeClr val="dk2"/>
                </a:solidFill>
                <a:latin typeface="Barlow Semi Condensed"/>
                <a:ea typeface="Barlow Semi Condensed"/>
                <a:cs typeface="Barlow Semi Condensed"/>
                <a:sym typeface="Barlow Semi Condensed"/>
                <a:hlinkClick r:id="rId3">
                  <a:extLst>
                    <a:ext uri="{A12FA001-AC4F-418D-AE19-62706E023703}">
                      <ahyp:hlinkClr val="tx"/>
                    </a:ext>
                  </a:extLst>
                </a:hlinkClick>
              </a:rPr>
              <a:t>Flaticon</a:t>
            </a:r>
            <a:r>
              <a:rPr b="1" lang="en" sz="1100" u="sng">
                <a:solidFill>
                  <a:schemeClr val="dk2"/>
                </a:solidFill>
                <a:latin typeface="Barlow Semi Condensed"/>
                <a:ea typeface="Barlow Semi Condensed"/>
                <a:cs typeface="Barlow Semi Condensed"/>
                <a:sym typeface="Barlow Semi Condensed"/>
              </a:rPr>
              <a:t>,</a:t>
            </a:r>
            <a:r>
              <a:rPr lang="en" sz="1100">
                <a:solidFill>
                  <a:schemeClr val="dk1"/>
                </a:solidFill>
                <a:latin typeface="Barlow Semi Condensed"/>
                <a:ea typeface="Barlow Semi Condensed"/>
                <a:cs typeface="Barlow Semi Condensed"/>
                <a:sym typeface="Barlow Semi Condensed"/>
              </a:rPr>
              <a:t> and infographics &amp; images by </a:t>
            </a:r>
            <a:r>
              <a:rPr b="1" lang="en" sz="1100" u="sng">
                <a:solidFill>
                  <a:schemeClr val="dk2"/>
                </a:solidFill>
                <a:latin typeface="Barlow Semi Condensed"/>
                <a:ea typeface="Barlow Semi Condensed"/>
                <a:cs typeface="Barlow Semi Condensed"/>
                <a:sym typeface="Barlow Semi Condensed"/>
                <a:hlinkClick r:id="rId4">
                  <a:extLst>
                    <a:ext uri="{A12FA001-AC4F-418D-AE19-62706E023703}">
                      <ahyp:hlinkClr val="tx"/>
                    </a:ext>
                  </a:extLst>
                </a:hlinkClick>
              </a:rPr>
              <a:t>Freepik</a:t>
            </a:r>
            <a:endParaRPr b="1" sz="1100" u="sng">
              <a:solidFill>
                <a:schemeClr val="dk2"/>
              </a:solidFill>
              <a:latin typeface="Barlow Semi Condensed"/>
              <a:ea typeface="Barlow Semi Condensed"/>
              <a:cs typeface="Barlow Semi Condensed"/>
              <a:sym typeface="Barlow Semi Condense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
    <p:spTree>
      <p:nvGrpSpPr>
        <p:cNvPr id="4489" name="Shape 4489"/>
        <p:cNvGrpSpPr/>
        <p:nvPr/>
      </p:nvGrpSpPr>
      <p:grpSpPr>
        <a:xfrm>
          <a:off x="0" y="0"/>
          <a:ext cx="0" cy="0"/>
          <a:chOff x="0" y="0"/>
          <a:chExt cx="0" cy="0"/>
        </a:xfrm>
      </p:grpSpPr>
      <p:grpSp>
        <p:nvGrpSpPr>
          <p:cNvPr id="4490" name="Google Shape;4490;p25"/>
          <p:cNvGrpSpPr/>
          <p:nvPr/>
        </p:nvGrpSpPr>
        <p:grpSpPr>
          <a:xfrm>
            <a:off x="-1030325" y="-997950"/>
            <a:ext cx="11981247" cy="7638224"/>
            <a:chOff x="-1030325" y="-997950"/>
            <a:chExt cx="11981247" cy="7638224"/>
          </a:xfrm>
        </p:grpSpPr>
        <p:sp>
          <p:nvSpPr>
            <p:cNvPr id="4491" name="Google Shape;4491;p25"/>
            <p:cNvSpPr/>
            <p:nvPr/>
          </p:nvSpPr>
          <p:spPr>
            <a:xfrm>
              <a:off x="-1030325" y="-997950"/>
              <a:ext cx="5829076" cy="438893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5"/>
            <p:cNvSpPr/>
            <p:nvPr/>
          </p:nvSpPr>
          <p:spPr>
            <a:xfrm>
              <a:off x="5733522" y="401826"/>
              <a:ext cx="446621" cy="276358"/>
            </a:xfrm>
            <a:custGeom>
              <a:rect b="b" l="l" r="r" t="t"/>
              <a:pathLst>
                <a:path extrusionOk="0" h="4324" w="6988">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5"/>
            <p:cNvSpPr/>
            <p:nvPr/>
          </p:nvSpPr>
          <p:spPr>
            <a:xfrm>
              <a:off x="152765" y="3627554"/>
              <a:ext cx="598221" cy="385265"/>
            </a:xfrm>
            <a:custGeom>
              <a:rect b="b" l="l" r="r" t="t"/>
              <a:pathLst>
                <a:path extrusionOk="0" h="6028" w="936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5"/>
            <p:cNvSpPr/>
            <p:nvPr/>
          </p:nvSpPr>
          <p:spPr>
            <a:xfrm>
              <a:off x="5567806" y="329153"/>
              <a:ext cx="165725" cy="157928"/>
            </a:xfrm>
            <a:custGeom>
              <a:rect b="b" l="l" r="r" t="t"/>
              <a:pathLst>
                <a:path extrusionOk="0" h="2471" w="2593">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5"/>
            <p:cNvSpPr/>
            <p:nvPr/>
          </p:nvSpPr>
          <p:spPr>
            <a:xfrm flipH="1" rot="6937260">
              <a:off x="-978295" y="100484"/>
              <a:ext cx="2386906" cy="1168032"/>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5"/>
            <p:cNvSpPr/>
            <p:nvPr/>
          </p:nvSpPr>
          <p:spPr>
            <a:xfrm>
              <a:off x="-275225" y="-313537"/>
              <a:ext cx="3162367" cy="3221356"/>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5"/>
            <p:cNvSpPr/>
            <p:nvPr/>
          </p:nvSpPr>
          <p:spPr>
            <a:xfrm>
              <a:off x="1017925" y="4138550"/>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5"/>
            <p:cNvSpPr/>
            <p:nvPr/>
          </p:nvSpPr>
          <p:spPr>
            <a:xfrm>
              <a:off x="6180138" y="1692609"/>
              <a:ext cx="4770785" cy="4947666"/>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
    <p:bg>
      <p:bgPr>
        <a:solidFill>
          <a:schemeClr val="accent2"/>
        </a:solidFill>
      </p:bgPr>
    </p:bg>
    <p:spTree>
      <p:nvGrpSpPr>
        <p:cNvPr id="4499" name="Shape 449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
    <p:bg>
      <p:bgPr>
        <a:solidFill>
          <a:schemeClr val="accent1"/>
        </a:solidFill>
      </p:bgPr>
    </p:bg>
    <p:spTree>
      <p:nvGrpSpPr>
        <p:cNvPr id="4500" name="Shape 450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TITLE_1_1_1">
    <p:bg>
      <p:bgPr>
        <a:solidFill>
          <a:schemeClr val="accent3"/>
        </a:solidFill>
      </p:bgPr>
    </p:bg>
    <p:spTree>
      <p:nvGrpSpPr>
        <p:cNvPr id="4501" name="Shape 450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TITLE_1_1_1_1">
    <p:bg>
      <p:bgPr>
        <a:solidFill>
          <a:schemeClr val="accent4"/>
        </a:solidFill>
      </p:bgPr>
    </p:bg>
    <p:spTree>
      <p:nvGrpSpPr>
        <p:cNvPr id="4502" name="Shape 450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grpSp>
        <p:nvGrpSpPr>
          <p:cNvPr id="38" name="Google Shape;38;p4"/>
          <p:cNvGrpSpPr/>
          <p:nvPr/>
        </p:nvGrpSpPr>
        <p:grpSpPr>
          <a:xfrm>
            <a:off x="-597136" y="-1290171"/>
            <a:ext cx="9801636" cy="7083093"/>
            <a:chOff x="-597136" y="-1290171"/>
            <a:chExt cx="9801636" cy="7083093"/>
          </a:xfrm>
        </p:grpSpPr>
        <p:sp>
          <p:nvSpPr>
            <p:cNvPr id="39" name="Google Shape;39;p4"/>
            <p:cNvSpPr/>
            <p:nvPr/>
          </p:nvSpPr>
          <p:spPr>
            <a:xfrm>
              <a:off x="7526852" y="-33486"/>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flipH="1">
              <a:off x="8553125" y="4027570"/>
              <a:ext cx="651375" cy="1109954"/>
            </a:xfrm>
            <a:custGeom>
              <a:rect b="b" l="l" r="r" t="t"/>
              <a:pathLst>
                <a:path extrusionOk="0" h="35510" w="20839">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60500" y="4042524"/>
              <a:ext cx="651374" cy="1121953"/>
            </a:xfrm>
            <a:custGeom>
              <a:rect b="b" l="l" r="r" t="t"/>
              <a:pathLst>
                <a:path extrusionOk="0" h="108140" w="62783">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rot="2700000">
              <a:off x="5484018" y="-1009555"/>
              <a:ext cx="1386539" cy="1431238"/>
            </a:xfrm>
            <a:custGeom>
              <a:rect b="b" l="l" r="r" t="t"/>
              <a:pathLst>
                <a:path extrusionOk="0" h="25968" w="25157">
                  <a:moveTo>
                    <a:pt x="13603" y="0"/>
                  </a:moveTo>
                  <a:cubicBezTo>
                    <a:pt x="12500" y="0"/>
                    <a:pt x="11390" y="179"/>
                    <a:pt x="10309" y="561"/>
                  </a:cubicBezTo>
                  <a:cubicBezTo>
                    <a:pt x="7407" y="1588"/>
                    <a:pt x="4803" y="3116"/>
                    <a:pt x="2906" y="5642"/>
                  </a:cubicBezTo>
                  <a:cubicBezTo>
                    <a:pt x="1847" y="7057"/>
                    <a:pt x="1040" y="8588"/>
                    <a:pt x="664" y="10335"/>
                  </a:cubicBezTo>
                  <a:cubicBezTo>
                    <a:pt x="0" y="13430"/>
                    <a:pt x="306" y="16509"/>
                    <a:pt x="854" y="19575"/>
                  </a:cubicBezTo>
                  <a:cubicBezTo>
                    <a:pt x="1236" y="21720"/>
                    <a:pt x="2461" y="23291"/>
                    <a:pt x="4341" y="24353"/>
                  </a:cubicBezTo>
                  <a:cubicBezTo>
                    <a:pt x="6193" y="25401"/>
                    <a:pt x="8177" y="25968"/>
                    <a:pt x="10566" y="25968"/>
                  </a:cubicBezTo>
                  <a:cubicBezTo>
                    <a:pt x="10615" y="25968"/>
                    <a:pt x="10665" y="25967"/>
                    <a:pt x="10714" y="25967"/>
                  </a:cubicBezTo>
                  <a:cubicBezTo>
                    <a:pt x="11305" y="25934"/>
                    <a:pt x="12172" y="25921"/>
                    <a:pt x="13022" y="25748"/>
                  </a:cubicBezTo>
                  <a:cubicBezTo>
                    <a:pt x="13630" y="25625"/>
                    <a:pt x="14237" y="25496"/>
                    <a:pt x="14829" y="25306"/>
                  </a:cubicBezTo>
                  <a:cubicBezTo>
                    <a:pt x="21056" y="23297"/>
                    <a:pt x="25157" y="17319"/>
                    <a:pt x="24934" y="10601"/>
                  </a:cubicBezTo>
                  <a:cubicBezTo>
                    <a:pt x="24737" y="4708"/>
                    <a:pt x="19271" y="0"/>
                    <a:pt x="1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 name="Google Shape;43;p4"/>
            <p:cNvGrpSpPr/>
            <p:nvPr/>
          </p:nvGrpSpPr>
          <p:grpSpPr>
            <a:xfrm flipH="1" rot="-1466185">
              <a:off x="81976" y="110670"/>
              <a:ext cx="651436" cy="537339"/>
              <a:chOff x="100283" y="1775289"/>
              <a:chExt cx="940950" cy="776248"/>
            </a:xfrm>
          </p:grpSpPr>
          <p:sp>
            <p:nvSpPr>
              <p:cNvPr id="44" name="Google Shape;44;p4"/>
              <p:cNvSpPr/>
              <p:nvPr/>
            </p:nvSpPr>
            <p:spPr>
              <a:xfrm rot="2700000">
                <a:off x="392368" y="1875264"/>
                <a:ext cx="521481" cy="576299"/>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rot="1513453">
                <a:off x="943095" y="2423631"/>
                <a:ext cx="52396" cy="66672"/>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rot="1513453">
                <a:off x="417818" y="1811987"/>
                <a:ext cx="48921" cy="50311"/>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rot="1513453">
                <a:off x="856474" y="2505867"/>
                <a:ext cx="39992" cy="32133"/>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rot="1513430">
                <a:off x="123690" y="2026916"/>
                <a:ext cx="117883" cy="13622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rot="1513453">
                <a:off x="269923" y="2015287"/>
                <a:ext cx="39992" cy="32133"/>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4"/>
            <p:cNvSpPr/>
            <p:nvPr/>
          </p:nvSpPr>
          <p:spPr>
            <a:xfrm rot="3566524">
              <a:off x="-831694" y="3531415"/>
              <a:ext cx="3103394" cy="1226878"/>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4"/>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4"/>
          <p:cNvSpPr txBox="1"/>
          <p:nvPr>
            <p:ph idx="1" type="body"/>
          </p:nvPr>
        </p:nvSpPr>
        <p:spPr>
          <a:xfrm>
            <a:off x="720000" y="1237083"/>
            <a:ext cx="7704000" cy="3366300"/>
          </a:xfrm>
          <a:prstGeom prst="rect">
            <a:avLst/>
          </a:prstGeom>
          <a:solidFill>
            <a:schemeClr val="accent2"/>
          </a:solid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200">
                <a:solidFill>
                  <a:srgbClr val="434343"/>
                </a:solidFill>
              </a:defRPr>
            </a:lvl1pPr>
            <a:lvl2pPr indent="-317500" lvl="1" marL="914400" rtl="0">
              <a:lnSpc>
                <a:spcPct val="115000"/>
              </a:lnSpc>
              <a:spcBef>
                <a:spcPts val="160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grpSp>
        <p:nvGrpSpPr>
          <p:cNvPr id="54" name="Google Shape;54;p5"/>
          <p:cNvGrpSpPr/>
          <p:nvPr/>
        </p:nvGrpSpPr>
        <p:grpSpPr>
          <a:xfrm>
            <a:off x="-2036487" y="-237000"/>
            <a:ext cx="11927563" cy="6153500"/>
            <a:chOff x="-2036487" y="-237000"/>
            <a:chExt cx="11927563" cy="6153500"/>
          </a:xfrm>
        </p:grpSpPr>
        <p:sp>
          <p:nvSpPr>
            <p:cNvPr id="55" name="Google Shape;55;p5"/>
            <p:cNvSpPr/>
            <p:nvPr/>
          </p:nvSpPr>
          <p:spPr>
            <a:xfrm>
              <a:off x="7363641" y="4495768"/>
              <a:ext cx="1840856" cy="733229"/>
            </a:xfrm>
            <a:custGeom>
              <a:rect b="b" l="l" r="r" t="t"/>
              <a:pathLst>
                <a:path extrusionOk="0" h="19404" w="48716">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flipH="1" rot="-5400000">
              <a:off x="-38077" y="-114329"/>
              <a:ext cx="288517" cy="364777"/>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flipH="1" rot="-5400000">
              <a:off x="-43161" y="-109245"/>
              <a:ext cx="508845" cy="574937"/>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flipH="1" rot="-5400000">
              <a:off x="-23810" y="-128596"/>
              <a:ext cx="733240" cy="838034"/>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6487" y="42509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532450" y="4771213"/>
              <a:ext cx="73575" cy="61300"/>
            </a:xfrm>
            <a:custGeom>
              <a:rect b="b" l="l" r="r" t="t"/>
              <a:pathLst>
                <a:path extrusionOk="0" h="2452" w="2943">
                  <a:moveTo>
                    <a:pt x="2023" y="1"/>
                  </a:moveTo>
                  <a:cubicBezTo>
                    <a:pt x="1550" y="1"/>
                    <a:pt x="1000" y="327"/>
                    <a:pt x="659" y="892"/>
                  </a:cubicBezTo>
                  <a:cubicBezTo>
                    <a:pt x="1" y="1986"/>
                    <a:pt x="559" y="2451"/>
                    <a:pt x="1287" y="2451"/>
                  </a:cubicBezTo>
                  <a:cubicBezTo>
                    <a:pt x="2018" y="2451"/>
                    <a:pt x="2920" y="1981"/>
                    <a:pt x="2932" y="1206"/>
                  </a:cubicBezTo>
                  <a:cubicBezTo>
                    <a:pt x="2942" y="368"/>
                    <a:pt x="2526" y="1"/>
                    <a:pt x="20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812900" y="4680975"/>
              <a:ext cx="290125" cy="241775"/>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rot="-2700000">
              <a:off x="-1347601" y="1706885"/>
              <a:ext cx="2907575" cy="2189225"/>
            </a:xfrm>
            <a:custGeom>
              <a:rect b="b" l="l" r="r" t="t"/>
              <a:pathLst>
                <a:path extrusionOk="0" h="68671" w="91204">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rot="8225514">
              <a:off x="2477630" y="4890851"/>
              <a:ext cx="466194" cy="508823"/>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flipH="1">
              <a:off x="8142075" y="-237000"/>
              <a:ext cx="1749000" cy="1781625"/>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4095875" y="4439275"/>
              <a:ext cx="687886" cy="573249"/>
            </a:xfrm>
            <a:custGeom>
              <a:rect b="b" l="l" r="r" t="t"/>
              <a:pathLst>
                <a:path extrusionOk="0" h="9671" w="11605">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5"/>
          <p:cNvSpPr txBox="1"/>
          <p:nvPr>
            <p:ph idx="1" type="subTitle"/>
          </p:nvPr>
        </p:nvSpPr>
        <p:spPr>
          <a:xfrm>
            <a:off x="4698300" y="3566475"/>
            <a:ext cx="3725700" cy="10371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160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 name="Google Shape;67;p5"/>
          <p:cNvSpPr txBox="1"/>
          <p:nvPr>
            <p:ph idx="2" type="subTitle"/>
          </p:nvPr>
        </p:nvSpPr>
        <p:spPr>
          <a:xfrm>
            <a:off x="4698300" y="1820471"/>
            <a:ext cx="3725700" cy="1021500"/>
          </a:xfrm>
          <a:prstGeom prst="rect">
            <a:avLst/>
          </a:prstGeom>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160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8" name="Google Shape;68;p5"/>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5"/>
          <p:cNvSpPr txBox="1"/>
          <p:nvPr>
            <p:ph idx="3" type="subTitle"/>
          </p:nvPr>
        </p:nvSpPr>
        <p:spPr>
          <a:xfrm>
            <a:off x="4698300" y="1237075"/>
            <a:ext cx="3725700" cy="591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70" name="Google Shape;70;p5"/>
          <p:cNvSpPr txBox="1"/>
          <p:nvPr>
            <p:ph idx="4" type="subTitle"/>
          </p:nvPr>
        </p:nvSpPr>
        <p:spPr>
          <a:xfrm>
            <a:off x="4698300" y="2975677"/>
            <a:ext cx="3725700" cy="5910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grpSp>
        <p:nvGrpSpPr>
          <p:cNvPr id="72" name="Google Shape;72;p6"/>
          <p:cNvGrpSpPr/>
          <p:nvPr/>
        </p:nvGrpSpPr>
        <p:grpSpPr>
          <a:xfrm>
            <a:off x="-1603775" y="2"/>
            <a:ext cx="11464067" cy="5870805"/>
            <a:chOff x="-1603775" y="2"/>
            <a:chExt cx="11464067" cy="5870805"/>
          </a:xfrm>
        </p:grpSpPr>
        <p:sp>
          <p:nvSpPr>
            <p:cNvPr id="73" name="Google Shape;73;p6"/>
            <p:cNvSpPr/>
            <p:nvPr/>
          </p:nvSpPr>
          <p:spPr>
            <a:xfrm>
              <a:off x="-1603775" y="4091175"/>
              <a:ext cx="3362050" cy="1665525"/>
            </a:xfrm>
            <a:custGeom>
              <a:rect b="b" l="l" r="r" t="t"/>
              <a:pathLst>
                <a:path extrusionOk="0" h="66621" w="134482">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8667600" y="1063275"/>
              <a:ext cx="695750" cy="588425"/>
            </a:xfrm>
            <a:custGeom>
              <a:rect b="b" l="l" r="r" t="t"/>
              <a:pathLst>
                <a:path extrusionOk="0" h="23537" w="2783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8556075" y="1543200"/>
              <a:ext cx="184125" cy="134100"/>
            </a:xfrm>
            <a:custGeom>
              <a:rect b="b" l="l" r="r" t="t"/>
              <a:pathLst>
                <a:path extrusionOk="0" h="5364" w="7365">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rot="-1156867">
              <a:off x="6641349" y="4165948"/>
              <a:ext cx="3103418" cy="1226887"/>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rot="-5400000">
              <a:off x="-335110"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grpSp>
        <p:nvGrpSpPr>
          <p:cNvPr id="80" name="Google Shape;80;p7"/>
          <p:cNvGrpSpPr/>
          <p:nvPr/>
        </p:nvGrpSpPr>
        <p:grpSpPr>
          <a:xfrm>
            <a:off x="-221600" y="-210475"/>
            <a:ext cx="9660144" cy="6787813"/>
            <a:chOff x="-221600" y="-210475"/>
            <a:chExt cx="9660144" cy="6787813"/>
          </a:xfrm>
        </p:grpSpPr>
        <p:sp>
          <p:nvSpPr>
            <p:cNvPr id="81" name="Google Shape;81;p7"/>
            <p:cNvSpPr/>
            <p:nvPr/>
          </p:nvSpPr>
          <p:spPr>
            <a:xfrm rot="10800000">
              <a:off x="2" y="3719602"/>
              <a:ext cx="1617153" cy="1423903"/>
            </a:xfrm>
            <a:custGeom>
              <a:rect b="b" l="l" r="r" t="t"/>
              <a:pathLst>
                <a:path extrusionOk="0" h="29377" w="33364">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rot="5400000">
              <a:off x="-69181" y="69183"/>
              <a:ext cx="1411547" cy="1273179"/>
            </a:xfrm>
            <a:custGeom>
              <a:rect b="b" l="l" r="r" t="t"/>
              <a:pathLst>
                <a:path extrusionOk="0" h="9321" w="10334">
                  <a:moveTo>
                    <a:pt x="421" y="1"/>
                  </a:moveTo>
                  <a:cubicBezTo>
                    <a:pt x="278" y="1"/>
                    <a:pt x="139" y="8"/>
                    <a:pt x="0" y="25"/>
                  </a:cubicBezTo>
                  <a:lnTo>
                    <a:pt x="0" y="9320"/>
                  </a:lnTo>
                  <a:lnTo>
                    <a:pt x="10325" y="9320"/>
                  </a:lnTo>
                  <a:cubicBezTo>
                    <a:pt x="10333" y="7928"/>
                    <a:pt x="10035" y="6573"/>
                    <a:pt x="9182" y="5393"/>
                  </a:cubicBezTo>
                  <a:cubicBezTo>
                    <a:pt x="8219" y="4058"/>
                    <a:pt x="6781" y="3217"/>
                    <a:pt x="5410" y="2364"/>
                  </a:cubicBezTo>
                  <a:cubicBezTo>
                    <a:pt x="4128" y="1563"/>
                    <a:pt x="2727" y="384"/>
                    <a:pt x="1213" y="82"/>
                  </a:cubicBezTo>
                  <a:cubicBezTo>
                    <a:pt x="939" y="25"/>
                    <a:pt x="674" y="1"/>
                    <a:pt x="4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7"/>
            <p:cNvGrpSpPr/>
            <p:nvPr/>
          </p:nvGrpSpPr>
          <p:grpSpPr>
            <a:xfrm flipH="1" rot="10800000">
              <a:off x="8265291" y="-4130"/>
              <a:ext cx="878458" cy="750441"/>
              <a:chOff x="4137500" y="3664900"/>
              <a:chExt cx="1361950" cy="1163475"/>
            </a:xfrm>
          </p:grpSpPr>
          <p:sp>
            <p:nvSpPr>
              <p:cNvPr id="84" name="Google Shape;84;p7"/>
              <p:cNvSpPr/>
              <p:nvPr/>
            </p:nvSpPr>
            <p:spPr>
              <a:xfrm>
                <a:off x="5122425" y="4051825"/>
                <a:ext cx="376950" cy="776550"/>
              </a:xfrm>
              <a:custGeom>
                <a:rect b="b" l="l" r="r" t="t"/>
                <a:pathLst>
                  <a:path extrusionOk="0" h="31062" w="15078">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5299775" y="4281625"/>
                <a:ext cx="199600" cy="546700"/>
              </a:xfrm>
              <a:custGeom>
                <a:rect b="b" l="l" r="r" t="t"/>
                <a:pathLst>
                  <a:path extrusionOk="0" h="21868" w="7984">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4734475" y="4719850"/>
                <a:ext cx="187625" cy="108525"/>
              </a:xfrm>
              <a:custGeom>
                <a:rect b="b" l="l" r="r" t="t"/>
                <a:pathLst>
                  <a:path extrusionOk="0" h="4341" w="7505">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4137500" y="3664900"/>
                <a:ext cx="1361950" cy="1163475"/>
              </a:xfrm>
              <a:custGeom>
                <a:rect b="b" l="l" r="r" t="t"/>
                <a:pathLst>
                  <a:path extrusionOk="0" h="46539" w="54478">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7"/>
            <p:cNvSpPr/>
            <p:nvPr/>
          </p:nvSpPr>
          <p:spPr>
            <a:xfrm rot="2700000">
              <a:off x="4398837" y="4193574"/>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flipH="1" rot="-6905291">
              <a:off x="8735154" y="3629620"/>
              <a:ext cx="68470" cy="79124"/>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flipH="1" rot="-6905291">
              <a:off x="8722500" y="3904805"/>
              <a:ext cx="49484" cy="62966"/>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flipH="1" rot="-6905291">
              <a:off x="8637768" y="1290383"/>
              <a:ext cx="46202" cy="47515"/>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flipH="1" rot="-6905291">
              <a:off x="8789920" y="3833600"/>
              <a:ext cx="37769" cy="30347"/>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flipH="1" rot="-6905291">
              <a:off x="8756621" y="4133650"/>
              <a:ext cx="25550" cy="33477"/>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rot="1513371">
              <a:off x="8775797" y="1121883"/>
              <a:ext cx="111324" cy="128647"/>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221600" y="-210475"/>
              <a:ext cx="687600" cy="750475"/>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rot="-6299960">
              <a:off x="8295474" y="2262120"/>
              <a:ext cx="1320336" cy="646106"/>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7"/>
          <p:cNvGrpSpPr/>
          <p:nvPr/>
        </p:nvGrpSpPr>
        <p:grpSpPr>
          <a:xfrm>
            <a:off x="720150" y="1237200"/>
            <a:ext cx="7704000" cy="3366300"/>
            <a:chOff x="720150" y="1237200"/>
            <a:chExt cx="7704000" cy="3366300"/>
          </a:xfrm>
        </p:grpSpPr>
        <p:sp>
          <p:nvSpPr>
            <p:cNvPr id="98" name="Google Shape;98;p7"/>
            <p:cNvSpPr/>
            <p:nvPr/>
          </p:nvSpPr>
          <p:spPr>
            <a:xfrm>
              <a:off x="720150" y="1237200"/>
              <a:ext cx="7704000" cy="3366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646514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655393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664272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673151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682030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690909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646514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655393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664272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73151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682030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690909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646514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655393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664272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73151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682030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690909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646514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655393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664272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73151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682030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690909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646514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655393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664272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673151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682030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690909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646514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655393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664272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673151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682030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690909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646514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655393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664272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673151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682030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690909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646514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655393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64272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673151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682030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690909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646514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655393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664272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673151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682030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690909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646514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p:nvPr/>
          </p:nvSpPr>
          <p:spPr>
            <a:xfrm>
              <a:off x="655393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664272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673151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682030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690909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p:nvPr/>
          </p:nvSpPr>
          <p:spPr>
            <a:xfrm>
              <a:off x="646514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655393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664272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673151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682030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690909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646514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655393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664272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673151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682030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690909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646514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655393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664272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673151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82030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690909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699787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99787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99787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99787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99787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99787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99787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99787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699787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699787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699787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699787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699787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708666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708666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708666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708666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708666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708666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708666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708666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708666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708666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708666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708666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708666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717545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717545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717545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717545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717545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717545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717545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717545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717545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717545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717545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717545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717545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726424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726424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726424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726424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726424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726424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726424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726424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726424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726424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26424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26424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726424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735303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735303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735303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735303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735303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735303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735303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735303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735303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735303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735303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735303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735303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744182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744182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744182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744182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744182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744182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744182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744182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744182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744182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744182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744182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744182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753061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a:off x="753061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753061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a:off x="753061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753061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753061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a:off x="753061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753061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753061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753061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753061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753061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753061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76194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76194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76194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76194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76194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76194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76194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76194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76194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76194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76194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76194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76194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77081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77081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77081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77081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77081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77081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p:nvPr/>
          </p:nvSpPr>
          <p:spPr>
            <a:xfrm>
              <a:off x="77081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77081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77081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77081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77081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
            <p:cNvSpPr/>
            <p:nvPr/>
          </p:nvSpPr>
          <p:spPr>
            <a:xfrm>
              <a:off x="77081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7"/>
            <p:cNvSpPr/>
            <p:nvPr/>
          </p:nvSpPr>
          <p:spPr>
            <a:xfrm>
              <a:off x="77081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p:nvPr/>
          </p:nvSpPr>
          <p:spPr>
            <a:xfrm>
              <a:off x="779698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779698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779698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779698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
            <p:cNvSpPr/>
            <p:nvPr/>
          </p:nvSpPr>
          <p:spPr>
            <a:xfrm>
              <a:off x="779698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779698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a:off x="779698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a:off x="779698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779698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a:off x="779698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
            <p:cNvSpPr/>
            <p:nvPr/>
          </p:nvSpPr>
          <p:spPr>
            <a:xfrm>
              <a:off x="779698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779698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779698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788577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788577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788577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788577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788577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788577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788577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788577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788577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788577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788577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88577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88577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97456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797456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797456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797456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797456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797456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797456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797456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797456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797456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797456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797456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797456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806334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806334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806334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806334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806334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806334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806334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806334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06334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806334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334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06334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06334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15213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15213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815213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815213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815213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815213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815213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815213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815213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15213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15213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15213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815213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824092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824092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824092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824092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824092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824092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824092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824092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24092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24092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24092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24092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824092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46514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55393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64272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73151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2030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90909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99787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708666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717545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726424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735303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744182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753061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76194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77081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779698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788577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797456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806334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815213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824092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46514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55393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664272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673151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682030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690909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699787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708666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717545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726424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735303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744182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753061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76194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77081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779698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788577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797456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806334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815213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824092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833321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833321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833321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833321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833321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833321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833321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833321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833321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833321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833321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833321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833321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833321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833321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637635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637635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637635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637635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637635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637635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637635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637635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637635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
            <p:cNvSpPr/>
            <p:nvPr/>
          </p:nvSpPr>
          <p:spPr>
            <a:xfrm>
              <a:off x="637635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637635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637635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637635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637635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637635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628756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628756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628756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628756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628756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628756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628756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628756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628756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628756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628756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628756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628756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628756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628756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619877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619877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619877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619877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619877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619877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619877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619877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619877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p:nvPr/>
          </p:nvSpPr>
          <p:spPr>
            <a:xfrm>
              <a:off x="619877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
            <p:cNvSpPr/>
            <p:nvPr/>
          </p:nvSpPr>
          <p:spPr>
            <a:xfrm>
              <a:off x="619877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
            <p:cNvSpPr/>
            <p:nvPr/>
          </p:nvSpPr>
          <p:spPr>
            <a:xfrm>
              <a:off x="619877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
            <p:cNvSpPr/>
            <p:nvPr/>
          </p:nvSpPr>
          <p:spPr>
            <a:xfrm>
              <a:off x="619877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7"/>
            <p:cNvSpPr/>
            <p:nvPr/>
          </p:nvSpPr>
          <p:spPr>
            <a:xfrm>
              <a:off x="619877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
            <p:cNvSpPr/>
            <p:nvPr/>
          </p:nvSpPr>
          <p:spPr>
            <a:xfrm>
              <a:off x="619877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
            <p:cNvSpPr/>
            <p:nvPr/>
          </p:nvSpPr>
          <p:spPr>
            <a:xfrm>
              <a:off x="646514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
            <p:cNvSpPr/>
            <p:nvPr/>
          </p:nvSpPr>
          <p:spPr>
            <a:xfrm>
              <a:off x="655393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
            <p:cNvSpPr/>
            <p:nvPr/>
          </p:nvSpPr>
          <p:spPr>
            <a:xfrm>
              <a:off x="664272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
            <p:cNvSpPr/>
            <p:nvPr/>
          </p:nvSpPr>
          <p:spPr>
            <a:xfrm>
              <a:off x="673151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7"/>
            <p:cNvSpPr/>
            <p:nvPr/>
          </p:nvSpPr>
          <p:spPr>
            <a:xfrm>
              <a:off x="682030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
            <p:cNvSpPr/>
            <p:nvPr/>
          </p:nvSpPr>
          <p:spPr>
            <a:xfrm>
              <a:off x="690909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
            <p:cNvSpPr/>
            <p:nvPr/>
          </p:nvSpPr>
          <p:spPr>
            <a:xfrm>
              <a:off x="646514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
            <p:cNvSpPr/>
            <p:nvPr/>
          </p:nvSpPr>
          <p:spPr>
            <a:xfrm>
              <a:off x="655393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p:nvPr/>
          </p:nvSpPr>
          <p:spPr>
            <a:xfrm>
              <a:off x="664272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
            <p:cNvSpPr/>
            <p:nvPr/>
          </p:nvSpPr>
          <p:spPr>
            <a:xfrm>
              <a:off x="673151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682030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
            <p:cNvSpPr/>
            <p:nvPr/>
          </p:nvSpPr>
          <p:spPr>
            <a:xfrm>
              <a:off x="690909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7"/>
            <p:cNvSpPr/>
            <p:nvPr/>
          </p:nvSpPr>
          <p:spPr>
            <a:xfrm>
              <a:off x="646514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655393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664272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673151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682030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690909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7"/>
            <p:cNvSpPr/>
            <p:nvPr/>
          </p:nvSpPr>
          <p:spPr>
            <a:xfrm>
              <a:off x="646514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
            <p:cNvSpPr/>
            <p:nvPr/>
          </p:nvSpPr>
          <p:spPr>
            <a:xfrm>
              <a:off x="655393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
            <p:cNvSpPr/>
            <p:nvPr/>
          </p:nvSpPr>
          <p:spPr>
            <a:xfrm>
              <a:off x="664272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
            <p:cNvSpPr/>
            <p:nvPr/>
          </p:nvSpPr>
          <p:spPr>
            <a:xfrm>
              <a:off x="673151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682030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
            <p:cNvSpPr/>
            <p:nvPr/>
          </p:nvSpPr>
          <p:spPr>
            <a:xfrm>
              <a:off x="690909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646514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655393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664272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673151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682030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690909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646514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655393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664272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673151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682030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690909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646514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
            <p:cNvSpPr/>
            <p:nvPr/>
          </p:nvSpPr>
          <p:spPr>
            <a:xfrm>
              <a:off x="655393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
            <p:cNvSpPr/>
            <p:nvPr/>
          </p:nvSpPr>
          <p:spPr>
            <a:xfrm>
              <a:off x="664272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7"/>
            <p:cNvSpPr/>
            <p:nvPr/>
          </p:nvSpPr>
          <p:spPr>
            <a:xfrm>
              <a:off x="673151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a:off x="682030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a:off x="690909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
            <p:cNvSpPr/>
            <p:nvPr/>
          </p:nvSpPr>
          <p:spPr>
            <a:xfrm>
              <a:off x="646514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
            <p:cNvSpPr/>
            <p:nvPr/>
          </p:nvSpPr>
          <p:spPr>
            <a:xfrm>
              <a:off x="655393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
            <p:cNvSpPr/>
            <p:nvPr/>
          </p:nvSpPr>
          <p:spPr>
            <a:xfrm>
              <a:off x="664272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673151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682030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690909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646514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a:off x="655393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
            <p:cNvSpPr/>
            <p:nvPr/>
          </p:nvSpPr>
          <p:spPr>
            <a:xfrm>
              <a:off x="664272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673151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682030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690909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646514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655393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664272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673151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
            <p:cNvSpPr/>
            <p:nvPr/>
          </p:nvSpPr>
          <p:spPr>
            <a:xfrm>
              <a:off x="682030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a:off x="690909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646514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
            <p:cNvSpPr/>
            <p:nvPr/>
          </p:nvSpPr>
          <p:spPr>
            <a:xfrm>
              <a:off x="655393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
            <p:cNvSpPr/>
            <p:nvPr/>
          </p:nvSpPr>
          <p:spPr>
            <a:xfrm>
              <a:off x="664272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673151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
            <p:cNvSpPr/>
            <p:nvPr/>
          </p:nvSpPr>
          <p:spPr>
            <a:xfrm>
              <a:off x="682030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
            <p:cNvSpPr/>
            <p:nvPr/>
          </p:nvSpPr>
          <p:spPr>
            <a:xfrm>
              <a:off x="690909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
            <p:cNvSpPr/>
            <p:nvPr/>
          </p:nvSpPr>
          <p:spPr>
            <a:xfrm>
              <a:off x="646514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7"/>
            <p:cNvSpPr/>
            <p:nvPr/>
          </p:nvSpPr>
          <p:spPr>
            <a:xfrm>
              <a:off x="655393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
            <p:cNvSpPr/>
            <p:nvPr/>
          </p:nvSpPr>
          <p:spPr>
            <a:xfrm>
              <a:off x="664272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
            <p:cNvSpPr/>
            <p:nvPr/>
          </p:nvSpPr>
          <p:spPr>
            <a:xfrm>
              <a:off x="673151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7"/>
            <p:cNvSpPr/>
            <p:nvPr/>
          </p:nvSpPr>
          <p:spPr>
            <a:xfrm>
              <a:off x="682030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7"/>
            <p:cNvSpPr/>
            <p:nvPr/>
          </p:nvSpPr>
          <p:spPr>
            <a:xfrm>
              <a:off x="690909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p:nvPr/>
          </p:nvSpPr>
          <p:spPr>
            <a:xfrm>
              <a:off x="646514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
            <p:cNvSpPr/>
            <p:nvPr/>
          </p:nvSpPr>
          <p:spPr>
            <a:xfrm>
              <a:off x="655393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
            <p:cNvSpPr/>
            <p:nvPr/>
          </p:nvSpPr>
          <p:spPr>
            <a:xfrm>
              <a:off x="664272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
            <p:cNvSpPr/>
            <p:nvPr/>
          </p:nvSpPr>
          <p:spPr>
            <a:xfrm>
              <a:off x="673151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682030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690909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699787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699787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699787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699787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
            <p:cNvSpPr/>
            <p:nvPr/>
          </p:nvSpPr>
          <p:spPr>
            <a:xfrm>
              <a:off x="699787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p:nvPr/>
          </p:nvSpPr>
          <p:spPr>
            <a:xfrm>
              <a:off x="699787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
            <p:cNvSpPr/>
            <p:nvPr/>
          </p:nvSpPr>
          <p:spPr>
            <a:xfrm>
              <a:off x="699787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699787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699787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a:off x="699787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699787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699787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699787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708666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a:off x="708666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a:off x="708666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708666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708666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708666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708666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a:off x="708666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a:off x="708666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708666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708666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a:off x="708666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a:off x="708666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717545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717545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a:off x="717545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a:off x="717545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717545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
            <p:cNvSpPr/>
            <p:nvPr/>
          </p:nvSpPr>
          <p:spPr>
            <a:xfrm>
              <a:off x="717545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717545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717545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717545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717545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717545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717545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717545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726424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726424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726424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726424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726424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726424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726424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726424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726424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
            <p:cNvSpPr/>
            <p:nvPr/>
          </p:nvSpPr>
          <p:spPr>
            <a:xfrm>
              <a:off x="726424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
            <p:cNvSpPr/>
            <p:nvPr/>
          </p:nvSpPr>
          <p:spPr>
            <a:xfrm>
              <a:off x="726424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
            <p:cNvSpPr/>
            <p:nvPr/>
          </p:nvSpPr>
          <p:spPr>
            <a:xfrm>
              <a:off x="726424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726424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735303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735303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735303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735303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735303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735303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735303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
            <p:cNvSpPr/>
            <p:nvPr/>
          </p:nvSpPr>
          <p:spPr>
            <a:xfrm>
              <a:off x="735303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
            <p:cNvSpPr/>
            <p:nvPr/>
          </p:nvSpPr>
          <p:spPr>
            <a:xfrm>
              <a:off x="735303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735303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735303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735303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
            <p:cNvSpPr/>
            <p:nvPr/>
          </p:nvSpPr>
          <p:spPr>
            <a:xfrm>
              <a:off x="735303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744182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744182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744182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744182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
            <p:cNvSpPr/>
            <p:nvPr/>
          </p:nvSpPr>
          <p:spPr>
            <a:xfrm>
              <a:off x="744182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
            <p:cNvSpPr/>
            <p:nvPr/>
          </p:nvSpPr>
          <p:spPr>
            <a:xfrm>
              <a:off x="744182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744182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
            <p:cNvSpPr/>
            <p:nvPr/>
          </p:nvSpPr>
          <p:spPr>
            <a:xfrm>
              <a:off x="744182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
            <p:cNvSpPr/>
            <p:nvPr/>
          </p:nvSpPr>
          <p:spPr>
            <a:xfrm>
              <a:off x="744182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744182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744182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744182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744182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753061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753061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753061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
            <p:cNvSpPr/>
            <p:nvPr/>
          </p:nvSpPr>
          <p:spPr>
            <a:xfrm>
              <a:off x="753061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
            <p:cNvSpPr/>
            <p:nvPr/>
          </p:nvSpPr>
          <p:spPr>
            <a:xfrm>
              <a:off x="753061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
            <p:cNvSpPr/>
            <p:nvPr/>
          </p:nvSpPr>
          <p:spPr>
            <a:xfrm>
              <a:off x="753061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
            <p:cNvSpPr/>
            <p:nvPr/>
          </p:nvSpPr>
          <p:spPr>
            <a:xfrm>
              <a:off x="753061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
            <p:cNvSpPr/>
            <p:nvPr/>
          </p:nvSpPr>
          <p:spPr>
            <a:xfrm>
              <a:off x="753061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
            <p:cNvSpPr/>
            <p:nvPr/>
          </p:nvSpPr>
          <p:spPr>
            <a:xfrm>
              <a:off x="753061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
            <p:cNvSpPr/>
            <p:nvPr/>
          </p:nvSpPr>
          <p:spPr>
            <a:xfrm>
              <a:off x="753061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
            <p:cNvSpPr/>
            <p:nvPr/>
          </p:nvSpPr>
          <p:spPr>
            <a:xfrm>
              <a:off x="753061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
            <p:cNvSpPr/>
            <p:nvPr/>
          </p:nvSpPr>
          <p:spPr>
            <a:xfrm>
              <a:off x="753061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
            <p:cNvSpPr/>
            <p:nvPr/>
          </p:nvSpPr>
          <p:spPr>
            <a:xfrm>
              <a:off x="753061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
            <p:cNvSpPr/>
            <p:nvPr/>
          </p:nvSpPr>
          <p:spPr>
            <a:xfrm>
              <a:off x="76194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
            <p:cNvSpPr/>
            <p:nvPr/>
          </p:nvSpPr>
          <p:spPr>
            <a:xfrm>
              <a:off x="76194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
            <p:cNvSpPr/>
            <p:nvPr/>
          </p:nvSpPr>
          <p:spPr>
            <a:xfrm>
              <a:off x="76194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
            <p:cNvSpPr/>
            <p:nvPr/>
          </p:nvSpPr>
          <p:spPr>
            <a:xfrm>
              <a:off x="76194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
            <p:cNvSpPr/>
            <p:nvPr/>
          </p:nvSpPr>
          <p:spPr>
            <a:xfrm>
              <a:off x="76194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
            <p:cNvSpPr/>
            <p:nvPr/>
          </p:nvSpPr>
          <p:spPr>
            <a:xfrm>
              <a:off x="76194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
            <p:cNvSpPr/>
            <p:nvPr/>
          </p:nvSpPr>
          <p:spPr>
            <a:xfrm>
              <a:off x="76194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
            <p:cNvSpPr/>
            <p:nvPr/>
          </p:nvSpPr>
          <p:spPr>
            <a:xfrm>
              <a:off x="76194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
            <p:cNvSpPr/>
            <p:nvPr/>
          </p:nvSpPr>
          <p:spPr>
            <a:xfrm>
              <a:off x="76194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7"/>
            <p:cNvSpPr/>
            <p:nvPr/>
          </p:nvSpPr>
          <p:spPr>
            <a:xfrm>
              <a:off x="76194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
            <p:cNvSpPr/>
            <p:nvPr/>
          </p:nvSpPr>
          <p:spPr>
            <a:xfrm>
              <a:off x="76194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
            <p:cNvSpPr/>
            <p:nvPr/>
          </p:nvSpPr>
          <p:spPr>
            <a:xfrm>
              <a:off x="76194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7"/>
            <p:cNvSpPr/>
            <p:nvPr/>
          </p:nvSpPr>
          <p:spPr>
            <a:xfrm>
              <a:off x="76194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
            <p:cNvSpPr/>
            <p:nvPr/>
          </p:nvSpPr>
          <p:spPr>
            <a:xfrm>
              <a:off x="77081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p:nvPr/>
          </p:nvSpPr>
          <p:spPr>
            <a:xfrm>
              <a:off x="77081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
            <p:cNvSpPr/>
            <p:nvPr/>
          </p:nvSpPr>
          <p:spPr>
            <a:xfrm>
              <a:off x="77081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p:nvPr/>
          </p:nvSpPr>
          <p:spPr>
            <a:xfrm>
              <a:off x="77081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7"/>
            <p:cNvSpPr/>
            <p:nvPr/>
          </p:nvSpPr>
          <p:spPr>
            <a:xfrm>
              <a:off x="77081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p:nvPr/>
          </p:nvSpPr>
          <p:spPr>
            <a:xfrm>
              <a:off x="77081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
            <p:cNvSpPr/>
            <p:nvPr/>
          </p:nvSpPr>
          <p:spPr>
            <a:xfrm>
              <a:off x="77081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7"/>
            <p:cNvSpPr/>
            <p:nvPr/>
          </p:nvSpPr>
          <p:spPr>
            <a:xfrm>
              <a:off x="77081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
            <p:cNvSpPr/>
            <p:nvPr/>
          </p:nvSpPr>
          <p:spPr>
            <a:xfrm>
              <a:off x="77081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7"/>
            <p:cNvSpPr/>
            <p:nvPr/>
          </p:nvSpPr>
          <p:spPr>
            <a:xfrm>
              <a:off x="77081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7"/>
            <p:cNvSpPr/>
            <p:nvPr/>
          </p:nvSpPr>
          <p:spPr>
            <a:xfrm>
              <a:off x="77081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
            <p:cNvSpPr/>
            <p:nvPr/>
          </p:nvSpPr>
          <p:spPr>
            <a:xfrm>
              <a:off x="77081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7"/>
            <p:cNvSpPr/>
            <p:nvPr/>
          </p:nvSpPr>
          <p:spPr>
            <a:xfrm>
              <a:off x="77081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7"/>
            <p:cNvSpPr/>
            <p:nvPr/>
          </p:nvSpPr>
          <p:spPr>
            <a:xfrm>
              <a:off x="779698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7"/>
            <p:cNvSpPr/>
            <p:nvPr/>
          </p:nvSpPr>
          <p:spPr>
            <a:xfrm>
              <a:off x="779698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7"/>
            <p:cNvSpPr/>
            <p:nvPr/>
          </p:nvSpPr>
          <p:spPr>
            <a:xfrm>
              <a:off x="779698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
            <p:cNvSpPr/>
            <p:nvPr/>
          </p:nvSpPr>
          <p:spPr>
            <a:xfrm>
              <a:off x="779698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
            <p:cNvSpPr/>
            <p:nvPr/>
          </p:nvSpPr>
          <p:spPr>
            <a:xfrm>
              <a:off x="779698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
            <p:cNvSpPr/>
            <p:nvPr/>
          </p:nvSpPr>
          <p:spPr>
            <a:xfrm>
              <a:off x="779698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
            <p:cNvSpPr/>
            <p:nvPr/>
          </p:nvSpPr>
          <p:spPr>
            <a:xfrm>
              <a:off x="779698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
            <p:cNvSpPr/>
            <p:nvPr/>
          </p:nvSpPr>
          <p:spPr>
            <a:xfrm>
              <a:off x="779698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7"/>
            <p:cNvSpPr/>
            <p:nvPr/>
          </p:nvSpPr>
          <p:spPr>
            <a:xfrm>
              <a:off x="779698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
            <p:cNvSpPr/>
            <p:nvPr/>
          </p:nvSpPr>
          <p:spPr>
            <a:xfrm>
              <a:off x="779698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779698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779698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779698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788577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788577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788577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788577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788577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788577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788577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788577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788577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788577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788577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788577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788577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797456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797456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
            <p:cNvSpPr/>
            <p:nvPr/>
          </p:nvSpPr>
          <p:spPr>
            <a:xfrm>
              <a:off x="797456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
            <p:cNvSpPr/>
            <p:nvPr/>
          </p:nvSpPr>
          <p:spPr>
            <a:xfrm>
              <a:off x="797456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
            <p:cNvSpPr/>
            <p:nvPr/>
          </p:nvSpPr>
          <p:spPr>
            <a:xfrm>
              <a:off x="797456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797456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797456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797456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797456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
            <p:cNvSpPr/>
            <p:nvPr/>
          </p:nvSpPr>
          <p:spPr>
            <a:xfrm>
              <a:off x="797456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
            <p:cNvSpPr/>
            <p:nvPr/>
          </p:nvSpPr>
          <p:spPr>
            <a:xfrm>
              <a:off x="797456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a:off x="797456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a:off x="797456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a:off x="806334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a:off x="806334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a:off x="806334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a:off x="806334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a:off x="806334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a:off x="806334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a:off x="806334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a:off x="806334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a:off x="806334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a:off x="806334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a:off x="806334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a:off x="806334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a:off x="806334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a:off x="815213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a:off x="815213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a:off x="815213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a:off x="815213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a:off x="815213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a:off x="815213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7"/>
            <p:cNvSpPr/>
            <p:nvPr/>
          </p:nvSpPr>
          <p:spPr>
            <a:xfrm>
              <a:off x="815213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
            <p:cNvSpPr/>
            <p:nvPr/>
          </p:nvSpPr>
          <p:spPr>
            <a:xfrm>
              <a:off x="815213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a:off x="815213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a:off x="815213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
            <p:cNvSpPr/>
            <p:nvPr/>
          </p:nvSpPr>
          <p:spPr>
            <a:xfrm>
              <a:off x="815213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
            <p:cNvSpPr/>
            <p:nvPr/>
          </p:nvSpPr>
          <p:spPr>
            <a:xfrm>
              <a:off x="815213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
            <p:cNvSpPr/>
            <p:nvPr/>
          </p:nvSpPr>
          <p:spPr>
            <a:xfrm>
              <a:off x="815213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
            <p:cNvSpPr/>
            <p:nvPr/>
          </p:nvSpPr>
          <p:spPr>
            <a:xfrm>
              <a:off x="824092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
            <p:cNvSpPr/>
            <p:nvPr/>
          </p:nvSpPr>
          <p:spPr>
            <a:xfrm>
              <a:off x="824092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
            <p:cNvSpPr/>
            <p:nvPr/>
          </p:nvSpPr>
          <p:spPr>
            <a:xfrm>
              <a:off x="824092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
            <p:cNvSpPr/>
            <p:nvPr/>
          </p:nvSpPr>
          <p:spPr>
            <a:xfrm>
              <a:off x="824092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
            <p:cNvSpPr/>
            <p:nvPr/>
          </p:nvSpPr>
          <p:spPr>
            <a:xfrm>
              <a:off x="824092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
            <p:cNvSpPr/>
            <p:nvPr/>
          </p:nvSpPr>
          <p:spPr>
            <a:xfrm>
              <a:off x="824092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
            <p:cNvSpPr/>
            <p:nvPr/>
          </p:nvSpPr>
          <p:spPr>
            <a:xfrm>
              <a:off x="824092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824092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824092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824092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824092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824092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824092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646514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655393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664272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673151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682030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690909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
            <p:cNvSpPr/>
            <p:nvPr/>
          </p:nvSpPr>
          <p:spPr>
            <a:xfrm>
              <a:off x="699787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708666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
            <p:cNvSpPr/>
            <p:nvPr/>
          </p:nvSpPr>
          <p:spPr>
            <a:xfrm>
              <a:off x="717545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
            <p:cNvSpPr/>
            <p:nvPr/>
          </p:nvSpPr>
          <p:spPr>
            <a:xfrm>
              <a:off x="726424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
            <p:cNvSpPr/>
            <p:nvPr/>
          </p:nvSpPr>
          <p:spPr>
            <a:xfrm>
              <a:off x="735303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
            <p:cNvSpPr/>
            <p:nvPr/>
          </p:nvSpPr>
          <p:spPr>
            <a:xfrm>
              <a:off x="744182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753061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76194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77081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
            <p:cNvSpPr/>
            <p:nvPr/>
          </p:nvSpPr>
          <p:spPr>
            <a:xfrm>
              <a:off x="779698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788577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a:off x="797456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a:off x="806334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815213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
            <p:cNvSpPr/>
            <p:nvPr/>
          </p:nvSpPr>
          <p:spPr>
            <a:xfrm>
              <a:off x="824092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
            <p:cNvSpPr/>
            <p:nvPr/>
          </p:nvSpPr>
          <p:spPr>
            <a:xfrm>
              <a:off x="646514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
            <p:cNvSpPr/>
            <p:nvPr/>
          </p:nvSpPr>
          <p:spPr>
            <a:xfrm>
              <a:off x="655393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
            <p:cNvSpPr/>
            <p:nvPr/>
          </p:nvSpPr>
          <p:spPr>
            <a:xfrm>
              <a:off x="664272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
            <p:cNvSpPr/>
            <p:nvPr/>
          </p:nvSpPr>
          <p:spPr>
            <a:xfrm>
              <a:off x="673151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
            <p:cNvSpPr/>
            <p:nvPr/>
          </p:nvSpPr>
          <p:spPr>
            <a:xfrm>
              <a:off x="682030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
            <p:cNvSpPr/>
            <p:nvPr/>
          </p:nvSpPr>
          <p:spPr>
            <a:xfrm>
              <a:off x="690909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
            <p:cNvSpPr/>
            <p:nvPr/>
          </p:nvSpPr>
          <p:spPr>
            <a:xfrm>
              <a:off x="699787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
            <p:cNvSpPr/>
            <p:nvPr/>
          </p:nvSpPr>
          <p:spPr>
            <a:xfrm>
              <a:off x="708666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
            <p:cNvSpPr/>
            <p:nvPr/>
          </p:nvSpPr>
          <p:spPr>
            <a:xfrm>
              <a:off x="717545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
            <p:cNvSpPr/>
            <p:nvPr/>
          </p:nvSpPr>
          <p:spPr>
            <a:xfrm>
              <a:off x="726424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
            <p:cNvSpPr/>
            <p:nvPr/>
          </p:nvSpPr>
          <p:spPr>
            <a:xfrm>
              <a:off x="735303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
            <p:cNvSpPr/>
            <p:nvPr/>
          </p:nvSpPr>
          <p:spPr>
            <a:xfrm>
              <a:off x="744182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
            <p:cNvSpPr/>
            <p:nvPr/>
          </p:nvSpPr>
          <p:spPr>
            <a:xfrm>
              <a:off x="753061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
            <p:cNvSpPr/>
            <p:nvPr/>
          </p:nvSpPr>
          <p:spPr>
            <a:xfrm>
              <a:off x="76194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
            <p:cNvSpPr/>
            <p:nvPr/>
          </p:nvSpPr>
          <p:spPr>
            <a:xfrm>
              <a:off x="77081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
            <p:cNvSpPr/>
            <p:nvPr/>
          </p:nvSpPr>
          <p:spPr>
            <a:xfrm>
              <a:off x="779698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
            <p:cNvSpPr/>
            <p:nvPr/>
          </p:nvSpPr>
          <p:spPr>
            <a:xfrm>
              <a:off x="788577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
            <p:cNvSpPr/>
            <p:nvPr/>
          </p:nvSpPr>
          <p:spPr>
            <a:xfrm>
              <a:off x="797456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
            <p:cNvSpPr/>
            <p:nvPr/>
          </p:nvSpPr>
          <p:spPr>
            <a:xfrm>
              <a:off x="806334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
            <p:cNvSpPr/>
            <p:nvPr/>
          </p:nvSpPr>
          <p:spPr>
            <a:xfrm>
              <a:off x="815213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
            <p:cNvSpPr/>
            <p:nvPr/>
          </p:nvSpPr>
          <p:spPr>
            <a:xfrm>
              <a:off x="824092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
            <p:cNvSpPr/>
            <p:nvPr/>
          </p:nvSpPr>
          <p:spPr>
            <a:xfrm>
              <a:off x="833321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
            <p:cNvSpPr/>
            <p:nvPr/>
          </p:nvSpPr>
          <p:spPr>
            <a:xfrm>
              <a:off x="833321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
            <p:cNvSpPr/>
            <p:nvPr/>
          </p:nvSpPr>
          <p:spPr>
            <a:xfrm>
              <a:off x="833321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833321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
            <p:cNvSpPr/>
            <p:nvPr/>
          </p:nvSpPr>
          <p:spPr>
            <a:xfrm>
              <a:off x="833321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
            <p:cNvSpPr/>
            <p:nvPr/>
          </p:nvSpPr>
          <p:spPr>
            <a:xfrm>
              <a:off x="833321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
            <p:cNvSpPr/>
            <p:nvPr/>
          </p:nvSpPr>
          <p:spPr>
            <a:xfrm>
              <a:off x="833321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
            <p:cNvSpPr/>
            <p:nvPr/>
          </p:nvSpPr>
          <p:spPr>
            <a:xfrm>
              <a:off x="833321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
            <p:cNvSpPr/>
            <p:nvPr/>
          </p:nvSpPr>
          <p:spPr>
            <a:xfrm>
              <a:off x="833321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
            <p:cNvSpPr/>
            <p:nvPr/>
          </p:nvSpPr>
          <p:spPr>
            <a:xfrm>
              <a:off x="833321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
            <p:cNvSpPr/>
            <p:nvPr/>
          </p:nvSpPr>
          <p:spPr>
            <a:xfrm>
              <a:off x="833321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
            <p:cNvSpPr/>
            <p:nvPr/>
          </p:nvSpPr>
          <p:spPr>
            <a:xfrm>
              <a:off x="833321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
            <p:cNvSpPr/>
            <p:nvPr/>
          </p:nvSpPr>
          <p:spPr>
            <a:xfrm>
              <a:off x="833321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
            <p:cNvSpPr/>
            <p:nvPr/>
          </p:nvSpPr>
          <p:spPr>
            <a:xfrm>
              <a:off x="833321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
            <p:cNvSpPr/>
            <p:nvPr/>
          </p:nvSpPr>
          <p:spPr>
            <a:xfrm>
              <a:off x="833321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
            <p:cNvSpPr/>
            <p:nvPr/>
          </p:nvSpPr>
          <p:spPr>
            <a:xfrm>
              <a:off x="637635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
            <p:cNvSpPr/>
            <p:nvPr/>
          </p:nvSpPr>
          <p:spPr>
            <a:xfrm>
              <a:off x="637635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
            <p:cNvSpPr/>
            <p:nvPr/>
          </p:nvSpPr>
          <p:spPr>
            <a:xfrm>
              <a:off x="637635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
            <p:cNvSpPr/>
            <p:nvPr/>
          </p:nvSpPr>
          <p:spPr>
            <a:xfrm>
              <a:off x="637635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
            <p:cNvSpPr/>
            <p:nvPr/>
          </p:nvSpPr>
          <p:spPr>
            <a:xfrm>
              <a:off x="637635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
            <p:cNvSpPr/>
            <p:nvPr/>
          </p:nvSpPr>
          <p:spPr>
            <a:xfrm>
              <a:off x="637635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a:off x="637635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
            <p:cNvSpPr/>
            <p:nvPr/>
          </p:nvSpPr>
          <p:spPr>
            <a:xfrm>
              <a:off x="637635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
            <p:cNvSpPr/>
            <p:nvPr/>
          </p:nvSpPr>
          <p:spPr>
            <a:xfrm>
              <a:off x="637635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
            <p:cNvSpPr/>
            <p:nvPr/>
          </p:nvSpPr>
          <p:spPr>
            <a:xfrm>
              <a:off x="637635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
            <p:cNvSpPr/>
            <p:nvPr/>
          </p:nvSpPr>
          <p:spPr>
            <a:xfrm>
              <a:off x="637635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a:off x="637635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
            <p:cNvSpPr/>
            <p:nvPr/>
          </p:nvSpPr>
          <p:spPr>
            <a:xfrm>
              <a:off x="637635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
            <p:cNvSpPr/>
            <p:nvPr/>
          </p:nvSpPr>
          <p:spPr>
            <a:xfrm>
              <a:off x="637635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
            <p:cNvSpPr/>
            <p:nvPr/>
          </p:nvSpPr>
          <p:spPr>
            <a:xfrm>
              <a:off x="637635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
            <p:cNvSpPr/>
            <p:nvPr/>
          </p:nvSpPr>
          <p:spPr>
            <a:xfrm>
              <a:off x="628756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
            <p:cNvSpPr/>
            <p:nvPr/>
          </p:nvSpPr>
          <p:spPr>
            <a:xfrm>
              <a:off x="628756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
            <p:cNvSpPr/>
            <p:nvPr/>
          </p:nvSpPr>
          <p:spPr>
            <a:xfrm>
              <a:off x="628756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a:off x="628756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a:off x="628756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628756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a:off x="628756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a:off x="628756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628756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
            <p:cNvSpPr/>
            <p:nvPr/>
          </p:nvSpPr>
          <p:spPr>
            <a:xfrm>
              <a:off x="628756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
            <p:cNvSpPr/>
            <p:nvPr/>
          </p:nvSpPr>
          <p:spPr>
            <a:xfrm>
              <a:off x="628756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
            <p:cNvSpPr/>
            <p:nvPr/>
          </p:nvSpPr>
          <p:spPr>
            <a:xfrm>
              <a:off x="628756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a:off x="628756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a:off x="628756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a:off x="628756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a:off x="619877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a:off x="619877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a:off x="619877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
            <p:cNvSpPr/>
            <p:nvPr/>
          </p:nvSpPr>
          <p:spPr>
            <a:xfrm>
              <a:off x="619877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
            <p:cNvSpPr/>
            <p:nvPr/>
          </p:nvSpPr>
          <p:spPr>
            <a:xfrm>
              <a:off x="619877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
            <p:cNvSpPr/>
            <p:nvPr/>
          </p:nvSpPr>
          <p:spPr>
            <a:xfrm>
              <a:off x="619877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
            <p:cNvSpPr/>
            <p:nvPr/>
          </p:nvSpPr>
          <p:spPr>
            <a:xfrm>
              <a:off x="619877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619877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
            <p:cNvSpPr/>
            <p:nvPr/>
          </p:nvSpPr>
          <p:spPr>
            <a:xfrm>
              <a:off x="619877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
            <p:cNvSpPr/>
            <p:nvPr/>
          </p:nvSpPr>
          <p:spPr>
            <a:xfrm>
              <a:off x="619877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619877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
            <p:cNvSpPr/>
            <p:nvPr/>
          </p:nvSpPr>
          <p:spPr>
            <a:xfrm>
              <a:off x="619877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
            <p:cNvSpPr/>
            <p:nvPr/>
          </p:nvSpPr>
          <p:spPr>
            <a:xfrm>
              <a:off x="619877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
            <p:cNvSpPr/>
            <p:nvPr/>
          </p:nvSpPr>
          <p:spPr>
            <a:xfrm>
              <a:off x="619877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
            <p:cNvSpPr/>
            <p:nvPr/>
          </p:nvSpPr>
          <p:spPr>
            <a:xfrm>
              <a:off x="619877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
            <p:cNvSpPr/>
            <p:nvPr/>
          </p:nvSpPr>
          <p:spPr>
            <a:xfrm>
              <a:off x="424647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433526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
            <p:cNvSpPr/>
            <p:nvPr/>
          </p:nvSpPr>
          <p:spPr>
            <a:xfrm>
              <a:off x="442405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
            <p:cNvSpPr/>
            <p:nvPr/>
          </p:nvSpPr>
          <p:spPr>
            <a:xfrm>
              <a:off x="451283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460162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
            <p:cNvSpPr/>
            <p:nvPr/>
          </p:nvSpPr>
          <p:spPr>
            <a:xfrm>
              <a:off x="469041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
            <p:cNvSpPr/>
            <p:nvPr/>
          </p:nvSpPr>
          <p:spPr>
            <a:xfrm>
              <a:off x="424647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433526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
            <p:cNvSpPr/>
            <p:nvPr/>
          </p:nvSpPr>
          <p:spPr>
            <a:xfrm>
              <a:off x="442405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
            <p:cNvSpPr/>
            <p:nvPr/>
          </p:nvSpPr>
          <p:spPr>
            <a:xfrm>
              <a:off x="451283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p:nvPr/>
          </p:nvSpPr>
          <p:spPr>
            <a:xfrm>
              <a:off x="460162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
            <p:cNvSpPr/>
            <p:nvPr/>
          </p:nvSpPr>
          <p:spPr>
            <a:xfrm>
              <a:off x="469041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
            <p:cNvSpPr/>
            <p:nvPr/>
          </p:nvSpPr>
          <p:spPr>
            <a:xfrm>
              <a:off x="424647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
            <p:cNvSpPr/>
            <p:nvPr/>
          </p:nvSpPr>
          <p:spPr>
            <a:xfrm>
              <a:off x="433526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
            <p:cNvSpPr/>
            <p:nvPr/>
          </p:nvSpPr>
          <p:spPr>
            <a:xfrm>
              <a:off x="442405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
            <p:cNvSpPr/>
            <p:nvPr/>
          </p:nvSpPr>
          <p:spPr>
            <a:xfrm>
              <a:off x="451283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
            <p:cNvSpPr/>
            <p:nvPr/>
          </p:nvSpPr>
          <p:spPr>
            <a:xfrm>
              <a:off x="460162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
            <p:cNvSpPr/>
            <p:nvPr/>
          </p:nvSpPr>
          <p:spPr>
            <a:xfrm>
              <a:off x="469041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
            <p:cNvSpPr/>
            <p:nvPr/>
          </p:nvSpPr>
          <p:spPr>
            <a:xfrm>
              <a:off x="424647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
            <p:cNvSpPr/>
            <p:nvPr/>
          </p:nvSpPr>
          <p:spPr>
            <a:xfrm>
              <a:off x="433526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
            <p:cNvSpPr/>
            <p:nvPr/>
          </p:nvSpPr>
          <p:spPr>
            <a:xfrm>
              <a:off x="442405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
            <p:cNvSpPr/>
            <p:nvPr/>
          </p:nvSpPr>
          <p:spPr>
            <a:xfrm>
              <a:off x="451283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
            <p:cNvSpPr/>
            <p:nvPr/>
          </p:nvSpPr>
          <p:spPr>
            <a:xfrm>
              <a:off x="460162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
            <p:cNvSpPr/>
            <p:nvPr/>
          </p:nvSpPr>
          <p:spPr>
            <a:xfrm>
              <a:off x="469041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
            <p:cNvSpPr/>
            <p:nvPr/>
          </p:nvSpPr>
          <p:spPr>
            <a:xfrm>
              <a:off x="424647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
            <p:cNvSpPr/>
            <p:nvPr/>
          </p:nvSpPr>
          <p:spPr>
            <a:xfrm>
              <a:off x="433526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
            <p:cNvSpPr/>
            <p:nvPr/>
          </p:nvSpPr>
          <p:spPr>
            <a:xfrm>
              <a:off x="442405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
            <p:cNvSpPr/>
            <p:nvPr/>
          </p:nvSpPr>
          <p:spPr>
            <a:xfrm>
              <a:off x="451283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
            <p:cNvSpPr/>
            <p:nvPr/>
          </p:nvSpPr>
          <p:spPr>
            <a:xfrm>
              <a:off x="460162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
            <p:cNvSpPr/>
            <p:nvPr/>
          </p:nvSpPr>
          <p:spPr>
            <a:xfrm>
              <a:off x="469041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
            <p:cNvSpPr/>
            <p:nvPr/>
          </p:nvSpPr>
          <p:spPr>
            <a:xfrm>
              <a:off x="424647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
            <p:cNvSpPr/>
            <p:nvPr/>
          </p:nvSpPr>
          <p:spPr>
            <a:xfrm>
              <a:off x="433526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
            <p:cNvSpPr/>
            <p:nvPr/>
          </p:nvSpPr>
          <p:spPr>
            <a:xfrm>
              <a:off x="442405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
            <p:cNvSpPr/>
            <p:nvPr/>
          </p:nvSpPr>
          <p:spPr>
            <a:xfrm>
              <a:off x="451283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
            <p:cNvSpPr/>
            <p:nvPr/>
          </p:nvSpPr>
          <p:spPr>
            <a:xfrm>
              <a:off x="460162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
            <p:cNvSpPr/>
            <p:nvPr/>
          </p:nvSpPr>
          <p:spPr>
            <a:xfrm>
              <a:off x="469041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
            <p:cNvSpPr/>
            <p:nvPr/>
          </p:nvSpPr>
          <p:spPr>
            <a:xfrm>
              <a:off x="424647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
            <p:cNvSpPr/>
            <p:nvPr/>
          </p:nvSpPr>
          <p:spPr>
            <a:xfrm>
              <a:off x="433526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
            <p:cNvSpPr/>
            <p:nvPr/>
          </p:nvSpPr>
          <p:spPr>
            <a:xfrm>
              <a:off x="442405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
            <p:cNvSpPr/>
            <p:nvPr/>
          </p:nvSpPr>
          <p:spPr>
            <a:xfrm>
              <a:off x="451283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
            <p:cNvSpPr/>
            <p:nvPr/>
          </p:nvSpPr>
          <p:spPr>
            <a:xfrm>
              <a:off x="460162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
            <p:cNvSpPr/>
            <p:nvPr/>
          </p:nvSpPr>
          <p:spPr>
            <a:xfrm>
              <a:off x="469041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
            <p:cNvSpPr/>
            <p:nvPr/>
          </p:nvSpPr>
          <p:spPr>
            <a:xfrm>
              <a:off x="424647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
            <p:cNvSpPr/>
            <p:nvPr/>
          </p:nvSpPr>
          <p:spPr>
            <a:xfrm>
              <a:off x="433526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
            <p:cNvSpPr/>
            <p:nvPr/>
          </p:nvSpPr>
          <p:spPr>
            <a:xfrm>
              <a:off x="442405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
            <p:cNvSpPr/>
            <p:nvPr/>
          </p:nvSpPr>
          <p:spPr>
            <a:xfrm>
              <a:off x="451283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
            <p:cNvSpPr/>
            <p:nvPr/>
          </p:nvSpPr>
          <p:spPr>
            <a:xfrm>
              <a:off x="460162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
            <p:cNvSpPr/>
            <p:nvPr/>
          </p:nvSpPr>
          <p:spPr>
            <a:xfrm>
              <a:off x="469041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
            <p:cNvSpPr/>
            <p:nvPr/>
          </p:nvSpPr>
          <p:spPr>
            <a:xfrm>
              <a:off x="424647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
            <p:cNvSpPr/>
            <p:nvPr/>
          </p:nvSpPr>
          <p:spPr>
            <a:xfrm>
              <a:off x="433526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
            <p:cNvSpPr/>
            <p:nvPr/>
          </p:nvSpPr>
          <p:spPr>
            <a:xfrm>
              <a:off x="442405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
            <p:cNvSpPr/>
            <p:nvPr/>
          </p:nvSpPr>
          <p:spPr>
            <a:xfrm>
              <a:off x="451283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
            <p:cNvSpPr/>
            <p:nvPr/>
          </p:nvSpPr>
          <p:spPr>
            <a:xfrm>
              <a:off x="460162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
            <p:cNvSpPr/>
            <p:nvPr/>
          </p:nvSpPr>
          <p:spPr>
            <a:xfrm>
              <a:off x="469041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
            <p:cNvSpPr/>
            <p:nvPr/>
          </p:nvSpPr>
          <p:spPr>
            <a:xfrm>
              <a:off x="424647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7"/>
            <p:cNvSpPr/>
            <p:nvPr/>
          </p:nvSpPr>
          <p:spPr>
            <a:xfrm>
              <a:off x="433526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
            <p:cNvSpPr/>
            <p:nvPr/>
          </p:nvSpPr>
          <p:spPr>
            <a:xfrm>
              <a:off x="442405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
            <p:cNvSpPr/>
            <p:nvPr/>
          </p:nvSpPr>
          <p:spPr>
            <a:xfrm>
              <a:off x="451283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
            <p:cNvSpPr/>
            <p:nvPr/>
          </p:nvSpPr>
          <p:spPr>
            <a:xfrm>
              <a:off x="460162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
            <p:cNvSpPr/>
            <p:nvPr/>
          </p:nvSpPr>
          <p:spPr>
            <a:xfrm>
              <a:off x="469041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
            <p:cNvSpPr/>
            <p:nvPr/>
          </p:nvSpPr>
          <p:spPr>
            <a:xfrm>
              <a:off x="424647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
            <p:cNvSpPr/>
            <p:nvPr/>
          </p:nvSpPr>
          <p:spPr>
            <a:xfrm>
              <a:off x="433526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
            <p:cNvSpPr/>
            <p:nvPr/>
          </p:nvSpPr>
          <p:spPr>
            <a:xfrm>
              <a:off x="442405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
            <p:cNvSpPr/>
            <p:nvPr/>
          </p:nvSpPr>
          <p:spPr>
            <a:xfrm>
              <a:off x="451283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
            <p:cNvSpPr/>
            <p:nvPr/>
          </p:nvSpPr>
          <p:spPr>
            <a:xfrm>
              <a:off x="460162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
            <p:cNvSpPr/>
            <p:nvPr/>
          </p:nvSpPr>
          <p:spPr>
            <a:xfrm>
              <a:off x="469041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
            <p:cNvSpPr/>
            <p:nvPr/>
          </p:nvSpPr>
          <p:spPr>
            <a:xfrm>
              <a:off x="424647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
            <p:cNvSpPr/>
            <p:nvPr/>
          </p:nvSpPr>
          <p:spPr>
            <a:xfrm>
              <a:off x="433526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
            <p:cNvSpPr/>
            <p:nvPr/>
          </p:nvSpPr>
          <p:spPr>
            <a:xfrm>
              <a:off x="442405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
            <p:cNvSpPr/>
            <p:nvPr/>
          </p:nvSpPr>
          <p:spPr>
            <a:xfrm>
              <a:off x="451283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
            <p:cNvSpPr/>
            <p:nvPr/>
          </p:nvSpPr>
          <p:spPr>
            <a:xfrm>
              <a:off x="460162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
            <p:cNvSpPr/>
            <p:nvPr/>
          </p:nvSpPr>
          <p:spPr>
            <a:xfrm>
              <a:off x="469041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
            <p:cNvSpPr/>
            <p:nvPr/>
          </p:nvSpPr>
          <p:spPr>
            <a:xfrm>
              <a:off x="424647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
            <p:cNvSpPr/>
            <p:nvPr/>
          </p:nvSpPr>
          <p:spPr>
            <a:xfrm>
              <a:off x="433526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
            <p:cNvSpPr/>
            <p:nvPr/>
          </p:nvSpPr>
          <p:spPr>
            <a:xfrm>
              <a:off x="442405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
            <p:cNvSpPr/>
            <p:nvPr/>
          </p:nvSpPr>
          <p:spPr>
            <a:xfrm>
              <a:off x="451283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
            <p:cNvSpPr/>
            <p:nvPr/>
          </p:nvSpPr>
          <p:spPr>
            <a:xfrm>
              <a:off x="460162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
            <p:cNvSpPr/>
            <p:nvPr/>
          </p:nvSpPr>
          <p:spPr>
            <a:xfrm>
              <a:off x="469041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
            <p:cNvSpPr/>
            <p:nvPr/>
          </p:nvSpPr>
          <p:spPr>
            <a:xfrm>
              <a:off x="477920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
            <p:cNvSpPr/>
            <p:nvPr/>
          </p:nvSpPr>
          <p:spPr>
            <a:xfrm>
              <a:off x="477920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
            <p:cNvSpPr/>
            <p:nvPr/>
          </p:nvSpPr>
          <p:spPr>
            <a:xfrm>
              <a:off x="477920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
            <p:cNvSpPr/>
            <p:nvPr/>
          </p:nvSpPr>
          <p:spPr>
            <a:xfrm>
              <a:off x="477920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
            <p:cNvSpPr/>
            <p:nvPr/>
          </p:nvSpPr>
          <p:spPr>
            <a:xfrm>
              <a:off x="477920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
            <p:cNvSpPr/>
            <p:nvPr/>
          </p:nvSpPr>
          <p:spPr>
            <a:xfrm>
              <a:off x="477920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
            <p:cNvSpPr/>
            <p:nvPr/>
          </p:nvSpPr>
          <p:spPr>
            <a:xfrm>
              <a:off x="477920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
            <p:cNvSpPr/>
            <p:nvPr/>
          </p:nvSpPr>
          <p:spPr>
            <a:xfrm>
              <a:off x="477920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
            <p:cNvSpPr/>
            <p:nvPr/>
          </p:nvSpPr>
          <p:spPr>
            <a:xfrm>
              <a:off x="477920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
            <p:cNvSpPr/>
            <p:nvPr/>
          </p:nvSpPr>
          <p:spPr>
            <a:xfrm>
              <a:off x="477920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
            <p:cNvSpPr/>
            <p:nvPr/>
          </p:nvSpPr>
          <p:spPr>
            <a:xfrm>
              <a:off x="477920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
            <p:cNvSpPr/>
            <p:nvPr/>
          </p:nvSpPr>
          <p:spPr>
            <a:xfrm>
              <a:off x="477920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
            <p:cNvSpPr/>
            <p:nvPr/>
          </p:nvSpPr>
          <p:spPr>
            <a:xfrm>
              <a:off x="477920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
            <p:cNvSpPr/>
            <p:nvPr/>
          </p:nvSpPr>
          <p:spPr>
            <a:xfrm>
              <a:off x="486799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
            <p:cNvSpPr/>
            <p:nvPr/>
          </p:nvSpPr>
          <p:spPr>
            <a:xfrm>
              <a:off x="486799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
            <p:cNvSpPr/>
            <p:nvPr/>
          </p:nvSpPr>
          <p:spPr>
            <a:xfrm>
              <a:off x="486799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
            <p:cNvSpPr/>
            <p:nvPr/>
          </p:nvSpPr>
          <p:spPr>
            <a:xfrm>
              <a:off x="486799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
            <p:cNvSpPr/>
            <p:nvPr/>
          </p:nvSpPr>
          <p:spPr>
            <a:xfrm>
              <a:off x="486799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
            <p:cNvSpPr/>
            <p:nvPr/>
          </p:nvSpPr>
          <p:spPr>
            <a:xfrm>
              <a:off x="486799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
            <p:cNvSpPr/>
            <p:nvPr/>
          </p:nvSpPr>
          <p:spPr>
            <a:xfrm>
              <a:off x="486799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
            <p:cNvSpPr/>
            <p:nvPr/>
          </p:nvSpPr>
          <p:spPr>
            <a:xfrm>
              <a:off x="486799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
            <p:cNvSpPr/>
            <p:nvPr/>
          </p:nvSpPr>
          <p:spPr>
            <a:xfrm>
              <a:off x="486799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
            <p:cNvSpPr/>
            <p:nvPr/>
          </p:nvSpPr>
          <p:spPr>
            <a:xfrm>
              <a:off x="486799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
            <p:cNvSpPr/>
            <p:nvPr/>
          </p:nvSpPr>
          <p:spPr>
            <a:xfrm>
              <a:off x="486799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
            <p:cNvSpPr/>
            <p:nvPr/>
          </p:nvSpPr>
          <p:spPr>
            <a:xfrm>
              <a:off x="486799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
            <p:cNvSpPr/>
            <p:nvPr/>
          </p:nvSpPr>
          <p:spPr>
            <a:xfrm>
              <a:off x="486799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
            <p:cNvSpPr/>
            <p:nvPr/>
          </p:nvSpPr>
          <p:spPr>
            <a:xfrm>
              <a:off x="495678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
            <p:cNvSpPr/>
            <p:nvPr/>
          </p:nvSpPr>
          <p:spPr>
            <a:xfrm>
              <a:off x="495678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
            <p:cNvSpPr/>
            <p:nvPr/>
          </p:nvSpPr>
          <p:spPr>
            <a:xfrm>
              <a:off x="495678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
            <p:cNvSpPr/>
            <p:nvPr/>
          </p:nvSpPr>
          <p:spPr>
            <a:xfrm>
              <a:off x="495678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
            <p:cNvSpPr/>
            <p:nvPr/>
          </p:nvSpPr>
          <p:spPr>
            <a:xfrm>
              <a:off x="495678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
            <p:cNvSpPr/>
            <p:nvPr/>
          </p:nvSpPr>
          <p:spPr>
            <a:xfrm>
              <a:off x="495678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
            <p:cNvSpPr/>
            <p:nvPr/>
          </p:nvSpPr>
          <p:spPr>
            <a:xfrm>
              <a:off x="495678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
            <p:cNvSpPr/>
            <p:nvPr/>
          </p:nvSpPr>
          <p:spPr>
            <a:xfrm>
              <a:off x="495678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
            <p:cNvSpPr/>
            <p:nvPr/>
          </p:nvSpPr>
          <p:spPr>
            <a:xfrm>
              <a:off x="495678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
            <p:cNvSpPr/>
            <p:nvPr/>
          </p:nvSpPr>
          <p:spPr>
            <a:xfrm>
              <a:off x="495678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
            <p:cNvSpPr/>
            <p:nvPr/>
          </p:nvSpPr>
          <p:spPr>
            <a:xfrm>
              <a:off x="495678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
            <p:cNvSpPr/>
            <p:nvPr/>
          </p:nvSpPr>
          <p:spPr>
            <a:xfrm>
              <a:off x="495678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7"/>
            <p:cNvSpPr/>
            <p:nvPr/>
          </p:nvSpPr>
          <p:spPr>
            <a:xfrm>
              <a:off x="495678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7"/>
            <p:cNvSpPr/>
            <p:nvPr/>
          </p:nvSpPr>
          <p:spPr>
            <a:xfrm>
              <a:off x="504557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7"/>
            <p:cNvSpPr/>
            <p:nvPr/>
          </p:nvSpPr>
          <p:spPr>
            <a:xfrm>
              <a:off x="504557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
            <p:cNvSpPr/>
            <p:nvPr/>
          </p:nvSpPr>
          <p:spPr>
            <a:xfrm>
              <a:off x="504557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7"/>
            <p:cNvSpPr/>
            <p:nvPr/>
          </p:nvSpPr>
          <p:spPr>
            <a:xfrm>
              <a:off x="504557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7"/>
            <p:cNvSpPr/>
            <p:nvPr/>
          </p:nvSpPr>
          <p:spPr>
            <a:xfrm>
              <a:off x="504557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
            <p:cNvSpPr/>
            <p:nvPr/>
          </p:nvSpPr>
          <p:spPr>
            <a:xfrm>
              <a:off x="504557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
            <p:cNvSpPr/>
            <p:nvPr/>
          </p:nvSpPr>
          <p:spPr>
            <a:xfrm>
              <a:off x="504557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
            <p:cNvSpPr/>
            <p:nvPr/>
          </p:nvSpPr>
          <p:spPr>
            <a:xfrm>
              <a:off x="504557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
            <p:cNvSpPr/>
            <p:nvPr/>
          </p:nvSpPr>
          <p:spPr>
            <a:xfrm>
              <a:off x="504557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
            <p:cNvSpPr/>
            <p:nvPr/>
          </p:nvSpPr>
          <p:spPr>
            <a:xfrm>
              <a:off x="504557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
            <p:cNvSpPr/>
            <p:nvPr/>
          </p:nvSpPr>
          <p:spPr>
            <a:xfrm>
              <a:off x="504557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
            <p:cNvSpPr/>
            <p:nvPr/>
          </p:nvSpPr>
          <p:spPr>
            <a:xfrm>
              <a:off x="504557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
            <p:cNvSpPr/>
            <p:nvPr/>
          </p:nvSpPr>
          <p:spPr>
            <a:xfrm>
              <a:off x="504557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
            <p:cNvSpPr/>
            <p:nvPr/>
          </p:nvSpPr>
          <p:spPr>
            <a:xfrm>
              <a:off x="513436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
            <p:cNvSpPr/>
            <p:nvPr/>
          </p:nvSpPr>
          <p:spPr>
            <a:xfrm>
              <a:off x="513436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7"/>
            <p:cNvSpPr/>
            <p:nvPr/>
          </p:nvSpPr>
          <p:spPr>
            <a:xfrm>
              <a:off x="513436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
            <p:cNvSpPr/>
            <p:nvPr/>
          </p:nvSpPr>
          <p:spPr>
            <a:xfrm>
              <a:off x="513436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
            <p:cNvSpPr/>
            <p:nvPr/>
          </p:nvSpPr>
          <p:spPr>
            <a:xfrm>
              <a:off x="513436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
            <p:cNvSpPr/>
            <p:nvPr/>
          </p:nvSpPr>
          <p:spPr>
            <a:xfrm>
              <a:off x="513436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7"/>
            <p:cNvSpPr/>
            <p:nvPr/>
          </p:nvSpPr>
          <p:spPr>
            <a:xfrm>
              <a:off x="513436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
            <p:cNvSpPr/>
            <p:nvPr/>
          </p:nvSpPr>
          <p:spPr>
            <a:xfrm>
              <a:off x="513436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
            <p:cNvSpPr/>
            <p:nvPr/>
          </p:nvSpPr>
          <p:spPr>
            <a:xfrm>
              <a:off x="513436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
            <p:cNvSpPr/>
            <p:nvPr/>
          </p:nvSpPr>
          <p:spPr>
            <a:xfrm>
              <a:off x="513436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
            <p:cNvSpPr/>
            <p:nvPr/>
          </p:nvSpPr>
          <p:spPr>
            <a:xfrm>
              <a:off x="513436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
            <p:cNvSpPr/>
            <p:nvPr/>
          </p:nvSpPr>
          <p:spPr>
            <a:xfrm>
              <a:off x="513436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
            <p:cNvSpPr/>
            <p:nvPr/>
          </p:nvSpPr>
          <p:spPr>
            <a:xfrm>
              <a:off x="513436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
            <p:cNvSpPr/>
            <p:nvPr/>
          </p:nvSpPr>
          <p:spPr>
            <a:xfrm>
              <a:off x="522315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
            <p:cNvSpPr/>
            <p:nvPr/>
          </p:nvSpPr>
          <p:spPr>
            <a:xfrm>
              <a:off x="522315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
            <p:cNvSpPr/>
            <p:nvPr/>
          </p:nvSpPr>
          <p:spPr>
            <a:xfrm>
              <a:off x="522315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
            <p:cNvSpPr/>
            <p:nvPr/>
          </p:nvSpPr>
          <p:spPr>
            <a:xfrm>
              <a:off x="522315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
            <p:cNvSpPr/>
            <p:nvPr/>
          </p:nvSpPr>
          <p:spPr>
            <a:xfrm>
              <a:off x="522315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
            <p:cNvSpPr/>
            <p:nvPr/>
          </p:nvSpPr>
          <p:spPr>
            <a:xfrm>
              <a:off x="522315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
            <p:cNvSpPr/>
            <p:nvPr/>
          </p:nvSpPr>
          <p:spPr>
            <a:xfrm>
              <a:off x="522315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
            <p:cNvSpPr/>
            <p:nvPr/>
          </p:nvSpPr>
          <p:spPr>
            <a:xfrm>
              <a:off x="522315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
            <p:cNvSpPr/>
            <p:nvPr/>
          </p:nvSpPr>
          <p:spPr>
            <a:xfrm>
              <a:off x="522315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7"/>
            <p:cNvSpPr/>
            <p:nvPr/>
          </p:nvSpPr>
          <p:spPr>
            <a:xfrm>
              <a:off x="522315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
            <p:cNvSpPr/>
            <p:nvPr/>
          </p:nvSpPr>
          <p:spPr>
            <a:xfrm>
              <a:off x="522315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
            <p:cNvSpPr/>
            <p:nvPr/>
          </p:nvSpPr>
          <p:spPr>
            <a:xfrm>
              <a:off x="522315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
            <p:cNvSpPr/>
            <p:nvPr/>
          </p:nvSpPr>
          <p:spPr>
            <a:xfrm>
              <a:off x="522315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
            <p:cNvSpPr/>
            <p:nvPr/>
          </p:nvSpPr>
          <p:spPr>
            <a:xfrm>
              <a:off x="531194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
            <p:cNvSpPr/>
            <p:nvPr/>
          </p:nvSpPr>
          <p:spPr>
            <a:xfrm>
              <a:off x="531194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
            <p:cNvSpPr/>
            <p:nvPr/>
          </p:nvSpPr>
          <p:spPr>
            <a:xfrm>
              <a:off x="531194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
            <p:cNvSpPr/>
            <p:nvPr/>
          </p:nvSpPr>
          <p:spPr>
            <a:xfrm>
              <a:off x="531194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
            <p:cNvSpPr/>
            <p:nvPr/>
          </p:nvSpPr>
          <p:spPr>
            <a:xfrm>
              <a:off x="531194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
            <p:cNvSpPr/>
            <p:nvPr/>
          </p:nvSpPr>
          <p:spPr>
            <a:xfrm>
              <a:off x="531194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
            <p:cNvSpPr/>
            <p:nvPr/>
          </p:nvSpPr>
          <p:spPr>
            <a:xfrm>
              <a:off x="531194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
            <p:cNvSpPr/>
            <p:nvPr/>
          </p:nvSpPr>
          <p:spPr>
            <a:xfrm>
              <a:off x="531194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
            <p:cNvSpPr/>
            <p:nvPr/>
          </p:nvSpPr>
          <p:spPr>
            <a:xfrm>
              <a:off x="531194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
            <p:cNvSpPr/>
            <p:nvPr/>
          </p:nvSpPr>
          <p:spPr>
            <a:xfrm>
              <a:off x="531194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
            <p:cNvSpPr/>
            <p:nvPr/>
          </p:nvSpPr>
          <p:spPr>
            <a:xfrm>
              <a:off x="531194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
            <p:cNvSpPr/>
            <p:nvPr/>
          </p:nvSpPr>
          <p:spPr>
            <a:xfrm>
              <a:off x="531194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
            <p:cNvSpPr/>
            <p:nvPr/>
          </p:nvSpPr>
          <p:spPr>
            <a:xfrm>
              <a:off x="531194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
            <p:cNvSpPr/>
            <p:nvPr/>
          </p:nvSpPr>
          <p:spPr>
            <a:xfrm>
              <a:off x="5400731"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
            <p:cNvSpPr/>
            <p:nvPr/>
          </p:nvSpPr>
          <p:spPr>
            <a:xfrm>
              <a:off x="5400731"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
            <p:cNvSpPr/>
            <p:nvPr/>
          </p:nvSpPr>
          <p:spPr>
            <a:xfrm>
              <a:off x="5400731"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
            <p:cNvSpPr/>
            <p:nvPr/>
          </p:nvSpPr>
          <p:spPr>
            <a:xfrm>
              <a:off x="5400731"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
            <p:cNvSpPr/>
            <p:nvPr/>
          </p:nvSpPr>
          <p:spPr>
            <a:xfrm>
              <a:off x="5400731"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
            <p:cNvSpPr/>
            <p:nvPr/>
          </p:nvSpPr>
          <p:spPr>
            <a:xfrm>
              <a:off x="5400731"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
            <p:cNvSpPr/>
            <p:nvPr/>
          </p:nvSpPr>
          <p:spPr>
            <a:xfrm>
              <a:off x="5400731"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
            <p:cNvSpPr/>
            <p:nvPr/>
          </p:nvSpPr>
          <p:spPr>
            <a:xfrm>
              <a:off x="5400731"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
            <p:cNvSpPr/>
            <p:nvPr/>
          </p:nvSpPr>
          <p:spPr>
            <a:xfrm>
              <a:off x="5400731"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
            <p:cNvSpPr/>
            <p:nvPr/>
          </p:nvSpPr>
          <p:spPr>
            <a:xfrm>
              <a:off x="5400731"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
            <p:cNvSpPr/>
            <p:nvPr/>
          </p:nvSpPr>
          <p:spPr>
            <a:xfrm>
              <a:off x="5400731"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
            <p:cNvSpPr/>
            <p:nvPr/>
          </p:nvSpPr>
          <p:spPr>
            <a:xfrm>
              <a:off x="5400731"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
            <p:cNvSpPr/>
            <p:nvPr/>
          </p:nvSpPr>
          <p:spPr>
            <a:xfrm>
              <a:off x="5400731"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
            <p:cNvSpPr/>
            <p:nvPr/>
          </p:nvSpPr>
          <p:spPr>
            <a:xfrm>
              <a:off x="5489520"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
            <p:cNvSpPr/>
            <p:nvPr/>
          </p:nvSpPr>
          <p:spPr>
            <a:xfrm>
              <a:off x="5489520"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
            <p:cNvSpPr/>
            <p:nvPr/>
          </p:nvSpPr>
          <p:spPr>
            <a:xfrm>
              <a:off x="5489520"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
            <p:cNvSpPr/>
            <p:nvPr/>
          </p:nvSpPr>
          <p:spPr>
            <a:xfrm>
              <a:off x="5489520"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
            <p:cNvSpPr/>
            <p:nvPr/>
          </p:nvSpPr>
          <p:spPr>
            <a:xfrm>
              <a:off x="5489520"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
            <p:cNvSpPr/>
            <p:nvPr/>
          </p:nvSpPr>
          <p:spPr>
            <a:xfrm>
              <a:off x="5489520"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
            <p:cNvSpPr/>
            <p:nvPr/>
          </p:nvSpPr>
          <p:spPr>
            <a:xfrm>
              <a:off x="5489520"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
            <p:cNvSpPr/>
            <p:nvPr/>
          </p:nvSpPr>
          <p:spPr>
            <a:xfrm>
              <a:off x="5489520"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
            <p:cNvSpPr/>
            <p:nvPr/>
          </p:nvSpPr>
          <p:spPr>
            <a:xfrm>
              <a:off x="5489520"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
            <p:cNvSpPr/>
            <p:nvPr/>
          </p:nvSpPr>
          <p:spPr>
            <a:xfrm>
              <a:off x="5489520"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
            <p:cNvSpPr/>
            <p:nvPr/>
          </p:nvSpPr>
          <p:spPr>
            <a:xfrm>
              <a:off x="5489520"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
            <p:cNvSpPr/>
            <p:nvPr/>
          </p:nvSpPr>
          <p:spPr>
            <a:xfrm>
              <a:off x="5489520"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
            <p:cNvSpPr/>
            <p:nvPr/>
          </p:nvSpPr>
          <p:spPr>
            <a:xfrm>
              <a:off x="5489520"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
            <p:cNvSpPr/>
            <p:nvPr/>
          </p:nvSpPr>
          <p:spPr>
            <a:xfrm>
              <a:off x="5578309"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
            <p:cNvSpPr/>
            <p:nvPr/>
          </p:nvSpPr>
          <p:spPr>
            <a:xfrm>
              <a:off x="5578309"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
            <p:cNvSpPr/>
            <p:nvPr/>
          </p:nvSpPr>
          <p:spPr>
            <a:xfrm>
              <a:off x="5578309"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
            <p:cNvSpPr/>
            <p:nvPr/>
          </p:nvSpPr>
          <p:spPr>
            <a:xfrm>
              <a:off x="5578309"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7"/>
            <p:cNvSpPr/>
            <p:nvPr/>
          </p:nvSpPr>
          <p:spPr>
            <a:xfrm>
              <a:off x="5578309"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
            <p:cNvSpPr/>
            <p:nvPr/>
          </p:nvSpPr>
          <p:spPr>
            <a:xfrm>
              <a:off x="5578309"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
            <p:cNvSpPr/>
            <p:nvPr/>
          </p:nvSpPr>
          <p:spPr>
            <a:xfrm>
              <a:off x="5578309"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
            <p:cNvSpPr/>
            <p:nvPr/>
          </p:nvSpPr>
          <p:spPr>
            <a:xfrm>
              <a:off x="5578309"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
            <p:cNvSpPr/>
            <p:nvPr/>
          </p:nvSpPr>
          <p:spPr>
            <a:xfrm>
              <a:off x="5578309"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
            <p:cNvSpPr/>
            <p:nvPr/>
          </p:nvSpPr>
          <p:spPr>
            <a:xfrm>
              <a:off x="5578309"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
            <p:cNvSpPr/>
            <p:nvPr/>
          </p:nvSpPr>
          <p:spPr>
            <a:xfrm>
              <a:off x="5578309"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
            <p:cNvSpPr/>
            <p:nvPr/>
          </p:nvSpPr>
          <p:spPr>
            <a:xfrm>
              <a:off x="5578309"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
            <p:cNvSpPr/>
            <p:nvPr/>
          </p:nvSpPr>
          <p:spPr>
            <a:xfrm>
              <a:off x="5578309"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
            <p:cNvSpPr/>
            <p:nvPr/>
          </p:nvSpPr>
          <p:spPr>
            <a:xfrm>
              <a:off x="5667098"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
            <p:cNvSpPr/>
            <p:nvPr/>
          </p:nvSpPr>
          <p:spPr>
            <a:xfrm>
              <a:off x="5667098"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
            <p:cNvSpPr/>
            <p:nvPr/>
          </p:nvSpPr>
          <p:spPr>
            <a:xfrm>
              <a:off x="5667098"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
            <p:cNvSpPr/>
            <p:nvPr/>
          </p:nvSpPr>
          <p:spPr>
            <a:xfrm>
              <a:off x="5667098"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
            <p:cNvSpPr/>
            <p:nvPr/>
          </p:nvSpPr>
          <p:spPr>
            <a:xfrm>
              <a:off x="5667098"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
            <p:cNvSpPr/>
            <p:nvPr/>
          </p:nvSpPr>
          <p:spPr>
            <a:xfrm>
              <a:off x="5667098"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
            <p:cNvSpPr/>
            <p:nvPr/>
          </p:nvSpPr>
          <p:spPr>
            <a:xfrm>
              <a:off x="5667098"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
            <p:cNvSpPr/>
            <p:nvPr/>
          </p:nvSpPr>
          <p:spPr>
            <a:xfrm>
              <a:off x="5667098"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
            <p:cNvSpPr/>
            <p:nvPr/>
          </p:nvSpPr>
          <p:spPr>
            <a:xfrm>
              <a:off x="5667098"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
            <p:cNvSpPr/>
            <p:nvPr/>
          </p:nvSpPr>
          <p:spPr>
            <a:xfrm>
              <a:off x="5667098"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
            <p:cNvSpPr/>
            <p:nvPr/>
          </p:nvSpPr>
          <p:spPr>
            <a:xfrm>
              <a:off x="5667098"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7"/>
            <p:cNvSpPr/>
            <p:nvPr/>
          </p:nvSpPr>
          <p:spPr>
            <a:xfrm>
              <a:off x="5667098"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
            <p:cNvSpPr/>
            <p:nvPr/>
          </p:nvSpPr>
          <p:spPr>
            <a:xfrm>
              <a:off x="5667098"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
            <p:cNvSpPr/>
            <p:nvPr/>
          </p:nvSpPr>
          <p:spPr>
            <a:xfrm>
              <a:off x="575588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7"/>
            <p:cNvSpPr/>
            <p:nvPr/>
          </p:nvSpPr>
          <p:spPr>
            <a:xfrm>
              <a:off x="575588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7"/>
            <p:cNvSpPr/>
            <p:nvPr/>
          </p:nvSpPr>
          <p:spPr>
            <a:xfrm>
              <a:off x="575588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
            <p:cNvSpPr/>
            <p:nvPr/>
          </p:nvSpPr>
          <p:spPr>
            <a:xfrm>
              <a:off x="575588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7"/>
            <p:cNvSpPr/>
            <p:nvPr/>
          </p:nvSpPr>
          <p:spPr>
            <a:xfrm>
              <a:off x="575588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
            <p:cNvSpPr/>
            <p:nvPr/>
          </p:nvSpPr>
          <p:spPr>
            <a:xfrm>
              <a:off x="575588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7"/>
            <p:cNvSpPr/>
            <p:nvPr/>
          </p:nvSpPr>
          <p:spPr>
            <a:xfrm>
              <a:off x="575588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7"/>
            <p:cNvSpPr/>
            <p:nvPr/>
          </p:nvSpPr>
          <p:spPr>
            <a:xfrm>
              <a:off x="575588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7"/>
            <p:cNvSpPr/>
            <p:nvPr/>
          </p:nvSpPr>
          <p:spPr>
            <a:xfrm>
              <a:off x="575588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
            <p:cNvSpPr/>
            <p:nvPr/>
          </p:nvSpPr>
          <p:spPr>
            <a:xfrm>
              <a:off x="575588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
            <p:cNvSpPr/>
            <p:nvPr/>
          </p:nvSpPr>
          <p:spPr>
            <a:xfrm>
              <a:off x="575588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7"/>
            <p:cNvSpPr/>
            <p:nvPr/>
          </p:nvSpPr>
          <p:spPr>
            <a:xfrm>
              <a:off x="575588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
            <p:cNvSpPr/>
            <p:nvPr/>
          </p:nvSpPr>
          <p:spPr>
            <a:xfrm>
              <a:off x="575588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
            <p:cNvSpPr/>
            <p:nvPr/>
          </p:nvSpPr>
          <p:spPr>
            <a:xfrm>
              <a:off x="5844677"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
            <p:cNvSpPr/>
            <p:nvPr/>
          </p:nvSpPr>
          <p:spPr>
            <a:xfrm>
              <a:off x="5844677"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7"/>
            <p:cNvSpPr/>
            <p:nvPr/>
          </p:nvSpPr>
          <p:spPr>
            <a:xfrm>
              <a:off x="5844677"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
            <p:cNvSpPr/>
            <p:nvPr/>
          </p:nvSpPr>
          <p:spPr>
            <a:xfrm>
              <a:off x="5844677"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7"/>
            <p:cNvSpPr/>
            <p:nvPr/>
          </p:nvSpPr>
          <p:spPr>
            <a:xfrm>
              <a:off x="5844677"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
            <p:cNvSpPr/>
            <p:nvPr/>
          </p:nvSpPr>
          <p:spPr>
            <a:xfrm>
              <a:off x="5844677"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
            <p:cNvSpPr/>
            <p:nvPr/>
          </p:nvSpPr>
          <p:spPr>
            <a:xfrm>
              <a:off x="5844677"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7"/>
            <p:cNvSpPr/>
            <p:nvPr/>
          </p:nvSpPr>
          <p:spPr>
            <a:xfrm>
              <a:off x="5844677"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
            <p:cNvSpPr/>
            <p:nvPr/>
          </p:nvSpPr>
          <p:spPr>
            <a:xfrm>
              <a:off x="5844677"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7"/>
            <p:cNvSpPr/>
            <p:nvPr/>
          </p:nvSpPr>
          <p:spPr>
            <a:xfrm>
              <a:off x="5844677"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7"/>
            <p:cNvSpPr/>
            <p:nvPr/>
          </p:nvSpPr>
          <p:spPr>
            <a:xfrm>
              <a:off x="5844677"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
            <p:cNvSpPr/>
            <p:nvPr/>
          </p:nvSpPr>
          <p:spPr>
            <a:xfrm>
              <a:off x="5844677"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
            <p:cNvSpPr/>
            <p:nvPr/>
          </p:nvSpPr>
          <p:spPr>
            <a:xfrm>
              <a:off x="5844677"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
            <p:cNvSpPr/>
            <p:nvPr/>
          </p:nvSpPr>
          <p:spPr>
            <a:xfrm>
              <a:off x="5933466"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
            <p:cNvSpPr/>
            <p:nvPr/>
          </p:nvSpPr>
          <p:spPr>
            <a:xfrm>
              <a:off x="5933466"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
            <p:cNvSpPr/>
            <p:nvPr/>
          </p:nvSpPr>
          <p:spPr>
            <a:xfrm>
              <a:off x="5933466"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
            <p:cNvSpPr/>
            <p:nvPr/>
          </p:nvSpPr>
          <p:spPr>
            <a:xfrm>
              <a:off x="5933466"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
            <p:cNvSpPr/>
            <p:nvPr/>
          </p:nvSpPr>
          <p:spPr>
            <a:xfrm>
              <a:off x="5933466"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7"/>
            <p:cNvSpPr/>
            <p:nvPr/>
          </p:nvSpPr>
          <p:spPr>
            <a:xfrm>
              <a:off x="5933466"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7"/>
            <p:cNvSpPr/>
            <p:nvPr/>
          </p:nvSpPr>
          <p:spPr>
            <a:xfrm>
              <a:off x="5933466"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
            <p:cNvSpPr/>
            <p:nvPr/>
          </p:nvSpPr>
          <p:spPr>
            <a:xfrm>
              <a:off x="5933466"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
            <p:cNvSpPr/>
            <p:nvPr/>
          </p:nvSpPr>
          <p:spPr>
            <a:xfrm>
              <a:off x="5933466"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
            <p:cNvSpPr/>
            <p:nvPr/>
          </p:nvSpPr>
          <p:spPr>
            <a:xfrm>
              <a:off x="5933466"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
            <p:cNvSpPr/>
            <p:nvPr/>
          </p:nvSpPr>
          <p:spPr>
            <a:xfrm>
              <a:off x="5933466"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
            <p:cNvSpPr/>
            <p:nvPr/>
          </p:nvSpPr>
          <p:spPr>
            <a:xfrm>
              <a:off x="5933466"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
            <p:cNvSpPr/>
            <p:nvPr/>
          </p:nvSpPr>
          <p:spPr>
            <a:xfrm>
              <a:off x="5933466"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
            <p:cNvSpPr/>
            <p:nvPr/>
          </p:nvSpPr>
          <p:spPr>
            <a:xfrm>
              <a:off x="6022255"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
            <p:cNvSpPr/>
            <p:nvPr/>
          </p:nvSpPr>
          <p:spPr>
            <a:xfrm>
              <a:off x="6022255"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
            <p:cNvSpPr/>
            <p:nvPr/>
          </p:nvSpPr>
          <p:spPr>
            <a:xfrm>
              <a:off x="6022255"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
            <p:cNvSpPr/>
            <p:nvPr/>
          </p:nvSpPr>
          <p:spPr>
            <a:xfrm>
              <a:off x="6022255"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
            <p:cNvSpPr/>
            <p:nvPr/>
          </p:nvSpPr>
          <p:spPr>
            <a:xfrm>
              <a:off x="6022255"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
            <p:cNvSpPr/>
            <p:nvPr/>
          </p:nvSpPr>
          <p:spPr>
            <a:xfrm>
              <a:off x="6022255"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
            <p:cNvSpPr/>
            <p:nvPr/>
          </p:nvSpPr>
          <p:spPr>
            <a:xfrm>
              <a:off x="6022255"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
            <p:cNvSpPr/>
            <p:nvPr/>
          </p:nvSpPr>
          <p:spPr>
            <a:xfrm>
              <a:off x="6022255"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
            <p:cNvSpPr/>
            <p:nvPr/>
          </p:nvSpPr>
          <p:spPr>
            <a:xfrm>
              <a:off x="6022255"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
            <p:cNvSpPr/>
            <p:nvPr/>
          </p:nvSpPr>
          <p:spPr>
            <a:xfrm>
              <a:off x="6022255"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
            <p:cNvSpPr/>
            <p:nvPr/>
          </p:nvSpPr>
          <p:spPr>
            <a:xfrm>
              <a:off x="6022255"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
            <p:cNvSpPr/>
            <p:nvPr/>
          </p:nvSpPr>
          <p:spPr>
            <a:xfrm>
              <a:off x="6022255"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
            <p:cNvSpPr/>
            <p:nvPr/>
          </p:nvSpPr>
          <p:spPr>
            <a:xfrm>
              <a:off x="6022255"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
            <p:cNvSpPr/>
            <p:nvPr/>
          </p:nvSpPr>
          <p:spPr>
            <a:xfrm>
              <a:off x="424647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
            <p:cNvSpPr/>
            <p:nvPr/>
          </p:nvSpPr>
          <p:spPr>
            <a:xfrm>
              <a:off x="433526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
            <p:cNvSpPr/>
            <p:nvPr/>
          </p:nvSpPr>
          <p:spPr>
            <a:xfrm>
              <a:off x="442405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
            <p:cNvSpPr/>
            <p:nvPr/>
          </p:nvSpPr>
          <p:spPr>
            <a:xfrm>
              <a:off x="451283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
            <p:cNvSpPr/>
            <p:nvPr/>
          </p:nvSpPr>
          <p:spPr>
            <a:xfrm>
              <a:off x="460162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
            <p:cNvSpPr/>
            <p:nvPr/>
          </p:nvSpPr>
          <p:spPr>
            <a:xfrm>
              <a:off x="469041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
            <p:cNvSpPr/>
            <p:nvPr/>
          </p:nvSpPr>
          <p:spPr>
            <a:xfrm>
              <a:off x="477920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
            <p:cNvSpPr/>
            <p:nvPr/>
          </p:nvSpPr>
          <p:spPr>
            <a:xfrm>
              <a:off x="486799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
            <p:cNvSpPr/>
            <p:nvPr/>
          </p:nvSpPr>
          <p:spPr>
            <a:xfrm>
              <a:off x="495678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
            <p:cNvSpPr/>
            <p:nvPr/>
          </p:nvSpPr>
          <p:spPr>
            <a:xfrm>
              <a:off x="504557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
            <p:cNvSpPr/>
            <p:nvPr/>
          </p:nvSpPr>
          <p:spPr>
            <a:xfrm>
              <a:off x="513436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
            <p:cNvSpPr/>
            <p:nvPr/>
          </p:nvSpPr>
          <p:spPr>
            <a:xfrm>
              <a:off x="522315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
            <p:cNvSpPr/>
            <p:nvPr/>
          </p:nvSpPr>
          <p:spPr>
            <a:xfrm>
              <a:off x="531194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7"/>
            <p:cNvSpPr/>
            <p:nvPr/>
          </p:nvSpPr>
          <p:spPr>
            <a:xfrm>
              <a:off x="5400731"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
            <p:cNvSpPr/>
            <p:nvPr/>
          </p:nvSpPr>
          <p:spPr>
            <a:xfrm>
              <a:off x="5489520"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
            <p:cNvSpPr/>
            <p:nvPr/>
          </p:nvSpPr>
          <p:spPr>
            <a:xfrm>
              <a:off x="5578309"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
            <p:cNvSpPr/>
            <p:nvPr/>
          </p:nvSpPr>
          <p:spPr>
            <a:xfrm>
              <a:off x="5667098"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
            <p:cNvSpPr/>
            <p:nvPr/>
          </p:nvSpPr>
          <p:spPr>
            <a:xfrm>
              <a:off x="575588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
            <p:cNvSpPr/>
            <p:nvPr/>
          </p:nvSpPr>
          <p:spPr>
            <a:xfrm>
              <a:off x="5844677"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7"/>
            <p:cNvSpPr/>
            <p:nvPr/>
          </p:nvSpPr>
          <p:spPr>
            <a:xfrm>
              <a:off x="5933466"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
            <p:cNvSpPr/>
            <p:nvPr/>
          </p:nvSpPr>
          <p:spPr>
            <a:xfrm>
              <a:off x="6022255"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
            <p:cNvSpPr/>
            <p:nvPr/>
          </p:nvSpPr>
          <p:spPr>
            <a:xfrm>
              <a:off x="424647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
            <p:cNvSpPr/>
            <p:nvPr/>
          </p:nvSpPr>
          <p:spPr>
            <a:xfrm>
              <a:off x="433526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7"/>
            <p:cNvSpPr/>
            <p:nvPr/>
          </p:nvSpPr>
          <p:spPr>
            <a:xfrm>
              <a:off x="442405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
            <p:cNvSpPr/>
            <p:nvPr/>
          </p:nvSpPr>
          <p:spPr>
            <a:xfrm>
              <a:off x="451283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
            <p:cNvSpPr/>
            <p:nvPr/>
          </p:nvSpPr>
          <p:spPr>
            <a:xfrm>
              <a:off x="460162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
            <p:cNvSpPr/>
            <p:nvPr/>
          </p:nvSpPr>
          <p:spPr>
            <a:xfrm>
              <a:off x="469041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
            <p:cNvSpPr/>
            <p:nvPr/>
          </p:nvSpPr>
          <p:spPr>
            <a:xfrm>
              <a:off x="477920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
            <p:cNvSpPr/>
            <p:nvPr/>
          </p:nvSpPr>
          <p:spPr>
            <a:xfrm>
              <a:off x="486799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
            <p:cNvSpPr/>
            <p:nvPr/>
          </p:nvSpPr>
          <p:spPr>
            <a:xfrm>
              <a:off x="495678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
            <p:cNvSpPr/>
            <p:nvPr/>
          </p:nvSpPr>
          <p:spPr>
            <a:xfrm>
              <a:off x="504557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7"/>
            <p:cNvSpPr/>
            <p:nvPr/>
          </p:nvSpPr>
          <p:spPr>
            <a:xfrm>
              <a:off x="513436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
            <p:cNvSpPr/>
            <p:nvPr/>
          </p:nvSpPr>
          <p:spPr>
            <a:xfrm>
              <a:off x="522315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
            <p:cNvSpPr/>
            <p:nvPr/>
          </p:nvSpPr>
          <p:spPr>
            <a:xfrm>
              <a:off x="531194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
            <p:cNvSpPr/>
            <p:nvPr/>
          </p:nvSpPr>
          <p:spPr>
            <a:xfrm>
              <a:off x="5400731"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
            <p:cNvSpPr/>
            <p:nvPr/>
          </p:nvSpPr>
          <p:spPr>
            <a:xfrm>
              <a:off x="5489520"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
            <p:cNvSpPr/>
            <p:nvPr/>
          </p:nvSpPr>
          <p:spPr>
            <a:xfrm>
              <a:off x="5578309"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
            <p:cNvSpPr/>
            <p:nvPr/>
          </p:nvSpPr>
          <p:spPr>
            <a:xfrm>
              <a:off x="5667098"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
            <p:cNvSpPr/>
            <p:nvPr/>
          </p:nvSpPr>
          <p:spPr>
            <a:xfrm>
              <a:off x="575588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7"/>
            <p:cNvSpPr/>
            <p:nvPr/>
          </p:nvSpPr>
          <p:spPr>
            <a:xfrm>
              <a:off x="5844677"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
            <p:cNvSpPr/>
            <p:nvPr/>
          </p:nvSpPr>
          <p:spPr>
            <a:xfrm>
              <a:off x="5933466"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7"/>
            <p:cNvSpPr/>
            <p:nvPr/>
          </p:nvSpPr>
          <p:spPr>
            <a:xfrm>
              <a:off x="6022255"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
            <p:cNvSpPr/>
            <p:nvPr/>
          </p:nvSpPr>
          <p:spPr>
            <a:xfrm>
              <a:off x="611454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
            <p:cNvSpPr/>
            <p:nvPr/>
          </p:nvSpPr>
          <p:spPr>
            <a:xfrm>
              <a:off x="611454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
            <p:cNvSpPr/>
            <p:nvPr/>
          </p:nvSpPr>
          <p:spPr>
            <a:xfrm>
              <a:off x="611454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
            <p:cNvSpPr/>
            <p:nvPr/>
          </p:nvSpPr>
          <p:spPr>
            <a:xfrm>
              <a:off x="611454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
            <p:cNvSpPr/>
            <p:nvPr/>
          </p:nvSpPr>
          <p:spPr>
            <a:xfrm>
              <a:off x="611454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
            <p:cNvSpPr/>
            <p:nvPr/>
          </p:nvSpPr>
          <p:spPr>
            <a:xfrm>
              <a:off x="611454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
            <p:cNvSpPr/>
            <p:nvPr/>
          </p:nvSpPr>
          <p:spPr>
            <a:xfrm>
              <a:off x="611454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
            <p:cNvSpPr/>
            <p:nvPr/>
          </p:nvSpPr>
          <p:spPr>
            <a:xfrm>
              <a:off x="611454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
            <p:cNvSpPr/>
            <p:nvPr/>
          </p:nvSpPr>
          <p:spPr>
            <a:xfrm>
              <a:off x="611454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
            <p:cNvSpPr/>
            <p:nvPr/>
          </p:nvSpPr>
          <p:spPr>
            <a:xfrm>
              <a:off x="611454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
            <p:cNvSpPr/>
            <p:nvPr/>
          </p:nvSpPr>
          <p:spPr>
            <a:xfrm>
              <a:off x="611454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
            <p:cNvSpPr/>
            <p:nvPr/>
          </p:nvSpPr>
          <p:spPr>
            <a:xfrm>
              <a:off x="611454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
            <p:cNvSpPr/>
            <p:nvPr/>
          </p:nvSpPr>
          <p:spPr>
            <a:xfrm>
              <a:off x="611454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
            <p:cNvSpPr/>
            <p:nvPr/>
          </p:nvSpPr>
          <p:spPr>
            <a:xfrm>
              <a:off x="611454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7"/>
            <p:cNvSpPr/>
            <p:nvPr/>
          </p:nvSpPr>
          <p:spPr>
            <a:xfrm>
              <a:off x="611454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
            <p:cNvSpPr/>
            <p:nvPr/>
          </p:nvSpPr>
          <p:spPr>
            <a:xfrm>
              <a:off x="4157682"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
            <p:cNvSpPr/>
            <p:nvPr/>
          </p:nvSpPr>
          <p:spPr>
            <a:xfrm>
              <a:off x="4157682"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
            <p:cNvSpPr/>
            <p:nvPr/>
          </p:nvSpPr>
          <p:spPr>
            <a:xfrm>
              <a:off x="4157682"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
            <p:cNvSpPr/>
            <p:nvPr/>
          </p:nvSpPr>
          <p:spPr>
            <a:xfrm>
              <a:off x="4157682"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
            <p:cNvSpPr/>
            <p:nvPr/>
          </p:nvSpPr>
          <p:spPr>
            <a:xfrm>
              <a:off x="4157682"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
            <p:cNvSpPr/>
            <p:nvPr/>
          </p:nvSpPr>
          <p:spPr>
            <a:xfrm>
              <a:off x="4157682"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
            <p:cNvSpPr/>
            <p:nvPr/>
          </p:nvSpPr>
          <p:spPr>
            <a:xfrm>
              <a:off x="4157682"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7"/>
            <p:cNvSpPr/>
            <p:nvPr/>
          </p:nvSpPr>
          <p:spPr>
            <a:xfrm>
              <a:off x="4157682"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7"/>
            <p:cNvSpPr/>
            <p:nvPr/>
          </p:nvSpPr>
          <p:spPr>
            <a:xfrm>
              <a:off x="4157682"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
            <p:cNvSpPr/>
            <p:nvPr/>
          </p:nvSpPr>
          <p:spPr>
            <a:xfrm>
              <a:off x="4157682"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
            <p:cNvSpPr/>
            <p:nvPr/>
          </p:nvSpPr>
          <p:spPr>
            <a:xfrm>
              <a:off x="4157682"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
            <p:cNvSpPr/>
            <p:nvPr/>
          </p:nvSpPr>
          <p:spPr>
            <a:xfrm>
              <a:off x="4157682"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
            <p:cNvSpPr/>
            <p:nvPr/>
          </p:nvSpPr>
          <p:spPr>
            <a:xfrm>
              <a:off x="4157682"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
            <p:cNvSpPr/>
            <p:nvPr/>
          </p:nvSpPr>
          <p:spPr>
            <a:xfrm>
              <a:off x="4157682"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
            <p:cNvSpPr/>
            <p:nvPr/>
          </p:nvSpPr>
          <p:spPr>
            <a:xfrm>
              <a:off x="4157682"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
            <p:cNvSpPr/>
            <p:nvPr/>
          </p:nvSpPr>
          <p:spPr>
            <a:xfrm>
              <a:off x="4068893"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
            <p:cNvSpPr/>
            <p:nvPr/>
          </p:nvSpPr>
          <p:spPr>
            <a:xfrm>
              <a:off x="4068893"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
            <p:cNvSpPr/>
            <p:nvPr/>
          </p:nvSpPr>
          <p:spPr>
            <a:xfrm>
              <a:off x="4068893"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
            <p:cNvSpPr/>
            <p:nvPr/>
          </p:nvSpPr>
          <p:spPr>
            <a:xfrm>
              <a:off x="4068893"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
            <p:cNvSpPr/>
            <p:nvPr/>
          </p:nvSpPr>
          <p:spPr>
            <a:xfrm>
              <a:off x="4068893"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
            <p:cNvSpPr/>
            <p:nvPr/>
          </p:nvSpPr>
          <p:spPr>
            <a:xfrm>
              <a:off x="4068893"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
            <p:cNvSpPr/>
            <p:nvPr/>
          </p:nvSpPr>
          <p:spPr>
            <a:xfrm>
              <a:off x="4068893"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
            <p:cNvSpPr/>
            <p:nvPr/>
          </p:nvSpPr>
          <p:spPr>
            <a:xfrm>
              <a:off x="4068893"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
            <p:cNvSpPr/>
            <p:nvPr/>
          </p:nvSpPr>
          <p:spPr>
            <a:xfrm>
              <a:off x="4068893"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
            <p:cNvSpPr/>
            <p:nvPr/>
          </p:nvSpPr>
          <p:spPr>
            <a:xfrm>
              <a:off x="4068893"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
            <p:cNvSpPr/>
            <p:nvPr/>
          </p:nvSpPr>
          <p:spPr>
            <a:xfrm>
              <a:off x="4068893"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p:nvPr/>
          </p:nvSpPr>
          <p:spPr>
            <a:xfrm>
              <a:off x="4068893"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
            <p:cNvSpPr/>
            <p:nvPr/>
          </p:nvSpPr>
          <p:spPr>
            <a:xfrm>
              <a:off x="4068893"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p:nvPr/>
          </p:nvSpPr>
          <p:spPr>
            <a:xfrm>
              <a:off x="4068893"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
            <p:cNvSpPr/>
            <p:nvPr/>
          </p:nvSpPr>
          <p:spPr>
            <a:xfrm>
              <a:off x="4068893"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p:nvPr/>
          </p:nvSpPr>
          <p:spPr>
            <a:xfrm>
              <a:off x="3980104" y="163082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
            <p:cNvSpPr/>
            <p:nvPr/>
          </p:nvSpPr>
          <p:spPr>
            <a:xfrm>
              <a:off x="3980104" y="17287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
            <p:cNvSpPr/>
            <p:nvPr/>
          </p:nvSpPr>
          <p:spPr>
            <a:xfrm>
              <a:off x="3980104" y="18267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
            <p:cNvSpPr/>
            <p:nvPr/>
          </p:nvSpPr>
          <p:spPr>
            <a:xfrm>
              <a:off x="3980104" y="1924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
            <p:cNvSpPr/>
            <p:nvPr/>
          </p:nvSpPr>
          <p:spPr>
            <a:xfrm>
              <a:off x="3980104" y="202257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
            <p:cNvSpPr/>
            <p:nvPr/>
          </p:nvSpPr>
          <p:spPr>
            <a:xfrm>
              <a:off x="3980104" y="212051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
            <p:cNvSpPr/>
            <p:nvPr/>
          </p:nvSpPr>
          <p:spPr>
            <a:xfrm>
              <a:off x="3980104" y="22184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
            <p:cNvSpPr/>
            <p:nvPr/>
          </p:nvSpPr>
          <p:spPr>
            <a:xfrm>
              <a:off x="3980104" y="231638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
            <p:cNvSpPr/>
            <p:nvPr/>
          </p:nvSpPr>
          <p:spPr>
            <a:xfrm>
              <a:off x="3980104" y="24143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p:nvPr/>
          </p:nvSpPr>
          <p:spPr>
            <a:xfrm>
              <a:off x="3980104" y="251226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
            <p:cNvSpPr/>
            <p:nvPr/>
          </p:nvSpPr>
          <p:spPr>
            <a:xfrm>
              <a:off x="3980104" y="261020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p:nvPr/>
          </p:nvSpPr>
          <p:spPr>
            <a:xfrm>
              <a:off x="3980104" y="27081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
            <p:cNvSpPr/>
            <p:nvPr/>
          </p:nvSpPr>
          <p:spPr>
            <a:xfrm>
              <a:off x="3980104" y="280607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p:nvPr/>
          </p:nvSpPr>
          <p:spPr>
            <a:xfrm>
              <a:off x="3980104" y="290401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
            <p:cNvSpPr/>
            <p:nvPr/>
          </p:nvSpPr>
          <p:spPr>
            <a:xfrm>
              <a:off x="3980104" y="300195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
            <p:cNvSpPr/>
            <p:nvPr/>
          </p:nvSpPr>
          <p:spPr>
            <a:xfrm>
              <a:off x="424647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
            <p:cNvSpPr/>
            <p:nvPr/>
          </p:nvSpPr>
          <p:spPr>
            <a:xfrm>
              <a:off x="433526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
            <p:cNvSpPr/>
            <p:nvPr/>
          </p:nvSpPr>
          <p:spPr>
            <a:xfrm>
              <a:off x="442405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
            <p:cNvSpPr/>
            <p:nvPr/>
          </p:nvSpPr>
          <p:spPr>
            <a:xfrm>
              <a:off x="451283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
            <p:cNvSpPr/>
            <p:nvPr/>
          </p:nvSpPr>
          <p:spPr>
            <a:xfrm>
              <a:off x="460162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
            <p:cNvSpPr/>
            <p:nvPr/>
          </p:nvSpPr>
          <p:spPr>
            <a:xfrm>
              <a:off x="469041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
            <p:cNvSpPr/>
            <p:nvPr/>
          </p:nvSpPr>
          <p:spPr>
            <a:xfrm>
              <a:off x="424647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
            <p:cNvSpPr/>
            <p:nvPr/>
          </p:nvSpPr>
          <p:spPr>
            <a:xfrm>
              <a:off x="433526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
            <p:cNvSpPr/>
            <p:nvPr/>
          </p:nvSpPr>
          <p:spPr>
            <a:xfrm>
              <a:off x="442405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
            <p:cNvSpPr/>
            <p:nvPr/>
          </p:nvSpPr>
          <p:spPr>
            <a:xfrm>
              <a:off x="451283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
            <p:cNvSpPr/>
            <p:nvPr/>
          </p:nvSpPr>
          <p:spPr>
            <a:xfrm>
              <a:off x="460162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
            <p:cNvSpPr/>
            <p:nvPr/>
          </p:nvSpPr>
          <p:spPr>
            <a:xfrm>
              <a:off x="469041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
            <p:cNvSpPr/>
            <p:nvPr/>
          </p:nvSpPr>
          <p:spPr>
            <a:xfrm>
              <a:off x="424647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
            <p:cNvSpPr/>
            <p:nvPr/>
          </p:nvSpPr>
          <p:spPr>
            <a:xfrm>
              <a:off x="433526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
            <p:cNvSpPr/>
            <p:nvPr/>
          </p:nvSpPr>
          <p:spPr>
            <a:xfrm>
              <a:off x="442405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
            <p:cNvSpPr/>
            <p:nvPr/>
          </p:nvSpPr>
          <p:spPr>
            <a:xfrm>
              <a:off x="451283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
            <p:cNvSpPr/>
            <p:nvPr/>
          </p:nvSpPr>
          <p:spPr>
            <a:xfrm>
              <a:off x="460162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
            <p:cNvSpPr/>
            <p:nvPr/>
          </p:nvSpPr>
          <p:spPr>
            <a:xfrm>
              <a:off x="469041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
            <p:cNvSpPr/>
            <p:nvPr/>
          </p:nvSpPr>
          <p:spPr>
            <a:xfrm>
              <a:off x="424647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
            <p:cNvSpPr/>
            <p:nvPr/>
          </p:nvSpPr>
          <p:spPr>
            <a:xfrm>
              <a:off x="433526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
            <p:cNvSpPr/>
            <p:nvPr/>
          </p:nvSpPr>
          <p:spPr>
            <a:xfrm>
              <a:off x="442405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
            <p:cNvSpPr/>
            <p:nvPr/>
          </p:nvSpPr>
          <p:spPr>
            <a:xfrm>
              <a:off x="451283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
            <p:cNvSpPr/>
            <p:nvPr/>
          </p:nvSpPr>
          <p:spPr>
            <a:xfrm>
              <a:off x="460162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
            <p:cNvSpPr/>
            <p:nvPr/>
          </p:nvSpPr>
          <p:spPr>
            <a:xfrm>
              <a:off x="469041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
            <p:cNvSpPr/>
            <p:nvPr/>
          </p:nvSpPr>
          <p:spPr>
            <a:xfrm>
              <a:off x="424647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
            <p:cNvSpPr/>
            <p:nvPr/>
          </p:nvSpPr>
          <p:spPr>
            <a:xfrm>
              <a:off x="433526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
            <p:cNvSpPr/>
            <p:nvPr/>
          </p:nvSpPr>
          <p:spPr>
            <a:xfrm>
              <a:off x="442405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
            <p:cNvSpPr/>
            <p:nvPr/>
          </p:nvSpPr>
          <p:spPr>
            <a:xfrm>
              <a:off x="451283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
            <p:cNvSpPr/>
            <p:nvPr/>
          </p:nvSpPr>
          <p:spPr>
            <a:xfrm>
              <a:off x="460162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
            <p:cNvSpPr/>
            <p:nvPr/>
          </p:nvSpPr>
          <p:spPr>
            <a:xfrm>
              <a:off x="469041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
            <p:cNvSpPr/>
            <p:nvPr/>
          </p:nvSpPr>
          <p:spPr>
            <a:xfrm>
              <a:off x="424647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
            <p:cNvSpPr/>
            <p:nvPr/>
          </p:nvSpPr>
          <p:spPr>
            <a:xfrm>
              <a:off x="433526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
            <p:cNvSpPr/>
            <p:nvPr/>
          </p:nvSpPr>
          <p:spPr>
            <a:xfrm>
              <a:off x="442405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7"/>
            <p:cNvSpPr/>
            <p:nvPr/>
          </p:nvSpPr>
          <p:spPr>
            <a:xfrm>
              <a:off x="451283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
            <p:cNvSpPr/>
            <p:nvPr/>
          </p:nvSpPr>
          <p:spPr>
            <a:xfrm>
              <a:off x="460162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
            <p:cNvSpPr/>
            <p:nvPr/>
          </p:nvSpPr>
          <p:spPr>
            <a:xfrm>
              <a:off x="469041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
            <p:cNvSpPr/>
            <p:nvPr/>
          </p:nvSpPr>
          <p:spPr>
            <a:xfrm>
              <a:off x="424647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
            <p:cNvSpPr/>
            <p:nvPr/>
          </p:nvSpPr>
          <p:spPr>
            <a:xfrm>
              <a:off x="433526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
            <p:cNvSpPr/>
            <p:nvPr/>
          </p:nvSpPr>
          <p:spPr>
            <a:xfrm>
              <a:off x="442405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
            <p:cNvSpPr/>
            <p:nvPr/>
          </p:nvSpPr>
          <p:spPr>
            <a:xfrm>
              <a:off x="451283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
            <p:cNvSpPr/>
            <p:nvPr/>
          </p:nvSpPr>
          <p:spPr>
            <a:xfrm>
              <a:off x="460162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
            <p:cNvSpPr/>
            <p:nvPr/>
          </p:nvSpPr>
          <p:spPr>
            <a:xfrm>
              <a:off x="469041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
            <p:cNvSpPr/>
            <p:nvPr/>
          </p:nvSpPr>
          <p:spPr>
            <a:xfrm>
              <a:off x="424647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
            <p:cNvSpPr/>
            <p:nvPr/>
          </p:nvSpPr>
          <p:spPr>
            <a:xfrm>
              <a:off x="433526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
            <p:cNvSpPr/>
            <p:nvPr/>
          </p:nvSpPr>
          <p:spPr>
            <a:xfrm>
              <a:off x="442405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
            <p:cNvSpPr/>
            <p:nvPr/>
          </p:nvSpPr>
          <p:spPr>
            <a:xfrm>
              <a:off x="451283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
            <p:cNvSpPr/>
            <p:nvPr/>
          </p:nvSpPr>
          <p:spPr>
            <a:xfrm>
              <a:off x="460162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
            <p:cNvSpPr/>
            <p:nvPr/>
          </p:nvSpPr>
          <p:spPr>
            <a:xfrm>
              <a:off x="469041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
            <p:cNvSpPr/>
            <p:nvPr/>
          </p:nvSpPr>
          <p:spPr>
            <a:xfrm>
              <a:off x="424647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
            <p:cNvSpPr/>
            <p:nvPr/>
          </p:nvSpPr>
          <p:spPr>
            <a:xfrm>
              <a:off x="433526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
            <p:cNvSpPr/>
            <p:nvPr/>
          </p:nvSpPr>
          <p:spPr>
            <a:xfrm>
              <a:off x="442405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
            <p:cNvSpPr/>
            <p:nvPr/>
          </p:nvSpPr>
          <p:spPr>
            <a:xfrm>
              <a:off x="451283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
            <p:cNvSpPr/>
            <p:nvPr/>
          </p:nvSpPr>
          <p:spPr>
            <a:xfrm>
              <a:off x="460162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
            <p:cNvSpPr/>
            <p:nvPr/>
          </p:nvSpPr>
          <p:spPr>
            <a:xfrm>
              <a:off x="469041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
            <p:cNvSpPr/>
            <p:nvPr/>
          </p:nvSpPr>
          <p:spPr>
            <a:xfrm>
              <a:off x="424647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
            <p:cNvSpPr/>
            <p:nvPr/>
          </p:nvSpPr>
          <p:spPr>
            <a:xfrm>
              <a:off x="433526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
            <p:cNvSpPr/>
            <p:nvPr/>
          </p:nvSpPr>
          <p:spPr>
            <a:xfrm>
              <a:off x="442405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
            <p:cNvSpPr/>
            <p:nvPr/>
          </p:nvSpPr>
          <p:spPr>
            <a:xfrm>
              <a:off x="451283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
            <p:cNvSpPr/>
            <p:nvPr/>
          </p:nvSpPr>
          <p:spPr>
            <a:xfrm>
              <a:off x="460162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
            <p:cNvSpPr/>
            <p:nvPr/>
          </p:nvSpPr>
          <p:spPr>
            <a:xfrm>
              <a:off x="469041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
            <p:cNvSpPr/>
            <p:nvPr/>
          </p:nvSpPr>
          <p:spPr>
            <a:xfrm>
              <a:off x="424647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
            <p:cNvSpPr/>
            <p:nvPr/>
          </p:nvSpPr>
          <p:spPr>
            <a:xfrm>
              <a:off x="433526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
            <p:cNvSpPr/>
            <p:nvPr/>
          </p:nvSpPr>
          <p:spPr>
            <a:xfrm>
              <a:off x="442405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
            <p:cNvSpPr/>
            <p:nvPr/>
          </p:nvSpPr>
          <p:spPr>
            <a:xfrm>
              <a:off x="451283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
            <p:cNvSpPr/>
            <p:nvPr/>
          </p:nvSpPr>
          <p:spPr>
            <a:xfrm>
              <a:off x="460162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
            <p:cNvSpPr/>
            <p:nvPr/>
          </p:nvSpPr>
          <p:spPr>
            <a:xfrm>
              <a:off x="469041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
            <p:cNvSpPr/>
            <p:nvPr/>
          </p:nvSpPr>
          <p:spPr>
            <a:xfrm>
              <a:off x="424647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
            <p:cNvSpPr/>
            <p:nvPr/>
          </p:nvSpPr>
          <p:spPr>
            <a:xfrm>
              <a:off x="433526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
            <p:cNvSpPr/>
            <p:nvPr/>
          </p:nvSpPr>
          <p:spPr>
            <a:xfrm>
              <a:off x="442405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
            <p:cNvSpPr/>
            <p:nvPr/>
          </p:nvSpPr>
          <p:spPr>
            <a:xfrm>
              <a:off x="451283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
            <p:cNvSpPr/>
            <p:nvPr/>
          </p:nvSpPr>
          <p:spPr>
            <a:xfrm>
              <a:off x="460162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
            <p:cNvSpPr/>
            <p:nvPr/>
          </p:nvSpPr>
          <p:spPr>
            <a:xfrm>
              <a:off x="469041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
            <p:cNvSpPr/>
            <p:nvPr/>
          </p:nvSpPr>
          <p:spPr>
            <a:xfrm>
              <a:off x="424647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
            <p:cNvSpPr/>
            <p:nvPr/>
          </p:nvSpPr>
          <p:spPr>
            <a:xfrm>
              <a:off x="433526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
            <p:cNvSpPr/>
            <p:nvPr/>
          </p:nvSpPr>
          <p:spPr>
            <a:xfrm>
              <a:off x="442405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
            <p:cNvSpPr/>
            <p:nvPr/>
          </p:nvSpPr>
          <p:spPr>
            <a:xfrm>
              <a:off x="451283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
            <p:cNvSpPr/>
            <p:nvPr/>
          </p:nvSpPr>
          <p:spPr>
            <a:xfrm>
              <a:off x="460162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
            <p:cNvSpPr/>
            <p:nvPr/>
          </p:nvSpPr>
          <p:spPr>
            <a:xfrm>
              <a:off x="469041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
            <p:cNvSpPr/>
            <p:nvPr/>
          </p:nvSpPr>
          <p:spPr>
            <a:xfrm>
              <a:off x="477920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
            <p:cNvSpPr/>
            <p:nvPr/>
          </p:nvSpPr>
          <p:spPr>
            <a:xfrm>
              <a:off x="477920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
            <p:cNvSpPr/>
            <p:nvPr/>
          </p:nvSpPr>
          <p:spPr>
            <a:xfrm>
              <a:off x="477920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
            <p:cNvSpPr/>
            <p:nvPr/>
          </p:nvSpPr>
          <p:spPr>
            <a:xfrm>
              <a:off x="477920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
            <p:cNvSpPr/>
            <p:nvPr/>
          </p:nvSpPr>
          <p:spPr>
            <a:xfrm>
              <a:off x="477920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
            <p:cNvSpPr/>
            <p:nvPr/>
          </p:nvSpPr>
          <p:spPr>
            <a:xfrm>
              <a:off x="477920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
            <p:cNvSpPr/>
            <p:nvPr/>
          </p:nvSpPr>
          <p:spPr>
            <a:xfrm>
              <a:off x="477920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
            <p:cNvSpPr/>
            <p:nvPr/>
          </p:nvSpPr>
          <p:spPr>
            <a:xfrm>
              <a:off x="477920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
            <p:cNvSpPr/>
            <p:nvPr/>
          </p:nvSpPr>
          <p:spPr>
            <a:xfrm>
              <a:off x="477920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
            <p:cNvSpPr/>
            <p:nvPr/>
          </p:nvSpPr>
          <p:spPr>
            <a:xfrm>
              <a:off x="477920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
            <p:cNvSpPr/>
            <p:nvPr/>
          </p:nvSpPr>
          <p:spPr>
            <a:xfrm>
              <a:off x="477920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
            <p:cNvSpPr/>
            <p:nvPr/>
          </p:nvSpPr>
          <p:spPr>
            <a:xfrm>
              <a:off x="477920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
            <p:cNvSpPr/>
            <p:nvPr/>
          </p:nvSpPr>
          <p:spPr>
            <a:xfrm>
              <a:off x="477920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
            <p:cNvSpPr/>
            <p:nvPr/>
          </p:nvSpPr>
          <p:spPr>
            <a:xfrm>
              <a:off x="486799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
            <p:cNvSpPr/>
            <p:nvPr/>
          </p:nvSpPr>
          <p:spPr>
            <a:xfrm>
              <a:off x="486799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
            <p:cNvSpPr/>
            <p:nvPr/>
          </p:nvSpPr>
          <p:spPr>
            <a:xfrm>
              <a:off x="486799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
            <p:cNvSpPr/>
            <p:nvPr/>
          </p:nvSpPr>
          <p:spPr>
            <a:xfrm>
              <a:off x="486799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
            <p:cNvSpPr/>
            <p:nvPr/>
          </p:nvSpPr>
          <p:spPr>
            <a:xfrm>
              <a:off x="486799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
            <p:cNvSpPr/>
            <p:nvPr/>
          </p:nvSpPr>
          <p:spPr>
            <a:xfrm>
              <a:off x="486799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
            <p:cNvSpPr/>
            <p:nvPr/>
          </p:nvSpPr>
          <p:spPr>
            <a:xfrm>
              <a:off x="486799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a:off x="486799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
            <p:cNvSpPr/>
            <p:nvPr/>
          </p:nvSpPr>
          <p:spPr>
            <a:xfrm>
              <a:off x="486799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
            <p:cNvSpPr/>
            <p:nvPr/>
          </p:nvSpPr>
          <p:spPr>
            <a:xfrm>
              <a:off x="486799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
            <p:cNvSpPr/>
            <p:nvPr/>
          </p:nvSpPr>
          <p:spPr>
            <a:xfrm>
              <a:off x="486799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
            <p:cNvSpPr/>
            <p:nvPr/>
          </p:nvSpPr>
          <p:spPr>
            <a:xfrm>
              <a:off x="486799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
            <p:cNvSpPr/>
            <p:nvPr/>
          </p:nvSpPr>
          <p:spPr>
            <a:xfrm>
              <a:off x="486799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
            <p:cNvSpPr/>
            <p:nvPr/>
          </p:nvSpPr>
          <p:spPr>
            <a:xfrm>
              <a:off x="495678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
            <p:cNvSpPr/>
            <p:nvPr/>
          </p:nvSpPr>
          <p:spPr>
            <a:xfrm>
              <a:off x="495678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
            <p:cNvSpPr/>
            <p:nvPr/>
          </p:nvSpPr>
          <p:spPr>
            <a:xfrm>
              <a:off x="495678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
            <p:cNvSpPr/>
            <p:nvPr/>
          </p:nvSpPr>
          <p:spPr>
            <a:xfrm>
              <a:off x="495678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
            <p:cNvSpPr/>
            <p:nvPr/>
          </p:nvSpPr>
          <p:spPr>
            <a:xfrm>
              <a:off x="495678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
            <p:cNvSpPr/>
            <p:nvPr/>
          </p:nvSpPr>
          <p:spPr>
            <a:xfrm>
              <a:off x="495678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
            <p:cNvSpPr/>
            <p:nvPr/>
          </p:nvSpPr>
          <p:spPr>
            <a:xfrm>
              <a:off x="495678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
            <p:cNvSpPr/>
            <p:nvPr/>
          </p:nvSpPr>
          <p:spPr>
            <a:xfrm>
              <a:off x="495678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
            <p:cNvSpPr/>
            <p:nvPr/>
          </p:nvSpPr>
          <p:spPr>
            <a:xfrm>
              <a:off x="495678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
            <p:cNvSpPr/>
            <p:nvPr/>
          </p:nvSpPr>
          <p:spPr>
            <a:xfrm>
              <a:off x="495678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
            <p:cNvSpPr/>
            <p:nvPr/>
          </p:nvSpPr>
          <p:spPr>
            <a:xfrm>
              <a:off x="495678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
            <p:cNvSpPr/>
            <p:nvPr/>
          </p:nvSpPr>
          <p:spPr>
            <a:xfrm>
              <a:off x="495678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
            <p:cNvSpPr/>
            <p:nvPr/>
          </p:nvSpPr>
          <p:spPr>
            <a:xfrm>
              <a:off x="495678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
            <p:cNvSpPr/>
            <p:nvPr/>
          </p:nvSpPr>
          <p:spPr>
            <a:xfrm>
              <a:off x="504557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
            <p:cNvSpPr/>
            <p:nvPr/>
          </p:nvSpPr>
          <p:spPr>
            <a:xfrm>
              <a:off x="504557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
            <p:cNvSpPr/>
            <p:nvPr/>
          </p:nvSpPr>
          <p:spPr>
            <a:xfrm>
              <a:off x="504557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
            <p:cNvSpPr/>
            <p:nvPr/>
          </p:nvSpPr>
          <p:spPr>
            <a:xfrm>
              <a:off x="504557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
            <p:cNvSpPr/>
            <p:nvPr/>
          </p:nvSpPr>
          <p:spPr>
            <a:xfrm>
              <a:off x="504557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
            <p:cNvSpPr/>
            <p:nvPr/>
          </p:nvSpPr>
          <p:spPr>
            <a:xfrm>
              <a:off x="504557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
            <p:cNvSpPr/>
            <p:nvPr/>
          </p:nvSpPr>
          <p:spPr>
            <a:xfrm>
              <a:off x="504557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
            <p:cNvSpPr/>
            <p:nvPr/>
          </p:nvSpPr>
          <p:spPr>
            <a:xfrm>
              <a:off x="504557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
            <p:cNvSpPr/>
            <p:nvPr/>
          </p:nvSpPr>
          <p:spPr>
            <a:xfrm>
              <a:off x="504557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
            <p:cNvSpPr/>
            <p:nvPr/>
          </p:nvSpPr>
          <p:spPr>
            <a:xfrm>
              <a:off x="504557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
            <p:cNvSpPr/>
            <p:nvPr/>
          </p:nvSpPr>
          <p:spPr>
            <a:xfrm>
              <a:off x="504557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
            <p:cNvSpPr/>
            <p:nvPr/>
          </p:nvSpPr>
          <p:spPr>
            <a:xfrm>
              <a:off x="504557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
            <p:cNvSpPr/>
            <p:nvPr/>
          </p:nvSpPr>
          <p:spPr>
            <a:xfrm>
              <a:off x="504557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
            <p:cNvSpPr/>
            <p:nvPr/>
          </p:nvSpPr>
          <p:spPr>
            <a:xfrm>
              <a:off x="513436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
            <p:cNvSpPr/>
            <p:nvPr/>
          </p:nvSpPr>
          <p:spPr>
            <a:xfrm>
              <a:off x="513436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
            <p:cNvSpPr/>
            <p:nvPr/>
          </p:nvSpPr>
          <p:spPr>
            <a:xfrm>
              <a:off x="513436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
            <p:cNvSpPr/>
            <p:nvPr/>
          </p:nvSpPr>
          <p:spPr>
            <a:xfrm>
              <a:off x="513436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
            <p:cNvSpPr/>
            <p:nvPr/>
          </p:nvSpPr>
          <p:spPr>
            <a:xfrm>
              <a:off x="513436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
            <p:cNvSpPr/>
            <p:nvPr/>
          </p:nvSpPr>
          <p:spPr>
            <a:xfrm>
              <a:off x="513436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
            <p:cNvSpPr/>
            <p:nvPr/>
          </p:nvSpPr>
          <p:spPr>
            <a:xfrm>
              <a:off x="513436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
            <p:cNvSpPr/>
            <p:nvPr/>
          </p:nvSpPr>
          <p:spPr>
            <a:xfrm>
              <a:off x="513436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
            <p:cNvSpPr/>
            <p:nvPr/>
          </p:nvSpPr>
          <p:spPr>
            <a:xfrm>
              <a:off x="513436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
            <p:cNvSpPr/>
            <p:nvPr/>
          </p:nvSpPr>
          <p:spPr>
            <a:xfrm>
              <a:off x="513436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
            <p:cNvSpPr/>
            <p:nvPr/>
          </p:nvSpPr>
          <p:spPr>
            <a:xfrm>
              <a:off x="513436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
            <p:cNvSpPr/>
            <p:nvPr/>
          </p:nvSpPr>
          <p:spPr>
            <a:xfrm>
              <a:off x="513436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
            <p:cNvSpPr/>
            <p:nvPr/>
          </p:nvSpPr>
          <p:spPr>
            <a:xfrm>
              <a:off x="513436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
            <p:cNvSpPr/>
            <p:nvPr/>
          </p:nvSpPr>
          <p:spPr>
            <a:xfrm>
              <a:off x="522315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
            <p:cNvSpPr/>
            <p:nvPr/>
          </p:nvSpPr>
          <p:spPr>
            <a:xfrm>
              <a:off x="522315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
            <p:cNvSpPr/>
            <p:nvPr/>
          </p:nvSpPr>
          <p:spPr>
            <a:xfrm>
              <a:off x="522315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
            <p:cNvSpPr/>
            <p:nvPr/>
          </p:nvSpPr>
          <p:spPr>
            <a:xfrm>
              <a:off x="522315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
            <p:cNvSpPr/>
            <p:nvPr/>
          </p:nvSpPr>
          <p:spPr>
            <a:xfrm>
              <a:off x="522315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
            <p:cNvSpPr/>
            <p:nvPr/>
          </p:nvSpPr>
          <p:spPr>
            <a:xfrm>
              <a:off x="522315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
            <p:cNvSpPr/>
            <p:nvPr/>
          </p:nvSpPr>
          <p:spPr>
            <a:xfrm>
              <a:off x="522315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
            <p:cNvSpPr/>
            <p:nvPr/>
          </p:nvSpPr>
          <p:spPr>
            <a:xfrm>
              <a:off x="522315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
            <p:cNvSpPr/>
            <p:nvPr/>
          </p:nvSpPr>
          <p:spPr>
            <a:xfrm>
              <a:off x="522315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
            <p:cNvSpPr/>
            <p:nvPr/>
          </p:nvSpPr>
          <p:spPr>
            <a:xfrm>
              <a:off x="522315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
            <p:cNvSpPr/>
            <p:nvPr/>
          </p:nvSpPr>
          <p:spPr>
            <a:xfrm>
              <a:off x="522315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
            <p:cNvSpPr/>
            <p:nvPr/>
          </p:nvSpPr>
          <p:spPr>
            <a:xfrm>
              <a:off x="522315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
            <p:cNvSpPr/>
            <p:nvPr/>
          </p:nvSpPr>
          <p:spPr>
            <a:xfrm>
              <a:off x="522315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
            <p:cNvSpPr/>
            <p:nvPr/>
          </p:nvSpPr>
          <p:spPr>
            <a:xfrm>
              <a:off x="531194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
            <p:cNvSpPr/>
            <p:nvPr/>
          </p:nvSpPr>
          <p:spPr>
            <a:xfrm>
              <a:off x="531194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
            <p:cNvSpPr/>
            <p:nvPr/>
          </p:nvSpPr>
          <p:spPr>
            <a:xfrm>
              <a:off x="531194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
            <p:cNvSpPr/>
            <p:nvPr/>
          </p:nvSpPr>
          <p:spPr>
            <a:xfrm>
              <a:off x="531194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
            <p:cNvSpPr/>
            <p:nvPr/>
          </p:nvSpPr>
          <p:spPr>
            <a:xfrm>
              <a:off x="531194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
            <p:cNvSpPr/>
            <p:nvPr/>
          </p:nvSpPr>
          <p:spPr>
            <a:xfrm>
              <a:off x="531194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
            <p:cNvSpPr/>
            <p:nvPr/>
          </p:nvSpPr>
          <p:spPr>
            <a:xfrm>
              <a:off x="531194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
            <p:cNvSpPr/>
            <p:nvPr/>
          </p:nvSpPr>
          <p:spPr>
            <a:xfrm>
              <a:off x="531194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
            <p:cNvSpPr/>
            <p:nvPr/>
          </p:nvSpPr>
          <p:spPr>
            <a:xfrm>
              <a:off x="531194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
            <p:cNvSpPr/>
            <p:nvPr/>
          </p:nvSpPr>
          <p:spPr>
            <a:xfrm>
              <a:off x="531194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
            <p:cNvSpPr/>
            <p:nvPr/>
          </p:nvSpPr>
          <p:spPr>
            <a:xfrm>
              <a:off x="531194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
            <p:cNvSpPr/>
            <p:nvPr/>
          </p:nvSpPr>
          <p:spPr>
            <a:xfrm>
              <a:off x="531194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
            <p:cNvSpPr/>
            <p:nvPr/>
          </p:nvSpPr>
          <p:spPr>
            <a:xfrm>
              <a:off x="531194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
            <p:cNvSpPr/>
            <p:nvPr/>
          </p:nvSpPr>
          <p:spPr>
            <a:xfrm>
              <a:off x="5400731"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
            <p:cNvSpPr/>
            <p:nvPr/>
          </p:nvSpPr>
          <p:spPr>
            <a:xfrm>
              <a:off x="5400731"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
            <p:cNvSpPr/>
            <p:nvPr/>
          </p:nvSpPr>
          <p:spPr>
            <a:xfrm>
              <a:off x="5400731"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
            <p:cNvSpPr/>
            <p:nvPr/>
          </p:nvSpPr>
          <p:spPr>
            <a:xfrm>
              <a:off x="5400731"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
            <p:cNvSpPr/>
            <p:nvPr/>
          </p:nvSpPr>
          <p:spPr>
            <a:xfrm>
              <a:off x="5400731"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
            <p:cNvSpPr/>
            <p:nvPr/>
          </p:nvSpPr>
          <p:spPr>
            <a:xfrm>
              <a:off x="5400731"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
            <p:cNvSpPr/>
            <p:nvPr/>
          </p:nvSpPr>
          <p:spPr>
            <a:xfrm>
              <a:off x="5400731"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
            <p:cNvSpPr/>
            <p:nvPr/>
          </p:nvSpPr>
          <p:spPr>
            <a:xfrm>
              <a:off x="5400731"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
            <p:cNvSpPr/>
            <p:nvPr/>
          </p:nvSpPr>
          <p:spPr>
            <a:xfrm>
              <a:off x="5400731"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
            <p:cNvSpPr/>
            <p:nvPr/>
          </p:nvSpPr>
          <p:spPr>
            <a:xfrm>
              <a:off x="5400731"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
            <p:cNvSpPr/>
            <p:nvPr/>
          </p:nvSpPr>
          <p:spPr>
            <a:xfrm>
              <a:off x="5400731"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
            <p:cNvSpPr/>
            <p:nvPr/>
          </p:nvSpPr>
          <p:spPr>
            <a:xfrm>
              <a:off x="5400731"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
            <p:cNvSpPr/>
            <p:nvPr/>
          </p:nvSpPr>
          <p:spPr>
            <a:xfrm>
              <a:off x="5400731"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
            <p:cNvSpPr/>
            <p:nvPr/>
          </p:nvSpPr>
          <p:spPr>
            <a:xfrm>
              <a:off x="5489520"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
            <p:cNvSpPr/>
            <p:nvPr/>
          </p:nvSpPr>
          <p:spPr>
            <a:xfrm>
              <a:off x="5489520"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
            <p:cNvSpPr/>
            <p:nvPr/>
          </p:nvSpPr>
          <p:spPr>
            <a:xfrm>
              <a:off x="5489520"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
            <p:cNvSpPr/>
            <p:nvPr/>
          </p:nvSpPr>
          <p:spPr>
            <a:xfrm>
              <a:off x="5489520"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
            <p:cNvSpPr/>
            <p:nvPr/>
          </p:nvSpPr>
          <p:spPr>
            <a:xfrm>
              <a:off x="5489520"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
            <p:cNvSpPr/>
            <p:nvPr/>
          </p:nvSpPr>
          <p:spPr>
            <a:xfrm>
              <a:off x="5489520"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
            <p:cNvSpPr/>
            <p:nvPr/>
          </p:nvSpPr>
          <p:spPr>
            <a:xfrm>
              <a:off x="5489520"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
            <p:cNvSpPr/>
            <p:nvPr/>
          </p:nvSpPr>
          <p:spPr>
            <a:xfrm>
              <a:off x="5489520"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
            <p:cNvSpPr/>
            <p:nvPr/>
          </p:nvSpPr>
          <p:spPr>
            <a:xfrm>
              <a:off x="5489520"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
            <p:cNvSpPr/>
            <p:nvPr/>
          </p:nvSpPr>
          <p:spPr>
            <a:xfrm>
              <a:off x="5489520"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
            <p:cNvSpPr/>
            <p:nvPr/>
          </p:nvSpPr>
          <p:spPr>
            <a:xfrm>
              <a:off x="5489520"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
            <p:cNvSpPr/>
            <p:nvPr/>
          </p:nvSpPr>
          <p:spPr>
            <a:xfrm>
              <a:off x="5489520"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
            <p:cNvSpPr/>
            <p:nvPr/>
          </p:nvSpPr>
          <p:spPr>
            <a:xfrm>
              <a:off x="5489520"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
            <p:cNvSpPr/>
            <p:nvPr/>
          </p:nvSpPr>
          <p:spPr>
            <a:xfrm>
              <a:off x="5578309"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
            <p:cNvSpPr/>
            <p:nvPr/>
          </p:nvSpPr>
          <p:spPr>
            <a:xfrm>
              <a:off x="5578309"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
            <p:cNvSpPr/>
            <p:nvPr/>
          </p:nvSpPr>
          <p:spPr>
            <a:xfrm>
              <a:off x="5578309"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
            <p:cNvSpPr/>
            <p:nvPr/>
          </p:nvSpPr>
          <p:spPr>
            <a:xfrm>
              <a:off x="5578309"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
            <p:cNvSpPr/>
            <p:nvPr/>
          </p:nvSpPr>
          <p:spPr>
            <a:xfrm>
              <a:off x="5578309"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
            <p:cNvSpPr/>
            <p:nvPr/>
          </p:nvSpPr>
          <p:spPr>
            <a:xfrm>
              <a:off x="5578309"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
            <p:cNvSpPr/>
            <p:nvPr/>
          </p:nvSpPr>
          <p:spPr>
            <a:xfrm>
              <a:off x="5578309"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
            <p:cNvSpPr/>
            <p:nvPr/>
          </p:nvSpPr>
          <p:spPr>
            <a:xfrm>
              <a:off x="5578309"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
            <p:cNvSpPr/>
            <p:nvPr/>
          </p:nvSpPr>
          <p:spPr>
            <a:xfrm>
              <a:off x="5578309"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7"/>
            <p:cNvSpPr/>
            <p:nvPr/>
          </p:nvSpPr>
          <p:spPr>
            <a:xfrm>
              <a:off x="5578309"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
            <p:cNvSpPr/>
            <p:nvPr/>
          </p:nvSpPr>
          <p:spPr>
            <a:xfrm>
              <a:off x="5578309"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
            <p:cNvSpPr/>
            <p:nvPr/>
          </p:nvSpPr>
          <p:spPr>
            <a:xfrm>
              <a:off x="5578309"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
            <p:cNvSpPr/>
            <p:nvPr/>
          </p:nvSpPr>
          <p:spPr>
            <a:xfrm>
              <a:off x="5578309"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
            <p:cNvSpPr/>
            <p:nvPr/>
          </p:nvSpPr>
          <p:spPr>
            <a:xfrm>
              <a:off x="5667098"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
            <p:cNvSpPr/>
            <p:nvPr/>
          </p:nvSpPr>
          <p:spPr>
            <a:xfrm>
              <a:off x="5667098"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
            <p:cNvSpPr/>
            <p:nvPr/>
          </p:nvSpPr>
          <p:spPr>
            <a:xfrm>
              <a:off x="5667098"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
            <p:cNvSpPr/>
            <p:nvPr/>
          </p:nvSpPr>
          <p:spPr>
            <a:xfrm>
              <a:off x="5667098"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
            <p:cNvSpPr/>
            <p:nvPr/>
          </p:nvSpPr>
          <p:spPr>
            <a:xfrm>
              <a:off x="5667098"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
            <p:cNvSpPr/>
            <p:nvPr/>
          </p:nvSpPr>
          <p:spPr>
            <a:xfrm>
              <a:off x="5667098"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
            <p:cNvSpPr/>
            <p:nvPr/>
          </p:nvSpPr>
          <p:spPr>
            <a:xfrm>
              <a:off x="5667098"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
            <p:cNvSpPr/>
            <p:nvPr/>
          </p:nvSpPr>
          <p:spPr>
            <a:xfrm>
              <a:off x="5667098"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
            <p:cNvSpPr/>
            <p:nvPr/>
          </p:nvSpPr>
          <p:spPr>
            <a:xfrm>
              <a:off x="5667098"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
            <p:cNvSpPr/>
            <p:nvPr/>
          </p:nvSpPr>
          <p:spPr>
            <a:xfrm>
              <a:off x="5667098"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
            <p:cNvSpPr/>
            <p:nvPr/>
          </p:nvSpPr>
          <p:spPr>
            <a:xfrm>
              <a:off x="5667098"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
            <p:cNvSpPr/>
            <p:nvPr/>
          </p:nvSpPr>
          <p:spPr>
            <a:xfrm>
              <a:off x="5667098"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
            <p:cNvSpPr/>
            <p:nvPr/>
          </p:nvSpPr>
          <p:spPr>
            <a:xfrm>
              <a:off x="5667098"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
            <p:cNvSpPr/>
            <p:nvPr/>
          </p:nvSpPr>
          <p:spPr>
            <a:xfrm>
              <a:off x="575588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
            <p:cNvSpPr/>
            <p:nvPr/>
          </p:nvSpPr>
          <p:spPr>
            <a:xfrm>
              <a:off x="575588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
            <p:cNvSpPr/>
            <p:nvPr/>
          </p:nvSpPr>
          <p:spPr>
            <a:xfrm>
              <a:off x="575588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
            <p:cNvSpPr/>
            <p:nvPr/>
          </p:nvSpPr>
          <p:spPr>
            <a:xfrm>
              <a:off x="575588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
            <p:cNvSpPr/>
            <p:nvPr/>
          </p:nvSpPr>
          <p:spPr>
            <a:xfrm>
              <a:off x="575588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
            <p:cNvSpPr/>
            <p:nvPr/>
          </p:nvSpPr>
          <p:spPr>
            <a:xfrm>
              <a:off x="575588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
            <p:cNvSpPr/>
            <p:nvPr/>
          </p:nvSpPr>
          <p:spPr>
            <a:xfrm>
              <a:off x="575588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
            <p:cNvSpPr/>
            <p:nvPr/>
          </p:nvSpPr>
          <p:spPr>
            <a:xfrm>
              <a:off x="575588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
            <p:cNvSpPr/>
            <p:nvPr/>
          </p:nvSpPr>
          <p:spPr>
            <a:xfrm>
              <a:off x="575588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
            <p:cNvSpPr/>
            <p:nvPr/>
          </p:nvSpPr>
          <p:spPr>
            <a:xfrm>
              <a:off x="575588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
            <p:cNvSpPr/>
            <p:nvPr/>
          </p:nvSpPr>
          <p:spPr>
            <a:xfrm>
              <a:off x="575588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
            <p:cNvSpPr/>
            <p:nvPr/>
          </p:nvSpPr>
          <p:spPr>
            <a:xfrm>
              <a:off x="575588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
            <p:cNvSpPr/>
            <p:nvPr/>
          </p:nvSpPr>
          <p:spPr>
            <a:xfrm>
              <a:off x="575588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
            <p:cNvSpPr/>
            <p:nvPr/>
          </p:nvSpPr>
          <p:spPr>
            <a:xfrm>
              <a:off x="5844677"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
            <p:cNvSpPr/>
            <p:nvPr/>
          </p:nvSpPr>
          <p:spPr>
            <a:xfrm>
              <a:off x="5844677"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
            <p:cNvSpPr/>
            <p:nvPr/>
          </p:nvSpPr>
          <p:spPr>
            <a:xfrm>
              <a:off x="5844677"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
            <p:cNvSpPr/>
            <p:nvPr/>
          </p:nvSpPr>
          <p:spPr>
            <a:xfrm>
              <a:off x="5844677"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
            <p:cNvSpPr/>
            <p:nvPr/>
          </p:nvSpPr>
          <p:spPr>
            <a:xfrm>
              <a:off x="5844677"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
            <p:cNvSpPr/>
            <p:nvPr/>
          </p:nvSpPr>
          <p:spPr>
            <a:xfrm>
              <a:off x="5844677"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
            <p:cNvSpPr/>
            <p:nvPr/>
          </p:nvSpPr>
          <p:spPr>
            <a:xfrm>
              <a:off x="5844677"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
            <p:cNvSpPr/>
            <p:nvPr/>
          </p:nvSpPr>
          <p:spPr>
            <a:xfrm>
              <a:off x="5844677"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
            <p:cNvSpPr/>
            <p:nvPr/>
          </p:nvSpPr>
          <p:spPr>
            <a:xfrm>
              <a:off x="5844677"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
            <p:cNvSpPr/>
            <p:nvPr/>
          </p:nvSpPr>
          <p:spPr>
            <a:xfrm>
              <a:off x="5844677"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
            <p:cNvSpPr/>
            <p:nvPr/>
          </p:nvSpPr>
          <p:spPr>
            <a:xfrm>
              <a:off x="5844677"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
            <p:cNvSpPr/>
            <p:nvPr/>
          </p:nvSpPr>
          <p:spPr>
            <a:xfrm>
              <a:off x="5844677"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
            <p:cNvSpPr/>
            <p:nvPr/>
          </p:nvSpPr>
          <p:spPr>
            <a:xfrm>
              <a:off x="5844677"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
            <p:cNvSpPr/>
            <p:nvPr/>
          </p:nvSpPr>
          <p:spPr>
            <a:xfrm>
              <a:off x="5933466"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
            <p:cNvSpPr/>
            <p:nvPr/>
          </p:nvSpPr>
          <p:spPr>
            <a:xfrm>
              <a:off x="5933466"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
            <p:cNvSpPr/>
            <p:nvPr/>
          </p:nvSpPr>
          <p:spPr>
            <a:xfrm>
              <a:off x="5933466"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
            <p:cNvSpPr/>
            <p:nvPr/>
          </p:nvSpPr>
          <p:spPr>
            <a:xfrm>
              <a:off x="5933466"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
            <p:cNvSpPr/>
            <p:nvPr/>
          </p:nvSpPr>
          <p:spPr>
            <a:xfrm>
              <a:off x="5933466"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
            <p:cNvSpPr/>
            <p:nvPr/>
          </p:nvSpPr>
          <p:spPr>
            <a:xfrm>
              <a:off x="5933466"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
            <p:cNvSpPr/>
            <p:nvPr/>
          </p:nvSpPr>
          <p:spPr>
            <a:xfrm>
              <a:off x="5933466"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
            <p:cNvSpPr/>
            <p:nvPr/>
          </p:nvSpPr>
          <p:spPr>
            <a:xfrm>
              <a:off x="5933466"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
            <p:cNvSpPr/>
            <p:nvPr/>
          </p:nvSpPr>
          <p:spPr>
            <a:xfrm>
              <a:off x="5933466"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
            <p:cNvSpPr/>
            <p:nvPr/>
          </p:nvSpPr>
          <p:spPr>
            <a:xfrm>
              <a:off x="5933466"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
            <p:cNvSpPr/>
            <p:nvPr/>
          </p:nvSpPr>
          <p:spPr>
            <a:xfrm>
              <a:off x="5933466"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
            <p:cNvSpPr/>
            <p:nvPr/>
          </p:nvSpPr>
          <p:spPr>
            <a:xfrm>
              <a:off x="5933466"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
            <p:cNvSpPr/>
            <p:nvPr/>
          </p:nvSpPr>
          <p:spPr>
            <a:xfrm>
              <a:off x="5933466"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
            <p:cNvSpPr/>
            <p:nvPr/>
          </p:nvSpPr>
          <p:spPr>
            <a:xfrm>
              <a:off x="6022255"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
            <p:cNvSpPr/>
            <p:nvPr/>
          </p:nvSpPr>
          <p:spPr>
            <a:xfrm>
              <a:off x="6022255"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
            <p:cNvSpPr/>
            <p:nvPr/>
          </p:nvSpPr>
          <p:spPr>
            <a:xfrm>
              <a:off x="6022255"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
            <p:cNvSpPr/>
            <p:nvPr/>
          </p:nvSpPr>
          <p:spPr>
            <a:xfrm>
              <a:off x="6022255"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7"/>
            <p:cNvSpPr/>
            <p:nvPr/>
          </p:nvSpPr>
          <p:spPr>
            <a:xfrm>
              <a:off x="6022255"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7"/>
            <p:cNvSpPr/>
            <p:nvPr/>
          </p:nvSpPr>
          <p:spPr>
            <a:xfrm>
              <a:off x="6022255"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
            <p:cNvSpPr/>
            <p:nvPr/>
          </p:nvSpPr>
          <p:spPr>
            <a:xfrm>
              <a:off x="6022255"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
            <p:cNvSpPr/>
            <p:nvPr/>
          </p:nvSpPr>
          <p:spPr>
            <a:xfrm>
              <a:off x="6022255"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
            <p:cNvSpPr/>
            <p:nvPr/>
          </p:nvSpPr>
          <p:spPr>
            <a:xfrm>
              <a:off x="6022255"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
            <p:cNvSpPr/>
            <p:nvPr/>
          </p:nvSpPr>
          <p:spPr>
            <a:xfrm>
              <a:off x="6022255"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
            <p:cNvSpPr/>
            <p:nvPr/>
          </p:nvSpPr>
          <p:spPr>
            <a:xfrm>
              <a:off x="6022255"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
            <p:cNvSpPr/>
            <p:nvPr/>
          </p:nvSpPr>
          <p:spPr>
            <a:xfrm>
              <a:off x="6022255"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
            <p:cNvSpPr/>
            <p:nvPr/>
          </p:nvSpPr>
          <p:spPr>
            <a:xfrm>
              <a:off x="6022255"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
            <p:cNvSpPr/>
            <p:nvPr/>
          </p:nvSpPr>
          <p:spPr>
            <a:xfrm>
              <a:off x="424647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
            <p:cNvSpPr/>
            <p:nvPr/>
          </p:nvSpPr>
          <p:spPr>
            <a:xfrm>
              <a:off x="433526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
            <p:cNvSpPr/>
            <p:nvPr/>
          </p:nvSpPr>
          <p:spPr>
            <a:xfrm>
              <a:off x="442405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
            <p:cNvSpPr/>
            <p:nvPr/>
          </p:nvSpPr>
          <p:spPr>
            <a:xfrm>
              <a:off x="451283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
            <p:cNvSpPr/>
            <p:nvPr/>
          </p:nvSpPr>
          <p:spPr>
            <a:xfrm>
              <a:off x="460162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
            <p:cNvSpPr/>
            <p:nvPr/>
          </p:nvSpPr>
          <p:spPr>
            <a:xfrm>
              <a:off x="469041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
            <p:cNvSpPr/>
            <p:nvPr/>
          </p:nvSpPr>
          <p:spPr>
            <a:xfrm>
              <a:off x="477920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
            <p:cNvSpPr/>
            <p:nvPr/>
          </p:nvSpPr>
          <p:spPr>
            <a:xfrm>
              <a:off x="486799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
            <p:cNvSpPr/>
            <p:nvPr/>
          </p:nvSpPr>
          <p:spPr>
            <a:xfrm>
              <a:off x="495678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
            <p:cNvSpPr/>
            <p:nvPr/>
          </p:nvSpPr>
          <p:spPr>
            <a:xfrm>
              <a:off x="504557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
            <p:cNvSpPr/>
            <p:nvPr/>
          </p:nvSpPr>
          <p:spPr>
            <a:xfrm>
              <a:off x="513436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
            <p:cNvSpPr/>
            <p:nvPr/>
          </p:nvSpPr>
          <p:spPr>
            <a:xfrm>
              <a:off x="522315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
            <p:cNvSpPr/>
            <p:nvPr/>
          </p:nvSpPr>
          <p:spPr>
            <a:xfrm>
              <a:off x="531194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
            <p:cNvSpPr/>
            <p:nvPr/>
          </p:nvSpPr>
          <p:spPr>
            <a:xfrm>
              <a:off x="5400731"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
            <p:cNvSpPr/>
            <p:nvPr/>
          </p:nvSpPr>
          <p:spPr>
            <a:xfrm>
              <a:off x="5489520"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
            <p:cNvSpPr/>
            <p:nvPr/>
          </p:nvSpPr>
          <p:spPr>
            <a:xfrm>
              <a:off x="5578309"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
            <p:cNvSpPr/>
            <p:nvPr/>
          </p:nvSpPr>
          <p:spPr>
            <a:xfrm>
              <a:off x="5667098"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
            <p:cNvSpPr/>
            <p:nvPr/>
          </p:nvSpPr>
          <p:spPr>
            <a:xfrm>
              <a:off x="575588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
            <p:cNvSpPr/>
            <p:nvPr/>
          </p:nvSpPr>
          <p:spPr>
            <a:xfrm>
              <a:off x="5844677"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
            <p:cNvSpPr/>
            <p:nvPr/>
          </p:nvSpPr>
          <p:spPr>
            <a:xfrm>
              <a:off x="5933466"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
            <p:cNvSpPr/>
            <p:nvPr/>
          </p:nvSpPr>
          <p:spPr>
            <a:xfrm>
              <a:off x="6022255"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
            <p:cNvSpPr/>
            <p:nvPr/>
          </p:nvSpPr>
          <p:spPr>
            <a:xfrm>
              <a:off x="424647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
            <p:cNvSpPr/>
            <p:nvPr/>
          </p:nvSpPr>
          <p:spPr>
            <a:xfrm>
              <a:off x="433526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
            <p:cNvSpPr/>
            <p:nvPr/>
          </p:nvSpPr>
          <p:spPr>
            <a:xfrm>
              <a:off x="442405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
            <p:cNvSpPr/>
            <p:nvPr/>
          </p:nvSpPr>
          <p:spPr>
            <a:xfrm>
              <a:off x="451283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
            <p:cNvSpPr/>
            <p:nvPr/>
          </p:nvSpPr>
          <p:spPr>
            <a:xfrm>
              <a:off x="460162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
            <p:cNvSpPr/>
            <p:nvPr/>
          </p:nvSpPr>
          <p:spPr>
            <a:xfrm>
              <a:off x="469041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
            <p:cNvSpPr/>
            <p:nvPr/>
          </p:nvSpPr>
          <p:spPr>
            <a:xfrm>
              <a:off x="477920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
            <p:cNvSpPr/>
            <p:nvPr/>
          </p:nvSpPr>
          <p:spPr>
            <a:xfrm>
              <a:off x="486799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
            <p:cNvSpPr/>
            <p:nvPr/>
          </p:nvSpPr>
          <p:spPr>
            <a:xfrm>
              <a:off x="495678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
            <p:cNvSpPr/>
            <p:nvPr/>
          </p:nvSpPr>
          <p:spPr>
            <a:xfrm>
              <a:off x="504557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
            <p:cNvSpPr/>
            <p:nvPr/>
          </p:nvSpPr>
          <p:spPr>
            <a:xfrm>
              <a:off x="513436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
            <p:cNvSpPr/>
            <p:nvPr/>
          </p:nvSpPr>
          <p:spPr>
            <a:xfrm>
              <a:off x="522315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
            <p:cNvSpPr/>
            <p:nvPr/>
          </p:nvSpPr>
          <p:spPr>
            <a:xfrm>
              <a:off x="531194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
            <p:cNvSpPr/>
            <p:nvPr/>
          </p:nvSpPr>
          <p:spPr>
            <a:xfrm>
              <a:off x="5400731"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
            <p:cNvSpPr/>
            <p:nvPr/>
          </p:nvSpPr>
          <p:spPr>
            <a:xfrm>
              <a:off x="5489520"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
            <p:cNvSpPr/>
            <p:nvPr/>
          </p:nvSpPr>
          <p:spPr>
            <a:xfrm>
              <a:off x="5578309"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
            <p:cNvSpPr/>
            <p:nvPr/>
          </p:nvSpPr>
          <p:spPr>
            <a:xfrm>
              <a:off x="5667098"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
            <p:cNvSpPr/>
            <p:nvPr/>
          </p:nvSpPr>
          <p:spPr>
            <a:xfrm>
              <a:off x="575588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
            <p:cNvSpPr/>
            <p:nvPr/>
          </p:nvSpPr>
          <p:spPr>
            <a:xfrm>
              <a:off x="5844677"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
            <p:cNvSpPr/>
            <p:nvPr/>
          </p:nvSpPr>
          <p:spPr>
            <a:xfrm>
              <a:off x="5933466"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
            <p:cNvSpPr/>
            <p:nvPr/>
          </p:nvSpPr>
          <p:spPr>
            <a:xfrm>
              <a:off x="6022255"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
            <p:cNvSpPr/>
            <p:nvPr/>
          </p:nvSpPr>
          <p:spPr>
            <a:xfrm>
              <a:off x="611454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
            <p:cNvSpPr/>
            <p:nvPr/>
          </p:nvSpPr>
          <p:spPr>
            <a:xfrm>
              <a:off x="611454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
            <p:cNvSpPr/>
            <p:nvPr/>
          </p:nvSpPr>
          <p:spPr>
            <a:xfrm>
              <a:off x="611454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
            <p:cNvSpPr/>
            <p:nvPr/>
          </p:nvSpPr>
          <p:spPr>
            <a:xfrm>
              <a:off x="611454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
            <p:cNvSpPr/>
            <p:nvPr/>
          </p:nvSpPr>
          <p:spPr>
            <a:xfrm>
              <a:off x="611454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
            <p:cNvSpPr/>
            <p:nvPr/>
          </p:nvSpPr>
          <p:spPr>
            <a:xfrm>
              <a:off x="611454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
            <p:cNvSpPr/>
            <p:nvPr/>
          </p:nvSpPr>
          <p:spPr>
            <a:xfrm>
              <a:off x="611454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
            <p:cNvSpPr/>
            <p:nvPr/>
          </p:nvSpPr>
          <p:spPr>
            <a:xfrm>
              <a:off x="611454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
            <p:cNvSpPr/>
            <p:nvPr/>
          </p:nvSpPr>
          <p:spPr>
            <a:xfrm>
              <a:off x="611454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
            <p:cNvSpPr/>
            <p:nvPr/>
          </p:nvSpPr>
          <p:spPr>
            <a:xfrm>
              <a:off x="611454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
            <p:cNvSpPr/>
            <p:nvPr/>
          </p:nvSpPr>
          <p:spPr>
            <a:xfrm>
              <a:off x="611454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
            <p:cNvSpPr/>
            <p:nvPr/>
          </p:nvSpPr>
          <p:spPr>
            <a:xfrm>
              <a:off x="611454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
            <p:cNvSpPr/>
            <p:nvPr/>
          </p:nvSpPr>
          <p:spPr>
            <a:xfrm>
              <a:off x="611454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
            <p:cNvSpPr/>
            <p:nvPr/>
          </p:nvSpPr>
          <p:spPr>
            <a:xfrm>
              <a:off x="611454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7"/>
            <p:cNvSpPr/>
            <p:nvPr/>
          </p:nvSpPr>
          <p:spPr>
            <a:xfrm>
              <a:off x="611454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
            <p:cNvSpPr/>
            <p:nvPr/>
          </p:nvSpPr>
          <p:spPr>
            <a:xfrm>
              <a:off x="4157682"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
            <p:cNvSpPr/>
            <p:nvPr/>
          </p:nvSpPr>
          <p:spPr>
            <a:xfrm>
              <a:off x="4157682"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
            <p:cNvSpPr/>
            <p:nvPr/>
          </p:nvSpPr>
          <p:spPr>
            <a:xfrm>
              <a:off x="4157682"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
            <p:cNvSpPr/>
            <p:nvPr/>
          </p:nvSpPr>
          <p:spPr>
            <a:xfrm>
              <a:off x="4157682"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
            <p:cNvSpPr/>
            <p:nvPr/>
          </p:nvSpPr>
          <p:spPr>
            <a:xfrm>
              <a:off x="4157682"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
            <p:cNvSpPr/>
            <p:nvPr/>
          </p:nvSpPr>
          <p:spPr>
            <a:xfrm>
              <a:off x="4157682"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7"/>
            <p:cNvSpPr/>
            <p:nvPr/>
          </p:nvSpPr>
          <p:spPr>
            <a:xfrm>
              <a:off x="4157682"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
            <p:cNvSpPr/>
            <p:nvPr/>
          </p:nvSpPr>
          <p:spPr>
            <a:xfrm>
              <a:off x="4157682"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
            <p:cNvSpPr/>
            <p:nvPr/>
          </p:nvSpPr>
          <p:spPr>
            <a:xfrm>
              <a:off x="4157682"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
            <p:cNvSpPr/>
            <p:nvPr/>
          </p:nvSpPr>
          <p:spPr>
            <a:xfrm>
              <a:off x="4157682"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
            <p:cNvSpPr/>
            <p:nvPr/>
          </p:nvSpPr>
          <p:spPr>
            <a:xfrm>
              <a:off x="4157682"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
            <p:cNvSpPr/>
            <p:nvPr/>
          </p:nvSpPr>
          <p:spPr>
            <a:xfrm>
              <a:off x="4157682"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
            <p:cNvSpPr/>
            <p:nvPr/>
          </p:nvSpPr>
          <p:spPr>
            <a:xfrm>
              <a:off x="4157682"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
            <p:cNvSpPr/>
            <p:nvPr/>
          </p:nvSpPr>
          <p:spPr>
            <a:xfrm>
              <a:off x="4157682"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
            <p:cNvSpPr/>
            <p:nvPr/>
          </p:nvSpPr>
          <p:spPr>
            <a:xfrm>
              <a:off x="4157682"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7"/>
            <p:cNvSpPr/>
            <p:nvPr/>
          </p:nvSpPr>
          <p:spPr>
            <a:xfrm>
              <a:off x="4068893"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7"/>
            <p:cNvSpPr/>
            <p:nvPr/>
          </p:nvSpPr>
          <p:spPr>
            <a:xfrm>
              <a:off x="4068893"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
            <p:cNvSpPr/>
            <p:nvPr/>
          </p:nvSpPr>
          <p:spPr>
            <a:xfrm>
              <a:off x="4068893"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
            <p:cNvSpPr/>
            <p:nvPr/>
          </p:nvSpPr>
          <p:spPr>
            <a:xfrm>
              <a:off x="4068893"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
            <p:cNvSpPr/>
            <p:nvPr/>
          </p:nvSpPr>
          <p:spPr>
            <a:xfrm>
              <a:off x="4068893"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
            <p:cNvSpPr/>
            <p:nvPr/>
          </p:nvSpPr>
          <p:spPr>
            <a:xfrm>
              <a:off x="4068893"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
            <p:cNvSpPr/>
            <p:nvPr/>
          </p:nvSpPr>
          <p:spPr>
            <a:xfrm>
              <a:off x="4068893"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
            <p:cNvSpPr/>
            <p:nvPr/>
          </p:nvSpPr>
          <p:spPr>
            <a:xfrm>
              <a:off x="4068893"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
            <p:cNvSpPr/>
            <p:nvPr/>
          </p:nvSpPr>
          <p:spPr>
            <a:xfrm>
              <a:off x="4068893"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
            <p:cNvSpPr/>
            <p:nvPr/>
          </p:nvSpPr>
          <p:spPr>
            <a:xfrm>
              <a:off x="4068893"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7"/>
            <p:cNvSpPr/>
            <p:nvPr/>
          </p:nvSpPr>
          <p:spPr>
            <a:xfrm>
              <a:off x="4068893"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7"/>
            <p:cNvSpPr/>
            <p:nvPr/>
          </p:nvSpPr>
          <p:spPr>
            <a:xfrm>
              <a:off x="4068893"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7"/>
            <p:cNvSpPr/>
            <p:nvPr/>
          </p:nvSpPr>
          <p:spPr>
            <a:xfrm>
              <a:off x="4068893"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7"/>
            <p:cNvSpPr/>
            <p:nvPr/>
          </p:nvSpPr>
          <p:spPr>
            <a:xfrm>
              <a:off x="4068893"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7"/>
            <p:cNvSpPr/>
            <p:nvPr/>
          </p:nvSpPr>
          <p:spPr>
            <a:xfrm>
              <a:off x="4068893"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7"/>
            <p:cNvSpPr/>
            <p:nvPr/>
          </p:nvSpPr>
          <p:spPr>
            <a:xfrm>
              <a:off x="3980104" y="31064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7"/>
            <p:cNvSpPr/>
            <p:nvPr/>
          </p:nvSpPr>
          <p:spPr>
            <a:xfrm>
              <a:off x="3980104" y="320443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7"/>
            <p:cNvSpPr/>
            <p:nvPr/>
          </p:nvSpPr>
          <p:spPr>
            <a:xfrm>
              <a:off x="3980104" y="330237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7"/>
            <p:cNvSpPr/>
            <p:nvPr/>
          </p:nvSpPr>
          <p:spPr>
            <a:xfrm>
              <a:off x="3980104" y="340030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7"/>
            <p:cNvSpPr/>
            <p:nvPr/>
          </p:nvSpPr>
          <p:spPr>
            <a:xfrm>
              <a:off x="3980104" y="349824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7"/>
            <p:cNvSpPr/>
            <p:nvPr/>
          </p:nvSpPr>
          <p:spPr>
            <a:xfrm>
              <a:off x="3980104" y="35961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
            <p:cNvSpPr/>
            <p:nvPr/>
          </p:nvSpPr>
          <p:spPr>
            <a:xfrm>
              <a:off x="3980104" y="36941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
            <p:cNvSpPr/>
            <p:nvPr/>
          </p:nvSpPr>
          <p:spPr>
            <a:xfrm>
              <a:off x="3980104" y="37920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7"/>
            <p:cNvSpPr/>
            <p:nvPr/>
          </p:nvSpPr>
          <p:spPr>
            <a:xfrm>
              <a:off x="3980104" y="388999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
            <p:cNvSpPr/>
            <p:nvPr/>
          </p:nvSpPr>
          <p:spPr>
            <a:xfrm>
              <a:off x="3980104" y="398793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
            <p:cNvSpPr/>
            <p:nvPr/>
          </p:nvSpPr>
          <p:spPr>
            <a:xfrm>
              <a:off x="3980104" y="408586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7"/>
            <p:cNvSpPr/>
            <p:nvPr/>
          </p:nvSpPr>
          <p:spPr>
            <a:xfrm>
              <a:off x="3980104" y="41838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7"/>
            <p:cNvSpPr/>
            <p:nvPr/>
          </p:nvSpPr>
          <p:spPr>
            <a:xfrm>
              <a:off x="3980104" y="428174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7"/>
            <p:cNvSpPr/>
            <p:nvPr/>
          </p:nvSpPr>
          <p:spPr>
            <a:xfrm>
              <a:off x="3980104" y="437967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7"/>
            <p:cNvSpPr/>
            <p:nvPr/>
          </p:nvSpPr>
          <p:spPr>
            <a:xfrm>
              <a:off x="3980104" y="4477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7"/>
            <p:cNvSpPr/>
            <p:nvPr/>
          </p:nvSpPr>
          <p:spPr>
            <a:xfrm>
              <a:off x="202775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
            <p:cNvSpPr/>
            <p:nvPr/>
          </p:nvSpPr>
          <p:spPr>
            <a:xfrm>
              <a:off x="21165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
            <p:cNvSpPr/>
            <p:nvPr/>
          </p:nvSpPr>
          <p:spPr>
            <a:xfrm>
              <a:off x="220532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
            <p:cNvSpPr/>
            <p:nvPr/>
          </p:nvSpPr>
          <p:spPr>
            <a:xfrm>
              <a:off x="229411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
            <p:cNvSpPr/>
            <p:nvPr/>
          </p:nvSpPr>
          <p:spPr>
            <a:xfrm>
              <a:off x="238290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
            <p:cNvSpPr/>
            <p:nvPr/>
          </p:nvSpPr>
          <p:spPr>
            <a:xfrm>
              <a:off x="24716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
            <p:cNvSpPr/>
            <p:nvPr/>
          </p:nvSpPr>
          <p:spPr>
            <a:xfrm>
              <a:off x="202775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
            <p:cNvSpPr/>
            <p:nvPr/>
          </p:nvSpPr>
          <p:spPr>
            <a:xfrm>
              <a:off x="21165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
            <p:cNvSpPr/>
            <p:nvPr/>
          </p:nvSpPr>
          <p:spPr>
            <a:xfrm>
              <a:off x="220532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
            <p:cNvSpPr/>
            <p:nvPr/>
          </p:nvSpPr>
          <p:spPr>
            <a:xfrm>
              <a:off x="229411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
            <p:cNvSpPr/>
            <p:nvPr/>
          </p:nvSpPr>
          <p:spPr>
            <a:xfrm>
              <a:off x="238290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
            <p:cNvSpPr/>
            <p:nvPr/>
          </p:nvSpPr>
          <p:spPr>
            <a:xfrm>
              <a:off x="24716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
            <p:cNvSpPr/>
            <p:nvPr/>
          </p:nvSpPr>
          <p:spPr>
            <a:xfrm>
              <a:off x="202775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
            <p:cNvSpPr/>
            <p:nvPr/>
          </p:nvSpPr>
          <p:spPr>
            <a:xfrm>
              <a:off x="21165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
            <p:cNvSpPr/>
            <p:nvPr/>
          </p:nvSpPr>
          <p:spPr>
            <a:xfrm>
              <a:off x="220532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
            <p:cNvSpPr/>
            <p:nvPr/>
          </p:nvSpPr>
          <p:spPr>
            <a:xfrm>
              <a:off x="229411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7"/>
            <p:cNvSpPr/>
            <p:nvPr/>
          </p:nvSpPr>
          <p:spPr>
            <a:xfrm>
              <a:off x="238290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7"/>
            <p:cNvSpPr/>
            <p:nvPr/>
          </p:nvSpPr>
          <p:spPr>
            <a:xfrm>
              <a:off x="24716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7"/>
            <p:cNvSpPr/>
            <p:nvPr/>
          </p:nvSpPr>
          <p:spPr>
            <a:xfrm>
              <a:off x="202775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
            <p:cNvSpPr/>
            <p:nvPr/>
          </p:nvSpPr>
          <p:spPr>
            <a:xfrm>
              <a:off x="21165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
            <p:cNvSpPr/>
            <p:nvPr/>
          </p:nvSpPr>
          <p:spPr>
            <a:xfrm>
              <a:off x="220532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
            <p:cNvSpPr/>
            <p:nvPr/>
          </p:nvSpPr>
          <p:spPr>
            <a:xfrm>
              <a:off x="229411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
            <p:cNvSpPr/>
            <p:nvPr/>
          </p:nvSpPr>
          <p:spPr>
            <a:xfrm>
              <a:off x="238290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
            <p:cNvSpPr/>
            <p:nvPr/>
          </p:nvSpPr>
          <p:spPr>
            <a:xfrm>
              <a:off x="24716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
            <p:cNvSpPr/>
            <p:nvPr/>
          </p:nvSpPr>
          <p:spPr>
            <a:xfrm>
              <a:off x="202775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
            <p:cNvSpPr/>
            <p:nvPr/>
          </p:nvSpPr>
          <p:spPr>
            <a:xfrm>
              <a:off x="21165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
            <p:cNvSpPr/>
            <p:nvPr/>
          </p:nvSpPr>
          <p:spPr>
            <a:xfrm>
              <a:off x="220532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
            <p:cNvSpPr/>
            <p:nvPr/>
          </p:nvSpPr>
          <p:spPr>
            <a:xfrm>
              <a:off x="229411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
            <p:cNvSpPr/>
            <p:nvPr/>
          </p:nvSpPr>
          <p:spPr>
            <a:xfrm>
              <a:off x="238290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
            <p:cNvSpPr/>
            <p:nvPr/>
          </p:nvSpPr>
          <p:spPr>
            <a:xfrm>
              <a:off x="24716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
            <p:cNvSpPr/>
            <p:nvPr/>
          </p:nvSpPr>
          <p:spPr>
            <a:xfrm>
              <a:off x="202775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
            <p:cNvSpPr/>
            <p:nvPr/>
          </p:nvSpPr>
          <p:spPr>
            <a:xfrm>
              <a:off x="21165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
            <p:cNvSpPr/>
            <p:nvPr/>
          </p:nvSpPr>
          <p:spPr>
            <a:xfrm>
              <a:off x="220532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
            <p:cNvSpPr/>
            <p:nvPr/>
          </p:nvSpPr>
          <p:spPr>
            <a:xfrm>
              <a:off x="229411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
            <p:cNvSpPr/>
            <p:nvPr/>
          </p:nvSpPr>
          <p:spPr>
            <a:xfrm>
              <a:off x="238290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
            <p:cNvSpPr/>
            <p:nvPr/>
          </p:nvSpPr>
          <p:spPr>
            <a:xfrm>
              <a:off x="24716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
            <p:cNvSpPr/>
            <p:nvPr/>
          </p:nvSpPr>
          <p:spPr>
            <a:xfrm>
              <a:off x="202775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
            <p:cNvSpPr/>
            <p:nvPr/>
          </p:nvSpPr>
          <p:spPr>
            <a:xfrm>
              <a:off x="21165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
            <p:cNvSpPr/>
            <p:nvPr/>
          </p:nvSpPr>
          <p:spPr>
            <a:xfrm>
              <a:off x="220532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
            <p:cNvSpPr/>
            <p:nvPr/>
          </p:nvSpPr>
          <p:spPr>
            <a:xfrm>
              <a:off x="229411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
            <p:cNvSpPr/>
            <p:nvPr/>
          </p:nvSpPr>
          <p:spPr>
            <a:xfrm>
              <a:off x="238290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
            <p:cNvSpPr/>
            <p:nvPr/>
          </p:nvSpPr>
          <p:spPr>
            <a:xfrm>
              <a:off x="24716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
            <p:cNvSpPr/>
            <p:nvPr/>
          </p:nvSpPr>
          <p:spPr>
            <a:xfrm>
              <a:off x="202775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
            <p:cNvSpPr/>
            <p:nvPr/>
          </p:nvSpPr>
          <p:spPr>
            <a:xfrm>
              <a:off x="21165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
            <p:cNvSpPr/>
            <p:nvPr/>
          </p:nvSpPr>
          <p:spPr>
            <a:xfrm>
              <a:off x="220532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
            <p:cNvSpPr/>
            <p:nvPr/>
          </p:nvSpPr>
          <p:spPr>
            <a:xfrm>
              <a:off x="229411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
            <p:cNvSpPr/>
            <p:nvPr/>
          </p:nvSpPr>
          <p:spPr>
            <a:xfrm>
              <a:off x="238290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
            <p:cNvSpPr/>
            <p:nvPr/>
          </p:nvSpPr>
          <p:spPr>
            <a:xfrm>
              <a:off x="24716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
            <p:cNvSpPr/>
            <p:nvPr/>
          </p:nvSpPr>
          <p:spPr>
            <a:xfrm>
              <a:off x="202775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
            <p:cNvSpPr/>
            <p:nvPr/>
          </p:nvSpPr>
          <p:spPr>
            <a:xfrm>
              <a:off x="21165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
            <p:cNvSpPr/>
            <p:nvPr/>
          </p:nvSpPr>
          <p:spPr>
            <a:xfrm>
              <a:off x="220532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
            <p:cNvSpPr/>
            <p:nvPr/>
          </p:nvSpPr>
          <p:spPr>
            <a:xfrm>
              <a:off x="229411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
            <p:cNvSpPr/>
            <p:nvPr/>
          </p:nvSpPr>
          <p:spPr>
            <a:xfrm>
              <a:off x="238290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
            <p:cNvSpPr/>
            <p:nvPr/>
          </p:nvSpPr>
          <p:spPr>
            <a:xfrm>
              <a:off x="24716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
            <p:cNvSpPr/>
            <p:nvPr/>
          </p:nvSpPr>
          <p:spPr>
            <a:xfrm>
              <a:off x="202775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
            <p:cNvSpPr/>
            <p:nvPr/>
          </p:nvSpPr>
          <p:spPr>
            <a:xfrm>
              <a:off x="21165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
            <p:cNvSpPr/>
            <p:nvPr/>
          </p:nvSpPr>
          <p:spPr>
            <a:xfrm>
              <a:off x="220532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
            <p:cNvSpPr/>
            <p:nvPr/>
          </p:nvSpPr>
          <p:spPr>
            <a:xfrm>
              <a:off x="229411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
            <p:cNvSpPr/>
            <p:nvPr/>
          </p:nvSpPr>
          <p:spPr>
            <a:xfrm>
              <a:off x="238290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
            <p:cNvSpPr/>
            <p:nvPr/>
          </p:nvSpPr>
          <p:spPr>
            <a:xfrm>
              <a:off x="24716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
            <p:cNvSpPr/>
            <p:nvPr/>
          </p:nvSpPr>
          <p:spPr>
            <a:xfrm>
              <a:off x="202775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
            <p:cNvSpPr/>
            <p:nvPr/>
          </p:nvSpPr>
          <p:spPr>
            <a:xfrm>
              <a:off x="21165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
            <p:cNvSpPr/>
            <p:nvPr/>
          </p:nvSpPr>
          <p:spPr>
            <a:xfrm>
              <a:off x="220532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
            <p:cNvSpPr/>
            <p:nvPr/>
          </p:nvSpPr>
          <p:spPr>
            <a:xfrm>
              <a:off x="229411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
            <p:cNvSpPr/>
            <p:nvPr/>
          </p:nvSpPr>
          <p:spPr>
            <a:xfrm>
              <a:off x="238290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
            <p:cNvSpPr/>
            <p:nvPr/>
          </p:nvSpPr>
          <p:spPr>
            <a:xfrm>
              <a:off x="24716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
            <p:cNvSpPr/>
            <p:nvPr/>
          </p:nvSpPr>
          <p:spPr>
            <a:xfrm>
              <a:off x="202775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
            <p:cNvSpPr/>
            <p:nvPr/>
          </p:nvSpPr>
          <p:spPr>
            <a:xfrm>
              <a:off x="21165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
            <p:cNvSpPr/>
            <p:nvPr/>
          </p:nvSpPr>
          <p:spPr>
            <a:xfrm>
              <a:off x="220532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
            <p:cNvSpPr/>
            <p:nvPr/>
          </p:nvSpPr>
          <p:spPr>
            <a:xfrm>
              <a:off x="229411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
            <p:cNvSpPr/>
            <p:nvPr/>
          </p:nvSpPr>
          <p:spPr>
            <a:xfrm>
              <a:off x="238290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
            <p:cNvSpPr/>
            <p:nvPr/>
          </p:nvSpPr>
          <p:spPr>
            <a:xfrm>
              <a:off x="24716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
            <p:cNvSpPr/>
            <p:nvPr/>
          </p:nvSpPr>
          <p:spPr>
            <a:xfrm>
              <a:off x="202775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
            <p:cNvSpPr/>
            <p:nvPr/>
          </p:nvSpPr>
          <p:spPr>
            <a:xfrm>
              <a:off x="21165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
            <p:cNvSpPr/>
            <p:nvPr/>
          </p:nvSpPr>
          <p:spPr>
            <a:xfrm>
              <a:off x="220532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
            <p:cNvSpPr/>
            <p:nvPr/>
          </p:nvSpPr>
          <p:spPr>
            <a:xfrm>
              <a:off x="229411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
            <p:cNvSpPr/>
            <p:nvPr/>
          </p:nvSpPr>
          <p:spPr>
            <a:xfrm>
              <a:off x="238290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
            <p:cNvSpPr/>
            <p:nvPr/>
          </p:nvSpPr>
          <p:spPr>
            <a:xfrm>
              <a:off x="24716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
            <p:cNvSpPr/>
            <p:nvPr/>
          </p:nvSpPr>
          <p:spPr>
            <a:xfrm>
              <a:off x="25604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
            <p:cNvSpPr/>
            <p:nvPr/>
          </p:nvSpPr>
          <p:spPr>
            <a:xfrm>
              <a:off x="25604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
            <p:cNvSpPr/>
            <p:nvPr/>
          </p:nvSpPr>
          <p:spPr>
            <a:xfrm>
              <a:off x="25604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
            <p:cNvSpPr/>
            <p:nvPr/>
          </p:nvSpPr>
          <p:spPr>
            <a:xfrm>
              <a:off x="25604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
            <p:cNvSpPr/>
            <p:nvPr/>
          </p:nvSpPr>
          <p:spPr>
            <a:xfrm>
              <a:off x="25604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
            <p:cNvSpPr/>
            <p:nvPr/>
          </p:nvSpPr>
          <p:spPr>
            <a:xfrm>
              <a:off x="25604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
            <p:cNvSpPr/>
            <p:nvPr/>
          </p:nvSpPr>
          <p:spPr>
            <a:xfrm>
              <a:off x="25604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
            <p:cNvSpPr/>
            <p:nvPr/>
          </p:nvSpPr>
          <p:spPr>
            <a:xfrm>
              <a:off x="25604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
            <p:cNvSpPr/>
            <p:nvPr/>
          </p:nvSpPr>
          <p:spPr>
            <a:xfrm>
              <a:off x="25604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
            <p:cNvSpPr/>
            <p:nvPr/>
          </p:nvSpPr>
          <p:spPr>
            <a:xfrm>
              <a:off x="25604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
            <p:cNvSpPr/>
            <p:nvPr/>
          </p:nvSpPr>
          <p:spPr>
            <a:xfrm>
              <a:off x="25604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
            <p:cNvSpPr/>
            <p:nvPr/>
          </p:nvSpPr>
          <p:spPr>
            <a:xfrm>
              <a:off x="25604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
            <p:cNvSpPr/>
            <p:nvPr/>
          </p:nvSpPr>
          <p:spPr>
            <a:xfrm>
              <a:off x="25604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
            <p:cNvSpPr/>
            <p:nvPr/>
          </p:nvSpPr>
          <p:spPr>
            <a:xfrm>
              <a:off x="264926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
            <p:cNvSpPr/>
            <p:nvPr/>
          </p:nvSpPr>
          <p:spPr>
            <a:xfrm>
              <a:off x="264926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
            <p:cNvSpPr/>
            <p:nvPr/>
          </p:nvSpPr>
          <p:spPr>
            <a:xfrm>
              <a:off x="264926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
            <p:cNvSpPr/>
            <p:nvPr/>
          </p:nvSpPr>
          <p:spPr>
            <a:xfrm>
              <a:off x="264926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
            <p:cNvSpPr/>
            <p:nvPr/>
          </p:nvSpPr>
          <p:spPr>
            <a:xfrm>
              <a:off x="264926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
            <p:cNvSpPr/>
            <p:nvPr/>
          </p:nvSpPr>
          <p:spPr>
            <a:xfrm>
              <a:off x="264926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
            <p:cNvSpPr/>
            <p:nvPr/>
          </p:nvSpPr>
          <p:spPr>
            <a:xfrm>
              <a:off x="264926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
            <p:cNvSpPr/>
            <p:nvPr/>
          </p:nvSpPr>
          <p:spPr>
            <a:xfrm>
              <a:off x="264926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
            <p:cNvSpPr/>
            <p:nvPr/>
          </p:nvSpPr>
          <p:spPr>
            <a:xfrm>
              <a:off x="264926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
            <p:cNvSpPr/>
            <p:nvPr/>
          </p:nvSpPr>
          <p:spPr>
            <a:xfrm>
              <a:off x="264926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
            <p:cNvSpPr/>
            <p:nvPr/>
          </p:nvSpPr>
          <p:spPr>
            <a:xfrm>
              <a:off x="264926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
            <p:cNvSpPr/>
            <p:nvPr/>
          </p:nvSpPr>
          <p:spPr>
            <a:xfrm>
              <a:off x="264926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
            <p:cNvSpPr/>
            <p:nvPr/>
          </p:nvSpPr>
          <p:spPr>
            <a:xfrm>
              <a:off x="264926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
            <p:cNvSpPr/>
            <p:nvPr/>
          </p:nvSpPr>
          <p:spPr>
            <a:xfrm>
              <a:off x="273805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
            <p:cNvSpPr/>
            <p:nvPr/>
          </p:nvSpPr>
          <p:spPr>
            <a:xfrm>
              <a:off x="273805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
            <p:cNvSpPr/>
            <p:nvPr/>
          </p:nvSpPr>
          <p:spPr>
            <a:xfrm>
              <a:off x="273805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
            <p:cNvSpPr/>
            <p:nvPr/>
          </p:nvSpPr>
          <p:spPr>
            <a:xfrm>
              <a:off x="273805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
            <p:cNvSpPr/>
            <p:nvPr/>
          </p:nvSpPr>
          <p:spPr>
            <a:xfrm>
              <a:off x="273805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
            <p:cNvSpPr/>
            <p:nvPr/>
          </p:nvSpPr>
          <p:spPr>
            <a:xfrm>
              <a:off x="273805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
            <p:cNvSpPr/>
            <p:nvPr/>
          </p:nvSpPr>
          <p:spPr>
            <a:xfrm>
              <a:off x="273805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
            <p:cNvSpPr/>
            <p:nvPr/>
          </p:nvSpPr>
          <p:spPr>
            <a:xfrm>
              <a:off x="273805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
            <p:cNvSpPr/>
            <p:nvPr/>
          </p:nvSpPr>
          <p:spPr>
            <a:xfrm>
              <a:off x="273805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
            <p:cNvSpPr/>
            <p:nvPr/>
          </p:nvSpPr>
          <p:spPr>
            <a:xfrm>
              <a:off x="273805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
            <p:cNvSpPr/>
            <p:nvPr/>
          </p:nvSpPr>
          <p:spPr>
            <a:xfrm>
              <a:off x="273805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
            <p:cNvSpPr/>
            <p:nvPr/>
          </p:nvSpPr>
          <p:spPr>
            <a:xfrm>
              <a:off x="273805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
            <p:cNvSpPr/>
            <p:nvPr/>
          </p:nvSpPr>
          <p:spPr>
            <a:xfrm>
              <a:off x="273805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
            <p:cNvSpPr/>
            <p:nvPr/>
          </p:nvSpPr>
          <p:spPr>
            <a:xfrm>
              <a:off x="28268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
            <p:cNvSpPr/>
            <p:nvPr/>
          </p:nvSpPr>
          <p:spPr>
            <a:xfrm>
              <a:off x="28268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
            <p:cNvSpPr/>
            <p:nvPr/>
          </p:nvSpPr>
          <p:spPr>
            <a:xfrm>
              <a:off x="28268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
            <p:cNvSpPr/>
            <p:nvPr/>
          </p:nvSpPr>
          <p:spPr>
            <a:xfrm>
              <a:off x="28268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
            <p:cNvSpPr/>
            <p:nvPr/>
          </p:nvSpPr>
          <p:spPr>
            <a:xfrm>
              <a:off x="28268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
            <p:cNvSpPr/>
            <p:nvPr/>
          </p:nvSpPr>
          <p:spPr>
            <a:xfrm>
              <a:off x="28268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
            <p:cNvSpPr/>
            <p:nvPr/>
          </p:nvSpPr>
          <p:spPr>
            <a:xfrm>
              <a:off x="28268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
            <p:cNvSpPr/>
            <p:nvPr/>
          </p:nvSpPr>
          <p:spPr>
            <a:xfrm>
              <a:off x="28268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
            <p:cNvSpPr/>
            <p:nvPr/>
          </p:nvSpPr>
          <p:spPr>
            <a:xfrm>
              <a:off x="28268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
            <p:cNvSpPr/>
            <p:nvPr/>
          </p:nvSpPr>
          <p:spPr>
            <a:xfrm>
              <a:off x="28268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
            <p:cNvSpPr/>
            <p:nvPr/>
          </p:nvSpPr>
          <p:spPr>
            <a:xfrm>
              <a:off x="28268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
            <p:cNvSpPr/>
            <p:nvPr/>
          </p:nvSpPr>
          <p:spPr>
            <a:xfrm>
              <a:off x="28268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
            <p:cNvSpPr/>
            <p:nvPr/>
          </p:nvSpPr>
          <p:spPr>
            <a:xfrm>
              <a:off x="28268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
            <p:cNvSpPr/>
            <p:nvPr/>
          </p:nvSpPr>
          <p:spPr>
            <a:xfrm>
              <a:off x="29156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
            <p:cNvSpPr/>
            <p:nvPr/>
          </p:nvSpPr>
          <p:spPr>
            <a:xfrm>
              <a:off x="29156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
            <p:cNvSpPr/>
            <p:nvPr/>
          </p:nvSpPr>
          <p:spPr>
            <a:xfrm>
              <a:off x="29156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
            <p:cNvSpPr/>
            <p:nvPr/>
          </p:nvSpPr>
          <p:spPr>
            <a:xfrm>
              <a:off x="29156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
            <p:cNvSpPr/>
            <p:nvPr/>
          </p:nvSpPr>
          <p:spPr>
            <a:xfrm>
              <a:off x="29156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
            <p:cNvSpPr/>
            <p:nvPr/>
          </p:nvSpPr>
          <p:spPr>
            <a:xfrm>
              <a:off x="29156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
            <p:cNvSpPr/>
            <p:nvPr/>
          </p:nvSpPr>
          <p:spPr>
            <a:xfrm>
              <a:off x="29156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
            <p:cNvSpPr/>
            <p:nvPr/>
          </p:nvSpPr>
          <p:spPr>
            <a:xfrm>
              <a:off x="29156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
            <p:cNvSpPr/>
            <p:nvPr/>
          </p:nvSpPr>
          <p:spPr>
            <a:xfrm>
              <a:off x="29156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
            <p:cNvSpPr/>
            <p:nvPr/>
          </p:nvSpPr>
          <p:spPr>
            <a:xfrm>
              <a:off x="29156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
            <p:cNvSpPr/>
            <p:nvPr/>
          </p:nvSpPr>
          <p:spPr>
            <a:xfrm>
              <a:off x="29156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
            <p:cNvSpPr/>
            <p:nvPr/>
          </p:nvSpPr>
          <p:spPr>
            <a:xfrm>
              <a:off x="29156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
            <p:cNvSpPr/>
            <p:nvPr/>
          </p:nvSpPr>
          <p:spPr>
            <a:xfrm>
              <a:off x="29156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
            <p:cNvSpPr/>
            <p:nvPr/>
          </p:nvSpPr>
          <p:spPr>
            <a:xfrm>
              <a:off x="300441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
            <p:cNvSpPr/>
            <p:nvPr/>
          </p:nvSpPr>
          <p:spPr>
            <a:xfrm>
              <a:off x="300441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
            <p:cNvSpPr/>
            <p:nvPr/>
          </p:nvSpPr>
          <p:spPr>
            <a:xfrm>
              <a:off x="300441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
            <p:cNvSpPr/>
            <p:nvPr/>
          </p:nvSpPr>
          <p:spPr>
            <a:xfrm>
              <a:off x="300441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
            <p:cNvSpPr/>
            <p:nvPr/>
          </p:nvSpPr>
          <p:spPr>
            <a:xfrm>
              <a:off x="300441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
            <p:cNvSpPr/>
            <p:nvPr/>
          </p:nvSpPr>
          <p:spPr>
            <a:xfrm>
              <a:off x="300441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
            <p:cNvSpPr/>
            <p:nvPr/>
          </p:nvSpPr>
          <p:spPr>
            <a:xfrm>
              <a:off x="300441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
            <p:cNvSpPr/>
            <p:nvPr/>
          </p:nvSpPr>
          <p:spPr>
            <a:xfrm>
              <a:off x="300441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
            <p:cNvSpPr/>
            <p:nvPr/>
          </p:nvSpPr>
          <p:spPr>
            <a:xfrm>
              <a:off x="300441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
            <p:cNvSpPr/>
            <p:nvPr/>
          </p:nvSpPr>
          <p:spPr>
            <a:xfrm>
              <a:off x="300441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
            <p:cNvSpPr/>
            <p:nvPr/>
          </p:nvSpPr>
          <p:spPr>
            <a:xfrm>
              <a:off x="300441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
            <p:cNvSpPr/>
            <p:nvPr/>
          </p:nvSpPr>
          <p:spPr>
            <a:xfrm>
              <a:off x="300441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
            <p:cNvSpPr/>
            <p:nvPr/>
          </p:nvSpPr>
          <p:spPr>
            <a:xfrm>
              <a:off x="300441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
            <p:cNvSpPr/>
            <p:nvPr/>
          </p:nvSpPr>
          <p:spPr>
            <a:xfrm>
              <a:off x="309320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
            <p:cNvSpPr/>
            <p:nvPr/>
          </p:nvSpPr>
          <p:spPr>
            <a:xfrm>
              <a:off x="309320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
            <p:cNvSpPr/>
            <p:nvPr/>
          </p:nvSpPr>
          <p:spPr>
            <a:xfrm>
              <a:off x="309320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
            <p:cNvSpPr/>
            <p:nvPr/>
          </p:nvSpPr>
          <p:spPr>
            <a:xfrm>
              <a:off x="309320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
            <p:cNvSpPr/>
            <p:nvPr/>
          </p:nvSpPr>
          <p:spPr>
            <a:xfrm>
              <a:off x="309320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
            <p:cNvSpPr/>
            <p:nvPr/>
          </p:nvSpPr>
          <p:spPr>
            <a:xfrm>
              <a:off x="309320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
            <p:cNvSpPr/>
            <p:nvPr/>
          </p:nvSpPr>
          <p:spPr>
            <a:xfrm>
              <a:off x="309320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
            <p:cNvSpPr/>
            <p:nvPr/>
          </p:nvSpPr>
          <p:spPr>
            <a:xfrm>
              <a:off x="309320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
            <p:cNvSpPr/>
            <p:nvPr/>
          </p:nvSpPr>
          <p:spPr>
            <a:xfrm>
              <a:off x="309320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
            <p:cNvSpPr/>
            <p:nvPr/>
          </p:nvSpPr>
          <p:spPr>
            <a:xfrm>
              <a:off x="309320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
            <p:cNvSpPr/>
            <p:nvPr/>
          </p:nvSpPr>
          <p:spPr>
            <a:xfrm>
              <a:off x="309320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
            <p:cNvSpPr/>
            <p:nvPr/>
          </p:nvSpPr>
          <p:spPr>
            <a:xfrm>
              <a:off x="309320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
            <p:cNvSpPr/>
            <p:nvPr/>
          </p:nvSpPr>
          <p:spPr>
            <a:xfrm>
              <a:off x="309320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
            <p:cNvSpPr/>
            <p:nvPr/>
          </p:nvSpPr>
          <p:spPr>
            <a:xfrm>
              <a:off x="318199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
            <p:cNvSpPr/>
            <p:nvPr/>
          </p:nvSpPr>
          <p:spPr>
            <a:xfrm>
              <a:off x="318199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
            <p:cNvSpPr/>
            <p:nvPr/>
          </p:nvSpPr>
          <p:spPr>
            <a:xfrm>
              <a:off x="318199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
            <p:cNvSpPr/>
            <p:nvPr/>
          </p:nvSpPr>
          <p:spPr>
            <a:xfrm>
              <a:off x="318199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
            <p:cNvSpPr/>
            <p:nvPr/>
          </p:nvSpPr>
          <p:spPr>
            <a:xfrm>
              <a:off x="318199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
            <p:cNvSpPr/>
            <p:nvPr/>
          </p:nvSpPr>
          <p:spPr>
            <a:xfrm>
              <a:off x="318199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
            <p:cNvSpPr/>
            <p:nvPr/>
          </p:nvSpPr>
          <p:spPr>
            <a:xfrm>
              <a:off x="318199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
            <p:cNvSpPr/>
            <p:nvPr/>
          </p:nvSpPr>
          <p:spPr>
            <a:xfrm>
              <a:off x="318199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
            <p:cNvSpPr/>
            <p:nvPr/>
          </p:nvSpPr>
          <p:spPr>
            <a:xfrm>
              <a:off x="318199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
            <p:cNvSpPr/>
            <p:nvPr/>
          </p:nvSpPr>
          <p:spPr>
            <a:xfrm>
              <a:off x="318199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
            <p:cNvSpPr/>
            <p:nvPr/>
          </p:nvSpPr>
          <p:spPr>
            <a:xfrm>
              <a:off x="318199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
            <p:cNvSpPr/>
            <p:nvPr/>
          </p:nvSpPr>
          <p:spPr>
            <a:xfrm>
              <a:off x="318199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
            <p:cNvSpPr/>
            <p:nvPr/>
          </p:nvSpPr>
          <p:spPr>
            <a:xfrm>
              <a:off x="318199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
            <p:cNvSpPr/>
            <p:nvPr/>
          </p:nvSpPr>
          <p:spPr>
            <a:xfrm>
              <a:off x="327078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
            <p:cNvSpPr/>
            <p:nvPr/>
          </p:nvSpPr>
          <p:spPr>
            <a:xfrm>
              <a:off x="327078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
            <p:cNvSpPr/>
            <p:nvPr/>
          </p:nvSpPr>
          <p:spPr>
            <a:xfrm>
              <a:off x="327078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
            <p:cNvSpPr/>
            <p:nvPr/>
          </p:nvSpPr>
          <p:spPr>
            <a:xfrm>
              <a:off x="327078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
            <p:cNvSpPr/>
            <p:nvPr/>
          </p:nvSpPr>
          <p:spPr>
            <a:xfrm>
              <a:off x="327078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
            <p:cNvSpPr/>
            <p:nvPr/>
          </p:nvSpPr>
          <p:spPr>
            <a:xfrm>
              <a:off x="327078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
            <p:cNvSpPr/>
            <p:nvPr/>
          </p:nvSpPr>
          <p:spPr>
            <a:xfrm>
              <a:off x="327078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
            <p:cNvSpPr/>
            <p:nvPr/>
          </p:nvSpPr>
          <p:spPr>
            <a:xfrm>
              <a:off x="327078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
            <p:cNvSpPr/>
            <p:nvPr/>
          </p:nvSpPr>
          <p:spPr>
            <a:xfrm>
              <a:off x="327078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
            <p:cNvSpPr/>
            <p:nvPr/>
          </p:nvSpPr>
          <p:spPr>
            <a:xfrm>
              <a:off x="327078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
            <p:cNvSpPr/>
            <p:nvPr/>
          </p:nvSpPr>
          <p:spPr>
            <a:xfrm>
              <a:off x="327078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
            <p:cNvSpPr/>
            <p:nvPr/>
          </p:nvSpPr>
          <p:spPr>
            <a:xfrm>
              <a:off x="327078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
            <p:cNvSpPr/>
            <p:nvPr/>
          </p:nvSpPr>
          <p:spPr>
            <a:xfrm>
              <a:off x="327078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
            <p:cNvSpPr/>
            <p:nvPr/>
          </p:nvSpPr>
          <p:spPr>
            <a:xfrm>
              <a:off x="335956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
            <p:cNvSpPr/>
            <p:nvPr/>
          </p:nvSpPr>
          <p:spPr>
            <a:xfrm>
              <a:off x="335956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
            <p:cNvSpPr/>
            <p:nvPr/>
          </p:nvSpPr>
          <p:spPr>
            <a:xfrm>
              <a:off x="335956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
            <p:cNvSpPr/>
            <p:nvPr/>
          </p:nvSpPr>
          <p:spPr>
            <a:xfrm>
              <a:off x="335956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
            <p:cNvSpPr/>
            <p:nvPr/>
          </p:nvSpPr>
          <p:spPr>
            <a:xfrm>
              <a:off x="335956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
            <p:cNvSpPr/>
            <p:nvPr/>
          </p:nvSpPr>
          <p:spPr>
            <a:xfrm>
              <a:off x="335956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
            <p:cNvSpPr/>
            <p:nvPr/>
          </p:nvSpPr>
          <p:spPr>
            <a:xfrm>
              <a:off x="335956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
            <p:cNvSpPr/>
            <p:nvPr/>
          </p:nvSpPr>
          <p:spPr>
            <a:xfrm>
              <a:off x="335956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
            <p:cNvSpPr/>
            <p:nvPr/>
          </p:nvSpPr>
          <p:spPr>
            <a:xfrm>
              <a:off x="335956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
            <p:cNvSpPr/>
            <p:nvPr/>
          </p:nvSpPr>
          <p:spPr>
            <a:xfrm>
              <a:off x="335956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
            <p:cNvSpPr/>
            <p:nvPr/>
          </p:nvSpPr>
          <p:spPr>
            <a:xfrm>
              <a:off x="335956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
            <p:cNvSpPr/>
            <p:nvPr/>
          </p:nvSpPr>
          <p:spPr>
            <a:xfrm>
              <a:off x="335956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
            <p:cNvSpPr/>
            <p:nvPr/>
          </p:nvSpPr>
          <p:spPr>
            <a:xfrm>
              <a:off x="335956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
            <p:cNvSpPr/>
            <p:nvPr/>
          </p:nvSpPr>
          <p:spPr>
            <a:xfrm>
              <a:off x="344835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
            <p:cNvSpPr/>
            <p:nvPr/>
          </p:nvSpPr>
          <p:spPr>
            <a:xfrm>
              <a:off x="344835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
            <p:cNvSpPr/>
            <p:nvPr/>
          </p:nvSpPr>
          <p:spPr>
            <a:xfrm>
              <a:off x="344835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
            <p:cNvSpPr/>
            <p:nvPr/>
          </p:nvSpPr>
          <p:spPr>
            <a:xfrm>
              <a:off x="344835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
            <p:cNvSpPr/>
            <p:nvPr/>
          </p:nvSpPr>
          <p:spPr>
            <a:xfrm>
              <a:off x="344835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
            <p:cNvSpPr/>
            <p:nvPr/>
          </p:nvSpPr>
          <p:spPr>
            <a:xfrm>
              <a:off x="344835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
            <p:cNvSpPr/>
            <p:nvPr/>
          </p:nvSpPr>
          <p:spPr>
            <a:xfrm>
              <a:off x="344835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
            <p:cNvSpPr/>
            <p:nvPr/>
          </p:nvSpPr>
          <p:spPr>
            <a:xfrm>
              <a:off x="344835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
            <p:cNvSpPr/>
            <p:nvPr/>
          </p:nvSpPr>
          <p:spPr>
            <a:xfrm>
              <a:off x="344835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
            <p:cNvSpPr/>
            <p:nvPr/>
          </p:nvSpPr>
          <p:spPr>
            <a:xfrm>
              <a:off x="344835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
            <p:cNvSpPr/>
            <p:nvPr/>
          </p:nvSpPr>
          <p:spPr>
            <a:xfrm>
              <a:off x="344835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
            <p:cNvSpPr/>
            <p:nvPr/>
          </p:nvSpPr>
          <p:spPr>
            <a:xfrm>
              <a:off x="344835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
            <p:cNvSpPr/>
            <p:nvPr/>
          </p:nvSpPr>
          <p:spPr>
            <a:xfrm>
              <a:off x="344835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
            <p:cNvSpPr/>
            <p:nvPr/>
          </p:nvSpPr>
          <p:spPr>
            <a:xfrm>
              <a:off x="353714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
            <p:cNvSpPr/>
            <p:nvPr/>
          </p:nvSpPr>
          <p:spPr>
            <a:xfrm>
              <a:off x="353714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
            <p:cNvSpPr/>
            <p:nvPr/>
          </p:nvSpPr>
          <p:spPr>
            <a:xfrm>
              <a:off x="353714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
            <p:cNvSpPr/>
            <p:nvPr/>
          </p:nvSpPr>
          <p:spPr>
            <a:xfrm>
              <a:off x="353714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
            <p:cNvSpPr/>
            <p:nvPr/>
          </p:nvSpPr>
          <p:spPr>
            <a:xfrm>
              <a:off x="353714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
            <p:cNvSpPr/>
            <p:nvPr/>
          </p:nvSpPr>
          <p:spPr>
            <a:xfrm>
              <a:off x="353714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
            <p:cNvSpPr/>
            <p:nvPr/>
          </p:nvSpPr>
          <p:spPr>
            <a:xfrm>
              <a:off x="353714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
            <p:cNvSpPr/>
            <p:nvPr/>
          </p:nvSpPr>
          <p:spPr>
            <a:xfrm>
              <a:off x="353714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
            <p:cNvSpPr/>
            <p:nvPr/>
          </p:nvSpPr>
          <p:spPr>
            <a:xfrm>
              <a:off x="353714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
            <p:cNvSpPr/>
            <p:nvPr/>
          </p:nvSpPr>
          <p:spPr>
            <a:xfrm>
              <a:off x="353714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
            <p:cNvSpPr/>
            <p:nvPr/>
          </p:nvSpPr>
          <p:spPr>
            <a:xfrm>
              <a:off x="353714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
            <p:cNvSpPr/>
            <p:nvPr/>
          </p:nvSpPr>
          <p:spPr>
            <a:xfrm>
              <a:off x="353714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
            <p:cNvSpPr/>
            <p:nvPr/>
          </p:nvSpPr>
          <p:spPr>
            <a:xfrm>
              <a:off x="353714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
            <p:cNvSpPr/>
            <p:nvPr/>
          </p:nvSpPr>
          <p:spPr>
            <a:xfrm>
              <a:off x="362593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
            <p:cNvSpPr/>
            <p:nvPr/>
          </p:nvSpPr>
          <p:spPr>
            <a:xfrm>
              <a:off x="362593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
            <p:cNvSpPr/>
            <p:nvPr/>
          </p:nvSpPr>
          <p:spPr>
            <a:xfrm>
              <a:off x="362593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
            <p:cNvSpPr/>
            <p:nvPr/>
          </p:nvSpPr>
          <p:spPr>
            <a:xfrm>
              <a:off x="362593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
            <p:cNvSpPr/>
            <p:nvPr/>
          </p:nvSpPr>
          <p:spPr>
            <a:xfrm>
              <a:off x="362593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
            <p:cNvSpPr/>
            <p:nvPr/>
          </p:nvSpPr>
          <p:spPr>
            <a:xfrm>
              <a:off x="362593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
            <p:cNvSpPr/>
            <p:nvPr/>
          </p:nvSpPr>
          <p:spPr>
            <a:xfrm>
              <a:off x="362593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
            <p:cNvSpPr/>
            <p:nvPr/>
          </p:nvSpPr>
          <p:spPr>
            <a:xfrm>
              <a:off x="362593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
            <p:cNvSpPr/>
            <p:nvPr/>
          </p:nvSpPr>
          <p:spPr>
            <a:xfrm>
              <a:off x="362593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
            <p:cNvSpPr/>
            <p:nvPr/>
          </p:nvSpPr>
          <p:spPr>
            <a:xfrm>
              <a:off x="362593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
            <p:cNvSpPr/>
            <p:nvPr/>
          </p:nvSpPr>
          <p:spPr>
            <a:xfrm>
              <a:off x="362593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
            <p:cNvSpPr/>
            <p:nvPr/>
          </p:nvSpPr>
          <p:spPr>
            <a:xfrm>
              <a:off x="362593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
            <p:cNvSpPr/>
            <p:nvPr/>
          </p:nvSpPr>
          <p:spPr>
            <a:xfrm>
              <a:off x="362593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
            <p:cNvSpPr/>
            <p:nvPr/>
          </p:nvSpPr>
          <p:spPr>
            <a:xfrm>
              <a:off x="371472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
            <p:cNvSpPr/>
            <p:nvPr/>
          </p:nvSpPr>
          <p:spPr>
            <a:xfrm>
              <a:off x="371472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
            <p:cNvSpPr/>
            <p:nvPr/>
          </p:nvSpPr>
          <p:spPr>
            <a:xfrm>
              <a:off x="371472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
            <p:cNvSpPr/>
            <p:nvPr/>
          </p:nvSpPr>
          <p:spPr>
            <a:xfrm>
              <a:off x="371472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
            <p:cNvSpPr/>
            <p:nvPr/>
          </p:nvSpPr>
          <p:spPr>
            <a:xfrm>
              <a:off x="371472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
            <p:cNvSpPr/>
            <p:nvPr/>
          </p:nvSpPr>
          <p:spPr>
            <a:xfrm>
              <a:off x="371472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
            <p:cNvSpPr/>
            <p:nvPr/>
          </p:nvSpPr>
          <p:spPr>
            <a:xfrm>
              <a:off x="371472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
            <p:cNvSpPr/>
            <p:nvPr/>
          </p:nvSpPr>
          <p:spPr>
            <a:xfrm>
              <a:off x="371472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
            <p:cNvSpPr/>
            <p:nvPr/>
          </p:nvSpPr>
          <p:spPr>
            <a:xfrm>
              <a:off x="371472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
            <p:cNvSpPr/>
            <p:nvPr/>
          </p:nvSpPr>
          <p:spPr>
            <a:xfrm>
              <a:off x="371472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
            <p:cNvSpPr/>
            <p:nvPr/>
          </p:nvSpPr>
          <p:spPr>
            <a:xfrm>
              <a:off x="371472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
            <p:cNvSpPr/>
            <p:nvPr/>
          </p:nvSpPr>
          <p:spPr>
            <a:xfrm>
              <a:off x="371472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
            <p:cNvSpPr/>
            <p:nvPr/>
          </p:nvSpPr>
          <p:spPr>
            <a:xfrm>
              <a:off x="371472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
            <p:cNvSpPr/>
            <p:nvPr/>
          </p:nvSpPr>
          <p:spPr>
            <a:xfrm>
              <a:off x="3803508"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
            <p:cNvSpPr/>
            <p:nvPr/>
          </p:nvSpPr>
          <p:spPr>
            <a:xfrm>
              <a:off x="3803508"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
            <p:cNvSpPr/>
            <p:nvPr/>
          </p:nvSpPr>
          <p:spPr>
            <a:xfrm>
              <a:off x="3803508"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
            <p:cNvSpPr/>
            <p:nvPr/>
          </p:nvSpPr>
          <p:spPr>
            <a:xfrm>
              <a:off x="3803508"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
            <p:cNvSpPr/>
            <p:nvPr/>
          </p:nvSpPr>
          <p:spPr>
            <a:xfrm>
              <a:off x="3803508"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
            <p:cNvSpPr/>
            <p:nvPr/>
          </p:nvSpPr>
          <p:spPr>
            <a:xfrm>
              <a:off x="3803508"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
            <p:cNvSpPr/>
            <p:nvPr/>
          </p:nvSpPr>
          <p:spPr>
            <a:xfrm>
              <a:off x="3803508"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
            <p:cNvSpPr/>
            <p:nvPr/>
          </p:nvSpPr>
          <p:spPr>
            <a:xfrm>
              <a:off x="3803508"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
            <p:cNvSpPr/>
            <p:nvPr/>
          </p:nvSpPr>
          <p:spPr>
            <a:xfrm>
              <a:off x="3803508"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
            <p:cNvSpPr/>
            <p:nvPr/>
          </p:nvSpPr>
          <p:spPr>
            <a:xfrm>
              <a:off x="3803508"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
            <p:cNvSpPr/>
            <p:nvPr/>
          </p:nvSpPr>
          <p:spPr>
            <a:xfrm>
              <a:off x="3803508"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
            <p:cNvSpPr/>
            <p:nvPr/>
          </p:nvSpPr>
          <p:spPr>
            <a:xfrm>
              <a:off x="3803508"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
            <p:cNvSpPr/>
            <p:nvPr/>
          </p:nvSpPr>
          <p:spPr>
            <a:xfrm>
              <a:off x="3803508"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
            <p:cNvSpPr/>
            <p:nvPr/>
          </p:nvSpPr>
          <p:spPr>
            <a:xfrm>
              <a:off x="202775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
            <p:cNvSpPr/>
            <p:nvPr/>
          </p:nvSpPr>
          <p:spPr>
            <a:xfrm>
              <a:off x="21165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
            <p:cNvSpPr/>
            <p:nvPr/>
          </p:nvSpPr>
          <p:spPr>
            <a:xfrm>
              <a:off x="220532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
            <p:cNvSpPr/>
            <p:nvPr/>
          </p:nvSpPr>
          <p:spPr>
            <a:xfrm>
              <a:off x="229411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
            <p:cNvSpPr/>
            <p:nvPr/>
          </p:nvSpPr>
          <p:spPr>
            <a:xfrm>
              <a:off x="238290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
            <p:cNvSpPr/>
            <p:nvPr/>
          </p:nvSpPr>
          <p:spPr>
            <a:xfrm>
              <a:off x="24716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
            <p:cNvSpPr/>
            <p:nvPr/>
          </p:nvSpPr>
          <p:spPr>
            <a:xfrm>
              <a:off x="25604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
            <p:cNvSpPr/>
            <p:nvPr/>
          </p:nvSpPr>
          <p:spPr>
            <a:xfrm>
              <a:off x="264926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
            <p:cNvSpPr/>
            <p:nvPr/>
          </p:nvSpPr>
          <p:spPr>
            <a:xfrm>
              <a:off x="273805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
            <p:cNvSpPr/>
            <p:nvPr/>
          </p:nvSpPr>
          <p:spPr>
            <a:xfrm>
              <a:off x="28268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
            <p:cNvSpPr/>
            <p:nvPr/>
          </p:nvSpPr>
          <p:spPr>
            <a:xfrm>
              <a:off x="29156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
            <p:cNvSpPr/>
            <p:nvPr/>
          </p:nvSpPr>
          <p:spPr>
            <a:xfrm>
              <a:off x="300441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
            <p:cNvSpPr/>
            <p:nvPr/>
          </p:nvSpPr>
          <p:spPr>
            <a:xfrm>
              <a:off x="309320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
            <p:cNvSpPr/>
            <p:nvPr/>
          </p:nvSpPr>
          <p:spPr>
            <a:xfrm>
              <a:off x="318199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
            <p:cNvSpPr/>
            <p:nvPr/>
          </p:nvSpPr>
          <p:spPr>
            <a:xfrm>
              <a:off x="327078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
            <p:cNvSpPr/>
            <p:nvPr/>
          </p:nvSpPr>
          <p:spPr>
            <a:xfrm>
              <a:off x="335956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
            <p:cNvSpPr/>
            <p:nvPr/>
          </p:nvSpPr>
          <p:spPr>
            <a:xfrm>
              <a:off x="344835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
            <p:cNvSpPr/>
            <p:nvPr/>
          </p:nvSpPr>
          <p:spPr>
            <a:xfrm>
              <a:off x="353714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
            <p:cNvSpPr/>
            <p:nvPr/>
          </p:nvSpPr>
          <p:spPr>
            <a:xfrm>
              <a:off x="362593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
            <p:cNvSpPr/>
            <p:nvPr/>
          </p:nvSpPr>
          <p:spPr>
            <a:xfrm>
              <a:off x="371472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
            <p:cNvSpPr/>
            <p:nvPr/>
          </p:nvSpPr>
          <p:spPr>
            <a:xfrm>
              <a:off x="3803508"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
            <p:cNvSpPr/>
            <p:nvPr/>
          </p:nvSpPr>
          <p:spPr>
            <a:xfrm>
              <a:off x="202775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
            <p:cNvSpPr/>
            <p:nvPr/>
          </p:nvSpPr>
          <p:spPr>
            <a:xfrm>
              <a:off x="21165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
            <p:cNvSpPr/>
            <p:nvPr/>
          </p:nvSpPr>
          <p:spPr>
            <a:xfrm>
              <a:off x="220532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
            <p:cNvSpPr/>
            <p:nvPr/>
          </p:nvSpPr>
          <p:spPr>
            <a:xfrm>
              <a:off x="229411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
            <p:cNvSpPr/>
            <p:nvPr/>
          </p:nvSpPr>
          <p:spPr>
            <a:xfrm>
              <a:off x="238290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
            <p:cNvSpPr/>
            <p:nvPr/>
          </p:nvSpPr>
          <p:spPr>
            <a:xfrm>
              <a:off x="24716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
            <p:cNvSpPr/>
            <p:nvPr/>
          </p:nvSpPr>
          <p:spPr>
            <a:xfrm>
              <a:off x="25604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
            <p:cNvSpPr/>
            <p:nvPr/>
          </p:nvSpPr>
          <p:spPr>
            <a:xfrm>
              <a:off x="264926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
            <p:cNvSpPr/>
            <p:nvPr/>
          </p:nvSpPr>
          <p:spPr>
            <a:xfrm>
              <a:off x="273805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
            <p:cNvSpPr/>
            <p:nvPr/>
          </p:nvSpPr>
          <p:spPr>
            <a:xfrm>
              <a:off x="28268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
            <p:cNvSpPr/>
            <p:nvPr/>
          </p:nvSpPr>
          <p:spPr>
            <a:xfrm>
              <a:off x="29156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
            <p:cNvSpPr/>
            <p:nvPr/>
          </p:nvSpPr>
          <p:spPr>
            <a:xfrm>
              <a:off x="300441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
            <p:cNvSpPr/>
            <p:nvPr/>
          </p:nvSpPr>
          <p:spPr>
            <a:xfrm>
              <a:off x="309320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
            <p:cNvSpPr/>
            <p:nvPr/>
          </p:nvSpPr>
          <p:spPr>
            <a:xfrm>
              <a:off x="318199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
            <p:cNvSpPr/>
            <p:nvPr/>
          </p:nvSpPr>
          <p:spPr>
            <a:xfrm>
              <a:off x="327078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
            <p:cNvSpPr/>
            <p:nvPr/>
          </p:nvSpPr>
          <p:spPr>
            <a:xfrm>
              <a:off x="335956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
            <p:cNvSpPr/>
            <p:nvPr/>
          </p:nvSpPr>
          <p:spPr>
            <a:xfrm>
              <a:off x="344835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
            <p:cNvSpPr/>
            <p:nvPr/>
          </p:nvSpPr>
          <p:spPr>
            <a:xfrm>
              <a:off x="353714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
            <p:cNvSpPr/>
            <p:nvPr/>
          </p:nvSpPr>
          <p:spPr>
            <a:xfrm>
              <a:off x="362593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
            <p:cNvSpPr/>
            <p:nvPr/>
          </p:nvSpPr>
          <p:spPr>
            <a:xfrm>
              <a:off x="371472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
            <p:cNvSpPr/>
            <p:nvPr/>
          </p:nvSpPr>
          <p:spPr>
            <a:xfrm>
              <a:off x="3803508"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
            <p:cNvSpPr/>
            <p:nvPr/>
          </p:nvSpPr>
          <p:spPr>
            <a:xfrm>
              <a:off x="389579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
            <p:cNvSpPr/>
            <p:nvPr/>
          </p:nvSpPr>
          <p:spPr>
            <a:xfrm>
              <a:off x="389579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
            <p:cNvSpPr/>
            <p:nvPr/>
          </p:nvSpPr>
          <p:spPr>
            <a:xfrm>
              <a:off x="389579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
            <p:cNvSpPr/>
            <p:nvPr/>
          </p:nvSpPr>
          <p:spPr>
            <a:xfrm>
              <a:off x="389579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
            <p:cNvSpPr/>
            <p:nvPr/>
          </p:nvSpPr>
          <p:spPr>
            <a:xfrm>
              <a:off x="389579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
            <p:cNvSpPr/>
            <p:nvPr/>
          </p:nvSpPr>
          <p:spPr>
            <a:xfrm>
              <a:off x="389579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
            <p:cNvSpPr/>
            <p:nvPr/>
          </p:nvSpPr>
          <p:spPr>
            <a:xfrm>
              <a:off x="389579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
            <p:cNvSpPr/>
            <p:nvPr/>
          </p:nvSpPr>
          <p:spPr>
            <a:xfrm>
              <a:off x="389579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
            <p:cNvSpPr/>
            <p:nvPr/>
          </p:nvSpPr>
          <p:spPr>
            <a:xfrm>
              <a:off x="389579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
            <p:cNvSpPr/>
            <p:nvPr/>
          </p:nvSpPr>
          <p:spPr>
            <a:xfrm>
              <a:off x="389579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
            <p:cNvSpPr/>
            <p:nvPr/>
          </p:nvSpPr>
          <p:spPr>
            <a:xfrm>
              <a:off x="389579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
            <p:cNvSpPr/>
            <p:nvPr/>
          </p:nvSpPr>
          <p:spPr>
            <a:xfrm>
              <a:off x="389579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
            <p:cNvSpPr/>
            <p:nvPr/>
          </p:nvSpPr>
          <p:spPr>
            <a:xfrm>
              <a:off x="389579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
            <p:cNvSpPr/>
            <p:nvPr/>
          </p:nvSpPr>
          <p:spPr>
            <a:xfrm>
              <a:off x="389579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
            <p:cNvSpPr/>
            <p:nvPr/>
          </p:nvSpPr>
          <p:spPr>
            <a:xfrm>
              <a:off x="389579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
            <p:cNvSpPr/>
            <p:nvPr/>
          </p:nvSpPr>
          <p:spPr>
            <a:xfrm>
              <a:off x="193896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
            <p:cNvSpPr/>
            <p:nvPr/>
          </p:nvSpPr>
          <p:spPr>
            <a:xfrm>
              <a:off x="193896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
            <p:cNvSpPr/>
            <p:nvPr/>
          </p:nvSpPr>
          <p:spPr>
            <a:xfrm>
              <a:off x="193896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
            <p:cNvSpPr/>
            <p:nvPr/>
          </p:nvSpPr>
          <p:spPr>
            <a:xfrm>
              <a:off x="193896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
            <p:cNvSpPr/>
            <p:nvPr/>
          </p:nvSpPr>
          <p:spPr>
            <a:xfrm>
              <a:off x="193896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
            <p:cNvSpPr/>
            <p:nvPr/>
          </p:nvSpPr>
          <p:spPr>
            <a:xfrm>
              <a:off x="193896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
            <p:cNvSpPr/>
            <p:nvPr/>
          </p:nvSpPr>
          <p:spPr>
            <a:xfrm>
              <a:off x="193896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
            <p:cNvSpPr/>
            <p:nvPr/>
          </p:nvSpPr>
          <p:spPr>
            <a:xfrm>
              <a:off x="193896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
            <p:cNvSpPr/>
            <p:nvPr/>
          </p:nvSpPr>
          <p:spPr>
            <a:xfrm>
              <a:off x="193896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
            <p:cNvSpPr/>
            <p:nvPr/>
          </p:nvSpPr>
          <p:spPr>
            <a:xfrm>
              <a:off x="193896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
            <p:cNvSpPr/>
            <p:nvPr/>
          </p:nvSpPr>
          <p:spPr>
            <a:xfrm>
              <a:off x="193896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
            <p:cNvSpPr/>
            <p:nvPr/>
          </p:nvSpPr>
          <p:spPr>
            <a:xfrm>
              <a:off x="193896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
            <p:cNvSpPr/>
            <p:nvPr/>
          </p:nvSpPr>
          <p:spPr>
            <a:xfrm>
              <a:off x="193896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
            <p:cNvSpPr/>
            <p:nvPr/>
          </p:nvSpPr>
          <p:spPr>
            <a:xfrm>
              <a:off x="193896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
            <p:cNvSpPr/>
            <p:nvPr/>
          </p:nvSpPr>
          <p:spPr>
            <a:xfrm>
              <a:off x="193896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
            <p:cNvSpPr/>
            <p:nvPr/>
          </p:nvSpPr>
          <p:spPr>
            <a:xfrm>
              <a:off x="185017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
            <p:cNvSpPr/>
            <p:nvPr/>
          </p:nvSpPr>
          <p:spPr>
            <a:xfrm>
              <a:off x="185017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
            <p:cNvSpPr/>
            <p:nvPr/>
          </p:nvSpPr>
          <p:spPr>
            <a:xfrm>
              <a:off x="185017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
            <p:cNvSpPr/>
            <p:nvPr/>
          </p:nvSpPr>
          <p:spPr>
            <a:xfrm>
              <a:off x="185017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
            <p:cNvSpPr/>
            <p:nvPr/>
          </p:nvSpPr>
          <p:spPr>
            <a:xfrm>
              <a:off x="185017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
            <p:cNvSpPr/>
            <p:nvPr/>
          </p:nvSpPr>
          <p:spPr>
            <a:xfrm>
              <a:off x="185017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
            <p:cNvSpPr/>
            <p:nvPr/>
          </p:nvSpPr>
          <p:spPr>
            <a:xfrm>
              <a:off x="185017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
            <p:cNvSpPr/>
            <p:nvPr/>
          </p:nvSpPr>
          <p:spPr>
            <a:xfrm>
              <a:off x="185017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
            <p:cNvSpPr/>
            <p:nvPr/>
          </p:nvSpPr>
          <p:spPr>
            <a:xfrm>
              <a:off x="185017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
            <p:cNvSpPr/>
            <p:nvPr/>
          </p:nvSpPr>
          <p:spPr>
            <a:xfrm>
              <a:off x="185017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
            <p:cNvSpPr/>
            <p:nvPr/>
          </p:nvSpPr>
          <p:spPr>
            <a:xfrm>
              <a:off x="185017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
            <p:cNvSpPr/>
            <p:nvPr/>
          </p:nvSpPr>
          <p:spPr>
            <a:xfrm>
              <a:off x="185017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
            <p:cNvSpPr/>
            <p:nvPr/>
          </p:nvSpPr>
          <p:spPr>
            <a:xfrm>
              <a:off x="185017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
            <p:cNvSpPr/>
            <p:nvPr/>
          </p:nvSpPr>
          <p:spPr>
            <a:xfrm>
              <a:off x="185017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
            <p:cNvSpPr/>
            <p:nvPr/>
          </p:nvSpPr>
          <p:spPr>
            <a:xfrm>
              <a:off x="185017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
            <p:cNvSpPr/>
            <p:nvPr/>
          </p:nvSpPr>
          <p:spPr>
            <a:xfrm>
              <a:off x="176138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
            <p:cNvSpPr/>
            <p:nvPr/>
          </p:nvSpPr>
          <p:spPr>
            <a:xfrm>
              <a:off x="176138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
            <p:cNvSpPr/>
            <p:nvPr/>
          </p:nvSpPr>
          <p:spPr>
            <a:xfrm>
              <a:off x="176138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
            <p:cNvSpPr/>
            <p:nvPr/>
          </p:nvSpPr>
          <p:spPr>
            <a:xfrm>
              <a:off x="176138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
            <p:cNvSpPr/>
            <p:nvPr/>
          </p:nvSpPr>
          <p:spPr>
            <a:xfrm>
              <a:off x="176138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
            <p:cNvSpPr/>
            <p:nvPr/>
          </p:nvSpPr>
          <p:spPr>
            <a:xfrm>
              <a:off x="176138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
            <p:cNvSpPr/>
            <p:nvPr/>
          </p:nvSpPr>
          <p:spPr>
            <a:xfrm>
              <a:off x="176138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
            <p:cNvSpPr/>
            <p:nvPr/>
          </p:nvSpPr>
          <p:spPr>
            <a:xfrm>
              <a:off x="176138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
            <p:cNvSpPr/>
            <p:nvPr/>
          </p:nvSpPr>
          <p:spPr>
            <a:xfrm>
              <a:off x="176138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
            <p:cNvSpPr/>
            <p:nvPr/>
          </p:nvSpPr>
          <p:spPr>
            <a:xfrm>
              <a:off x="176138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
            <p:cNvSpPr/>
            <p:nvPr/>
          </p:nvSpPr>
          <p:spPr>
            <a:xfrm>
              <a:off x="176138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
            <p:cNvSpPr/>
            <p:nvPr/>
          </p:nvSpPr>
          <p:spPr>
            <a:xfrm>
              <a:off x="176138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
            <p:cNvSpPr/>
            <p:nvPr/>
          </p:nvSpPr>
          <p:spPr>
            <a:xfrm>
              <a:off x="176138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
            <p:cNvSpPr/>
            <p:nvPr/>
          </p:nvSpPr>
          <p:spPr>
            <a:xfrm>
              <a:off x="176138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
            <p:cNvSpPr/>
            <p:nvPr/>
          </p:nvSpPr>
          <p:spPr>
            <a:xfrm>
              <a:off x="176138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
            <p:cNvSpPr/>
            <p:nvPr/>
          </p:nvSpPr>
          <p:spPr>
            <a:xfrm>
              <a:off x="202775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
            <p:cNvSpPr/>
            <p:nvPr/>
          </p:nvSpPr>
          <p:spPr>
            <a:xfrm>
              <a:off x="21165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
            <p:cNvSpPr/>
            <p:nvPr/>
          </p:nvSpPr>
          <p:spPr>
            <a:xfrm>
              <a:off x="220532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
            <p:cNvSpPr/>
            <p:nvPr/>
          </p:nvSpPr>
          <p:spPr>
            <a:xfrm>
              <a:off x="229411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
            <p:cNvSpPr/>
            <p:nvPr/>
          </p:nvSpPr>
          <p:spPr>
            <a:xfrm>
              <a:off x="238290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
            <p:cNvSpPr/>
            <p:nvPr/>
          </p:nvSpPr>
          <p:spPr>
            <a:xfrm>
              <a:off x="24716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
            <p:cNvSpPr/>
            <p:nvPr/>
          </p:nvSpPr>
          <p:spPr>
            <a:xfrm>
              <a:off x="202775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
            <p:cNvSpPr/>
            <p:nvPr/>
          </p:nvSpPr>
          <p:spPr>
            <a:xfrm>
              <a:off x="21165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
            <p:cNvSpPr/>
            <p:nvPr/>
          </p:nvSpPr>
          <p:spPr>
            <a:xfrm>
              <a:off x="220532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
            <p:cNvSpPr/>
            <p:nvPr/>
          </p:nvSpPr>
          <p:spPr>
            <a:xfrm>
              <a:off x="229411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
            <p:cNvSpPr/>
            <p:nvPr/>
          </p:nvSpPr>
          <p:spPr>
            <a:xfrm>
              <a:off x="238290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
            <p:cNvSpPr/>
            <p:nvPr/>
          </p:nvSpPr>
          <p:spPr>
            <a:xfrm>
              <a:off x="24716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
            <p:cNvSpPr/>
            <p:nvPr/>
          </p:nvSpPr>
          <p:spPr>
            <a:xfrm>
              <a:off x="202775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
            <p:cNvSpPr/>
            <p:nvPr/>
          </p:nvSpPr>
          <p:spPr>
            <a:xfrm>
              <a:off x="21165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
            <p:cNvSpPr/>
            <p:nvPr/>
          </p:nvSpPr>
          <p:spPr>
            <a:xfrm>
              <a:off x="220532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
            <p:cNvSpPr/>
            <p:nvPr/>
          </p:nvSpPr>
          <p:spPr>
            <a:xfrm>
              <a:off x="229411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
            <p:cNvSpPr/>
            <p:nvPr/>
          </p:nvSpPr>
          <p:spPr>
            <a:xfrm>
              <a:off x="238290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
            <p:cNvSpPr/>
            <p:nvPr/>
          </p:nvSpPr>
          <p:spPr>
            <a:xfrm>
              <a:off x="24716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
            <p:cNvSpPr/>
            <p:nvPr/>
          </p:nvSpPr>
          <p:spPr>
            <a:xfrm>
              <a:off x="202775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
            <p:cNvSpPr/>
            <p:nvPr/>
          </p:nvSpPr>
          <p:spPr>
            <a:xfrm>
              <a:off x="21165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
            <p:cNvSpPr/>
            <p:nvPr/>
          </p:nvSpPr>
          <p:spPr>
            <a:xfrm>
              <a:off x="220532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
            <p:cNvSpPr/>
            <p:nvPr/>
          </p:nvSpPr>
          <p:spPr>
            <a:xfrm>
              <a:off x="229411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
            <p:cNvSpPr/>
            <p:nvPr/>
          </p:nvSpPr>
          <p:spPr>
            <a:xfrm>
              <a:off x="238290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
            <p:cNvSpPr/>
            <p:nvPr/>
          </p:nvSpPr>
          <p:spPr>
            <a:xfrm>
              <a:off x="24716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
            <p:cNvSpPr/>
            <p:nvPr/>
          </p:nvSpPr>
          <p:spPr>
            <a:xfrm>
              <a:off x="202775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
            <p:cNvSpPr/>
            <p:nvPr/>
          </p:nvSpPr>
          <p:spPr>
            <a:xfrm>
              <a:off x="21165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
            <p:cNvSpPr/>
            <p:nvPr/>
          </p:nvSpPr>
          <p:spPr>
            <a:xfrm>
              <a:off x="220532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
            <p:cNvSpPr/>
            <p:nvPr/>
          </p:nvSpPr>
          <p:spPr>
            <a:xfrm>
              <a:off x="229411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
            <p:cNvSpPr/>
            <p:nvPr/>
          </p:nvSpPr>
          <p:spPr>
            <a:xfrm>
              <a:off x="238290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
            <p:cNvSpPr/>
            <p:nvPr/>
          </p:nvSpPr>
          <p:spPr>
            <a:xfrm>
              <a:off x="24716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
            <p:cNvSpPr/>
            <p:nvPr/>
          </p:nvSpPr>
          <p:spPr>
            <a:xfrm>
              <a:off x="202775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
            <p:cNvSpPr/>
            <p:nvPr/>
          </p:nvSpPr>
          <p:spPr>
            <a:xfrm>
              <a:off x="21165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
            <p:cNvSpPr/>
            <p:nvPr/>
          </p:nvSpPr>
          <p:spPr>
            <a:xfrm>
              <a:off x="220532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
            <p:cNvSpPr/>
            <p:nvPr/>
          </p:nvSpPr>
          <p:spPr>
            <a:xfrm>
              <a:off x="229411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
            <p:cNvSpPr/>
            <p:nvPr/>
          </p:nvSpPr>
          <p:spPr>
            <a:xfrm>
              <a:off x="238290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
            <p:cNvSpPr/>
            <p:nvPr/>
          </p:nvSpPr>
          <p:spPr>
            <a:xfrm>
              <a:off x="24716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
            <p:cNvSpPr/>
            <p:nvPr/>
          </p:nvSpPr>
          <p:spPr>
            <a:xfrm>
              <a:off x="202775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
            <p:cNvSpPr/>
            <p:nvPr/>
          </p:nvSpPr>
          <p:spPr>
            <a:xfrm>
              <a:off x="21165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
            <p:cNvSpPr/>
            <p:nvPr/>
          </p:nvSpPr>
          <p:spPr>
            <a:xfrm>
              <a:off x="220532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
            <p:cNvSpPr/>
            <p:nvPr/>
          </p:nvSpPr>
          <p:spPr>
            <a:xfrm>
              <a:off x="229411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
            <p:cNvSpPr/>
            <p:nvPr/>
          </p:nvSpPr>
          <p:spPr>
            <a:xfrm>
              <a:off x="238290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
            <p:cNvSpPr/>
            <p:nvPr/>
          </p:nvSpPr>
          <p:spPr>
            <a:xfrm>
              <a:off x="24716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
            <p:cNvSpPr/>
            <p:nvPr/>
          </p:nvSpPr>
          <p:spPr>
            <a:xfrm>
              <a:off x="202775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
            <p:cNvSpPr/>
            <p:nvPr/>
          </p:nvSpPr>
          <p:spPr>
            <a:xfrm>
              <a:off x="21165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
            <p:cNvSpPr/>
            <p:nvPr/>
          </p:nvSpPr>
          <p:spPr>
            <a:xfrm>
              <a:off x="220532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
            <p:cNvSpPr/>
            <p:nvPr/>
          </p:nvSpPr>
          <p:spPr>
            <a:xfrm>
              <a:off x="229411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
            <p:cNvSpPr/>
            <p:nvPr/>
          </p:nvSpPr>
          <p:spPr>
            <a:xfrm>
              <a:off x="238290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
            <p:cNvSpPr/>
            <p:nvPr/>
          </p:nvSpPr>
          <p:spPr>
            <a:xfrm>
              <a:off x="24716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
            <p:cNvSpPr/>
            <p:nvPr/>
          </p:nvSpPr>
          <p:spPr>
            <a:xfrm>
              <a:off x="202775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
            <p:cNvSpPr/>
            <p:nvPr/>
          </p:nvSpPr>
          <p:spPr>
            <a:xfrm>
              <a:off x="21165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
            <p:cNvSpPr/>
            <p:nvPr/>
          </p:nvSpPr>
          <p:spPr>
            <a:xfrm>
              <a:off x="220532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
            <p:cNvSpPr/>
            <p:nvPr/>
          </p:nvSpPr>
          <p:spPr>
            <a:xfrm>
              <a:off x="229411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
            <p:cNvSpPr/>
            <p:nvPr/>
          </p:nvSpPr>
          <p:spPr>
            <a:xfrm>
              <a:off x="238290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
            <p:cNvSpPr/>
            <p:nvPr/>
          </p:nvSpPr>
          <p:spPr>
            <a:xfrm>
              <a:off x="24716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
            <p:cNvSpPr/>
            <p:nvPr/>
          </p:nvSpPr>
          <p:spPr>
            <a:xfrm>
              <a:off x="202775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
            <p:cNvSpPr/>
            <p:nvPr/>
          </p:nvSpPr>
          <p:spPr>
            <a:xfrm>
              <a:off x="21165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
            <p:cNvSpPr/>
            <p:nvPr/>
          </p:nvSpPr>
          <p:spPr>
            <a:xfrm>
              <a:off x="220532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
            <p:cNvSpPr/>
            <p:nvPr/>
          </p:nvSpPr>
          <p:spPr>
            <a:xfrm>
              <a:off x="229411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
            <p:cNvSpPr/>
            <p:nvPr/>
          </p:nvSpPr>
          <p:spPr>
            <a:xfrm>
              <a:off x="238290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
            <p:cNvSpPr/>
            <p:nvPr/>
          </p:nvSpPr>
          <p:spPr>
            <a:xfrm>
              <a:off x="24716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
            <p:cNvSpPr/>
            <p:nvPr/>
          </p:nvSpPr>
          <p:spPr>
            <a:xfrm>
              <a:off x="202775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7"/>
            <p:cNvSpPr/>
            <p:nvPr/>
          </p:nvSpPr>
          <p:spPr>
            <a:xfrm>
              <a:off x="21165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7"/>
            <p:cNvSpPr/>
            <p:nvPr/>
          </p:nvSpPr>
          <p:spPr>
            <a:xfrm>
              <a:off x="220532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
            <p:cNvSpPr/>
            <p:nvPr/>
          </p:nvSpPr>
          <p:spPr>
            <a:xfrm>
              <a:off x="229411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
            <p:cNvSpPr/>
            <p:nvPr/>
          </p:nvSpPr>
          <p:spPr>
            <a:xfrm>
              <a:off x="238290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
            <p:cNvSpPr/>
            <p:nvPr/>
          </p:nvSpPr>
          <p:spPr>
            <a:xfrm>
              <a:off x="24716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
            <p:cNvSpPr/>
            <p:nvPr/>
          </p:nvSpPr>
          <p:spPr>
            <a:xfrm>
              <a:off x="202775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
            <p:cNvSpPr/>
            <p:nvPr/>
          </p:nvSpPr>
          <p:spPr>
            <a:xfrm>
              <a:off x="21165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
            <p:cNvSpPr/>
            <p:nvPr/>
          </p:nvSpPr>
          <p:spPr>
            <a:xfrm>
              <a:off x="220532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
            <p:cNvSpPr/>
            <p:nvPr/>
          </p:nvSpPr>
          <p:spPr>
            <a:xfrm>
              <a:off x="229411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
            <p:cNvSpPr/>
            <p:nvPr/>
          </p:nvSpPr>
          <p:spPr>
            <a:xfrm>
              <a:off x="238290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
            <p:cNvSpPr/>
            <p:nvPr/>
          </p:nvSpPr>
          <p:spPr>
            <a:xfrm>
              <a:off x="24716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
            <p:cNvSpPr/>
            <p:nvPr/>
          </p:nvSpPr>
          <p:spPr>
            <a:xfrm>
              <a:off x="202775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
            <p:cNvSpPr/>
            <p:nvPr/>
          </p:nvSpPr>
          <p:spPr>
            <a:xfrm>
              <a:off x="21165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
            <p:cNvSpPr/>
            <p:nvPr/>
          </p:nvSpPr>
          <p:spPr>
            <a:xfrm>
              <a:off x="220532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
            <p:cNvSpPr/>
            <p:nvPr/>
          </p:nvSpPr>
          <p:spPr>
            <a:xfrm>
              <a:off x="229411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
            <p:cNvSpPr/>
            <p:nvPr/>
          </p:nvSpPr>
          <p:spPr>
            <a:xfrm>
              <a:off x="238290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
            <p:cNvSpPr/>
            <p:nvPr/>
          </p:nvSpPr>
          <p:spPr>
            <a:xfrm>
              <a:off x="24716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
            <p:cNvSpPr/>
            <p:nvPr/>
          </p:nvSpPr>
          <p:spPr>
            <a:xfrm>
              <a:off x="25604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
            <p:cNvSpPr/>
            <p:nvPr/>
          </p:nvSpPr>
          <p:spPr>
            <a:xfrm>
              <a:off x="25604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
            <p:cNvSpPr/>
            <p:nvPr/>
          </p:nvSpPr>
          <p:spPr>
            <a:xfrm>
              <a:off x="25604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
            <p:cNvSpPr/>
            <p:nvPr/>
          </p:nvSpPr>
          <p:spPr>
            <a:xfrm>
              <a:off x="25604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
            <p:cNvSpPr/>
            <p:nvPr/>
          </p:nvSpPr>
          <p:spPr>
            <a:xfrm>
              <a:off x="25604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
            <p:cNvSpPr/>
            <p:nvPr/>
          </p:nvSpPr>
          <p:spPr>
            <a:xfrm>
              <a:off x="25604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
            <p:cNvSpPr/>
            <p:nvPr/>
          </p:nvSpPr>
          <p:spPr>
            <a:xfrm>
              <a:off x="25604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
            <p:cNvSpPr/>
            <p:nvPr/>
          </p:nvSpPr>
          <p:spPr>
            <a:xfrm>
              <a:off x="25604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
            <p:cNvSpPr/>
            <p:nvPr/>
          </p:nvSpPr>
          <p:spPr>
            <a:xfrm>
              <a:off x="25604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
            <p:cNvSpPr/>
            <p:nvPr/>
          </p:nvSpPr>
          <p:spPr>
            <a:xfrm>
              <a:off x="25604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
            <p:cNvSpPr/>
            <p:nvPr/>
          </p:nvSpPr>
          <p:spPr>
            <a:xfrm>
              <a:off x="25604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
            <p:cNvSpPr/>
            <p:nvPr/>
          </p:nvSpPr>
          <p:spPr>
            <a:xfrm>
              <a:off x="25604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
            <p:cNvSpPr/>
            <p:nvPr/>
          </p:nvSpPr>
          <p:spPr>
            <a:xfrm>
              <a:off x="25604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
            <p:cNvSpPr/>
            <p:nvPr/>
          </p:nvSpPr>
          <p:spPr>
            <a:xfrm>
              <a:off x="264926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
            <p:cNvSpPr/>
            <p:nvPr/>
          </p:nvSpPr>
          <p:spPr>
            <a:xfrm>
              <a:off x="264926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
            <p:cNvSpPr/>
            <p:nvPr/>
          </p:nvSpPr>
          <p:spPr>
            <a:xfrm>
              <a:off x="264926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
            <p:cNvSpPr/>
            <p:nvPr/>
          </p:nvSpPr>
          <p:spPr>
            <a:xfrm>
              <a:off x="264926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
            <p:cNvSpPr/>
            <p:nvPr/>
          </p:nvSpPr>
          <p:spPr>
            <a:xfrm>
              <a:off x="264926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
            <p:cNvSpPr/>
            <p:nvPr/>
          </p:nvSpPr>
          <p:spPr>
            <a:xfrm>
              <a:off x="264926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
            <p:cNvSpPr/>
            <p:nvPr/>
          </p:nvSpPr>
          <p:spPr>
            <a:xfrm>
              <a:off x="264926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
            <p:cNvSpPr/>
            <p:nvPr/>
          </p:nvSpPr>
          <p:spPr>
            <a:xfrm>
              <a:off x="264926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
            <p:cNvSpPr/>
            <p:nvPr/>
          </p:nvSpPr>
          <p:spPr>
            <a:xfrm>
              <a:off x="264926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
            <p:cNvSpPr/>
            <p:nvPr/>
          </p:nvSpPr>
          <p:spPr>
            <a:xfrm>
              <a:off x="264926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
            <p:cNvSpPr/>
            <p:nvPr/>
          </p:nvSpPr>
          <p:spPr>
            <a:xfrm>
              <a:off x="264926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
            <p:cNvSpPr/>
            <p:nvPr/>
          </p:nvSpPr>
          <p:spPr>
            <a:xfrm>
              <a:off x="264926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
            <p:cNvSpPr/>
            <p:nvPr/>
          </p:nvSpPr>
          <p:spPr>
            <a:xfrm>
              <a:off x="264926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
            <p:cNvSpPr/>
            <p:nvPr/>
          </p:nvSpPr>
          <p:spPr>
            <a:xfrm>
              <a:off x="273805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
            <p:cNvSpPr/>
            <p:nvPr/>
          </p:nvSpPr>
          <p:spPr>
            <a:xfrm>
              <a:off x="273805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
            <p:cNvSpPr/>
            <p:nvPr/>
          </p:nvSpPr>
          <p:spPr>
            <a:xfrm>
              <a:off x="273805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
            <p:cNvSpPr/>
            <p:nvPr/>
          </p:nvSpPr>
          <p:spPr>
            <a:xfrm>
              <a:off x="273805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
            <p:cNvSpPr/>
            <p:nvPr/>
          </p:nvSpPr>
          <p:spPr>
            <a:xfrm>
              <a:off x="273805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
            <p:cNvSpPr/>
            <p:nvPr/>
          </p:nvSpPr>
          <p:spPr>
            <a:xfrm>
              <a:off x="273805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
            <p:cNvSpPr/>
            <p:nvPr/>
          </p:nvSpPr>
          <p:spPr>
            <a:xfrm>
              <a:off x="273805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7"/>
            <p:cNvSpPr/>
            <p:nvPr/>
          </p:nvSpPr>
          <p:spPr>
            <a:xfrm>
              <a:off x="273805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7"/>
            <p:cNvSpPr/>
            <p:nvPr/>
          </p:nvSpPr>
          <p:spPr>
            <a:xfrm>
              <a:off x="273805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7"/>
            <p:cNvSpPr/>
            <p:nvPr/>
          </p:nvSpPr>
          <p:spPr>
            <a:xfrm>
              <a:off x="273805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7"/>
            <p:cNvSpPr/>
            <p:nvPr/>
          </p:nvSpPr>
          <p:spPr>
            <a:xfrm>
              <a:off x="273805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7"/>
            <p:cNvSpPr/>
            <p:nvPr/>
          </p:nvSpPr>
          <p:spPr>
            <a:xfrm>
              <a:off x="273805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7"/>
            <p:cNvSpPr/>
            <p:nvPr/>
          </p:nvSpPr>
          <p:spPr>
            <a:xfrm>
              <a:off x="273805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7"/>
            <p:cNvSpPr/>
            <p:nvPr/>
          </p:nvSpPr>
          <p:spPr>
            <a:xfrm>
              <a:off x="28268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
            <p:cNvSpPr/>
            <p:nvPr/>
          </p:nvSpPr>
          <p:spPr>
            <a:xfrm>
              <a:off x="28268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
            <p:cNvSpPr/>
            <p:nvPr/>
          </p:nvSpPr>
          <p:spPr>
            <a:xfrm>
              <a:off x="28268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
            <p:cNvSpPr/>
            <p:nvPr/>
          </p:nvSpPr>
          <p:spPr>
            <a:xfrm>
              <a:off x="28268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
            <p:cNvSpPr/>
            <p:nvPr/>
          </p:nvSpPr>
          <p:spPr>
            <a:xfrm>
              <a:off x="28268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
            <p:cNvSpPr/>
            <p:nvPr/>
          </p:nvSpPr>
          <p:spPr>
            <a:xfrm>
              <a:off x="28268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
            <p:cNvSpPr/>
            <p:nvPr/>
          </p:nvSpPr>
          <p:spPr>
            <a:xfrm>
              <a:off x="28268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
            <p:cNvSpPr/>
            <p:nvPr/>
          </p:nvSpPr>
          <p:spPr>
            <a:xfrm>
              <a:off x="28268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
            <p:cNvSpPr/>
            <p:nvPr/>
          </p:nvSpPr>
          <p:spPr>
            <a:xfrm>
              <a:off x="28268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
            <p:cNvSpPr/>
            <p:nvPr/>
          </p:nvSpPr>
          <p:spPr>
            <a:xfrm>
              <a:off x="28268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
            <p:cNvSpPr/>
            <p:nvPr/>
          </p:nvSpPr>
          <p:spPr>
            <a:xfrm>
              <a:off x="28268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
            <p:cNvSpPr/>
            <p:nvPr/>
          </p:nvSpPr>
          <p:spPr>
            <a:xfrm>
              <a:off x="28268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
            <p:cNvSpPr/>
            <p:nvPr/>
          </p:nvSpPr>
          <p:spPr>
            <a:xfrm>
              <a:off x="28268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
            <p:cNvSpPr/>
            <p:nvPr/>
          </p:nvSpPr>
          <p:spPr>
            <a:xfrm>
              <a:off x="29156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
            <p:cNvSpPr/>
            <p:nvPr/>
          </p:nvSpPr>
          <p:spPr>
            <a:xfrm>
              <a:off x="29156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
            <p:cNvSpPr/>
            <p:nvPr/>
          </p:nvSpPr>
          <p:spPr>
            <a:xfrm>
              <a:off x="29156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
            <p:cNvSpPr/>
            <p:nvPr/>
          </p:nvSpPr>
          <p:spPr>
            <a:xfrm>
              <a:off x="29156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
            <p:cNvSpPr/>
            <p:nvPr/>
          </p:nvSpPr>
          <p:spPr>
            <a:xfrm>
              <a:off x="29156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
            <p:cNvSpPr/>
            <p:nvPr/>
          </p:nvSpPr>
          <p:spPr>
            <a:xfrm>
              <a:off x="29156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
            <p:cNvSpPr/>
            <p:nvPr/>
          </p:nvSpPr>
          <p:spPr>
            <a:xfrm>
              <a:off x="29156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
            <p:cNvSpPr/>
            <p:nvPr/>
          </p:nvSpPr>
          <p:spPr>
            <a:xfrm>
              <a:off x="29156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
            <p:cNvSpPr/>
            <p:nvPr/>
          </p:nvSpPr>
          <p:spPr>
            <a:xfrm>
              <a:off x="29156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
            <p:cNvSpPr/>
            <p:nvPr/>
          </p:nvSpPr>
          <p:spPr>
            <a:xfrm>
              <a:off x="29156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
            <p:cNvSpPr/>
            <p:nvPr/>
          </p:nvSpPr>
          <p:spPr>
            <a:xfrm>
              <a:off x="29156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
            <p:cNvSpPr/>
            <p:nvPr/>
          </p:nvSpPr>
          <p:spPr>
            <a:xfrm>
              <a:off x="29156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
            <p:cNvSpPr/>
            <p:nvPr/>
          </p:nvSpPr>
          <p:spPr>
            <a:xfrm>
              <a:off x="29156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
            <p:cNvSpPr/>
            <p:nvPr/>
          </p:nvSpPr>
          <p:spPr>
            <a:xfrm>
              <a:off x="300441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
            <p:cNvSpPr/>
            <p:nvPr/>
          </p:nvSpPr>
          <p:spPr>
            <a:xfrm>
              <a:off x="300441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
            <p:cNvSpPr/>
            <p:nvPr/>
          </p:nvSpPr>
          <p:spPr>
            <a:xfrm>
              <a:off x="300441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
            <p:cNvSpPr/>
            <p:nvPr/>
          </p:nvSpPr>
          <p:spPr>
            <a:xfrm>
              <a:off x="300441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
            <p:cNvSpPr/>
            <p:nvPr/>
          </p:nvSpPr>
          <p:spPr>
            <a:xfrm>
              <a:off x="300441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
            <p:cNvSpPr/>
            <p:nvPr/>
          </p:nvSpPr>
          <p:spPr>
            <a:xfrm>
              <a:off x="300441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7"/>
            <p:cNvSpPr/>
            <p:nvPr/>
          </p:nvSpPr>
          <p:spPr>
            <a:xfrm>
              <a:off x="300441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7"/>
            <p:cNvSpPr/>
            <p:nvPr/>
          </p:nvSpPr>
          <p:spPr>
            <a:xfrm>
              <a:off x="300441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7"/>
            <p:cNvSpPr/>
            <p:nvPr/>
          </p:nvSpPr>
          <p:spPr>
            <a:xfrm>
              <a:off x="300441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7"/>
            <p:cNvSpPr/>
            <p:nvPr/>
          </p:nvSpPr>
          <p:spPr>
            <a:xfrm>
              <a:off x="300441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
            <p:cNvSpPr/>
            <p:nvPr/>
          </p:nvSpPr>
          <p:spPr>
            <a:xfrm>
              <a:off x="300441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
            <p:cNvSpPr/>
            <p:nvPr/>
          </p:nvSpPr>
          <p:spPr>
            <a:xfrm>
              <a:off x="300441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
            <p:cNvSpPr/>
            <p:nvPr/>
          </p:nvSpPr>
          <p:spPr>
            <a:xfrm>
              <a:off x="300441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
            <p:cNvSpPr/>
            <p:nvPr/>
          </p:nvSpPr>
          <p:spPr>
            <a:xfrm>
              <a:off x="309320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
            <p:cNvSpPr/>
            <p:nvPr/>
          </p:nvSpPr>
          <p:spPr>
            <a:xfrm>
              <a:off x="309320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
            <p:cNvSpPr/>
            <p:nvPr/>
          </p:nvSpPr>
          <p:spPr>
            <a:xfrm>
              <a:off x="309320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
            <p:cNvSpPr/>
            <p:nvPr/>
          </p:nvSpPr>
          <p:spPr>
            <a:xfrm>
              <a:off x="309320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
            <p:cNvSpPr/>
            <p:nvPr/>
          </p:nvSpPr>
          <p:spPr>
            <a:xfrm>
              <a:off x="309320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7"/>
            <p:cNvSpPr/>
            <p:nvPr/>
          </p:nvSpPr>
          <p:spPr>
            <a:xfrm>
              <a:off x="309320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7"/>
            <p:cNvSpPr/>
            <p:nvPr/>
          </p:nvSpPr>
          <p:spPr>
            <a:xfrm>
              <a:off x="309320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
            <p:cNvSpPr/>
            <p:nvPr/>
          </p:nvSpPr>
          <p:spPr>
            <a:xfrm>
              <a:off x="309320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
            <p:cNvSpPr/>
            <p:nvPr/>
          </p:nvSpPr>
          <p:spPr>
            <a:xfrm>
              <a:off x="309320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
            <p:cNvSpPr/>
            <p:nvPr/>
          </p:nvSpPr>
          <p:spPr>
            <a:xfrm>
              <a:off x="309320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
            <p:cNvSpPr/>
            <p:nvPr/>
          </p:nvSpPr>
          <p:spPr>
            <a:xfrm>
              <a:off x="309320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
            <p:cNvSpPr/>
            <p:nvPr/>
          </p:nvSpPr>
          <p:spPr>
            <a:xfrm>
              <a:off x="309320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
            <p:cNvSpPr/>
            <p:nvPr/>
          </p:nvSpPr>
          <p:spPr>
            <a:xfrm>
              <a:off x="309320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
            <p:cNvSpPr/>
            <p:nvPr/>
          </p:nvSpPr>
          <p:spPr>
            <a:xfrm>
              <a:off x="318199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7"/>
            <p:cNvSpPr/>
            <p:nvPr/>
          </p:nvSpPr>
          <p:spPr>
            <a:xfrm>
              <a:off x="318199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7"/>
            <p:cNvSpPr/>
            <p:nvPr/>
          </p:nvSpPr>
          <p:spPr>
            <a:xfrm>
              <a:off x="318199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
            <p:cNvSpPr/>
            <p:nvPr/>
          </p:nvSpPr>
          <p:spPr>
            <a:xfrm>
              <a:off x="318199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7"/>
            <p:cNvSpPr/>
            <p:nvPr/>
          </p:nvSpPr>
          <p:spPr>
            <a:xfrm>
              <a:off x="318199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
            <p:cNvSpPr/>
            <p:nvPr/>
          </p:nvSpPr>
          <p:spPr>
            <a:xfrm>
              <a:off x="318199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
            <p:cNvSpPr/>
            <p:nvPr/>
          </p:nvSpPr>
          <p:spPr>
            <a:xfrm>
              <a:off x="318199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
            <p:cNvSpPr/>
            <p:nvPr/>
          </p:nvSpPr>
          <p:spPr>
            <a:xfrm>
              <a:off x="318199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
            <p:cNvSpPr/>
            <p:nvPr/>
          </p:nvSpPr>
          <p:spPr>
            <a:xfrm>
              <a:off x="318199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
            <p:cNvSpPr/>
            <p:nvPr/>
          </p:nvSpPr>
          <p:spPr>
            <a:xfrm>
              <a:off x="318199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
            <p:cNvSpPr/>
            <p:nvPr/>
          </p:nvSpPr>
          <p:spPr>
            <a:xfrm>
              <a:off x="318199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
            <p:cNvSpPr/>
            <p:nvPr/>
          </p:nvSpPr>
          <p:spPr>
            <a:xfrm>
              <a:off x="318199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
            <p:cNvSpPr/>
            <p:nvPr/>
          </p:nvSpPr>
          <p:spPr>
            <a:xfrm>
              <a:off x="318199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
            <p:cNvSpPr/>
            <p:nvPr/>
          </p:nvSpPr>
          <p:spPr>
            <a:xfrm>
              <a:off x="327078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
            <p:cNvSpPr/>
            <p:nvPr/>
          </p:nvSpPr>
          <p:spPr>
            <a:xfrm>
              <a:off x="327078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
            <p:cNvSpPr/>
            <p:nvPr/>
          </p:nvSpPr>
          <p:spPr>
            <a:xfrm>
              <a:off x="327078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7"/>
            <p:cNvSpPr/>
            <p:nvPr/>
          </p:nvSpPr>
          <p:spPr>
            <a:xfrm>
              <a:off x="327078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7"/>
            <p:cNvSpPr/>
            <p:nvPr/>
          </p:nvSpPr>
          <p:spPr>
            <a:xfrm>
              <a:off x="327078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
            <p:cNvSpPr/>
            <p:nvPr/>
          </p:nvSpPr>
          <p:spPr>
            <a:xfrm>
              <a:off x="327078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7"/>
            <p:cNvSpPr/>
            <p:nvPr/>
          </p:nvSpPr>
          <p:spPr>
            <a:xfrm>
              <a:off x="327078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7"/>
            <p:cNvSpPr/>
            <p:nvPr/>
          </p:nvSpPr>
          <p:spPr>
            <a:xfrm>
              <a:off x="327078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7"/>
            <p:cNvSpPr/>
            <p:nvPr/>
          </p:nvSpPr>
          <p:spPr>
            <a:xfrm>
              <a:off x="327078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7"/>
            <p:cNvSpPr/>
            <p:nvPr/>
          </p:nvSpPr>
          <p:spPr>
            <a:xfrm>
              <a:off x="327078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7"/>
            <p:cNvSpPr/>
            <p:nvPr/>
          </p:nvSpPr>
          <p:spPr>
            <a:xfrm>
              <a:off x="327078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7"/>
            <p:cNvSpPr/>
            <p:nvPr/>
          </p:nvSpPr>
          <p:spPr>
            <a:xfrm>
              <a:off x="327078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7"/>
            <p:cNvSpPr/>
            <p:nvPr/>
          </p:nvSpPr>
          <p:spPr>
            <a:xfrm>
              <a:off x="327078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7"/>
            <p:cNvSpPr/>
            <p:nvPr/>
          </p:nvSpPr>
          <p:spPr>
            <a:xfrm>
              <a:off x="335956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7"/>
            <p:cNvSpPr/>
            <p:nvPr/>
          </p:nvSpPr>
          <p:spPr>
            <a:xfrm>
              <a:off x="335956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7"/>
            <p:cNvSpPr/>
            <p:nvPr/>
          </p:nvSpPr>
          <p:spPr>
            <a:xfrm>
              <a:off x="335956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
            <p:cNvSpPr/>
            <p:nvPr/>
          </p:nvSpPr>
          <p:spPr>
            <a:xfrm>
              <a:off x="335956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7"/>
            <p:cNvSpPr/>
            <p:nvPr/>
          </p:nvSpPr>
          <p:spPr>
            <a:xfrm>
              <a:off x="335956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7"/>
            <p:cNvSpPr/>
            <p:nvPr/>
          </p:nvSpPr>
          <p:spPr>
            <a:xfrm>
              <a:off x="335956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7"/>
            <p:cNvSpPr/>
            <p:nvPr/>
          </p:nvSpPr>
          <p:spPr>
            <a:xfrm>
              <a:off x="335956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7"/>
            <p:cNvSpPr/>
            <p:nvPr/>
          </p:nvSpPr>
          <p:spPr>
            <a:xfrm>
              <a:off x="335956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7"/>
            <p:cNvSpPr/>
            <p:nvPr/>
          </p:nvSpPr>
          <p:spPr>
            <a:xfrm>
              <a:off x="335956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7"/>
            <p:cNvSpPr/>
            <p:nvPr/>
          </p:nvSpPr>
          <p:spPr>
            <a:xfrm>
              <a:off x="335956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7"/>
            <p:cNvSpPr/>
            <p:nvPr/>
          </p:nvSpPr>
          <p:spPr>
            <a:xfrm>
              <a:off x="335956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7"/>
            <p:cNvSpPr/>
            <p:nvPr/>
          </p:nvSpPr>
          <p:spPr>
            <a:xfrm>
              <a:off x="335956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7"/>
            <p:cNvSpPr/>
            <p:nvPr/>
          </p:nvSpPr>
          <p:spPr>
            <a:xfrm>
              <a:off x="335956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7"/>
            <p:cNvSpPr/>
            <p:nvPr/>
          </p:nvSpPr>
          <p:spPr>
            <a:xfrm>
              <a:off x="344835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7"/>
            <p:cNvSpPr/>
            <p:nvPr/>
          </p:nvSpPr>
          <p:spPr>
            <a:xfrm>
              <a:off x="344835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7"/>
            <p:cNvSpPr/>
            <p:nvPr/>
          </p:nvSpPr>
          <p:spPr>
            <a:xfrm>
              <a:off x="344835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7"/>
            <p:cNvSpPr/>
            <p:nvPr/>
          </p:nvSpPr>
          <p:spPr>
            <a:xfrm>
              <a:off x="344835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7"/>
            <p:cNvSpPr/>
            <p:nvPr/>
          </p:nvSpPr>
          <p:spPr>
            <a:xfrm>
              <a:off x="344835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7"/>
            <p:cNvSpPr/>
            <p:nvPr/>
          </p:nvSpPr>
          <p:spPr>
            <a:xfrm>
              <a:off x="344835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
            <p:cNvSpPr/>
            <p:nvPr/>
          </p:nvSpPr>
          <p:spPr>
            <a:xfrm>
              <a:off x="344835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
            <p:cNvSpPr/>
            <p:nvPr/>
          </p:nvSpPr>
          <p:spPr>
            <a:xfrm>
              <a:off x="344835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
            <p:cNvSpPr/>
            <p:nvPr/>
          </p:nvSpPr>
          <p:spPr>
            <a:xfrm>
              <a:off x="344835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
            <p:cNvSpPr/>
            <p:nvPr/>
          </p:nvSpPr>
          <p:spPr>
            <a:xfrm>
              <a:off x="344835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
            <p:cNvSpPr/>
            <p:nvPr/>
          </p:nvSpPr>
          <p:spPr>
            <a:xfrm>
              <a:off x="344835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
            <p:cNvSpPr/>
            <p:nvPr/>
          </p:nvSpPr>
          <p:spPr>
            <a:xfrm>
              <a:off x="344835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
            <p:cNvSpPr/>
            <p:nvPr/>
          </p:nvSpPr>
          <p:spPr>
            <a:xfrm>
              <a:off x="344835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
            <p:cNvSpPr/>
            <p:nvPr/>
          </p:nvSpPr>
          <p:spPr>
            <a:xfrm>
              <a:off x="353714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
            <p:cNvSpPr/>
            <p:nvPr/>
          </p:nvSpPr>
          <p:spPr>
            <a:xfrm>
              <a:off x="353714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
            <p:cNvSpPr/>
            <p:nvPr/>
          </p:nvSpPr>
          <p:spPr>
            <a:xfrm>
              <a:off x="353714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
            <p:cNvSpPr/>
            <p:nvPr/>
          </p:nvSpPr>
          <p:spPr>
            <a:xfrm>
              <a:off x="353714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
            <p:cNvSpPr/>
            <p:nvPr/>
          </p:nvSpPr>
          <p:spPr>
            <a:xfrm>
              <a:off x="353714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
            <p:cNvSpPr/>
            <p:nvPr/>
          </p:nvSpPr>
          <p:spPr>
            <a:xfrm>
              <a:off x="353714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
            <p:cNvSpPr/>
            <p:nvPr/>
          </p:nvSpPr>
          <p:spPr>
            <a:xfrm>
              <a:off x="353714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
            <p:cNvSpPr/>
            <p:nvPr/>
          </p:nvSpPr>
          <p:spPr>
            <a:xfrm>
              <a:off x="353714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
            <p:cNvSpPr/>
            <p:nvPr/>
          </p:nvSpPr>
          <p:spPr>
            <a:xfrm>
              <a:off x="353714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
            <p:cNvSpPr/>
            <p:nvPr/>
          </p:nvSpPr>
          <p:spPr>
            <a:xfrm>
              <a:off x="353714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
            <p:cNvSpPr/>
            <p:nvPr/>
          </p:nvSpPr>
          <p:spPr>
            <a:xfrm>
              <a:off x="353714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
            <p:cNvSpPr/>
            <p:nvPr/>
          </p:nvSpPr>
          <p:spPr>
            <a:xfrm>
              <a:off x="353714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
            <p:cNvSpPr/>
            <p:nvPr/>
          </p:nvSpPr>
          <p:spPr>
            <a:xfrm>
              <a:off x="353714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
            <p:cNvSpPr/>
            <p:nvPr/>
          </p:nvSpPr>
          <p:spPr>
            <a:xfrm>
              <a:off x="362593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
            <p:cNvSpPr/>
            <p:nvPr/>
          </p:nvSpPr>
          <p:spPr>
            <a:xfrm>
              <a:off x="362593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
            <p:cNvSpPr/>
            <p:nvPr/>
          </p:nvSpPr>
          <p:spPr>
            <a:xfrm>
              <a:off x="362593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
            <p:cNvSpPr/>
            <p:nvPr/>
          </p:nvSpPr>
          <p:spPr>
            <a:xfrm>
              <a:off x="362593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
            <p:cNvSpPr/>
            <p:nvPr/>
          </p:nvSpPr>
          <p:spPr>
            <a:xfrm>
              <a:off x="362593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
            <p:cNvSpPr/>
            <p:nvPr/>
          </p:nvSpPr>
          <p:spPr>
            <a:xfrm>
              <a:off x="362593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
            <p:cNvSpPr/>
            <p:nvPr/>
          </p:nvSpPr>
          <p:spPr>
            <a:xfrm>
              <a:off x="362593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
            <p:cNvSpPr/>
            <p:nvPr/>
          </p:nvSpPr>
          <p:spPr>
            <a:xfrm>
              <a:off x="362593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
            <p:cNvSpPr/>
            <p:nvPr/>
          </p:nvSpPr>
          <p:spPr>
            <a:xfrm>
              <a:off x="362593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
            <p:cNvSpPr/>
            <p:nvPr/>
          </p:nvSpPr>
          <p:spPr>
            <a:xfrm>
              <a:off x="362593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
            <p:cNvSpPr/>
            <p:nvPr/>
          </p:nvSpPr>
          <p:spPr>
            <a:xfrm>
              <a:off x="362593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
            <p:cNvSpPr/>
            <p:nvPr/>
          </p:nvSpPr>
          <p:spPr>
            <a:xfrm>
              <a:off x="362593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
            <p:cNvSpPr/>
            <p:nvPr/>
          </p:nvSpPr>
          <p:spPr>
            <a:xfrm>
              <a:off x="362593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
            <p:cNvSpPr/>
            <p:nvPr/>
          </p:nvSpPr>
          <p:spPr>
            <a:xfrm>
              <a:off x="371472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
            <p:cNvSpPr/>
            <p:nvPr/>
          </p:nvSpPr>
          <p:spPr>
            <a:xfrm>
              <a:off x="371472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
            <p:cNvSpPr/>
            <p:nvPr/>
          </p:nvSpPr>
          <p:spPr>
            <a:xfrm>
              <a:off x="371472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
            <p:cNvSpPr/>
            <p:nvPr/>
          </p:nvSpPr>
          <p:spPr>
            <a:xfrm>
              <a:off x="371472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
            <p:cNvSpPr/>
            <p:nvPr/>
          </p:nvSpPr>
          <p:spPr>
            <a:xfrm>
              <a:off x="371472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
            <p:cNvSpPr/>
            <p:nvPr/>
          </p:nvSpPr>
          <p:spPr>
            <a:xfrm>
              <a:off x="371472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
            <p:cNvSpPr/>
            <p:nvPr/>
          </p:nvSpPr>
          <p:spPr>
            <a:xfrm>
              <a:off x="371472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
            <p:cNvSpPr/>
            <p:nvPr/>
          </p:nvSpPr>
          <p:spPr>
            <a:xfrm>
              <a:off x="371472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
            <p:cNvSpPr/>
            <p:nvPr/>
          </p:nvSpPr>
          <p:spPr>
            <a:xfrm>
              <a:off x="371472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
            <p:cNvSpPr/>
            <p:nvPr/>
          </p:nvSpPr>
          <p:spPr>
            <a:xfrm>
              <a:off x="371472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
            <p:cNvSpPr/>
            <p:nvPr/>
          </p:nvSpPr>
          <p:spPr>
            <a:xfrm>
              <a:off x="371472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
            <p:cNvSpPr/>
            <p:nvPr/>
          </p:nvSpPr>
          <p:spPr>
            <a:xfrm>
              <a:off x="371472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
            <p:cNvSpPr/>
            <p:nvPr/>
          </p:nvSpPr>
          <p:spPr>
            <a:xfrm>
              <a:off x="371472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
            <p:cNvSpPr/>
            <p:nvPr/>
          </p:nvSpPr>
          <p:spPr>
            <a:xfrm>
              <a:off x="3803508"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
            <p:cNvSpPr/>
            <p:nvPr/>
          </p:nvSpPr>
          <p:spPr>
            <a:xfrm>
              <a:off x="3803508"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
            <p:cNvSpPr/>
            <p:nvPr/>
          </p:nvSpPr>
          <p:spPr>
            <a:xfrm>
              <a:off x="3803508"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
            <p:cNvSpPr/>
            <p:nvPr/>
          </p:nvSpPr>
          <p:spPr>
            <a:xfrm>
              <a:off x="3803508"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
            <p:cNvSpPr/>
            <p:nvPr/>
          </p:nvSpPr>
          <p:spPr>
            <a:xfrm>
              <a:off x="3803508"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
            <p:cNvSpPr/>
            <p:nvPr/>
          </p:nvSpPr>
          <p:spPr>
            <a:xfrm>
              <a:off x="3803508"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
            <p:cNvSpPr/>
            <p:nvPr/>
          </p:nvSpPr>
          <p:spPr>
            <a:xfrm>
              <a:off x="3803508"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
            <p:cNvSpPr/>
            <p:nvPr/>
          </p:nvSpPr>
          <p:spPr>
            <a:xfrm>
              <a:off x="3803508"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
            <p:cNvSpPr/>
            <p:nvPr/>
          </p:nvSpPr>
          <p:spPr>
            <a:xfrm>
              <a:off x="3803508"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
            <p:cNvSpPr/>
            <p:nvPr/>
          </p:nvSpPr>
          <p:spPr>
            <a:xfrm>
              <a:off x="3803508"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
            <p:cNvSpPr/>
            <p:nvPr/>
          </p:nvSpPr>
          <p:spPr>
            <a:xfrm>
              <a:off x="3803508"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
            <p:cNvSpPr/>
            <p:nvPr/>
          </p:nvSpPr>
          <p:spPr>
            <a:xfrm>
              <a:off x="3803508"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7"/>
            <p:cNvSpPr/>
            <p:nvPr/>
          </p:nvSpPr>
          <p:spPr>
            <a:xfrm>
              <a:off x="3803508"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7"/>
            <p:cNvSpPr/>
            <p:nvPr/>
          </p:nvSpPr>
          <p:spPr>
            <a:xfrm>
              <a:off x="202775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
            <p:cNvSpPr/>
            <p:nvPr/>
          </p:nvSpPr>
          <p:spPr>
            <a:xfrm>
              <a:off x="21165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
            <p:cNvSpPr/>
            <p:nvPr/>
          </p:nvSpPr>
          <p:spPr>
            <a:xfrm>
              <a:off x="220532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
            <p:cNvSpPr/>
            <p:nvPr/>
          </p:nvSpPr>
          <p:spPr>
            <a:xfrm>
              <a:off x="229411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
            <p:cNvSpPr/>
            <p:nvPr/>
          </p:nvSpPr>
          <p:spPr>
            <a:xfrm>
              <a:off x="238290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
            <p:cNvSpPr/>
            <p:nvPr/>
          </p:nvSpPr>
          <p:spPr>
            <a:xfrm>
              <a:off x="24716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
            <p:cNvSpPr/>
            <p:nvPr/>
          </p:nvSpPr>
          <p:spPr>
            <a:xfrm>
              <a:off x="25604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
            <p:cNvSpPr/>
            <p:nvPr/>
          </p:nvSpPr>
          <p:spPr>
            <a:xfrm>
              <a:off x="264926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
            <p:cNvSpPr/>
            <p:nvPr/>
          </p:nvSpPr>
          <p:spPr>
            <a:xfrm>
              <a:off x="273805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
            <p:cNvSpPr/>
            <p:nvPr/>
          </p:nvSpPr>
          <p:spPr>
            <a:xfrm>
              <a:off x="28268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
            <p:cNvSpPr/>
            <p:nvPr/>
          </p:nvSpPr>
          <p:spPr>
            <a:xfrm>
              <a:off x="29156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
            <p:cNvSpPr/>
            <p:nvPr/>
          </p:nvSpPr>
          <p:spPr>
            <a:xfrm>
              <a:off x="300441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
            <p:cNvSpPr/>
            <p:nvPr/>
          </p:nvSpPr>
          <p:spPr>
            <a:xfrm>
              <a:off x="309320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
            <p:cNvSpPr/>
            <p:nvPr/>
          </p:nvSpPr>
          <p:spPr>
            <a:xfrm>
              <a:off x="318199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
            <p:cNvSpPr/>
            <p:nvPr/>
          </p:nvSpPr>
          <p:spPr>
            <a:xfrm>
              <a:off x="327078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
            <p:cNvSpPr/>
            <p:nvPr/>
          </p:nvSpPr>
          <p:spPr>
            <a:xfrm>
              <a:off x="335956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
            <p:cNvSpPr/>
            <p:nvPr/>
          </p:nvSpPr>
          <p:spPr>
            <a:xfrm>
              <a:off x="344835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
            <p:cNvSpPr/>
            <p:nvPr/>
          </p:nvSpPr>
          <p:spPr>
            <a:xfrm>
              <a:off x="353714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
            <p:cNvSpPr/>
            <p:nvPr/>
          </p:nvSpPr>
          <p:spPr>
            <a:xfrm>
              <a:off x="362593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
            <p:cNvSpPr/>
            <p:nvPr/>
          </p:nvSpPr>
          <p:spPr>
            <a:xfrm>
              <a:off x="371472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
            <p:cNvSpPr/>
            <p:nvPr/>
          </p:nvSpPr>
          <p:spPr>
            <a:xfrm>
              <a:off x="3803508"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
            <p:cNvSpPr/>
            <p:nvPr/>
          </p:nvSpPr>
          <p:spPr>
            <a:xfrm>
              <a:off x="202775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
            <p:cNvSpPr/>
            <p:nvPr/>
          </p:nvSpPr>
          <p:spPr>
            <a:xfrm>
              <a:off x="21165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
            <p:cNvSpPr/>
            <p:nvPr/>
          </p:nvSpPr>
          <p:spPr>
            <a:xfrm>
              <a:off x="220532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
            <p:cNvSpPr/>
            <p:nvPr/>
          </p:nvSpPr>
          <p:spPr>
            <a:xfrm>
              <a:off x="229411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
            <p:cNvSpPr/>
            <p:nvPr/>
          </p:nvSpPr>
          <p:spPr>
            <a:xfrm>
              <a:off x="238290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
            <p:cNvSpPr/>
            <p:nvPr/>
          </p:nvSpPr>
          <p:spPr>
            <a:xfrm>
              <a:off x="24716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
            <p:cNvSpPr/>
            <p:nvPr/>
          </p:nvSpPr>
          <p:spPr>
            <a:xfrm>
              <a:off x="25604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
            <p:cNvSpPr/>
            <p:nvPr/>
          </p:nvSpPr>
          <p:spPr>
            <a:xfrm>
              <a:off x="264926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
            <p:cNvSpPr/>
            <p:nvPr/>
          </p:nvSpPr>
          <p:spPr>
            <a:xfrm>
              <a:off x="273805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
            <p:cNvSpPr/>
            <p:nvPr/>
          </p:nvSpPr>
          <p:spPr>
            <a:xfrm>
              <a:off x="28268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
            <p:cNvSpPr/>
            <p:nvPr/>
          </p:nvSpPr>
          <p:spPr>
            <a:xfrm>
              <a:off x="29156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
            <p:cNvSpPr/>
            <p:nvPr/>
          </p:nvSpPr>
          <p:spPr>
            <a:xfrm>
              <a:off x="300441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
            <p:cNvSpPr/>
            <p:nvPr/>
          </p:nvSpPr>
          <p:spPr>
            <a:xfrm>
              <a:off x="309320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
            <p:cNvSpPr/>
            <p:nvPr/>
          </p:nvSpPr>
          <p:spPr>
            <a:xfrm>
              <a:off x="318199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
            <p:cNvSpPr/>
            <p:nvPr/>
          </p:nvSpPr>
          <p:spPr>
            <a:xfrm>
              <a:off x="327078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
            <p:cNvSpPr/>
            <p:nvPr/>
          </p:nvSpPr>
          <p:spPr>
            <a:xfrm>
              <a:off x="335956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
            <p:cNvSpPr/>
            <p:nvPr/>
          </p:nvSpPr>
          <p:spPr>
            <a:xfrm>
              <a:off x="344835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
            <p:cNvSpPr/>
            <p:nvPr/>
          </p:nvSpPr>
          <p:spPr>
            <a:xfrm>
              <a:off x="353714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
            <p:cNvSpPr/>
            <p:nvPr/>
          </p:nvSpPr>
          <p:spPr>
            <a:xfrm>
              <a:off x="362593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
            <p:cNvSpPr/>
            <p:nvPr/>
          </p:nvSpPr>
          <p:spPr>
            <a:xfrm>
              <a:off x="371472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
            <p:cNvSpPr/>
            <p:nvPr/>
          </p:nvSpPr>
          <p:spPr>
            <a:xfrm>
              <a:off x="3803508"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
            <p:cNvSpPr/>
            <p:nvPr/>
          </p:nvSpPr>
          <p:spPr>
            <a:xfrm>
              <a:off x="389579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
            <p:cNvSpPr/>
            <p:nvPr/>
          </p:nvSpPr>
          <p:spPr>
            <a:xfrm>
              <a:off x="389579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
            <p:cNvSpPr/>
            <p:nvPr/>
          </p:nvSpPr>
          <p:spPr>
            <a:xfrm>
              <a:off x="389579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
            <p:cNvSpPr/>
            <p:nvPr/>
          </p:nvSpPr>
          <p:spPr>
            <a:xfrm>
              <a:off x="389579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
            <p:cNvSpPr/>
            <p:nvPr/>
          </p:nvSpPr>
          <p:spPr>
            <a:xfrm>
              <a:off x="389579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
            <p:cNvSpPr/>
            <p:nvPr/>
          </p:nvSpPr>
          <p:spPr>
            <a:xfrm>
              <a:off x="389579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7"/>
            <p:cNvSpPr/>
            <p:nvPr/>
          </p:nvSpPr>
          <p:spPr>
            <a:xfrm>
              <a:off x="389579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7"/>
            <p:cNvSpPr/>
            <p:nvPr/>
          </p:nvSpPr>
          <p:spPr>
            <a:xfrm>
              <a:off x="389579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7"/>
            <p:cNvSpPr/>
            <p:nvPr/>
          </p:nvSpPr>
          <p:spPr>
            <a:xfrm>
              <a:off x="389579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7"/>
            <p:cNvSpPr/>
            <p:nvPr/>
          </p:nvSpPr>
          <p:spPr>
            <a:xfrm>
              <a:off x="389579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7"/>
            <p:cNvSpPr/>
            <p:nvPr/>
          </p:nvSpPr>
          <p:spPr>
            <a:xfrm>
              <a:off x="389579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
            <p:cNvSpPr/>
            <p:nvPr/>
          </p:nvSpPr>
          <p:spPr>
            <a:xfrm>
              <a:off x="389579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
            <p:cNvSpPr/>
            <p:nvPr/>
          </p:nvSpPr>
          <p:spPr>
            <a:xfrm>
              <a:off x="389579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
            <p:cNvSpPr/>
            <p:nvPr/>
          </p:nvSpPr>
          <p:spPr>
            <a:xfrm>
              <a:off x="389579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
            <p:cNvSpPr/>
            <p:nvPr/>
          </p:nvSpPr>
          <p:spPr>
            <a:xfrm>
              <a:off x="389579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
            <p:cNvSpPr/>
            <p:nvPr/>
          </p:nvSpPr>
          <p:spPr>
            <a:xfrm>
              <a:off x="193896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
            <p:cNvSpPr/>
            <p:nvPr/>
          </p:nvSpPr>
          <p:spPr>
            <a:xfrm>
              <a:off x="193896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
            <p:cNvSpPr/>
            <p:nvPr/>
          </p:nvSpPr>
          <p:spPr>
            <a:xfrm>
              <a:off x="193896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
            <p:cNvSpPr/>
            <p:nvPr/>
          </p:nvSpPr>
          <p:spPr>
            <a:xfrm>
              <a:off x="193896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
            <p:cNvSpPr/>
            <p:nvPr/>
          </p:nvSpPr>
          <p:spPr>
            <a:xfrm>
              <a:off x="193896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
            <p:cNvSpPr/>
            <p:nvPr/>
          </p:nvSpPr>
          <p:spPr>
            <a:xfrm>
              <a:off x="193896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
            <p:cNvSpPr/>
            <p:nvPr/>
          </p:nvSpPr>
          <p:spPr>
            <a:xfrm>
              <a:off x="193896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
            <p:cNvSpPr/>
            <p:nvPr/>
          </p:nvSpPr>
          <p:spPr>
            <a:xfrm>
              <a:off x="193896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7"/>
            <p:cNvSpPr/>
            <p:nvPr/>
          </p:nvSpPr>
          <p:spPr>
            <a:xfrm>
              <a:off x="193896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7"/>
            <p:cNvSpPr/>
            <p:nvPr/>
          </p:nvSpPr>
          <p:spPr>
            <a:xfrm>
              <a:off x="193896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7"/>
            <p:cNvSpPr/>
            <p:nvPr/>
          </p:nvSpPr>
          <p:spPr>
            <a:xfrm>
              <a:off x="193896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
            <p:cNvSpPr/>
            <p:nvPr/>
          </p:nvSpPr>
          <p:spPr>
            <a:xfrm>
              <a:off x="193896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
            <p:cNvSpPr/>
            <p:nvPr/>
          </p:nvSpPr>
          <p:spPr>
            <a:xfrm>
              <a:off x="193896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7"/>
            <p:cNvSpPr/>
            <p:nvPr/>
          </p:nvSpPr>
          <p:spPr>
            <a:xfrm>
              <a:off x="193896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7"/>
            <p:cNvSpPr/>
            <p:nvPr/>
          </p:nvSpPr>
          <p:spPr>
            <a:xfrm>
              <a:off x="193896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7"/>
            <p:cNvSpPr/>
            <p:nvPr/>
          </p:nvSpPr>
          <p:spPr>
            <a:xfrm>
              <a:off x="185017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7"/>
            <p:cNvSpPr/>
            <p:nvPr/>
          </p:nvSpPr>
          <p:spPr>
            <a:xfrm>
              <a:off x="185017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7"/>
            <p:cNvSpPr/>
            <p:nvPr/>
          </p:nvSpPr>
          <p:spPr>
            <a:xfrm>
              <a:off x="185017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7"/>
            <p:cNvSpPr/>
            <p:nvPr/>
          </p:nvSpPr>
          <p:spPr>
            <a:xfrm>
              <a:off x="185017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7"/>
            <p:cNvSpPr/>
            <p:nvPr/>
          </p:nvSpPr>
          <p:spPr>
            <a:xfrm>
              <a:off x="185017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7"/>
            <p:cNvSpPr/>
            <p:nvPr/>
          </p:nvSpPr>
          <p:spPr>
            <a:xfrm>
              <a:off x="185017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7"/>
            <p:cNvSpPr/>
            <p:nvPr/>
          </p:nvSpPr>
          <p:spPr>
            <a:xfrm>
              <a:off x="185017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7"/>
            <p:cNvSpPr/>
            <p:nvPr/>
          </p:nvSpPr>
          <p:spPr>
            <a:xfrm>
              <a:off x="185017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7"/>
            <p:cNvSpPr/>
            <p:nvPr/>
          </p:nvSpPr>
          <p:spPr>
            <a:xfrm>
              <a:off x="185017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7"/>
            <p:cNvSpPr/>
            <p:nvPr/>
          </p:nvSpPr>
          <p:spPr>
            <a:xfrm>
              <a:off x="185017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7"/>
            <p:cNvSpPr/>
            <p:nvPr/>
          </p:nvSpPr>
          <p:spPr>
            <a:xfrm>
              <a:off x="185017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
            <p:cNvSpPr/>
            <p:nvPr/>
          </p:nvSpPr>
          <p:spPr>
            <a:xfrm>
              <a:off x="185017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
            <p:cNvSpPr/>
            <p:nvPr/>
          </p:nvSpPr>
          <p:spPr>
            <a:xfrm>
              <a:off x="185017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7"/>
            <p:cNvSpPr/>
            <p:nvPr/>
          </p:nvSpPr>
          <p:spPr>
            <a:xfrm>
              <a:off x="185017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7"/>
            <p:cNvSpPr/>
            <p:nvPr/>
          </p:nvSpPr>
          <p:spPr>
            <a:xfrm>
              <a:off x="185017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7"/>
            <p:cNvSpPr/>
            <p:nvPr/>
          </p:nvSpPr>
          <p:spPr>
            <a:xfrm>
              <a:off x="176138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7"/>
            <p:cNvSpPr/>
            <p:nvPr/>
          </p:nvSpPr>
          <p:spPr>
            <a:xfrm>
              <a:off x="176138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7"/>
            <p:cNvSpPr/>
            <p:nvPr/>
          </p:nvSpPr>
          <p:spPr>
            <a:xfrm>
              <a:off x="176138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7"/>
            <p:cNvSpPr/>
            <p:nvPr/>
          </p:nvSpPr>
          <p:spPr>
            <a:xfrm>
              <a:off x="176138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7"/>
            <p:cNvSpPr/>
            <p:nvPr/>
          </p:nvSpPr>
          <p:spPr>
            <a:xfrm>
              <a:off x="176138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7"/>
            <p:cNvSpPr/>
            <p:nvPr/>
          </p:nvSpPr>
          <p:spPr>
            <a:xfrm>
              <a:off x="176138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7"/>
            <p:cNvSpPr/>
            <p:nvPr/>
          </p:nvSpPr>
          <p:spPr>
            <a:xfrm>
              <a:off x="176138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7"/>
            <p:cNvSpPr/>
            <p:nvPr/>
          </p:nvSpPr>
          <p:spPr>
            <a:xfrm>
              <a:off x="176138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7"/>
            <p:cNvSpPr/>
            <p:nvPr/>
          </p:nvSpPr>
          <p:spPr>
            <a:xfrm>
              <a:off x="176138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7"/>
            <p:cNvSpPr/>
            <p:nvPr/>
          </p:nvSpPr>
          <p:spPr>
            <a:xfrm>
              <a:off x="176138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7"/>
            <p:cNvSpPr/>
            <p:nvPr/>
          </p:nvSpPr>
          <p:spPr>
            <a:xfrm>
              <a:off x="176138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7"/>
            <p:cNvSpPr/>
            <p:nvPr/>
          </p:nvSpPr>
          <p:spPr>
            <a:xfrm>
              <a:off x="176138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7"/>
            <p:cNvSpPr/>
            <p:nvPr/>
          </p:nvSpPr>
          <p:spPr>
            <a:xfrm>
              <a:off x="176138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7"/>
            <p:cNvSpPr/>
            <p:nvPr/>
          </p:nvSpPr>
          <p:spPr>
            <a:xfrm>
              <a:off x="176138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7"/>
            <p:cNvSpPr/>
            <p:nvPr/>
          </p:nvSpPr>
          <p:spPr>
            <a:xfrm>
              <a:off x="176138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7"/>
            <p:cNvSpPr/>
            <p:nvPr/>
          </p:nvSpPr>
          <p:spPr>
            <a:xfrm>
              <a:off x="87352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7"/>
            <p:cNvSpPr/>
            <p:nvPr/>
          </p:nvSpPr>
          <p:spPr>
            <a:xfrm>
              <a:off x="962315"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7"/>
            <p:cNvSpPr/>
            <p:nvPr/>
          </p:nvSpPr>
          <p:spPr>
            <a:xfrm>
              <a:off x="1051103"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7"/>
            <p:cNvSpPr/>
            <p:nvPr/>
          </p:nvSpPr>
          <p:spPr>
            <a:xfrm>
              <a:off x="1139891"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7"/>
            <p:cNvSpPr/>
            <p:nvPr/>
          </p:nvSpPr>
          <p:spPr>
            <a:xfrm>
              <a:off x="1228679"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7"/>
            <p:cNvSpPr/>
            <p:nvPr/>
          </p:nvSpPr>
          <p:spPr>
            <a:xfrm>
              <a:off x="1317466"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7"/>
            <p:cNvSpPr/>
            <p:nvPr/>
          </p:nvSpPr>
          <p:spPr>
            <a:xfrm>
              <a:off x="87352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7"/>
            <p:cNvSpPr/>
            <p:nvPr/>
          </p:nvSpPr>
          <p:spPr>
            <a:xfrm>
              <a:off x="962315"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7"/>
            <p:cNvSpPr/>
            <p:nvPr/>
          </p:nvSpPr>
          <p:spPr>
            <a:xfrm>
              <a:off x="1051103"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7"/>
            <p:cNvSpPr/>
            <p:nvPr/>
          </p:nvSpPr>
          <p:spPr>
            <a:xfrm>
              <a:off x="1139891"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7"/>
            <p:cNvSpPr/>
            <p:nvPr/>
          </p:nvSpPr>
          <p:spPr>
            <a:xfrm>
              <a:off x="1228679"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7"/>
            <p:cNvSpPr/>
            <p:nvPr/>
          </p:nvSpPr>
          <p:spPr>
            <a:xfrm>
              <a:off x="1317466"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7"/>
            <p:cNvSpPr/>
            <p:nvPr/>
          </p:nvSpPr>
          <p:spPr>
            <a:xfrm>
              <a:off x="87352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7"/>
            <p:cNvSpPr/>
            <p:nvPr/>
          </p:nvSpPr>
          <p:spPr>
            <a:xfrm>
              <a:off x="962315"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7"/>
            <p:cNvSpPr/>
            <p:nvPr/>
          </p:nvSpPr>
          <p:spPr>
            <a:xfrm>
              <a:off x="1051103"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7"/>
            <p:cNvSpPr/>
            <p:nvPr/>
          </p:nvSpPr>
          <p:spPr>
            <a:xfrm>
              <a:off x="1139891"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7"/>
            <p:cNvSpPr/>
            <p:nvPr/>
          </p:nvSpPr>
          <p:spPr>
            <a:xfrm>
              <a:off x="1228679"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7"/>
            <p:cNvSpPr/>
            <p:nvPr/>
          </p:nvSpPr>
          <p:spPr>
            <a:xfrm>
              <a:off x="1317466"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7"/>
            <p:cNvSpPr/>
            <p:nvPr/>
          </p:nvSpPr>
          <p:spPr>
            <a:xfrm>
              <a:off x="87352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7"/>
            <p:cNvSpPr/>
            <p:nvPr/>
          </p:nvSpPr>
          <p:spPr>
            <a:xfrm>
              <a:off x="962315"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7"/>
            <p:cNvSpPr/>
            <p:nvPr/>
          </p:nvSpPr>
          <p:spPr>
            <a:xfrm>
              <a:off x="1051103"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7"/>
            <p:cNvSpPr/>
            <p:nvPr/>
          </p:nvSpPr>
          <p:spPr>
            <a:xfrm>
              <a:off x="1139891"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7"/>
            <p:cNvSpPr/>
            <p:nvPr/>
          </p:nvSpPr>
          <p:spPr>
            <a:xfrm>
              <a:off x="1228679"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7"/>
            <p:cNvSpPr/>
            <p:nvPr/>
          </p:nvSpPr>
          <p:spPr>
            <a:xfrm>
              <a:off x="1317466"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7"/>
            <p:cNvSpPr/>
            <p:nvPr/>
          </p:nvSpPr>
          <p:spPr>
            <a:xfrm>
              <a:off x="87352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7"/>
            <p:cNvSpPr/>
            <p:nvPr/>
          </p:nvSpPr>
          <p:spPr>
            <a:xfrm>
              <a:off x="962315"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7"/>
            <p:cNvSpPr/>
            <p:nvPr/>
          </p:nvSpPr>
          <p:spPr>
            <a:xfrm>
              <a:off x="1051103"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7"/>
            <p:cNvSpPr/>
            <p:nvPr/>
          </p:nvSpPr>
          <p:spPr>
            <a:xfrm>
              <a:off x="1139891"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7"/>
            <p:cNvSpPr/>
            <p:nvPr/>
          </p:nvSpPr>
          <p:spPr>
            <a:xfrm>
              <a:off x="1228679"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7"/>
            <p:cNvSpPr/>
            <p:nvPr/>
          </p:nvSpPr>
          <p:spPr>
            <a:xfrm>
              <a:off x="1317466"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7"/>
            <p:cNvSpPr/>
            <p:nvPr/>
          </p:nvSpPr>
          <p:spPr>
            <a:xfrm>
              <a:off x="87352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7"/>
            <p:cNvSpPr/>
            <p:nvPr/>
          </p:nvSpPr>
          <p:spPr>
            <a:xfrm>
              <a:off x="962315"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7"/>
            <p:cNvSpPr/>
            <p:nvPr/>
          </p:nvSpPr>
          <p:spPr>
            <a:xfrm>
              <a:off x="1051103"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7"/>
            <p:cNvSpPr/>
            <p:nvPr/>
          </p:nvSpPr>
          <p:spPr>
            <a:xfrm>
              <a:off x="1139891"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7"/>
            <p:cNvSpPr/>
            <p:nvPr/>
          </p:nvSpPr>
          <p:spPr>
            <a:xfrm>
              <a:off x="1228679"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7"/>
            <p:cNvSpPr/>
            <p:nvPr/>
          </p:nvSpPr>
          <p:spPr>
            <a:xfrm>
              <a:off x="1317466"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7"/>
            <p:cNvSpPr/>
            <p:nvPr/>
          </p:nvSpPr>
          <p:spPr>
            <a:xfrm>
              <a:off x="87352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7"/>
            <p:cNvSpPr/>
            <p:nvPr/>
          </p:nvSpPr>
          <p:spPr>
            <a:xfrm>
              <a:off x="962315"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7"/>
            <p:cNvSpPr/>
            <p:nvPr/>
          </p:nvSpPr>
          <p:spPr>
            <a:xfrm>
              <a:off x="1051103"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7"/>
            <p:cNvSpPr/>
            <p:nvPr/>
          </p:nvSpPr>
          <p:spPr>
            <a:xfrm>
              <a:off x="1139891"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7"/>
            <p:cNvSpPr/>
            <p:nvPr/>
          </p:nvSpPr>
          <p:spPr>
            <a:xfrm>
              <a:off x="1228679"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7"/>
            <p:cNvSpPr/>
            <p:nvPr/>
          </p:nvSpPr>
          <p:spPr>
            <a:xfrm>
              <a:off x="1317466"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7"/>
            <p:cNvSpPr/>
            <p:nvPr/>
          </p:nvSpPr>
          <p:spPr>
            <a:xfrm>
              <a:off x="87352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7"/>
            <p:cNvSpPr/>
            <p:nvPr/>
          </p:nvSpPr>
          <p:spPr>
            <a:xfrm>
              <a:off x="962315"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7"/>
            <p:cNvSpPr/>
            <p:nvPr/>
          </p:nvSpPr>
          <p:spPr>
            <a:xfrm>
              <a:off x="1051103"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7"/>
            <p:cNvSpPr/>
            <p:nvPr/>
          </p:nvSpPr>
          <p:spPr>
            <a:xfrm>
              <a:off x="1139891"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7"/>
            <p:cNvSpPr/>
            <p:nvPr/>
          </p:nvSpPr>
          <p:spPr>
            <a:xfrm>
              <a:off x="1228679"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7"/>
            <p:cNvSpPr/>
            <p:nvPr/>
          </p:nvSpPr>
          <p:spPr>
            <a:xfrm>
              <a:off x="1317466"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7"/>
            <p:cNvSpPr/>
            <p:nvPr/>
          </p:nvSpPr>
          <p:spPr>
            <a:xfrm>
              <a:off x="87352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7"/>
            <p:cNvSpPr/>
            <p:nvPr/>
          </p:nvSpPr>
          <p:spPr>
            <a:xfrm>
              <a:off x="962315"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7"/>
            <p:cNvSpPr/>
            <p:nvPr/>
          </p:nvSpPr>
          <p:spPr>
            <a:xfrm>
              <a:off x="1051103"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7"/>
            <p:cNvSpPr/>
            <p:nvPr/>
          </p:nvSpPr>
          <p:spPr>
            <a:xfrm>
              <a:off x="1139891"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7"/>
            <p:cNvSpPr/>
            <p:nvPr/>
          </p:nvSpPr>
          <p:spPr>
            <a:xfrm>
              <a:off x="1228679"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7"/>
            <p:cNvSpPr/>
            <p:nvPr/>
          </p:nvSpPr>
          <p:spPr>
            <a:xfrm>
              <a:off x="1317466"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7"/>
            <p:cNvSpPr/>
            <p:nvPr/>
          </p:nvSpPr>
          <p:spPr>
            <a:xfrm>
              <a:off x="87352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7"/>
            <p:cNvSpPr/>
            <p:nvPr/>
          </p:nvSpPr>
          <p:spPr>
            <a:xfrm>
              <a:off x="962315"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7"/>
            <p:cNvSpPr/>
            <p:nvPr/>
          </p:nvSpPr>
          <p:spPr>
            <a:xfrm>
              <a:off x="1051103"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7"/>
            <p:cNvSpPr/>
            <p:nvPr/>
          </p:nvSpPr>
          <p:spPr>
            <a:xfrm>
              <a:off x="1139891"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7"/>
            <p:cNvSpPr/>
            <p:nvPr/>
          </p:nvSpPr>
          <p:spPr>
            <a:xfrm>
              <a:off x="1228679"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7"/>
            <p:cNvSpPr/>
            <p:nvPr/>
          </p:nvSpPr>
          <p:spPr>
            <a:xfrm>
              <a:off x="1317466"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7"/>
            <p:cNvSpPr/>
            <p:nvPr/>
          </p:nvSpPr>
          <p:spPr>
            <a:xfrm>
              <a:off x="87352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7"/>
            <p:cNvSpPr/>
            <p:nvPr/>
          </p:nvSpPr>
          <p:spPr>
            <a:xfrm>
              <a:off x="962315"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7"/>
            <p:cNvSpPr/>
            <p:nvPr/>
          </p:nvSpPr>
          <p:spPr>
            <a:xfrm>
              <a:off x="1051103"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7"/>
            <p:cNvSpPr/>
            <p:nvPr/>
          </p:nvSpPr>
          <p:spPr>
            <a:xfrm>
              <a:off x="1139891"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7"/>
            <p:cNvSpPr/>
            <p:nvPr/>
          </p:nvSpPr>
          <p:spPr>
            <a:xfrm>
              <a:off x="1228679"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7"/>
            <p:cNvSpPr/>
            <p:nvPr/>
          </p:nvSpPr>
          <p:spPr>
            <a:xfrm>
              <a:off x="1317466"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7"/>
            <p:cNvSpPr/>
            <p:nvPr/>
          </p:nvSpPr>
          <p:spPr>
            <a:xfrm>
              <a:off x="87352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7"/>
            <p:cNvSpPr/>
            <p:nvPr/>
          </p:nvSpPr>
          <p:spPr>
            <a:xfrm>
              <a:off x="962315"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7"/>
            <p:cNvSpPr/>
            <p:nvPr/>
          </p:nvSpPr>
          <p:spPr>
            <a:xfrm>
              <a:off x="1051103"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7"/>
            <p:cNvSpPr/>
            <p:nvPr/>
          </p:nvSpPr>
          <p:spPr>
            <a:xfrm>
              <a:off x="1139891"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7"/>
            <p:cNvSpPr/>
            <p:nvPr/>
          </p:nvSpPr>
          <p:spPr>
            <a:xfrm>
              <a:off x="1228679"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7"/>
            <p:cNvSpPr/>
            <p:nvPr/>
          </p:nvSpPr>
          <p:spPr>
            <a:xfrm>
              <a:off x="1317466"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7"/>
            <p:cNvSpPr/>
            <p:nvPr/>
          </p:nvSpPr>
          <p:spPr>
            <a:xfrm>
              <a:off x="87352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7"/>
            <p:cNvSpPr/>
            <p:nvPr/>
          </p:nvSpPr>
          <p:spPr>
            <a:xfrm>
              <a:off x="962315"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7"/>
            <p:cNvSpPr/>
            <p:nvPr/>
          </p:nvSpPr>
          <p:spPr>
            <a:xfrm>
              <a:off x="1051103"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7"/>
            <p:cNvSpPr/>
            <p:nvPr/>
          </p:nvSpPr>
          <p:spPr>
            <a:xfrm>
              <a:off x="1139891"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7"/>
            <p:cNvSpPr/>
            <p:nvPr/>
          </p:nvSpPr>
          <p:spPr>
            <a:xfrm>
              <a:off x="1228679"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7"/>
            <p:cNvSpPr/>
            <p:nvPr/>
          </p:nvSpPr>
          <p:spPr>
            <a:xfrm>
              <a:off x="1317466"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7"/>
            <p:cNvSpPr/>
            <p:nvPr/>
          </p:nvSpPr>
          <p:spPr>
            <a:xfrm>
              <a:off x="1406254"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7"/>
            <p:cNvSpPr/>
            <p:nvPr/>
          </p:nvSpPr>
          <p:spPr>
            <a:xfrm>
              <a:off x="1406254"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7"/>
            <p:cNvSpPr/>
            <p:nvPr/>
          </p:nvSpPr>
          <p:spPr>
            <a:xfrm>
              <a:off x="1406254"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7"/>
            <p:cNvSpPr/>
            <p:nvPr/>
          </p:nvSpPr>
          <p:spPr>
            <a:xfrm>
              <a:off x="1406254"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7"/>
            <p:cNvSpPr/>
            <p:nvPr/>
          </p:nvSpPr>
          <p:spPr>
            <a:xfrm>
              <a:off x="1406254"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7"/>
            <p:cNvSpPr/>
            <p:nvPr/>
          </p:nvSpPr>
          <p:spPr>
            <a:xfrm>
              <a:off x="1406254"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7"/>
            <p:cNvSpPr/>
            <p:nvPr/>
          </p:nvSpPr>
          <p:spPr>
            <a:xfrm>
              <a:off x="1406254"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7"/>
            <p:cNvSpPr/>
            <p:nvPr/>
          </p:nvSpPr>
          <p:spPr>
            <a:xfrm>
              <a:off x="1406254"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7"/>
            <p:cNvSpPr/>
            <p:nvPr/>
          </p:nvSpPr>
          <p:spPr>
            <a:xfrm>
              <a:off x="1406254"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7"/>
            <p:cNvSpPr/>
            <p:nvPr/>
          </p:nvSpPr>
          <p:spPr>
            <a:xfrm>
              <a:off x="1406254"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7"/>
            <p:cNvSpPr/>
            <p:nvPr/>
          </p:nvSpPr>
          <p:spPr>
            <a:xfrm>
              <a:off x="1406254"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7"/>
            <p:cNvSpPr/>
            <p:nvPr/>
          </p:nvSpPr>
          <p:spPr>
            <a:xfrm>
              <a:off x="1406254"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7"/>
            <p:cNvSpPr/>
            <p:nvPr/>
          </p:nvSpPr>
          <p:spPr>
            <a:xfrm>
              <a:off x="1406254"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7"/>
            <p:cNvSpPr/>
            <p:nvPr/>
          </p:nvSpPr>
          <p:spPr>
            <a:xfrm>
              <a:off x="1495042"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7"/>
            <p:cNvSpPr/>
            <p:nvPr/>
          </p:nvSpPr>
          <p:spPr>
            <a:xfrm>
              <a:off x="1495042"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7"/>
            <p:cNvSpPr/>
            <p:nvPr/>
          </p:nvSpPr>
          <p:spPr>
            <a:xfrm>
              <a:off x="1495042"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7"/>
            <p:cNvSpPr/>
            <p:nvPr/>
          </p:nvSpPr>
          <p:spPr>
            <a:xfrm>
              <a:off x="1495042"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7"/>
            <p:cNvSpPr/>
            <p:nvPr/>
          </p:nvSpPr>
          <p:spPr>
            <a:xfrm>
              <a:off x="1495042"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7"/>
            <p:cNvSpPr/>
            <p:nvPr/>
          </p:nvSpPr>
          <p:spPr>
            <a:xfrm>
              <a:off x="1495042"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7"/>
            <p:cNvSpPr/>
            <p:nvPr/>
          </p:nvSpPr>
          <p:spPr>
            <a:xfrm>
              <a:off x="1495042"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7"/>
            <p:cNvSpPr/>
            <p:nvPr/>
          </p:nvSpPr>
          <p:spPr>
            <a:xfrm>
              <a:off x="1495042"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7"/>
            <p:cNvSpPr/>
            <p:nvPr/>
          </p:nvSpPr>
          <p:spPr>
            <a:xfrm>
              <a:off x="1495042"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7"/>
            <p:cNvSpPr/>
            <p:nvPr/>
          </p:nvSpPr>
          <p:spPr>
            <a:xfrm>
              <a:off x="1495042"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7"/>
            <p:cNvSpPr/>
            <p:nvPr/>
          </p:nvSpPr>
          <p:spPr>
            <a:xfrm>
              <a:off x="1495042"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7"/>
            <p:cNvSpPr/>
            <p:nvPr/>
          </p:nvSpPr>
          <p:spPr>
            <a:xfrm>
              <a:off x="1495042"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7"/>
            <p:cNvSpPr/>
            <p:nvPr/>
          </p:nvSpPr>
          <p:spPr>
            <a:xfrm>
              <a:off x="1495042"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7"/>
            <p:cNvSpPr/>
            <p:nvPr/>
          </p:nvSpPr>
          <p:spPr>
            <a:xfrm>
              <a:off x="158383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7"/>
            <p:cNvSpPr/>
            <p:nvPr/>
          </p:nvSpPr>
          <p:spPr>
            <a:xfrm>
              <a:off x="158383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7"/>
            <p:cNvSpPr/>
            <p:nvPr/>
          </p:nvSpPr>
          <p:spPr>
            <a:xfrm>
              <a:off x="158383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7"/>
            <p:cNvSpPr/>
            <p:nvPr/>
          </p:nvSpPr>
          <p:spPr>
            <a:xfrm>
              <a:off x="158383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7"/>
            <p:cNvSpPr/>
            <p:nvPr/>
          </p:nvSpPr>
          <p:spPr>
            <a:xfrm>
              <a:off x="158383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7"/>
            <p:cNvSpPr/>
            <p:nvPr/>
          </p:nvSpPr>
          <p:spPr>
            <a:xfrm>
              <a:off x="158383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7"/>
            <p:cNvSpPr/>
            <p:nvPr/>
          </p:nvSpPr>
          <p:spPr>
            <a:xfrm>
              <a:off x="158383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7"/>
            <p:cNvSpPr/>
            <p:nvPr/>
          </p:nvSpPr>
          <p:spPr>
            <a:xfrm>
              <a:off x="158383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7"/>
            <p:cNvSpPr/>
            <p:nvPr/>
          </p:nvSpPr>
          <p:spPr>
            <a:xfrm>
              <a:off x="158383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7"/>
            <p:cNvSpPr/>
            <p:nvPr/>
          </p:nvSpPr>
          <p:spPr>
            <a:xfrm>
              <a:off x="158383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7"/>
            <p:cNvSpPr/>
            <p:nvPr/>
          </p:nvSpPr>
          <p:spPr>
            <a:xfrm>
              <a:off x="158383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7"/>
            <p:cNvSpPr/>
            <p:nvPr/>
          </p:nvSpPr>
          <p:spPr>
            <a:xfrm>
              <a:off x="158383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7"/>
            <p:cNvSpPr/>
            <p:nvPr/>
          </p:nvSpPr>
          <p:spPr>
            <a:xfrm>
              <a:off x="158383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7"/>
            <p:cNvSpPr/>
            <p:nvPr/>
          </p:nvSpPr>
          <p:spPr>
            <a:xfrm>
              <a:off x="1672617"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7"/>
            <p:cNvSpPr/>
            <p:nvPr/>
          </p:nvSpPr>
          <p:spPr>
            <a:xfrm>
              <a:off x="1672617"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7"/>
            <p:cNvSpPr/>
            <p:nvPr/>
          </p:nvSpPr>
          <p:spPr>
            <a:xfrm>
              <a:off x="1672617"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7"/>
            <p:cNvSpPr/>
            <p:nvPr/>
          </p:nvSpPr>
          <p:spPr>
            <a:xfrm>
              <a:off x="1672617"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7"/>
            <p:cNvSpPr/>
            <p:nvPr/>
          </p:nvSpPr>
          <p:spPr>
            <a:xfrm>
              <a:off x="1672617"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7"/>
            <p:cNvSpPr/>
            <p:nvPr/>
          </p:nvSpPr>
          <p:spPr>
            <a:xfrm>
              <a:off x="1672617"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7"/>
            <p:cNvSpPr/>
            <p:nvPr/>
          </p:nvSpPr>
          <p:spPr>
            <a:xfrm>
              <a:off x="1672617"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7"/>
            <p:cNvSpPr/>
            <p:nvPr/>
          </p:nvSpPr>
          <p:spPr>
            <a:xfrm>
              <a:off x="1672617"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7"/>
            <p:cNvSpPr/>
            <p:nvPr/>
          </p:nvSpPr>
          <p:spPr>
            <a:xfrm>
              <a:off x="1672617"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7"/>
            <p:cNvSpPr/>
            <p:nvPr/>
          </p:nvSpPr>
          <p:spPr>
            <a:xfrm>
              <a:off x="1672617"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7"/>
            <p:cNvSpPr/>
            <p:nvPr/>
          </p:nvSpPr>
          <p:spPr>
            <a:xfrm>
              <a:off x="1672617"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7"/>
            <p:cNvSpPr/>
            <p:nvPr/>
          </p:nvSpPr>
          <p:spPr>
            <a:xfrm>
              <a:off x="1672617"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7"/>
            <p:cNvSpPr/>
            <p:nvPr/>
          </p:nvSpPr>
          <p:spPr>
            <a:xfrm>
              <a:off x="1672617"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7"/>
            <p:cNvSpPr/>
            <p:nvPr/>
          </p:nvSpPr>
          <p:spPr>
            <a:xfrm>
              <a:off x="87352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7"/>
            <p:cNvSpPr/>
            <p:nvPr/>
          </p:nvSpPr>
          <p:spPr>
            <a:xfrm>
              <a:off x="962315"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7"/>
            <p:cNvSpPr/>
            <p:nvPr/>
          </p:nvSpPr>
          <p:spPr>
            <a:xfrm>
              <a:off x="1051103"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7"/>
            <p:cNvSpPr/>
            <p:nvPr/>
          </p:nvSpPr>
          <p:spPr>
            <a:xfrm>
              <a:off x="1139891"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7"/>
            <p:cNvSpPr/>
            <p:nvPr/>
          </p:nvSpPr>
          <p:spPr>
            <a:xfrm>
              <a:off x="1228679"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7"/>
            <p:cNvSpPr/>
            <p:nvPr/>
          </p:nvSpPr>
          <p:spPr>
            <a:xfrm>
              <a:off x="1317466"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7"/>
            <p:cNvSpPr/>
            <p:nvPr/>
          </p:nvSpPr>
          <p:spPr>
            <a:xfrm>
              <a:off x="1406254"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7"/>
            <p:cNvSpPr/>
            <p:nvPr/>
          </p:nvSpPr>
          <p:spPr>
            <a:xfrm>
              <a:off x="1495042"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7"/>
            <p:cNvSpPr/>
            <p:nvPr/>
          </p:nvSpPr>
          <p:spPr>
            <a:xfrm>
              <a:off x="158383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7"/>
            <p:cNvSpPr/>
            <p:nvPr/>
          </p:nvSpPr>
          <p:spPr>
            <a:xfrm>
              <a:off x="1672617"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7"/>
            <p:cNvSpPr/>
            <p:nvPr/>
          </p:nvSpPr>
          <p:spPr>
            <a:xfrm>
              <a:off x="87352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7"/>
            <p:cNvSpPr/>
            <p:nvPr/>
          </p:nvSpPr>
          <p:spPr>
            <a:xfrm>
              <a:off x="962315"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7"/>
            <p:cNvSpPr/>
            <p:nvPr/>
          </p:nvSpPr>
          <p:spPr>
            <a:xfrm>
              <a:off x="1051103"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7"/>
            <p:cNvSpPr/>
            <p:nvPr/>
          </p:nvSpPr>
          <p:spPr>
            <a:xfrm>
              <a:off x="1139891"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7"/>
            <p:cNvSpPr/>
            <p:nvPr/>
          </p:nvSpPr>
          <p:spPr>
            <a:xfrm>
              <a:off x="1228679"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7"/>
            <p:cNvSpPr/>
            <p:nvPr/>
          </p:nvSpPr>
          <p:spPr>
            <a:xfrm>
              <a:off x="1317466"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7"/>
            <p:cNvSpPr/>
            <p:nvPr/>
          </p:nvSpPr>
          <p:spPr>
            <a:xfrm>
              <a:off x="1406254"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7"/>
            <p:cNvSpPr/>
            <p:nvPr/>
          </p:nvSpPr>
          <p:spPr>
            <a:xfrm>
              <a:off x="1495042"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7"/>
            <p:cNvSpPr/>
            <p:nvPr/>
          </p:nvSpPr>
          <p:spPr>
            <a:xfrm>
              <a:off x="158383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7"/>
            <p:cNvSpPr/>
            <p:nvPr/>
          </p:nvSpPr>
          <p:spPr>
            <a:xfrm>
              <a:off x="1672617"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7"/>
            <p:cNvSpPr/>
            <p:nvPr/>
          </p:nvSpPr>
          <p:spPr>
            <a:xfrm>
              <a:off x="784740" y="163081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7"/>
            <p:cNvSpPr/>
            <p:nvPr/>
          </p:nvSpPr>
          <p:spPr>
            <a:xfrm>
              <a:off x="784740" y="172874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7"/>
            <p:cNvSpPr/>
            <p:nvPr/>
          </p:nvSpPr>
          <p:spPr>
            <a:xfrm>
              <a:off x="784740" y="182668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7"/>
            <p:cNvSpPr/>
            <p:nvPr/>
          </p:nvSpPr>
          <p:spPr>
            <a:xfrm>
              <a:off x="784740" y="192461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7"/>
            <p:cNvSpPr/>
            <p:nvPr/>
          </p:nvSpPr>
          <p:spPr>
            <a:xfrm>
              <a:off x="784740" y="202255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7"/>
            <p:cNvSpPr/>
            <p:nvPr/>
          </p:nvSpPr>
          <p:spPr>
            <a:xfrm>
              <a:off x="784740" y="212048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7"/>
            <p:cNvSpPr/>
            <p:nvPr/>
          </p:nvSpPr>
          <p:spPr>
            <a:xfrm>
              <a:off x="784740" y="2218424"/>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7"/>
            <p:cNvSpPr/>
            <p:nvPr/>
          </p:nvSpPr>
          <p:spPr>
            <a:xfrm>
              <a:off x="784740" y="231635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7"/>
            <p:cNvSpPr/>
            <p:nvPr/>
          </p:nvSpPr>
          <p:spPr>
            <a:xfrm>
              <a:off x="784740" y="241429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7"/>
            <p:cNvSpPr/>
            <p:nvPr/>
          </p:nvSpPr>
          <p:spPr>
            <a:xfrm>
              <a:off x="784740" y="251223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7"/>
            <p:cNvSpPr/>
            <p:nvPr/>
          </p:nvSpPr>
          <p:spPr>
            <a:xfrm>
              <a:off x="784740" y="261016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7"/>
            <p:cNvSpPr/>
            <p:nvPr/>
          </p:nvSpPr>
          <p:spPr>
            <a:xfrm>
              <a:off x="784740" y="270810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7"/>
            <p:cNvSpPr/>
            <p:nvPr/>
          </p:nvSpPr>
          <p:spPr>
            <a:xfrm>
              <a:off x="784740" y="280603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7"/>
            <p:cNvSpPr/>
            <p:nvPr/>
          </p:nvSpPr>
          <p:spPr>
            <a:xfrm>
              <a:off x="784740" y="290397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7"/>
            <p:cNvSpPr/>
            <p:nvPr/>
          </p:nvSpPr>
          <p:spPr>
            <a:xfrm>
              <a:off x="784740" y="300190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7"/>
            <p:cNvSpPr/>
            <p:nvPr/>
          </p:nvSpPr>
          <p:spPr>
            <a:xfrm>
              <a:off x="87352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7"/>
            <p:cNvSpPr/>
            <p:nvPr/>
          </p:nvSpPr>
          <p:spPr>
            <a:xfrm>
              <a:off x="962315"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7"/>
            <p:cNvSpPr/>
            <p:nvPr/>
          </p:nvSpPr>
          <p:spPr>
            <a:xfrm>
              <a:off x="1051103"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7"/>
            <p:cNvSpPr/>
            <p:nvPr/>
          </p:nvSpPr>
          <p:spPr>
            <a:xfrm>
              <a:off x="1139891"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7"/>
            <p:cNvSpPr/>
            <p:nvPr/>
          </p:nvSpPr>
          <p:spPr>
            <a:xfrm>
              <a:off x="1228679"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7"/>
            <p:cNvSpPr/>
            <p:nvPr/>
          </p:nvSpPr>
          <p:spPr>
            <a:xfrm>
              <a:off x="1317466"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7"/>
            <p:cNvSpPr/>
            <p:nvPr/>
          </p:nvSpPr>
          <p:spPr>
            <a:xfrm>
              <a:off x="87352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7"/>
            <p:cNvSpPr/>
            <p:nvPr/>
          </p:nvSpPr>
          <p:spPr>
            <a:xfrm>
              <a:off x="962315"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7"/>
            <p:cNvSpPr/>
            <p:nvPr/>
          </p:nvSpPr>
          <p:spPr>
            <a:xfrm>
              <a:off x="1051103"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7"/>
            <p:cNvSpPr/>
            <p:nvPr/>
          </p:nvSpPr>
          <p:spPr>
            <a:xfrm>
              <a:off x="1139891"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7"/>
            <p:cNvSpPr/>
            <p:nvPr/>
          </p:nvSpPr>
          <p:spPr>
            <a:xfrm>
              <a:off x="1228679"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7"/>
            <p:cNvSpPr/>
            <p:nvPr/>
          </p:nvSpPr>
          <p:spPr>
            <a:xfrm>
              <a:off x="1317466"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7"/>
            <p:cNvSpPr/>
            <p:nvPr/>
          </p:nvSpPr>
          <p:spPr>
            <a:xfrm>
              <a:off x="87352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7"/>
            <p:cNvSpPr/>
            <p:nvPr/>
          </p:nvSpPr>
          <p:spPr>
            <a:xfrm>
              <a:off x="962315"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7"/>
            <p:cNvSpPr/>
            <p:nvPr/>
          </p:nvSpPr>
          <p:spPr>
            <a:xfrm>
              <a:off x="1051103"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7"/>
            <p:cNvSpPr/>
            <p:nvPr/>
          </p:nvSpPr>
          <p:spPr>
            <a:xfrm>
              <a:off x="1139891"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7"/>
            <p:cNvSpPr/>
            <p:nvPr/>
          </p:nvSpPr>
          <p:spPr>
            <a:xfrm>
              <a:off x="1228679"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7"/>
            <p:cNvSpPr/>
            <p:nvPr/>
          </p:nvSpPr>
          <p:spPr>
            <a:xfrm>
              <a:off x="1317466"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7"/>
            <p:cNvSpPr/>
            <p:nvPr/>
          </p:nvSpPr>
          <p:spPr>
            <a:xfrm>
              <a:off x="87352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7"/>
            <p:cNvSpPr/>
            <p:nvPr/>
          </p:nvSpPr>
          <p:spPr>
            <a:xfrm>
              <a:off x="962315"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7"/>
            <p:cNvSpPr/>
            <p:nvPr/>
          </p:nvSpPr>
          <p:spPr>
            <a:xfrm>
              <a:off x="1051103"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7"/>
            <p:cNvSpPr/>
            <p:nvPr/>
          </p:nvSpPr>
          <p:spPr>
            <a:xfrm>
              <a:off x="1139891"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7"/>
            <p:cNvSpPr/>
            <p:nvPr/>
          </p:nvSpPr>
          <p:spPr>
            <a:xfrm>
              <a:off x="1228679"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7"/>
            <p:cNvSpPr/>
            <p:nvPr/>
          </p:nvSpPr>
          <p:spPr>
            <a:xfrm>
              <a:off x="1317466"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7"/>
            <p:cNvSpPr/>
            <p:nvPr/>
          </p:nvSpPr>
          <p:spPr>
            <a:xfrm>
              <a:off x="87352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7"/>
            <p:cNvSpPr/>
            <p:nvPr/>
          </p:nvSpPr>
          <p:spPr>
            <a:xfrm>
              <a:off x="962315"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7"/>
            <p:cNvSpPr/>
            <p:nvPr/>
          </p:nvSpPr>
          <p:spPr>
            <a:xfrm>
              <a:off x="1051103"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7"/>
            <p:cNvSpPr/>
            <p:nvPr/>
          </p:nvSpPr>
          <p:spPr>
            <a:xfrm>
              <a:off x="1139891"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7"/>
            <p:cNvSpPr/>
            <p:nvPr/>
          </p:nvSpPr>
          <p:spPr>
            <a:xfrm>
              <a:off x="1228679"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7"/>
            <p:cNvSpPr/>
            <p:nvPr/>
          </p:nvSpPr>
          <p:spPr>
            <a:xfrm>
              <a:off x="1317466"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7"/>
            <p:cNvSpPr/>
            <p:nvPr/>
          </p:nvSpPr>
          <p:spPr>
            <a:xfrm>
              <a:off x="87352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7"/>
            <p:cNvSpPr/>
            <p:nvPr/>
          </p:nvSpPr>
          <p:spPr>
            <a:xfrm>
              <a:off x="962315"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7"/>
            <p:cNvSpPr/>
            <p:nvPr/>
          </p:nvSpPr>
          <p:spPr>
            <a:xfrm>
              <a:off x="1051103"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7"/>
            <p:cNvSpPr/>
            <p:nvPr/>
          </p:nvSpPr>
          <p:spPr>
            <a:xfrm>
              <a:off x="1139891"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7"/>
            <p:cNvSpPr/>
            <p:nvPr/>
          </p:nvSpPr>
          <p:spPr>
            <a:xfrm>
              <a:off x="1228679"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7"/>
            <p:cNvSpPr/>
            <p:nvPr/>
          </p:nvSpPr>
          <p:spPr>
            <a:xfrm>
              <a:off x="1317466"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7"/>
            <p:cNvSpPr/>
            <p:nvPr/>
          </p:nvSpPr>
          <p:spPr>
            <a:xfrm>
              <a:off x="87352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7"/>
            <p:cNvSpPr/>
            <p:nvPr/>
          </p:nvSpPr>
          <p:spPr>
            <a:xfrm>
              <a:off x="962315"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7"/>
            <p:cNvSpPr/>
            <p:nvPr/>
          </p:nvSpPr>
          <p:spPr>
            <a:xfrm>
              <a:off x="1051103"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7"/>
            <p:cNvSpPr/>
            <p:nvPr/>
          </p:nvSpPr>
          <p:spPr>
            <a:xfrm>
              <a:off x="1139891"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7"/>
            <p:cNvSpPr/>
            <p:nvPr/>
          </p:nvSpPr>
          <p:spPr>
            <a:xfrm>
              <a:off x="1228679"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7"/>
            <p:cNvSpPr/>
            <p:nvPr/>
          </p:nvSpPr>
          <p:spPr>
            <a:xfrm>
              <a:off x="1317466"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7"/>
            <p:cNvSpPr/>
            <p:nvPr/>
          </p:nvSpPr>
          <p:spPr>
            <a:xfrm>
              <a:off x="87352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7"/>
            <p:cNvSpPr/>
            <p:nvPr/>
          </p:nvSpPr>
          <p:spPr>
            <a:xfrm>
              <a:off x="962315"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7"/>
            <p:cNvSpPr/>
            <p:nvPr/>
          </p:nvSpPr>
          <p:spPr>
            <a:xfrm>
              <a:off x="1051103"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7"/>
            <p:cNvSpPr/>
            <p:nvPr/>
          </p:nvSpPr>
          <p:spPr>
            <a:xfrm>
              <a:off x="1139891"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7"/>
            <p:cNvSpPr/>
            <p:nvPr/>
          </p:nvSpPr>
          <p:spPr>
            <a:xfrm>
              <a:off x="1228679"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7"/>
            <p:cNvSpPr/>
            <p:nvPr/>
          </p:nvSpPr>
          <p:spPr>
            <a:xfrm>
              <a:off x="1317466"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7"/>
            <p:cNvSpPr/>
            <p:nvPr/>
          </p:nvSpPr>
          <p:spPr>
            <a:xfrm>
              <a:off x="87352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7"/>
            <p:cNvSpPr/>
            <p:nvPr/>
          </p:nvSpPr>
          <p:spPr>
            <a:xfrm>
              <a:off x="962315"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7"/>
            <p:cNvSpPr/>
            <p:nvPr/>
          </p:nvSpPr>
          <p:spPr>
            <a:xfrm>
              <a:off x="1051103"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7"/>
            <p:cNvSpPr/>
            <p:nvPr/>
          </p:nvSpPr>
          <p:spPr>
            <a:xfrm>
              <a:off x="1139891"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7"/>
            <p:cNvSpPr/>
            <p:nvPr/>
          </p:nvSpPr>
          <p:spPr>
            <a:xfrm>
              <a:off x="1228679"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7"/>
            <p:cNvSpPr/>
            <p:nvPr/>
          </p:nvSpPr>
          <p:spPr>
            <a:xfrm>
              <a:off x="1317466"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7"/>
            <p:cNvSpPr/>
            <p:nvPr/>
          </p:nvSpPr>
          <p:spPr>
            <a:xfrm>
              <a:off x="87352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7"/>
            <p:cNvSpPr/>
            <p:nvPr/>
          </p:nvSpPr>
          <p:spPr>
            <a:xfrm>
              <a:off x="962315"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7"/>
            <p:cNvSpPr/>
            <p:nvPr/>
          </p:nvSpPr>
          <p:spPr>
            <a:xfrm>
              <a:off x="1051103"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7"/>
            <p:cNvSpPr/>
            <p:nvPr/>
          </p:nvSpPr>
          <p:spPr>
            <a:xfrm>
              <a:off x="1139891"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7"/>
            <p:cNvSpPr/>
            <p:nvPr/>
          </p:nvSpPr>
          <p:spPr>
            <a:xfrm>
              <a:off x="1228679"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7"/>
            <p:cNvSpPr/>
            <p:nvPr/>
          </p:nvSpPr>
          <p:spPr>
            <a:xfrm>
              <a:off x="1317466"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7"/>
            <p:cNvSpPr/>
            <p:nvPr/>
          </p:nvSpPr>
          <p:spPr>
            <a:xfrm>
              <a:off x="87352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7"/>
            <p:cNvSpPr/>
            <p:nvPr/>
          </p:nvSpPr>
          <p:spPr>
            <a:xfrm>
              <a:off x="962315"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7"/>
            <p:cNvSpPr/>
            <p:nvPr/>
          </p:nvSpPr>
          <p:spPr>
            <a:xfrm>
              <a:off x="1051103"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7"/>
            <p:cNvSpPr/>
            <p:nvPr/>
          </p:nvSpPr>
          <p:spPr>
            <a:xfrm>
              <a:off x="1139891"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7"/>
            <p:cNvSpPr/>
            <p:nvPr/>
          </p:nvSpPr>
          <p:spPr>
            <a:xfrm>
              <a:off x="1228679"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7"/>
            <p:cNvSpPr/>
            <p:nvPr/>
          </p:nvSpPr>
          <p:spPr>
            <a:xfrm>
              <a:off x="1317466"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7"/>
            <p:cNvSpPr/>
            <p:nvPr/>
          </p:nvSpPr>
          <p:spPr>
            <a:xfrm>
              <a:off x="87352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7"/>
            <p:cNvSpPr/>
            <p:nvPr/>
          </p:nvSpPr>
          <p:spPr>
            <a:xfrm>
              <a:off x="962315"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7"/>
            <p:cNvSpPr/>
            <p:nvPr/>
          </p:nvSpPr>
          <p:spPr>
            <a:xfrm>
              <a:off x="1051103"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7"/>
            <p:cNvSpPr/>
            <p:nvPr/>
          </p:nvSpPr>
          <p:spPr>
            <a:xfrm>
              <a:off x="1139891"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7"/>
            <p:cNvSpPr/>
            <p:nvPr/>
          </p:nvSpPr>
          <p:spPr>
            <a:xfrm>
              <a:off x="1228679"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7"/>
            <p:cNvSpPr/>
            <p:nvPr/>
          </p:nvSpPr>
          <p:spPr>
            <a:xfrm>
              <a:off x="1317466"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7"/>
            <p:cNvSpPr/>
            <p:nvPr/>
          </p:nvSpPr>
          <p:spPr>
            <a:xfrm>
              <a:off x="87352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7"/>
            <p:cNvSpPr/>
            <p:nvPr/>
          </p:nvSpPr>
          <p:spPr>
            <a:xfrm>
              <a:off x="962315"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7"/>
            <p:cNvSpPr/>
            <p:nvPr/>
          </p:nvSpPr>
          <p:spPr>
            <a:xfrm>
              <a:off x="1051103"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7"/>
            <p:cNvSpPr/>
            <p:nvPr/>
          </p:nvSpPr>
          <p:spPr>
            <a:xfrm>
              <a:off x="1139891"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7"/>
            <p:cNvSpPr/>
            <p:nvPr/>
          </p:nvSpPr>
          <p:spPr>
            <a:xfrm>
              <a:off x="1228679"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7"/>
            <p:cNvSpPr/>
            <p:nvPr/>
          </p:nvSpPr>
          <p:spPr>
            <a:xfrm>
              <a:off x="1317466"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7"/>
            <p:cNvSpPr/>
            <p:nvPr/>
          </p:nvSpPr>
          <p:spPr>
            <a:xfrm>
              <a:off x="1406254"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7"/>
            <p:cNvSpPr/>
            <p:nvPr/>
          </p:nvSpPr>
          <p:spPr>
            <a:xfrm>
              <a:off x="1406254"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7"/>
            <p:cNvSpPr/>
            <p:nvPr/>
          </p:nvSpPr>
          <p:spPr>
            <a:xfrm>
              <a:off x="1406254"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7"/>
            <p:cNvSpPr/>
            <p:nvPr/>
          </p:nvSpPr>
          <p:spPr>
            <a:xfrm>
              <a:off x="1406254"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7"/>
            <p:cNvSpPr/>
            <p:nvPr/>
          </p:nvSpPr>
          <p:spPr>
            <a:xfrm>
              <a:off x="1406254"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7"/>
            <p:cNvSpPr/>
            <p:nvPr/>
          </p:nvSpPr>
          <p:spPr>
            <a:xfrm>
              <a:off x="1406254"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7"/>
            <p:cNvSpPr/>
            <p:nvPr/>
          </p:nvSpPr>
          <p:spPr>
            <a:xfrm>
              <a:off x="1406254"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7"/>
            <p:cNvSpPr/>
            <p:nvPr/>
          </p:nvSpPr>
          <p:spPr>
            <a:xfrm>
              <a:off x="1406254"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7"/>
            <p:cNvSpPr/>
            <p:nvPr/>
          </p:nvSpPr>
          <p:spPr>
            <a:xfrm>
              <a:off x="1406254"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7"/>
            <p:cNvSpPr/>
            <p:nvPr/>
          </p:nvSpPr>
          <p:spPr>
            <a:xfrm>
              <a:off x="1406254"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7"/>
            <p:cNvSpPr/>
            <p:nvPr/>
          </p:nvSpPr>
          <p:spPr>
            <a:xfrm>
              <a:off x="1406254"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7"/>
            <p:cNvSpPr/>
            <p:nvPr/>
          </p:nvSpPr>
          <p:spPr>
            <a:xfrm>
              <a:off x="1406254"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7"/>
            <p:cNvSpPr/>
            <p:nvPr/>
          </p:nvSpPr>
          <p:spPr>
            <a:xfrm>
              <a:off x="1406254"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7"/>
            <p:cNvSpPr/>
            <p:nvPr/>
          </p:nvSpPr>
          <p:spPr>
            <a:xfrm>
              <a:off x="1495042"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7"/>
            <p:cNvSpPr/>
            <p:nvPr/>
          </p:nvSpPr>
          <p:spPr>
            <a:xfrm>
              <a:off x="1495042"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7"/>
            <p:cNvSpPr/>
            <p:nvPr/>
          </p:nvSpPr>
          <p:spPr>
            <a:xfrm>
              <a:off x="1495042"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7"/>
            <p:cNvSpPr/>
            <p:nvPr/>
          </p:nvSpPr>
          <p:spPr>
            <a:xfrm>
              <a:off x="1495042"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7"/>
            <p:cNvSpPr/>
            <p:nvPr/>
          </p:nvSpPr>
          <p:spPr>
            <a:xfrm>
              <a:off x="1495042"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7"/>
            <p:cNvSpPr/>
            <p:nvPr/>
          </p:nvSpPr>
          <p:spPr>
            <a:xfrm>
              <a:off x="1495042"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7"/>
            <p:cNvSpPr/>
            <p:nvPr/>
          </p:nvSpPr>
          <p:spPr>
            <a:xfrm>
              <a:off x="1495042"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7"/>
            <p:cNvSpPr/>
            <p:nvPr/>
          </p:nvSpPr>
          <p:spPr>
            <a:xfrm>
              <a:off x="1495042"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7"/>
            <p:cNvSpPr/>
            <p:nvPr/>
          </p:nvSpPr>
          <p:spPr>
            <a:xfrm>
              <a:off x="1495042"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7"/>
            <p:cNvSpPr/>
            <p:nvPr/>
          </p:nvSpPr>
          <p:spPr>
            <a:xfrm>
              <a:off x="1495042"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7"/>
            <p:cNvSpPr/>
            <p:nvPr/>
          </p:nvSpPr>
          <p:spPr>
            <a:xfrm>
              <a:off x="1495042"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7"/>
            <p:cNvSpPr/>
            <p:nvPr/>
          </p:nvSpPr>
          <p:spPr>
            <a:xfrm>
              <a:off x="1495042"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7"/>
            <p:cNvSpPr/>
            <p:nvPr/>
          </p:nvSpPr>
          <p:spPr>
            <a:xfrm>
              <a:off x="1495042"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7"/>
            <p:cNvSpPr/>
            <p:nvPr/>
          </p:nvSpPr>
          <p:spPr>
            <a:xfrm>
              <a:off x="158383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7"/>
            <p:cNvSpPr/>
            <p:nvPr/>
          </p:nvSpPr>
          <p:spPr>
            <a:xfrm>
              <a:off x="158383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7"/>
            <p:cNvSpPr/>
            <p:nvPr/>
          </p:nvSpPr>
          <p:spPr>
            <a:xfrm>
              <a:off x="158383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7"/>
            <p:cNvSpPr/>
            <p:nvPr/>
          </p:nvSpPr>
          <p:spPr>
            <a:xfrm>
              <a:off x="158383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7"/>
            <p:cNvSpPr/>
            <p:nvPr/>
          </p:nvSpPr>
          <p:spPr>
            <a:xfrm>
              <a:off x="158383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7"/>
            <p:cNvSpPr/>
            <p:nvPr/>
          </p:nvSpPr>
          <p:spPr>
            <a:xfrm>
              <a:off x="158383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7"/>
            <p:cNvSpPr/>
            <p:nvPr/>
          </p:nvSpPr>
          <p:spPr>
            <a:xfrm>
              <a:off x="158383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7"/>
            <p:cNvSpPr/>
            <p:nvPr/>
          </p:nvSpPr>
          <p:spPr>
            <a:xfrm>
              <a:off x="158383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7"/>
            <p:cNvSpPr/>
            <p:nvPr/>
          </p:nvSpPr>
          <p:spPr>
            <a:xfrm>
              <a:off x="158383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7"/>
            <p:cNvSpPr/>
            <p:nvPr/>
          </p:nvSpPr>
          <p:spPr>
            <a:xfrm>
              <a:off x="158383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7"/>
            <p:cNvSpPr/>
            <p:nvPr/>
          </p:nvSpPr>
          <p:spPr>
            <a:xfrm>
              <a:off x="158383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7"/>
            <p:cNvSpPr/>
            <p:nvPr/>
          </p:nvSpPr>
          <p:spPr>
            <a:xfrm>
              <a:off x="158383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7"/>
            <p:cNvSpPr/>
            <p:nvPr/>
          </p:nvSpPr>
          <p:spPr>
            <a:xfrm>
              <a:off x="158383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7"/>
            <p:cNvSpPr/>
            <p:nvPr/>
          </p:nvSpPr>
          <p:spPr>
            <a:xfrm>
              <a:off x="1672617"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7"/>
            <p:cNvSpPr/>
            <p:nvPr/>
          </p:nvSpPr>
          <p:spPr>
            <a:xfrm>
              <a:off x="1672617"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7"/>
            <p:cNvSpPr/>
            <p:nvPr/>
          </p:nvSpPr>
          <p:spPr>
            <a:xfrm>
              <a:off x="1672617"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7"/>
            <p:cNvSpPr/>
            <p:nvPr/>
          </p:nvSpPr>
          <p:spPr>
            <a:xfrm>
              <a:off x="1672617"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7"/>
            <p:cNvSpPr/>
            <p:nvPr/>
          </p:nvSpPr>
          <p:spPr>
            <a:xfrm>
              <a:off x="1672617"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7"/>
            <p:cNvSpPr/>
            <p:nvPr/>
          </p:nvSpPr>
          <p:spPr>
            <a:xfrm>
              <a:off x="1672617"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7"/>
            <p:cNvSpPr/>
            <p:nvPr/>
          </p:nvSpPr>
          <p:spPr>
            <a:xfrm>
              <a:off x="1672617"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7"/>
            <p:cNvSpPr/>
            <p:nvPr/>
          </p:nvSpPr>
          <p:spPr>
            <a:xfrm>
              <a:off x="1672617"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7"/>
            <p:cNvSpPr/>
            <p:nvPr/>
          </p:nvSpPr>
          <p:spPr>
            <a:xfrm>
              <a:off x="1672617"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7"/>
            <p:cNvSpPr/>
            <p:nvPr/>
          </p:nvSpPr>
          <p:spPr>
            <a:xfrm>
              <a:off x="1672617"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7"/>
            <p:cNvSpPr/>
            <p:nvPr/>
          </p:nvSpPr>
          <p:spPr>
            <a:xfrm>
              <a:off x="1672617"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7"/>
            <p:cNvSpPr/>
            <p:nvPr/>
          </p:nvSpPr>
          <p:spPr>
            <a:xfrm>
              <a:off x="1672617"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7"/>
            <p:cNvSpPr/>
            <p:nvPr/>
          </p:nvSpPr>
          <p:spPr>
            <a:xfrm>
              <a:off x="1672617"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7"/>
            <p:cNvSpPr/>
            <p:nvPr/>
          </p:nvSpPr>
          <p:spPr>
            <a:xfrm>
              <a:off x="87352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7"/>
            <p:cNvSpPr/>
            <p:nvPr/>
          </p:nvSpPr>
          <p:spPr>
            <a:xfrm>
              <a:off x="962315"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7"/>
            <p:cNvSpPr/>
            <p:nvPr/>
          </p:nvSpPr>
          <p:spPr>
            <a:xfrm>
              <a:off x="1051103"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7"/>
            <p:cNvSpPr/>
            <p:nvPr/>
          </p:nvSpPr>
          <p:spPr>
            <a:xfrm>
              <a:off x="1139891"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7"/>
            <p:cNvSpPr/>
            <p:nvPr/>
          </p:nvSpPr>
          <p:spPr>
            <a:xfrm>
              <a:off x="1228679"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7"/>
            <p:cNvSpPr/>
            <p:nvPr/>
          </p:nvSpPr>
          <p:spPr>
            <a:xfrm>
              <a:off x="1317466"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7"/>
            <p:cNvSpPr/>
            <p:nvPr/>
          </p:nvSpPr>
          <p:spPr>
            <a:xfrm>
              <a:off x="1406254"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7"/>
            <p:cNvSpPr/>
            <p:nvPr/>
          </p:nvSpPr>
          <p:spPr>
            <a:xfrm>
              <a:off x="1495042"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7"/>
            <p:cNvSpPr/>
            <p:nvPr/>
          </p:nvSpPr>
          <p:spPr>
            <a:xfrm>
              <a:off x="158383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7"/>
            <p:cNvSpPr/>
            <p:nvPr/>
          </p:nvSpPr>
          <p:spPr>
            <a:xfrm>
              <a:off x="1672617"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7"/>
            <p:cNvSpPr/>
            <p:nvPr/>
          </p:nvSpPr>
          <p:spPr>
            <a:xfrm>
              <a:off x="87352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7"/>
            <p:cNvSpPr/>
            <p:nvPr/>
          </p:nvSpPr>
          <p:spPr>
            <a:xfrm>
              <a:off x="962315"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7"/>
            <p:cNvSpPr/>
            <p:nvPr/>
          </p:nvSpPr>
          <p:spPr>
            <a:xfrm>
              <a:off x="1051103"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7"/>
            <p:cNvSpPr/>
            <p:nvPr/>
          </p:nvSpPr>
          <p:spPr>
            <a:xfrm>
              <a:off x="1139891"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7"/>
            <p:cNvSpPr/>
            <p:nvPr/>
          </p:nvSpPr>
          <p:spPr>
            <a:xfrm>
              <a:off x="1228679"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7"/>
            <p:cNvSpPr/>
            <p:nvPr/>
          </p:nvSpPr>
          <p:spPr>
            <a:xfrm>
              <a:off x="1317466"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7"/>
            <p:cNvSpPr/>
            <p:nvPr/>
          </p:nvSpPr>
          <p:spPr>
            <a:xfrm>
              <a:off x="1406254"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7"/>
            <p:cNvSpPr/>
            <p:nvPr/>
          </p:nvSpPr>
          <p:spPr>
            <a:xfrm>
              <a:off x="1495042"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7"/>
            <p:cNvSpPr/>
            <p:nvPr/>
          </p:nvSpPr>
          <p:spPr>
            <a:xfrm>
              <a:off x="158383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7"/>
            <p:cNvSpPr/>
            <p:nvPr/>
          </p:nvSpPr>
          <p:spPr>
            <a:xfrm>
              <a:off x="1672617"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7"/>
            <p:cNvSpPr/>
            <p:nvPr/>
          </p:nvSpPr>
          <p:spPr>
            <a:xfrm>
              <a:off x="784740" y="31064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7"/>
            <p:cNvSpPr/>
            <p:nvPr/>
          </p:nvSpPr>
          <p:spPr>
            <a:xfrm>
              <a:off x="784740" y="320441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7"/>
            <p:cNvSpPr/>
            <p:nvPr/>
          </p:nvSpPr>
          <p:spPr>
            <a:xfrm>
              <a:off x="784740" y="330234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7"/>
            <p:cNvSpPr/>
            <p:nvPr/>
          </p:nvSpPr>
          <p:spPr>
            <a:xfrm>
              <a:off x="784740" y="340028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7"/>
            <p:cNvSpPr/>
            <p:nvPr/>
          </p:nvSpPr>
          <p:spPr>
            <a:xfrm>
              <a:off x="784740" y="349821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7"/>
            <p:cNvSpPr/>
            <p:nvPr/>
          </p:nvSpPr>
          <p:spPr>
            <a:xfrm>
              <a:off x="784740" y="359615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7"/>
            <p:cNvSpPr/>
            <p:nvPr/>
          </p:nvSpPr>
          <p:spPr>
            <a:xfrm>
              <a:off x="784740" y="369409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7"/>
            <p:cNvSpPr/>
            <p:nvPr/>
          </p:nvSpPr>
          <p:spPr>
            <a:xfrm>
              <a:off x="784740" y="379202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7"/>
            <p:cNvSpPr/>
            <p:nvPr/>
          </p:nvSpPr>
          <p:spPr>
            <a:xfrm>
              <a:off x="784740" y="3889962"/>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7"/>
            <p:cNvSpPr/>
            <p:nvPr/>
          </p:nvSpPr>
          <p:spPr>
            <a:xfrm>
              <a:off x="784740" y="3987897"/>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7"/>
            <p:cNvSpPr/>
            <p:nvPr/>
          </p:nvSpPr>
          <p:spPr>
            <a:xfrm>
              <a:off x="784740" y="408583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7"/>
            <p:cNvSpPr/>
            <p:nvPr/>
          </p:nvSpPr>
          <p:spPr>
            <a:xfrm>
              <a:off x="784740" y="4183769"/>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7"/>
            <p:cNvSpPr/>
            <p:nvPr/>
          </p:nvSpPr>
          <p:spPr>
            <a:xfrm>
              <a:off x="784740" y="428170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7"/>
            <p:cNvSpPr/>
            <p:nvPr/>
          </p:nvSpPr>
          <p:spPr>
            <a:xfrm>
              <a:off x="784740" y="437964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7"/>
            <p:cNvSpPr/>
            <p:nvPr/>
          </p:nvSpPr>
          <p:spPr>
            <a:xfrm>
              <a:off x="784740" y="447757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7"/>
            <p:cNvSpPr/>
            <p:nvPr/>
          </p:nvSpPr>
          <p:spPr>
            <a:xfrm>
              <a:off x="646514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7"/>
            <p:cNvSpPr/>
            <p:nvPr/>
          </p:nvSpPr>
          <p:spPr>
            <a:xfrm>
              <a:off x="655393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7"/>
            <p:cNvSpPr/>
            <p:nvPr/>
          </p:nvSpPr>
          <p:spPr>
            <a:xfrm>
              <a:off x="664272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7"/>
            <p:cNvSpPr/>
            <p:nvPr/>
          </p:nvSpPr>
          <p:spPr>
            <a:xfrm>
              <a:off x="673151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7"/>
            <p:cNvSpPr/>
            <p:nvPr/>
          </p:nvSpPr>
          <p:spPr>
            <a:xfrm>
              <a:off x="682030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7"/>
            <p:cNvSpPr/>
            <p:nvPr/>
          </p:nvSpPr>
          <p:spPr>
            <a:xfrm>
              <a:off x="690909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7"/>
            <p:cNvSpPr/>
            <p:nvPr/>
          </p:nvSpPr>
          <p:spPr>
            <a:xfrm>
              <a:off x="646514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7"/>
            <p:cNvSpPr/>
            <p:nvPr/>
          </p:nvSpPr>
          <p:spPr>
            <a:xfrm>
              <a:off x="655393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7"/>
            <p:cNvSpPr/>
            <p:nvPr/>
          </p:nvSpPr>
          <p:spPr>
            <a:xfrm>
              <a:off x="664272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7"/>
            <p:cNvSpPr/>
            <p:nvPr/>
          </p:nvSpPr>
          <p:spPr>
            <a:xfrm>
              <a:off x="673151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7"/>
            <p:cNvSpPr/>
            <p:nvPr/>
          </p:nvSpPr>
          <p:spPr>
            <a:xfrm>
              <a:off x="682030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7"/>
            <p:cNvSpPr/>
            <p:nvPr/>
          </p:nvSpPr>
          <p:spPr>
            <a:xfrm>
              <a:off x="690909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7"/>
            <p:cNvSpPr/>
            <p:nvPr/>
          </p:nvSpPr>
          <p:spPr>
            <a:xfrm>
              <a:off x="646514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7"/>
            <p:cNvSpPr/>
            <p:nvPr/>
          </p:nvSpPr>
          <p:spPr>
            <a:xfrm>
              <a:off x="655393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7"/>
            <p:cNvSpPr/>
            <p:nvPr/>
          </p:nvSpPr>
          <p:spPr>
            <a:xfrm>
              <a:off x="664272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7"/>
            <p:cNvSpPr/>
            <p:nvPr/>
          </p:nvSpPr>
          <p:spPr>
            <a:xfrm>
              <a:off x="673151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7"/>
            <p:cNvSpPr/>
            <p:nvPr/>
          </p:nvSpPr>
          <p:spPr>
            <a:xfrm>
              <a:off x="682030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7"/>
            <p:cNvSpPr/>
            <p:nvPr/>
          </p:nvSpPr>
          <p:spPr>
            <a:xfrm>
              <a:off x="690909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7"/>
            <p:cNvSpPr/>
            <p:nvPr/>
          </p:nvSpPr>
          <p:spPr>
            <a:xfrm>
              <a:off x="699787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7"/>
            <p:cNvSpPr/>
            <p:nvPr/>
          </p:nvSpPr>
          <p:spPr>
            <a:xfrm>
              <a:off x="699787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7"/>
            <p:cNvSpPr/>
            <p:nvPr/>
          </p:nvSpPr>
          <p:spPr>
            <a:xfrm>
              <a:off x="699787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7"/>
            <p:cNvSpPr/>
            <p:nvPr/>
          </p:nvSpPr>
          <p:spPr>
            <a:xfrm>
              <a:off x="708666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7"/>
            <p:cNvSpPr/>
            <p:nvPr/>
          </p:nvSpPr>
          <p:spPr>
            <a:xfrm>
              <a:off x="708666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7"/>
            <p:cNvSpPr/>
            <p:nvPr/>
          </p:nvSpPr>
          <p:spPr>
            <a:xfrm>
              <a:off x="708666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7"/>
            <p:cNvSpPr/>
            <p:nvPr/>
          </p:nvSpPr>
          <p:spPr>
            <a:xfrm>
              <a:off x="717545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7"/>
            <p:cNvSpPr/>
            <p:nvPr/>
          </p:nvSpPr>
          <p:spPr>
            <a:xfrm>
              <a:off x="717545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7"/>
            <p:cNvSpPr/>
            <p:nvPr/>
          </p:nvSpPr>
          <p:spPr>
            <a:xfrm>
              <a:off x="717545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7"/>
            <p:cNvSpPr/>
            <p:nvPr/>
          </p:nvSpPr>
          <p:spPr>
            <a:xfrm>
              <a:off x="726424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7"/>
            <p:cNvSpPr/>
            <p:nvPr/>
          </p:nvSpPr>
          <p:spPr>
            <a:xfrm>
              <a:off x="726424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7"/>
            <p:cNvSpPr/>
            <p:nvPr/>
          </p:nvSpPr>
          <p:spPr>
            <a:xfrm>
              <a:off x="726424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7"/>
            <p:cNvSpPr/>
            <p:nvPr/>
          </p:nvSpPr>
          <p:spPr>
            <a:xfrm>
              <a:off x="735303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7"/>
            <p:cNvSpPr/>
            <p:nvPr/>
          </p:nvSpPr>
          <p:spPr>
            <a:xfrm>
              <a:off x="735303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7"/>
            <p:cNvSpPr/>
            <p:nvPr/>
          </p:nvSpPr>
          <p:spPr>
            <a:xfrm>
              <a:off x="735303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7"/>
            <p:cNvSpPr/>
            <p:nvPr/>
          </p:nvSpPr>
          <p:spPr>
            <a:xfrm>
              <a:off x="744182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7"/>
            <p:cNvSpPr/>
            <p:nvPr/>
          </p:nvSpPr>
          <p:spPr>
            <a:xfrm>
              <a:off x="744182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7"/>
            <p:cNvSpPr/>
            <p:nvPr/>
          </p:nvSpPr>
          <p:spPr>
            <a:xfrm>
              <a:off x="744182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7"/>
            <p:cNvSpPr/>
            <p:nvPr/>
          </p:nvSpPr>
          <p:spPr>
            <a:xfrm>
              <a:off x="753061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7"/>
            <p:cNvSpPr/>
            <p:nvPr/>
          </p:nvSpPr>
          <p:spPr>
            <a:xfrm>
              <a:off x="753061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7"/>
            <p:cNvSpPr/>
            <p:nvPr/>
          </p:nvSpPr>
          <p:spPr>
            <a:xfrm>
              <a:off x="753061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7"/>
            <p:cNvSpPr/>
            <p:nvPr/>
          </p:nvSpPr>
          <p:spPr>
            <a:xfrm>
              <a:off x="76194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7"/>
            <p:cNvSpPr/>
            <p:nvPr/>
          </p:nvSpPr>
          <p:spPr>
            <a:xfrm>
              <a:off x="76194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7"/>
            <p:cNvSpPr/>
            <p:nvPr/>
          </p:nvSpPr>
          <p:spPr>
            <a:xfrm>
              <a:off x="76194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7"/>
            <p:cNvSpPr/>
            <p:nvPr/>
          </p:nvSpPr>
          <p:spPr>
            <a:xfrm>
              <a:off x="77081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7"/>
            <p:cNvSpPr/>
            <p:nvPr/>
          </p:nvSpPr>
          <p:spPr>
            <a:xfrm>
              <a:off x="77081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7"/>
            <p:cNvSpPr/>
            <p:nvPr/>
          </p:nvSpPr>
          <p:spPr>
            <a:xfrm>
              <a:off x="77081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7"/>
            <p:cNvSpPr/>
            <p:nvPr/>
          </p:nvSpPr>
          <p:spPr>
            <a:xfrm>
              <a:off x="779698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7"/>
            <p:cNvSpPr/>
            <p:nvPr/>
          </p:nvSpPr>
          <p:spPr>
            <a:xfrm>
              <a:off x="779698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7"/>
            <p:cNvSpPr/>
            <p:nvPr/>
          </p:nvSpPr>
          <p:spPr>
            <a:xfrm>
              <a:off x="779698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7"/>
            <p:cNvSpPr/>
            <p:nvPr/>
          </p:nvSpPr>
          <p:spPr>
            <a:xfrm>
              <a:off x="788577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7"/>
            <p:cNvSpPr/>
            <p:nvPr/>
          </p:nvSpPr>
          <p:spPr>
            <a:xfrm>
              <a:off x="788577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7"/>
            <p:cNvSpPr/>
            <p:nvPr/>
          </p:nvSpPr>
          <p:spPr>
            <a:xfrm>
              <a:off x="788577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7"/>
            <p:cNvSpPr/>
            <p:nvPr/>
          </p:nvSpPr>
          <p:spPr>
            <a:xfrm>
              <a:off x="797456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7"/>
            <p:cNvSpPr/>
            <p:nvPr/>
          </p:nvSpPr>
          <p:spPr>
            <a:xfrm>
              <a:off x="797456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7"/>
            <p:cNvSpPr/>
            <p:nvPr/>
          </p:nvSpPr>
          <p:spPr>
            <a:xfrm>
              <a:off x="797456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7"/>
            <p:cNvSpPr/>
            <p:nvPr/>
          </p:nvSpPr>
          <p:spPr>
            <a:xfrm>
              <a:off x="806334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7"/>
            <p:cNvSpPr/>
            <p:nvPr/>
          </p:nvSpPr>
          <p:spPr>
            <a:xfrm>
              <a:off x="806334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7"/>
            <p:cNvSpPr/>
            <p:nvPr/>
          </p:nvSpPr>
          <p:spPr>
            <a:xfrm>
              <a:off x="806334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7"/>
            <p:cNvSpPr/>
            <p:nvPr/>
          </p:nvSpPr>
          <p:spPr>
            <a:xfrm>
              <a:off x="815213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7"/>
            <p:cNvSpPr/>
            <p:nvPr/>
          </p:nvSpPr>
          <p:spPr>
            <a:xfrm>
              <a:off x="815213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7"/>
            <p:cNvSpPr/>
            <p:nvPr/>
          </p:nvSpPr>
          <p:spPr>
            <a:xfrm>
              <a:off x="815213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7"/>
            <p:cNvSpPr/>
            <p:nvPr/>
          </p:nvSpPr>
          <p:spPr>
            <a:xfrm>
              <a:off x="824092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7"/>
            <p:cNvSpPr/>
            <p:nvPr/>
          </p:nvSpPr>
          <p:spPr>
            <a:xfrm>
              <a:off x="824092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7"/>
            <p:cNvSpPr/>
            <p:nvPr/>
          </p:nvSpPr>
          <p:spPr>
            <a:xfrm>
              <a:off x="824092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7"/>
            <p:cNvSpPr/>
            <p:nvPr/>
          </p:nvSpPr>
          <p:spPr>
            <a:xfrm>
              <a:off x="833321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7"/>
            <p:cNvSpPr/>
            <p:nvPr/>
          </p:nvSpPr>
          <p:spPr>
            <a:xfrm>
              <a:off x="833321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7"/>
            <p:cNvSpPr/>
            <p:nvPr/>
          </p:nvSpPr>
          <p:spPr>
            <a:xfrm>
              <a:off x="833321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7"/>
            <p:cNvSpPr/>
            <p:nvPr/>
          </p:nvSpPr>
          <p:spPr>
            <a:xfrm>
              <a:off x="637635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7"/>
            <p:cNvSpPr/>
            <p:nvPr/>
          </p:nvSpPr>
          <p:spPr>
            <a:xfrm>
              <a:off x="637635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7"/>
            <p:cNvSpPr/>
            <p:nvPr/>
          </p:nvSpPr>
          <p:spPr>
            <a:xfrm>
              <a:off x="637635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7"/>
            <p:cNvSpPr/>
            <p:nvPr/>
          </p:nvSpPr>
          <p:spPr>
            <a:xfrm>
              <a:off x="628756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7"/>
            <p:cNvSpPr/>
            <p:nvPr/>
          </p:nvSpPr>
          <p:spPr>
            <a:xfrm>
              <a:off x="628756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7"/>
            <p:cNvSpPr/>
            <p:nvPr/>
          </p:nvSpPr>
          <p:spPr>
            <a:xfrm>
              <a:off x="628756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7"/>
            <p:cNvSpPr/>
            <p:nvPr/>
          </p:nvSpPr>
          <p:spPr>
            <a:xfrm>
              <a:off x="619877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7"/>
            <p:cNvSpPr/>
            <p:nvPr/>
          </p:nvSpPr>
          <p:spPr>
            <a:xfrm>
              <a:off x="619877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7"/>
            <p:cNvSpPr/>
            <p:nvPr/>
          </p:nvSpPr>
          <p:spPr>
            <a:xfrm>
              <a:off x="619877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7"/>
            <p:cNvSpPr/>
            <p:nvPr/>
          </p:nvSpPr>
          <p:spPr>
            <a:xfrm>
              <a:off x="424647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7"/>
            <p:cNvSpPr/>
            <p:nvPr/>
          </p:nvSpPr>
          <p:spPr>
            <a:xfrm>
              <a:off x="433526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7"/>
            <p:cNvSpPr/>
            <p:nvPr/>
          </p:nvSpPr>
          <p:spPr>
            <a:xfrm>
              <a:off x="442405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7"/>
            <p:cNvSpPr/>
            <p:nvPr/>
          </p:nvSpPr>
          <p:spPr>
            <a:xfrm>
              <a:off x="451283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7"/>
            <p:cNvSpPr/>
            <p:nvPr/>
          </p:nvSpPr>
          <p:spPr>
            <a:xfrm>
              <a:off x="460162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7"/>
            <p:cNvSpPr/>
            <p:nvPr/>
          </p:nvSpPr>
          <p:spPr>
            <a:xfrm>
              <a:off x="469041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7"/>
            <p:cNvSpPr/>
            <p:nvPr/>
          </p:nvSpPr>
          <p:spPr>
            <a:xfrm>
              <a:off x="424647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7"/>
            <p:cNvSpPr/>
            <p:nvPr/>
          </p:nvSpPr>
          <p:spPr>
            <a:xfrm>
              <a:off x="433526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7"/>
            <p:cNvSpPr/>
            <p:nvPr/>
          </p:nvSpPr>
          <p:spPr>
            <a:xfrm>
              <a:off x="442405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7"/>
            <p:cNvSpPr/>
            <p:nvPr/>
          </p:nvSpPr>
          <p:spPr>
            <a:xfrm>
              <a:off x="451283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7"/>
            <p:cNvSpPr/>
            <p:nvPr/>
          </p:nvSpPr>
          <p:spPr>
            <a:xfrm>
              <a:off x="460162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7"/>
            <p:cNvSpPr/>
            <p:nvPr/>
          </p:nvSpPr>
          <p:spPr>
            <a:xfrm>
              <a:off x="469041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7"/>
            <p:cNvSpPr/>
            <p:nvPr/>
          </p:nvSpPr>
          <p:spPr>
            <a:xfrm>
              <a:off x="424647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7"/>
            <p:cNvSpPr/>
            <p:nvPr/>
          </p:nvSpPr>
          <p:spPr>
            <a:xfrm>
              <a:off x="433526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7"/>
            <p:cNvSpPr/>
            <p:nvPr/>
          </p:nvSpPr>
          <p:spPr>
            <a:xfrm>
              <a:off x="442405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7"/>
            <p:cNvSpPr/>
            <p:nvPr/>
          </p:nvSpPr>
          <p:spPr>
            <a:xfrm>
              <a:off x="451283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7"/>
            <p:cNvSpPr/>
            <p:nvPr/>
          </p:nvSpPr>
          <p:spPr>
            <a:xfrm>
              <a:off x="460162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7"/>
            <p:cNvSpPr/>
            <p:nvPr/>
          </p:nvSpPr>
          <p:spPr>
            <a:xfrm>
              <a:off x="469041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7"/>
            <p:cNvSpPr/>
            <p:nvPr/>
          </p:nvSpPr>
          <p:spPr>
            <a:xfrm>
              <a:off x="477920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7"/>
            <p:cNvSpPr/>
            <p:nvPr/>
          </p:nvSpPr>
          <p:spPr>
            <a:xfrm>
              <a:off x="477920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7"/>
            <p:cNvSpPr/>
            <p:nvPr/>
          </p:nvSpPr>
          <p:spPr>
            <a:xfrm>
              <a:off x="477920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7"/>
            <p:cNvSpPr/>
            <p:nvPr/>
          </p:nvSpPr>
          <p:spPr>
            <a:xfrm>
              <a:off x="486799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7"/>
            <p:cNvSpPr/>
            <p:nvPr/>
          </p:nvSpPr>
          <p:spPr>
            <a:xfrm>
              <a:off x="486799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7"/>
            <p:cNvSpPr/>
            <p:nvPr/>
          </p:nvSpPr>
          <p:spPr>
            <a:xfrm>
              <a:off x="486799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7"/>
            <p:cNvSpPr/>
            <p:nvPr/>
          </p:nvSpPr>
          <p:spPr>
            <a:xfrm>
              <a:off x="495678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7"/>
            <p:cNvSpPr/>
            <p:nvPr/>
          </p:nvSpPr>
          <p:spPr>
            <a:xfrm>
              <a:off x="495678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7"/>
            <p:cNvSpPr/>
            <p:nvPr/>
          </p:nvSpPr>
          <p:spPr>
            <a:xfrm>
              <a:off x="495678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7"/>
            <p:cNvSpPr/>
            <p:nvPr/>
          </p:nvSpPr>
          <p:spPr>
            <a:xfrm>
              <a:off x="504557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7"/>
            <p:cNvSpPr/>
            <p:nvPr/>
          </p:nvSpPr>
          <p:spPr>
            <a:xfrm>
              <a:off x="504557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7"/>
            <p:cNvSpPr/>
            <p:nvPr/>
          </p:nvSpPr>
          <p:spPr>
            <a:xfrm>
              <a:off x="504557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7"/>
            <p:cNvSpPr/>
            <p:nvPr/>
          </p:nvSpPr>
          <p:spPr>
            <a:xfrm>
              <a:off x="513436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7"/>
            <p:cNvSpPr/>
            <p:nvPr/>
          </p:nvSpPr>
          <p:spPr>
            <a:xfrm>
              <a:off x="513436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7"/>
            <p:cNvSpPr/>
            <p:nvPr/>
          </p:nvSpPr>
          <p:spPr>
            <a:xfrm>
              <a:off x="513436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7"/>
            <p:cNvSpPr/>
            <p:nvPr/>
          </p:nvSpPr>
          <p:spPr>
            <a:xfrm>
              <a:off x="522315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7"/>
            <p:cNvSpPr/>
            <p:nvPr/>
          </p:nvSpPr>
          <p:spPr>
            <a:xfrm>
              <a:off x="522315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7"/>
            <p:cNvSpPr/>
            <p:nvPr/>
          </p:nvSpPr>
          <p:spPr>
            <a:xfrm>
              <a:off x="522315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7"/>
            <p:cNvSpPr/>
            <p:nvPr/>
          </p:nvSpPr>
          <p:spPr>
            <a:xfrm>
              <a:off x="531194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7"/>
            <p:cNvSpPr/>
            <p:nvPr/>
          </p:nvSpPr>
          <p:spPr>
            <a:xfrm>
              <a:off x="531194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7"/>
            <p:cNvSpPr/>
            <p:nvPr/>
          </p:nvSpPr>
          <p:spPr>
            <a:xfrm>
              <a:off x="531194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7"/>
            <p:cNvSpPr/>
            <p:nvPr/>
          </p:nvSpPr>
          <p:spPr>
            <a:xfrm>
              <a:off x="5400731"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7"/>
            <p:cNvSpPr/>
            <p:nvPr/>
          </p:nvSpPr>
          <p:spPr>
            <a:xfrm>
              <a:off x="5400731"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7"/>
            <p:cNvSpPr/>
            <p:nvPr/>
          </p:nvSpPr>
          <p:spPr>
            <a:xfrm>
              <a:off x="5400731"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7"/>
            <p:cNvSpPr/>
            <p:nvPr/>
          </p:nvSpPr>
          <p:spPr>
            <a:xfrm>
              <a:off x="5489520"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7"/>
            <p:cNvSpPr/>
            <p:nvPr/>
          </p:nvSpPr>
          <p:spPr>
            <a:xfrm>
              <a:off x="5489520"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7"/>
            <p:cNvSpPr/>
            <p:nvPr/>
          </p:nvSpPr>
          <p:spPr>
            <a:xfrm>
              <a:off x="5489520"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7"/>
            <p:cNvSpPr/>
            <p:nvPr/>
          </p:nvSpPr>
          <p:spPr>
            <a:xfrm>
              <a:off x="5578309"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7"/>
            <p:cNvSpPr/>
            <p:nvPr/>
          </p:nvSpPr>
          <p:spPr>
            <a:xfrm>
              <a:off x="5578309"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7"/>
            <p:cNvSpPr/>
            <p:nvPr/>
          </p:nvSpPr>
          <p:spPr>
            <a:xfrm>
              <a:off x="5578309"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7"/>
            <p:cNvSpPr/>
            <p:nvPr/>
          </p:nvSpPr>
          <p:spPr>
            <a:xfrm>
              <a:off x="5667098"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7"/>
            <p:cNvSpPr/>
            <p:nvPr/>
          </p:nvSpPr>
          <p:spPr>
            <a:xfrm>
              <a:off x="5667098"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7"/>
            <p:cNvSpPr/>
            <p:nvPr/>
          </p:nvSpPr>
          <p:spPr>
            <a:xfrm>
              <a:off x="5667098"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7"/>
            <p:cNvSpPr/>
            <p:nvPr/>
          </p:nvSpPr>
          <p:spPr>
            <a:xfrm>
              <a:off x="575588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7"/>
            <p:cNvSpPr/>
            <p:nvPr/>
          </p:nvSpPr>
          <p:spPr>
            <a:xfrm>
              <a:off x="575588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7"/>
            <p:cNvSpPr/>
            <p:nvPr/>
          </p:nvSpPr>
          <p:spPr>
            <a:xfrm>
              <a:off x="575588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7"/>
            <p:cNvSpPr/>
            <p:nvPr/>
          </p:nvSpPr>
          <p:spPr>
            <a:xfrm>
              <a:off x="5844677"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7"/>
            <p:cNvSpPr/>
            <p:nvPr/>
          </p:nvSpPr>
          <p:spPr>
            <a:xfrm>
              <a:off x="5844677"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7"/>
            <p:cNvSpPr/>
            <p:nvPr/>
          </p:nvSpPr>
          <p:spPr>
            <a:xfrm>
              <a:off x="5844677"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7"/>
            <p:cNvSpPr/>
            <p:nvPr/>
          </p:nvSpPr>
          <p:spPr>
            <a:xfrm>
              <a:off x="5933466"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7"/>
            <p:cNvSpPr/>
            <p:nvPr/>
          </p:nvSpPr>
          <p:spPr>
            <a:xfrm>
              <a:off x="5933466"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7"/>
            <p:cNvSpPr/>
            <p:nvPr/>
          </p:nvSpPr>
          <p:spPr>
            <a:xfrm>
              <a:off x="5933466"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7"/>
            <p:cNvSpPr/>
            <p:nvPr/>
          </p:nvSpPr>
          <p:spPr>
            <a:xfrm>
              <a:off x="6022255"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7"/>
            <p:cNvSpPr/>
            <p:nvPr/>
          </p:nvSpPr>
          <p:spPr>
            <a:xfrm>
              <a:off x="6022255"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7"/>
            <p:cNvSpPr/>
            <p:nvPr/>
          </p:nvSpPr>
          <p:spPr>
            <a:xfrm>
              <a:off x="6022255"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7"/>
            <p:cNvSpPr/>
            <p:nvPr/>
          </p:nvSpPr>
          <p:spPr>
            <a:xfrm>
              <a:off x="611454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7"/>
            <p:cNvSpPr/>
            <p:nvPr/>
          </p:nvSpPr>
          <p:spPr>
            <a:xfrm>
              <a:off x="611454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7"/>
            <p:cNvSpPr/>
            <p:nvPr/>
          </p:nvSpPr>
          <p:spPr>
            <a:xfrm>
              <a:off x="611454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7"/>
            <p:cNvSpPr/>
            <p:nvPr/>
          </p:nvSpPr>
          <p:spPr>
            <a:xfrm>
              <a:off x="4157682"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7"/>
            <p:cNvSpPr/>
            <p:nvPr/>
          </p:nvSpPr>
          <p:spPr>
            <a:xfrm>
              <a:off x="4157682"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7"/>
            <p:cNvSpPr/>
            <p:nvPr/>
          </p:nvSpPr>
          <p:spPr>
            <a:xfrm>
              <a:off x="4157682"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7"/>
            <p:cNvSpPr/>
            <p:nvPr/>
          </p:nvSpPr>
          <p:spPr>
            <a:xfrm>
              <a:off x="4068893"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7"/>
            <p:cNvSpPr/>
            <p:nvPr/>
          </p:nvSpPr>
          <p:spPr>
            <a:xfrm>
              <a:off x="4068893"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7"/>
            <p:cNvSpPr/>
            <p:nvPr/>
          </p:nvSpPr>
          <p:spPr>
            <a:xfrm>
              <a:off x="4068893"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7"/>
            <p:cNvSpPr/>
            <p:nvPr/>
          </p:nvSpPr>
          <p:spPr>
            <a:xfrm>
              <a:off x="3980104" y="1337003"/>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7"/>
            <p:cNvSpPr/>
            <p:nvPr/>
          </p:nvSpPr>
          <p:spPr>
            <a:xfrm>
              <a:off x="3980104" y="1434941"/>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7"/>
            <p:cNvSpPr/>
            <p:nvPr/>
          </p:nvSpPr>
          <p:spPr>
            <a:xfrm>
              <a:off x="3980104" y="1532878"/>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7"/>
            <p:cNvSpPr/>
            <p:nvPr/>
          </p:nvSpPr>
          <p:spPr>
            <a:xfrm>
              <a:off x="202775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7"/>
            <p:cNvSpPr/>
            <p:nvPr/>
          </p:nvSpPr>
          <p:spPr>
            <a:xfrm>
              <a:off x="21165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7"/>
            <p:cNvSpPr/>
            <p:nvPr/>
          </p:nvSpPr>
          <p:spPr>
            <a:xfrm>
              <a:off x="220532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7"/>
            <p:cNvSpPr/>
            <p:nvPr/>
          </p:nvSpPr>
          <p:spPr>
            <a:xfrm>
              <a:off x="229411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7"/>
            <p:cNvSpPr/>
            <p:nvPr/>
          </p:nvSpPr>
          <p:spPr>
            <a:xfrm>
              <a:off x="238290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7"/>
            <p:cNvSpPr/>
            <p:nvPr/>
          </p:nvSpPr>
          <p:spPr>
            <a:xfrm>
              <a:off x="24716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7"/>
            <p:cNvSpPr/>
            <p:nvPr/>
          </p:nvSpPr>
          <p:spPr>
            <a:xfrm>
              <a:off x="202775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7"/>
            <p:cNvSpPr/>
            <p:nvPr/>
          </p:nvSpPr>
          <p:spPr>
            <a:xfrm>
              <a:off x="21165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7"/>
            <p:cNvSpPr/>
            <p:nvPr/>
          </p:nvSpPr>
          <p:spPr>
            <a:xfrm>
              <a:off x="220532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7"/>
            <p:cNvSpPr/>
            <p:nvPr/>
          </p:nvSpPr>
          <p:spPr>
            <a:xfrm>
              <a:off x="229411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7"/>
            <p:cNvSpPr/>
            <p:nvPr/>
          </p:nvSpPr>
          <p:spPr>
            <a:xfrm>
              <a:off x="238290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7"/>
            <p:cNvSpPr/>
            <p:nvPr/>
          </p:nvSpPr>
          <p:spPr>
            <a:xfrm>
              <a:off x="24716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7"/>
            <p:cNvSpPr/>
            <p:nvPr/>
          </p:nvSpPr>
          <p:spPr>
            <a:xfrm>
              <a:off x="202775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7"/>
            <p:cNvSpPr/>
            <p:nvPr/>
          </p:nvSpPr>
          <p:spPr>
            <a:xfrm>
              <a:off x="21165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7"/>
            <p:cNvSpPr/>
            <p:nvPr/>
          </p:nvSpPr>
          <p:spPr>
            <a:xfrm>
              <a:off x="220532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7"/>
            <p:cNvSpPr/>
            <p:nvPr/>
          </p:nvSpPr>
          <p:spPr>
            <a:xfrm>
              <a:off x="229411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7"/>
            <p:cNvSpPr/>
            <p:nvPr/>
          </p:nvSpPr>
          <p:spPr>
            <a:xfrm>
              <a:off x="238290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7"/>
            <p:cNvSpPr/>
            <p:nvPr/>
          </p:nvSpPr>
          <p:spPr>
            <a:xfrm>
              <a:off x="24716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7"/>
            <p:cNvSpPr/>
            <p:nvPr/>
          </p:nvSpPr>
          <p:spPr>
            <a:xfrm>
              <a:off x="25604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7"/>
            <p:cNvSpPr/>
            <p:nvPr/>
          </p:nvSpPr>
          <p:spPr>
            <a:xfrm>
              <a:off x="25604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7"/>
            <p:cNvSpPr/>
            <p:nvPr/>
          </p:nvSpPr>
          <p:spPr>
            <a:xfrm>
              <a:off x="25604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7"/>
            <p:cNvSpPr/>
            <p:nvPr/>
          </p:nvSpPr>
          <p:spPr>
            <a:xfrm>
              <a:off x="264926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7"/>
            <p:cNvSpPr/>
            <p:nvPr/>
          </p:nvSpPr>
          <p:spPr>
            <a:xfrm>
              <a:off x="264926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7"/>
            <p:cNvSpPr/>
            <p:nvPr/>
          </p:nvSpPr>
          <p:spPr>
            <a:xfrm>
              <a:off x="264926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7"/>
            <p:cNvSpPr/>
            <p:nvPr/>
          </p:nvSpPr>
          <p:spPr>
            <a:xfrm>
              <a:off x="273805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7"/>
            <p:cNvSpPr/>
            <p:nvPr/>
          </p:nvSpPr>
          <p:spPr>
            <a:xfrm>
              <a:off x="273805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7"/>
            <p:cNvSpPr/>
            <p:nvPr/>
          </p:nvSpPr>
          <p:spPr>
            <a:xfrm>
              <a:off x="273805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7"/>
            <p:cNvSpPr/>
            <p:nvPr/>
          </p:nvSpPr>
          <p:spPr>
            <a:xfrm>
              <a:off x="28268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7"/>
            <p:cNvSpPr/>
            <p:nvPr/>
          </p:nvSpPr>
          <p:spPr>
            <a:xfrm>
              <a:off x="28268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7"/>
            <p:cNvSpPr/>
            <p:nvPr/>
          </p:nvSpPr>
          <p:spPr>
            <a:xfrm>
              <a:off x="28268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7"/>
            <p:cNvSpPr/>
            <p:nvPr/>
          </p:nvSpPr>
          <p:spPr>
            <a:xfrm>
              <a:off x="29156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7"/>
            <p:cNvSpPr/>
            <p:nvPr/>
          </p:nvSpPr>
          <p:spPr>
            <a:xfrm>
              <a:off x="29156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7"/>
            <p:cNvSpPr/>
            <p:nvPr/>
          </p:nvSpPr>
          <p:spPr>
            <a:xfrm>
              <a:off x="29156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7"/>
            <p:cNvSpPr/>
            <p:nvPr/>
          </p:nvSpPr>
          <p:spPr>
            <a:xfrm>
              <a:off x="300441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7"/>
            <p:cNvSpPr/>
            <p:nvPr/>
          </p:nvSpPr>
          <p:spPr>
            <a:xfrm>
              <a:off x="300441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7"/>
            <p:cNvSpPr/>
            <p:nvPr/>
          </p:nvSpPr>
          <p:spPr>
            <a:xfrm>
              <a:off x="300441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7"/>
            <p:cNvSpPr/>
            <p:nvPr/>
          </p:nvSpPr>
          <p:spPr>
            <a:xfrm>
              <a:off x="309320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7"/>
            <p:cNvSpPr/>
            <p:nvPr/>
          </p:nvSpPr>
          <p:spPr>
            <a:xfrm>
              <a:off x="309320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7"/>
            <p:cNvSpPr/>
            <p:nvPr/>
          </p:nvSpPr>
          <p:spPr>
            <a:xfrm>
              <a:off x="309320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7"/>
            <p:cNvSpPr/>
            <p:nvPr/>
          </p:nvSpPr>
          <p:spPr>
            <a:xfrm>
              <a:off x="318199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7"/>
            <p:cNvSpPr/>
            <p:nvPr/>
          </p:nvSpPr>
          <p:spPr>
            <a:xfrm>
              <a:off x="318199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7"/>
            <p:cNvSpPr/>
            <p:nvPr/>
          </p:nvSpPr>
          <p:spPr>
            <a:xfrm>
              <a:off x="318199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7"/>
            <p:cNvSpPr/>
            <p:nvPr/>
          </p:nvSpPr>
          <p:spPr>
            <a:xfrm>
              <a:off x="327078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7"/>
            <p:cNvSpPr/>
            <p:nvPr/>
          </p:nvSpPr>
          <p:spPr>
            <a:xfrm>
              <a:off x="327078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7"/>
            <p:cNvSpPr/>
            <p:nvPr/>
          </p:nvSpPr>
          <p:spPr>
            <a:xfrm>
              <a:off x="327078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7"/>
            <p:cNvSpPr/>
            <p:nvPr/>
          </p:nvSpPr>
          <p:spPr>
            <a:xfrm>
              <a:off x="335956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7"/>
            <p:cNvSpPr/>
            <p:nvPr/>
          </p:nvSpPr>
          <p:spPr>
            <a:xfrm>
              <a:off x="335956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7"/>
            <p:cNvSpPr/>
            <p:nvPr/>
          </p:nvSpPr>
          <p:spPr>
            <a:xfrm>
              <a:off x="335956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7"/>
            <p:cNvSpPr/>
            <p:nvPr/>
          </p:nvSpPr>
          <p:spPr>
            <a:xfrm>
              <a:off x="344835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7"/>
            <p:cNvSpPr/>
            <p:nvPr/>
          </p:nvSpPr>
          <p:spPr>
            <a:xfrm>
              <a:off x="344835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7"/>
            <p:cNvSpPr/>
            <p:nvPr/>
          </p:nvSpPr>
          <p:spPr>
            <a:xfrm>
              <a:off x="344835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7"/>
            <p:cNvSpPr/>
            <p:nvPr/>
          </p:nvSpPr>
          <p:spPr>
            <a:xfrm>
              <a:off x="353714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7"/>
            <p:cNvSpPr/>
            <p:nvPr/>
          </p:nvSpPr>
          <p:spPr>
            <a:xfrm>
              <a:off x="353714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7"/>
            <p:cNvSpPr/>
            <p:nvPr/>
          </p:nvSpPr>
          <p:spPr>
            <a:xfrm>
              <a:off x="353714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7"/>
            <p:cNvSpPr/>
            <p:nvPr/>
          </p:nvSpPr>
          <p:spPr>
            <a:xfrm>
              <a:off x="362593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7"/>
            <p:cNvSpPr/>
            <p:nvPr/>
          </p:nvSpPr>
          <p:spPr>
            <a:xfrm>
              <a:off x="362593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7"/>
            <p:cNvSpPr/>
            <p:nvPr/>
          </p:nvSpPr>
          <p:spPr>
            <a:xfrm>
              <a:off x="362593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7"/>
            <p:cNvSpPr/>
            <p:nvPr/>
          </p:nvSpPr>
          <p:spPr>
            <a:xfrm>
              <a:off x="371472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7"/>
            <p:cNvSpPr/>
            <p:nvPr/>
          </p:nvSpPr>
          <p:spPr>
            <a:xfrm>
              <a:off x="371472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7"/>
            <p:cNvSpPr/>
            <p:nvPr/>
          </p:nvSpPr>
          <p:spPr>
            <a:xfrm>
              <a:off x="371472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7"/>
            <p:cNvSpPr/>
            <p:nvPr/>
          </p:nvSpPr>
          <p:spPr>
            <a:xfrm>
              <a:off x="3803508"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7"/>
            <p:cNvSpPr/>
            <p:nvPr/>
          </p:nvSpPr>
          <p:spPr>
            <a:xfrm>
              <a:off x="3803508"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7"/>
            <p:cNvSpPr/>
            <p:nvPr/>
          </p:nvSpPr>
          <p:spPr>
            <a:xfrm>
              <a:off x="3803508"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7"/>
            <p:cNvSpPr/>
            <p:nvPr/>
          </p:nvSpPr>
          <p:spPr>
            <a:xfrm>
              <a:off x="389579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7"/>
            <p:cNvSpPr/>
            <p:nvPr/>
          </p:nvSpPr>
          <p:spPr>
            <a:xfrm>
              <a:off x="389579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7"/>
            <p:cNvSpPr/>
            <p:nvPr/>
          </p:nvSpPr>
          <p:spPr>
            <a:xfrm>
              <a:off x="389579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7"/>
            <p:cNvSpPr/>
            <p:nvPr/>
          </p:nvSpPr>
          <p:spPr>
            <a:xfrm>
              <a:off x="193896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7"/>
            <p:cNvSpPr/>
            <p:nvPr/>
          </p:nvSpPr>
          <p:spPr>
            <a:xfrm>
              <a:off x="193896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7"/>
            <p:cNvSpPr/>
            <p:nvPr/>
          </p:nvSpPr>
          <p:spPr>
            <a:xfrm>
              <a:off x="193896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7"/>
            <p:cNvSpPr/>
            <p:nvPr/>
          </p:nvSpPr>
          <p:spPr>
            <a:xfrm>
              <a:off x="185017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7"/>
            <p:cNvSpPr/>
            <p:nvPr/>
          </p:nvSpPr>
          <p:spPr>
            <a:xfrm>
              <a:off x="185017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7"/>
            <p:cNvSpPr/>
            <p:nvPr/>
          </p:nvSpPr>
          <p:spPr>
            <a:xfrm>
              <a:off x="185017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7"/>
            <p:cNvSpPr/>
            <p:nvPr/>
          </p:nvSpPr>
          <p:spPr>
            <a:xfrm>
              <a:off x="176138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7"/>
            <p:cNvSpPr/>
            <p:nvPr/>
          </p:nvSpPr>
          <p:spPr>
            <a:xfrm>
              <a:off x="176138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7"/>
            <p:cNvSpPr/>
            <p:nvPr/>
          </p:nvSpPr>
          <p:spPr>
            <a:xfrm>
              <a:off x="176138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7"/>
            <p:cNvSpPr/>
            <p:nvPr/>
          </p:nvSpPr>
          <p:spPr>
            <a:xfrm>
              <a:off x="87352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7"/>
            <p:cNvSpPr/>
            <p:nvPr/>
          </p:nvSpPr>
          <p:spPr>
            <a:xfrm>
              <a:off x="962315"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7"/>
            <p:cNvSpPr/>
            <p:nvPr/>
          </p:nvSpPr>
          <p:spPr>
            <a:xfrm>
              <a:off x="1051103"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7"/>
            <p:cNvSpPr/>
            <p:nvPr/>
          </p:nvSpPr>
          <p:spPr>
            <a:xfrm>
              <a:off x="1139891"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7"/>
            <p:cNvSpPr/>
            <p:nvPr/>
          </p:nvSpPr>
          <p:spPr>
            <a:xfrm>
              <a:off x="1228679"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7"/>
            <p:cNvSpPr/>
            <p:nvPr/>
          </p:nvSpPr>
          <p:spPr>
            <a:xfrm>
              <a:off x="1317466"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7"/>
            <p:cNvSpPr/>
            <p:nvPr/>
          </p:nvSpPr>
          <p:spPr>
            <a:xfrm>
              <a:off x="87352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7"/>
            <p:cNvSpPr/>
            <p:nvPr/>
          </p:nvSpPr>
          <p:spPr>
            <a:xfrm>
              <a:off x="962315"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7"/>
            <p:cNvSpPr/>
            <p:nvPr/>
          </p:nvSpPr>
          <p:spPr>
            <a:xfrm>
              <a:off x="1051103"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7"/>
            <p:cNvSpPr/>
            <p:nvPr/>
          </p:nvSpPr>
          <p:spPr>
            <a:xfrm>
              <a:off x="1139891"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7"/>
            <p:cNvSpPr/>
            <p:nvPr/>
          </p:nvSpPr>
          <p:spPr>
            <a:xfrm>
              <a:off x="1228679"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7"/>
            <p:cNvSpPr/>
            <p:nvPr/>
          </p:nvSpPr>
          <p:spPr>
            <a:xfrm>
              <a:off x="1317466"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7"/>
            <p:cNvSpPr/>
            <p:nvPr/>
          </p:nvSpPr>
          <p:spPr>
            <a:xfrm>
              <a:off x="87352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7"/>
            <p:cNvSpPr/>
            <p:nvPr/>
          </p:nvSpPr>
          <p:spPr>
            <a:xfrm>
              <a:off x="962315"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7"/>
            <p:cNvSpPr/>
            <p:nvPr/>
          </p:nvSpPr>
          <p:spPr>
            <a:xfrm>
              <a:off x="1051103"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7"/>
            <p:cNvSpPr/>
            <p:nvPr/>
          </p:nvSpPr>
          <p:spPr>
            <a:xfrm>
              <a:off x="1139891"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7"/>
            <p:cNvSpPr/>
            <p:nvPr/>
          </p:nvSpPr>
          <p:spPr>
            <a:xfrm>
              <a:off x="1228679"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7"/>
            <p:cNvSpPr/>
            <p:nvPr/>
          </p:nvSpPr>
          <p:spPr>
            <a:xfrm>
              <a:off x="1317466"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7"/>
            <p:cNvSpPr/>
            <p:nvPr/>
          </p:nvSpPr>
          <p:spPr>
            <a:xfrm>
              <a:off x="1406254"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7"/>
            <p:cNvSpPr/>
            <p:nvPr/>
          </p:nvSpPr>
          <p:spPr>
            <a:xfrm>
              <a:off x="1406254"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7"/>
            <p:cNvSpPr/>
            <p:nvPr/>
          </p:nvSpPr>
          <p:spPr>
            <a:xfrm>
              <a:off x="1406254"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7"/>
            <p:cNvSpPr/>
            <p:nvPr/>
          </p:nvSpPr>
          <p:spPr>
            <a:xfrm>
              <a:off x="1495042"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7"/>
            <p:cNvSpPr/>
            <p:nvPr/>
          </p:nvSpPr>
          <p:spPr>
            <a:xfrm>
              <a:off x="1495042"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7"/>
            <p:cNvSpPr/>
            <p:nvPr/>
          </p:nvSpPr>
          <p:spPr>
            <a:xfrm>
              <a:off x="1495042"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7"/>
            <p:cNvSpPr/>
            <p:nvPr/>
          </p:nvSpPr>
          <p:spPr>
            <a:xfrm>
              <a:off x="158383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7"/>
            <p:cNvSpPr/>
            <p:nvPr/>
          </p:nvSpPr>
          <p:spPr>
            <a:xfrm>
              <a:off x="158383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7"/>
            <p:cNvSpPr/>
            <p:nvPr/>
          </p:nvSpPr>
          <p:spPr>
            <a:xfrm>
              <a:off x="158383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7"/>
            <p:cNvSpPr/>
            <p:nvPr/>
          </p:nvSpPr>
          <p:spPr>
            <a:xfrm>
              <a:off x="1672617"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7"/>
            <p:cNvSpPr/>
            <p:nvPr/>
          </p:nvSpPr>
          <p:spPr>
            <a:xfrm>
              <a:off x="1672617"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7"/>
            <p:cNvSpPr/>
            <p:nvPr/>
          </p:nvSpPr>
          <p:spPr>
            <a:xfrm>
              <a:off x="1672617"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7"/>
            <p:cNvSpPr/>
            <p:nvPr/>
          </p:nvSpPr>
          <p:spPr>
            <a:xfrm>
              <a:off x="784740" y="1336985"/>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7"/>
            <p:cNvSpPr/>
            <p:nvPr/>
          </p:nvSpPr>
          <p:spPr>
            <a:xfrm>
              <a:off x="784740" y="1434920"/>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7"/>
            <p:cNvSpPr/>
            <p:nvPr/>
          </p:nvSpPr>
          <p:spPr>
            <a:xfrm>
              <a:off x="784740" y="1532856"/>
              <a:ext cx="26100" cy="2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7" name="Google Shape;2937;p7"/>
          <p:cNvSpPr txBox="1"/>
          <p:nvPr>
            <p:ph type="title"/>
          </p:nvPr>
        </p:nvSpPr>
        <p:spPr>
          <a:xfrm>
            <a:off x="720000" y="540000"/>
            <a:ext cx="7704000" cy="5643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38" name="Google Shape;2938;p7"/>
          <p:cNvSpPr txBox="1"/>
          <p:nvPr>
            <p:ph idx="1" type="subTitle"/>
          </p:nvPr>
        </p:nvSpPr>
        <p:spPr>
          <a:xfrm>
            <a:off x="1465663" y="2507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39" name="Google Shape;2939;p7"/>
          <p:cNvSpPr txBox="1"/>
          <p:nvPr>
            <p:ph idx="2" type="subTitle"/>
          </p:nvPr>
        </p:nvSpPr>
        <p:spPr>
          <a:xfrm>
            <a:off x="1465663" y="2911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0" name="Google Shape;2940;p7"/>
          <p:cNvSpPr txBox="1"/>
          <p:nvPr>
            <p:ph idx="3" type="subTitle"/>
          </p:nvPr>
        </p:nvSpPr>
        <p:spPr>
          <a:xfrm>
            <a:off x="1465663" y="3314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1" name="Google Shape;2941;p7"/>
          <p:cNvSpPr txBox="1"/>
          <p:nvPr>
            <p:ph idx="4" type="subTitle"/>
          </p:nvPr>
        </p:nvSpPr>
        <p:spPr>
          <a:xfrm>
            <a:off x="5149913" y="2507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2" name="Google Shape;2942;p7"/>
          <p:cNvSpPr txBox="1"/>
          <p:nvPr>
            <p:ph idx="5" type="subTitle"/>
          </p:nvPr>
        </p:nvSpPr>
        <p:spPr>
          <a:xfrm>
            <a:off x="5149913" y="2911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3" name="Google Shape;2943;p7"/>
          <p:cNvSpPr txBox="1"/>
          <p:nvPr>
            <p:ph idx="6" type="subTitle"/>
          </p:nvPr>
        </p:nvSpPr>
        <p:spPr>
          <a:xfrm>
            <a:off x="5149913" y="3314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4" name="Google Shape;2944;p7"/>
          <p:cNvSpPr txBox="1"/>
          <p:nvPr>
            <p:ph idx="7" type="subTitle"/>
          </p:nvPr>
        </p:nvSpPr>
        <p:spPr>
          <a:xfrm>
            <a:off x="1465663" y="3718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5" name="Google Shape;2945;p7"/>
          <p:cNvSpPr txBox="1"/>
          <p:nvPr>
            <p:ph idx="8" type="subTitle"/>
          </p:nvPr>
        </p:nvSpPr>
        <p:spPr>
          <a:xfrm>
            <a:off x="5149913" y="3718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6" name="Google Shape;2946;p7"/>
          <p:cNvSpPr txBox="1"/>
          <p:nvPr>
            <p:ph idx="9" type="subTitle"/>
          </p:nvPr>
        </p:nvSpPr>
        <p:spPr>
          <a:xfrm>
            <a:off x="1465663" y="1700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7" name="Google Shape;2947;p7"/>
          <p:cNvSpPr txBox="1"/>
          <p:nvPr>
            <p:ph idx="13" type="subTitle"/>
          </p:nvPr>
        </p:nvSpPr>
        <p:spPr>
          <a:xfrm>
            <a:off x="1465663" y="2104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8" name="Google Shape;2948;p7"/>
          <p:cNvSpPr txBox="1"/>
          <p:nvPr>
            <p:ph idx="14" type="subTitle"/>
          </p:nvPr>
        </p:nvSpPr>
        <p:spPr>
          <a:xfrm>
            <a:off x="5149913" y="17007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49" name="Google Shape;2949;p7"/>
          <p:cNvSpPr txBox="1"/>
          <p:nvPr>
            <p:ph idx="15" type="subTitle"/>
          </p:nvPr>
        </p:nvSpPr>
        <p:spPr>
          <a:xfrm>
            <a:off x="5149913" y="2104250"/>
            <a:ext cx="2907600" cy="40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50" name="Shape 2950"/>
        <p:cNvGrpSpPr/>
        <p:nvPr/>
      </p:nvGrpSpPr>
      <p:grpSpPr>
        <a:xfrm>
          <a:off x="0" y="0"/>
          <a:ext cx="0" cy="0"/>
          <a:chOff x="0" y="0"/>
          <a:chExt cx="0" cy="0"/>
        </a:xfrm>
      </p:grpSpPr>
      <p:grpSp>
        <p:nvGrpSpPr>
          <p:cNvPr id="2951" name="Google Shape;2951;p8"/>
          <p:cNvGrpSpPr/>
          <p:nvPr/>
        </p:nvGrpSpPr>
        <p:grpSpPr>
          <a:xfrm flipH="1" rot="10800000">
            <a:off x="-1075925" y="-581300"/>
            <a:ext cx="10856857" cy="6458501"/>
            <a:chOff x="-1014250" y="-924075"/>
            <a:chExt cx="10856857" cy="6458501"/>
          </a:xfrm>
        </p:grpSpPr>
        <p:sp>
          <p:nvSpPr>
            <p:cNvPr id="2952" name="Google Shape;2952;p8"/>
            <p:cNvSpPr/>
            <p:nvPr/>
          </p:nvSpPr>
          <p:spPr>
            <a:xfrm>
              <a:off x="5190650" y="-693825"/>
              <a:ext cx="1990597" cy="974098"/>
            </a:xfrm>
            <a:custGeom>
              <a:rect b="b" l="l" r="r" t="t"/>
              <a:pathLst>
                <a:path extrusionOk="0" h="25845" w="52815">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8"/>
            <p:cNvSpPr/>
            <p:nvPr/>
          </p:nvSpPr>
          <p:spPr>
            <a:xfrm>
              <a:off x="7405925" y="4195270"/>
              <a:ext cx="965156" cy="816461"/>
            </a:xfrm>
            <a:custGeom>
              <a:rect b="b" l="l" r="r" t="t"/>
              <a:pathLst>
                <a:path extrusionOk="0" h="9889" w="1169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8"/>
            <p:cNvSpPr/>
            <p:nvPr/>
          </p:nvSpPr>
          <p:spPr>
            <a:xfrm>
              <a:off x="8321605" y="4201132"/>
              <a:ext cx="236872" cy="192701"/>
            </a:xfrm>
            <a:custGeom>
              <a:rect b="b" l="l" r="r" t="t"/>
              <a:pathLst>
                <a:path extrusionOk="0" h="2334" w="2869">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8"/>
            <p:cNvSpPr/>
            <p:nvPr/>
          </p:nvSpPr>
          <p:spPr>
            <a:xfrm>
              <a:off x="575575" y="2541825"/>
              <a:ext cx="116375" cy="96850"/>
            </a:xfrm>
            <a:custGeom>
              <a:rect b="b" l="l" r="r" t="t"/>
              <a:pathLst>
                <a:path extrusionOk="0" h="3874" w="4655">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8"/>
            <p:cNvSpPr/>
            <p:nvPr/>
          </p:nvSpPr>
          <p:spPr>
            <a:xfrm>
              <a:off x="-880075" y="-924075"/>
              <a:ext cx="2573100" cy="2668500"/>
            </a:xfrm>
            <a:custGeom>
              <a:rect b="b" l="l" r="r" t="t"/>
              <a:pathLst>
                <a:path extrusionOk="0" h="106740" w="102924">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8"/>
            <p:cNvSpPr/>
            <p:nvPr/>
          </p:nvSpPr>
          <p:spPr>
            <a:xfrm>
              <a:off x="534075" y="2081475"/>
              <a:ext cx="371850" cy="522300"/>
            </a:xfrm>
            <a:custGeom>
              <a:rect b="b" l="l" r="r" t="t"/>
              <a:pathLst>
                <a:path extrusionOk="0" h="20892" w="14874">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8"/>
            <p:cNvSpPr/>
            <p:nvPr/>
          </p:nvSpPr>
          <p:spPr>
            <a:xfrm flipH="1" rot="3192206">
              <a:off x="-1145304" y="3310873"/>
              <a:ext cx="3103577" cy="1226950"/>
            </a:xfrm>
            <a:custGeom>
              <a:rect b="b" l="l" r="r" t="t"/>
              <a:pathLst>
                <a:path extrusionOk="0" h="49076" w="124138">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8"/>
            <p:cNvSpPr/>
            <p:nvPr/>
          </p:nvSpPr>
          <p:spPr>
            <a:xfrm>
              <a:off x="7988975" y="1814613"/>
              <a:ext cx="1853632" cy="2023131"/>
            </a:xfrm>
            <a:custGeom>
              <a:rect b="b" l="l" r="r" t="t"/>
              <a:pathLst>
                <a:path extrusionOk="0" h="30019" w="27504">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8"/>
            <p:cNvSpPr/>
            <p:nvPr/>
          </p:nvSpPr>
          <p:spPr>
            <a:xfrm rot="5544774">
              <a:off x="7596689" y="-350795"/>
              <a:ext cx="1748977" cy="1781601"/>
            </a:xfrm>
            <a:custGeom>
              <a:rect b="b" l="l" r="r" t="t"/>
              <a:pathLst>
                <a:path extrusionOk="0" h="71265" w="6996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1" name="Google Shape;2961;p8"/>
          <p:cNvSpPr txBox="1"/>
          <p:nvPr>
            <p:ph type="title"/>
          </p:nvPr>
        </p:nvSpPr>
        <p:spPr>
          <a:xfrm>
            <a:off x="2096550" y="1053600"/>
            <a:ext cx="4950900" cy="2529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962" name="Google Shape;2962;p8"/>
          <p:cNvSpPr txBox="1"/>
          <p:nvPr>
            <p:ph idx="1" type="subTitle"/>
          </p:nvPr>
        </p:nvSpPr>
        <p:spPr>
          <a:xfrm>
            <a:off x="2096700" y="3582900"/>
            <a:ext cx="4950900" cy="5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63" name="Shape 2963"/>
        <p:cNvGrpSpPr/>
        <p:nvPr/>
      </p:nvGrpSpPr>
      <p:grpSpPr>
        <a:xfrm>
          <a:off x="0" y="0"/>
          <a:ext cx="0" cy="0"/>
          <a:chOff x="0" y="0"/>
          <a:chExt cx="0" cy="0"/>
        </a:xfrm>
      </p:grpSpPr>
      <p:sp>
        <p:nvSpPr>
          <p:cNvPr id="2964" name="Google Shape;2964;p9"/>
          <p:cNvSpPr txBox="1"/>
          <p:nvPr>
            <p:ph type="title"/>
          </p:nvPr>
        </p:nvSpPr>
        <p:spPr>
          <a:xfrm>
            <a:off x="2132425" y="1159150"/>
            <a:ext cx="4879200" cy="2452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65" name="Google Shape;2965;p9"/>
          <p:cNvSpPr txBox="1"/>
          <p:nvPr>
            <p:ph idx="1" type="subTitle"/>
          </p:nvPr>
        </p:nvSpPr>
        <p:spPr>
          <a:xfrm>
            <a:off x="2132375" y="3500450"/>
            <a:ext cx="4879200" cy="483900"/>
          </a:xfrm>
          <a:prstGeom prst="rect">
            <a:avLst/>
          </a:prstGeom>
          <a:solidFill>
            <a:schemeClr val="accent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966" name="Google Shape;2966;p9"/>
          <p:cNvGrpSpPr/>
          <p:nvPr/>
        </p:nvGrpSpPr>
        <p:grpSpPr>
          <a:xfrm flipH="1" rot="10800000">
            <a:off x="-839422" y="-1085620"/>
            <a:ext cx="10059436" cy="7096482"/>
            <a:chOff x="-839422" y="-853970"/>
            <a:chExt cx="10059436" cy="7096482"/>
          </a:xfrm>
        </p:grpSpPr>
        <p:sp>
          <p:nvSpPr>
            <p:cNvPr id="2967" name="Google Shape;2967;p9"/>
            <p:cNvSpPr/>
            <p:nvPr/>
          </p:nvSpPr>
          <p:spPr>
            <a:xfrm>
              <a:off x="7838850" y="-50407"/>
              <a:ext cx="1381164" cy="1063749"/>
            </a:xfrm>
            <a:custGeom>
              <a:rect b="b" l="l" r="r" t="t"/>
              <a:pathLst>
                <a:path extrusionOk="0" h="31437" w="5144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9"/>
            <p:cNvSpPr/>
            <p:nvPr/>
          </p:nvSpPr>
          <p:spPr>
            <a:xfrm rot="-5400000">
              <a:off x="-335098" y="335106"/>
              <a:ext cx="1181851" cy="511642"/>
            </a:xfrm>
            <a:custGeom>
              <a:rect b="b" l="l" r="r" t="t"/>
              <a:pathLst>
                <a:path extrusionOk="0" h="6847" w="15816">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9"/>
            <p:cNvSpPr/>
            <p:nvPr/>
          </p:nvSpPr>
          <p:spPr>
            <a:xfrm rot="2700000">
              <a:off x="-437688" y="3858749"/>
              <a:ext cx="1999546" cy="1964513"/>
            </a:xfrm>
            <a:custGeom>
              <a:rect b="b" l="l" r="r" t="t"/>
              <a:pathLst>
                <a:path extrusionOk="0" h="43570" w="49385">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9"/>
            <p:cNvSpPr/>
            <p:nvPr/>
          </p:nvSpPr>
          <p:spPr>
            <a:xfrm rot="1513357">
              <a:off x="627935" y="891031"/>
              <a:ext cx="235164" cy="271749"/>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1" name="Google Shape;2971;p9"/>
            <p:cNvGrpSpPr/>
            <p:nvPr/>
          </p:nvGrpSpPr>
          <p:grpSpPr>
            <a:xfrm rot="6103998">
              <a:off x="7169555" y="3945872"/>
              <a:ext cx="1738111" cy="1315249"/>
              <a:chOff x="365800" y="4214437"/>
              <a:chExt cx="4336883" cy="3281771"/>
            </a:xfrm>
          </p:grpSpPr>
          <p:sp>
            <p:nvSpPr>
              <p:cNvPr id="2972" name="Google Shape;2972;p9"/>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3" name="Google Shape;2973;p9"/>
              <p:cNvGrpSpPr/>
              <p:nvPr/>
            </p:nvGrpSpPr>
            <p:grpSpPr>
              <a:xfrm rot="1513453">
                <a:off x="639078" y="5031218"/>
                <a:ext cx="3882251" cy="1719749"/>
                <a:chOff x="-1207072" y="4254396"/>
                <a:chExt cx="1379987" cy="611303"/>
              </a:xfrm>
            </p:grpSpPr>
            <p:sp>
              <p:nvSpPr>
                <p:cNvPr id="2974" name="Google Shape;2974;p9"/>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9"/>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9"/>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9"/>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9"/>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9" name="Google Shape;2979;p9"/>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9"/>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9"/>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2" name="Google Shape;2982;p9"/>
            <p:cNvSpPr/>
            <p:nvPr/>
          </p:nvSpPr>
          <p:spPr>
            <a:xfrm>
              <a:off x="1023157" y="-853970"/>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3"/>
            </a:solidFill>
            <a:ln>
              <a:noFill/>
            </a:ln>
          </p:spPr>
        </p:sp>
      </p:grpSp>
      <p:sp>
        <p:nvSpPr>
          <p:cNvPr id="2983" name="Google Shape;2983;p9"/>
          <p:cNvSpPr/>
          <p:nvPr/>
        </p:nvSpPr>
        <p:spPr>
          <a:xfrm flipH="1" rot="10800000">
            <a:off x="3664532" y="-917318"/>
            <a:ext cx="3103454" cy="1181681"/>
          </a:xfrm>
          <a:custGeom>
            <a:rect b="b" l="l" r="r" t="t"/>
            <a:pathLst>
              <a:path extrusionOk="0" h="177363" w="261674">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2984" name="Shape 2984"/>
        <p:cNvGrpSpPr/>
        <p:nvPr/>
      </p:nvGrpSpPr>
      <p:grpSpPr>
        <a:xfrm>
          <a:off x="0" y="0"/>
          <a:ext cx="0" cy="0"/>
          <a:chOff x="0" y="0"/>
          <a:chExt cx="0" cy="0"/>
        </a:xfrm>
      </p:grpSpPr>
      <p:grpSp>
        <p:nvGrpSpPr>
          <p:cNvPr id="2985" name="Google Shape;2985;p10"/>
          <p:cNvGrpSpPr/>
          <p:nvPr/>
        </p:nvGrpSpPr>
        <p:grpSpPr>
          <a:xfrm>
            <a:off x="0" y="0"/>
            <a:ext cx="9195469" cy="5143462"/>
            <a:chOff x="0" y="0"/>
            <a:chExt cx="9195469" cy="5143462"/>
          </a:xfrm>
        </p:grpSpPr>
        <p:sp>
          <p:nvSpPr>
            <p:cNvPr id="2986" name="Google Shape;2986;p10"/>
            <p:cNvSpPr/>
            <p:nvPr/>
          </p:nvSpPr>
          <p:spPr>
            <a:xfrm>
              <a:off x="0" y="4270146"/>
              <a:ext cx="1633436" cy="873316"/>
            </a:xfrm>
            <a:custGeom>
              <a:rect b="b" l="l" r="r" t="t"/>
              <a:pathLst>
                <a:path extrusionOk="0" h="19635" w="36725">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0"/>
            <p:cNvSpPr/>
            <p:nvPr/>
          </p:nvSpPr>
          <p:spPr>
            <a:xfrm rot="5400000">
              <a:off x="8712920" y="-50321"/>
              <a:ext cx="380758" cy="481399"/>
            </a:xfrm>
            <a:custGeom>
              <a:rect b="b" l="l" r="r" t="t"/>
              <a:pathLst>
                <a:path extrusionOk="0" h="5740" w="454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0"/>
            <p:cNvSpPr/>
            <p:nvPr/>
          </p:nvSpPr>
          <p:spPr>
            <a:xfrm rot="5400000">
              <a:off x="8428861" y="-43611"/>
              <a:ext cx="671527" cy="758749"/>
            </a:xfrm>
            <a:custGeom>
              <a:rect b="b" l="l" r="r" t="t"/>
              <a:pathLst>
                <a:path extrusionOk="0" h="9047" w="8007">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0"/>
            <p:cNvSpPr/>
            <p:nvPr/>
          </p:nvSpPr>
          <p:spPr>
            <a:xfrm rot="5400000">
              <a:off x="8107187" y="-69149"/>
              <a:ext cx="967663" cy="1105961"/>
            </a:xfrm>
            <a:custGeom>
              <a:rect b="b" l="l" r="r" t="t"/>
              <a:pathLst>
                <a:path extrusionOk="0" h="13187" w="11538">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0" name="Google Shape;2990;p10"/>
            <p:cNvGrpSpPr/>
            <p:nvPr/>
          </p:nvGrpSpPr>
          <p:grpSpPr>
            <a:xfrm>
              <a:off x="7457247" y="1517839"/>
              <a:ext cx="1738223" cy="1315334"/>
              <a:chOff x="365800" y="4214437"/>
              <a:chExt cx="4336883" cy="3281771"/>
            </a:xfrm>
          </p:grpSpPr>
          <p:sp>
            <p:nvSpPr>
              <p:cNvPr id="2991" name="Google Shape;2991;p10"/>
              <p:cNvSpPr/>
              <p:nvPr/>
            </p:nvSpPr>
            <p:spPr>
              <a:xfrm rot="2700000">
                <a:off x="1094547" y="4463877"/>
                <a:ext cx="1301111" cy="1437882"/>
              </a:xfrm>
              <a:custGeom>
                <a:rect b="b" l="l" r="r" t="t"/>
                <a:pathLst>
                  <a:path extrusionOk="0" h="9262" w="8381">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2" name="Google Shape;2992;p10"/>
              <p:cNvGrpSpPr/>
              <p:nvPr/>
            </p:nvGrpSpPr>
            <p:grpSpPr>
              <a:xfrm rot="1513453">
                <a:off x="639078" y="5031218"/>
                <a:ext cx="3882251" cy="1719749"/>
                <a:chOff x="-1207072" y="4254396"/>
                <a:chExt cx="1379987" cy="611303"/>
              </a:xfrm>
            </p:grpSpPr>
            <p:sp>
              <p:nvSpPr>
                <p:cNvPr id="2993" name="Google Shape;2993;p10"/>
                <p:cNvSpPr/>
                <p:nvPr/>
              </p:nvSpPr>
              <p:spPr>
                <a:xfrm>
                  <a:off x="-160216" y="4791396"/>
                  <a:ext cx="64298" cy="74303"/>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0"/>
                <p:cNvSpPr/>
                <p:nvPr/>
              </p:nvSpPr>
              <p:spPr>
                <a:xfrm>
                  <a:off x="-551519" y="4545246"/>
                  <a:ext cx="46469" cy="59130"/>
                </a:xfrm>
                <a:custGeom>
                  <a:rect b="b" l="l" r="r" t="t"/>
                  <a:pathLst>
                    <a:path extrusionOk="0" h="1247" w="98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0"/>
                <p:cNvSpPr/>
                <p:nvPr/>
              </p:nvSpPr>
              <p:spPr>
                <a:xfrm>
                  <a:off x="-1207072" y="4254396"/>
                  <a:ext cx="43387" cy="44620"/>
                </a:xfrm>
                <a:custGeom>
                  <a:rect b="b" l="l" r="r" t="t"/>
                  <a:pathLst>
                    <a:path extrusionOk="0" h="941" w="915">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0"/>
                <p:cNvSpPr/>
                <p:nvPr/>
              </p:nvSpPr>
              <p:spPr>
                <a:xfrm>
                  <a:off x="-595937" y="4647767"/>
                  <a:ext cx="35468" cy="28498"/>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0"/>
                <p:cNvSpPr/>
                <p:nvPr/>
              </p:nvSpPr>
              <p:spPr>
                <a:xfrm>
                  <a:off x="148922" y="4571245"/>
                  <a:ext cx="23993" cy="3143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8" name="Google Shape;2998;p10"/>
              <p:cNvSpPr/>
              <p:nvPr/>
            </p:nvSpPr>
            <p:spPr>
              <a:xfrm rot="1513411">
                <a:off x="424199" y="4842248"/>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0"/>
              <p:cNvSpPr/>
              <p:nvPr/>
            </p:nvSpPr>
            <p:spPr>
              <a:xfrm rot="1513422">
                <a:off x="789050" y="4813234"/>
                <a:ext cx="99781" cy="80171"/>
              </a:xfrm>
              <a:custGeom>
                <a:rect b="b" l="l" r="r" t="t"/>
                <a:pathLst>
                  <a:path extrusionOk="0" h="601" w="748">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0"/>
              <p:cNvSpPr/>
              <p:nvPr/>
            </p:nvSpPr>
            <p:spPr>
              <a:xfrm rot="1513411">
                <a:off x="2771898" y="6061002"/>
                <a:ext cx="294118" cy="339891"/>
              </a:xfrm>
              <a:custGeom>
                <a:rect b="b" l="l" r="r" t="t"/>
                <a:pathLst>
                  <a:path extrusionOk="0" h="1567" w="1356">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01" name="Google Shape;3001;p10"/>
          <p:cNvSpPr txBox="1"/>
          <p:nvPr>
            <p:ph type="title"/>
          </p:nvPr>
        </p:nvSpPr>
        <p:spPr>
          <a:xfrm>
            <a:off x="4900475" y="3279600"/>
            <a:ext cx="3523500" cy="13239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64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lgn="ctr">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indent="-317500" lvl="1" marL="9144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indent="-317500" lvl="2" marL="13716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indent="-317500" lvl="3" marL="18288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indent="-317500" lvl="4" marL="22860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indent="-317500" lvl="5" marL="27432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indent="-317500" lvl="6" marL="32004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indent="-317500" lvl="7" marL="36576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indent="-317500" lvl="8" marL="4114800">
              <a:lnSpc>
                <a:spcPct val="100000"/>
              </a:lnSpc>
              <a:spcBef>
                <a:spcPts val="1600"/>
              </a:spcBef>
              <a:spcAft>
                <a:spcPts val="160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mailto:Biochemksumed442@gmail.com" TargetMode="External"/><Relationship Id="rId4" Type="http://schemas.openxmlformats.org/officeDocument/2006/relationships/hyperlink" Target="https://docs.google.com/presentation/d/1ZGZ2KTR7ZF8KZwQyXMvBEUkRVQokD3Tl9nDVvF2rP-8/edit" TargetMode="External"/><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8.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6" name="Shape 4506"/>
        <p:cNvGrpSpPr/>
        <p:nvPr/>
      </p:nvGrpSpPr>
      <p:grpSpPr>
        <a:xfrm>
          <a:off x="0" y="0"/>
          <a:ext cx="0" cy="0"/>
          <a:chOff x="0" y="0"/>
          <a:chExt cx="0" cy="0"/>
        </a:xfrm>
      </p:grpSpPr>
      <p:sp>
        <p:nvSpPr>
          <p:cNvPr id="4507" name="Google Shape;4507;p30"/>
          <p:cNvSpPr txBox="1"/>
          <p:nvPr>
            <p:ph type="ctrTitle"/>
          </p:nvPr>
        </p:nvSpPr>
        <p:spPr>
          <a:xfrm>
            <a:off x="1825694" y="1930414"/>
            <a:ext cx="4645500" cy="110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rgbClr val="3D85C6"/>
                </a:solidFill>
                <a:latin typeface="Cairo"/>
                <a:ea typeface="Cairo"/>
                <a:cs typeface="Cairo"/>
                <a:sym typeface="Cairo"/>
              </a:rPr>
              <a:t>Kidney Stones</a:t>
            </a:r>
            <a:endParaRPr b="1" sz="5000">
              <a:solidFill>
                <a:srgbClr val="3D85C6"/>
              </a:solidFill>
              <a:latin typeface="Cairo"/>
              <a:ea typeface="Cairo"/>
              <a:cs typeface="Cairo"/>
              <a:sym typeface="Cairo"/>
            </a:endParaRPr>
          </a:p>
        </p:txBody>
      </p:sp>
      <p:sp>
        <p:nvSpPr>
          <p:cNvPr id="4508" name="Google Shape;4508;p30"/>
          <p:cNvSpPr txBox="1"/>
          <p:nvPr>
            <p:ph idx="1" type="subTitle"/>
          </p:nvPr>
        </p:nvSpPr>
        <p:spPr>
          <a:xfrm>
            <a:off x="3112200" y="3123025"/>
            <a:ext cx="2919600" cy="3852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Lecture Number 1</a:t>
            </a:r>
            <a:endParaRPr>
              <a:latin typeface="Cairo"/>
              <a:ea typeface="Cairo"/>
              <a:cs typeface="Cairo"/>
              <a:sym typeface="Cairo"/>
            </a:endParaRPr>
          </a:p>
        </p:txBody>
      </p:sp>
      <p:sp>
        <p:nvSpPr>
          <p:cNvPr id="4509" name="Google Shape;4509;p30"/>
          <p:cNvSpPr/>
          <p:nvPr/>
        </p:nvSpPr>
        <p:spPr>
          <a:xfrm>
            <a:off x="200925" y="3435700"/>
            <a:ext cx="522300" cy="813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30"/>
          <p:cNvSpPr txBox="1"/>
          <p:nvPr/>
        </p:nvSpPr>
        <p:spPr>
          <a:xfrm>
            <a:off x="-50225" y="3342600"/>
            <a:ext cx="13764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73763"/>
                </a:solidFill>
                <a:latin typeface="Open Sans"/>
                <a:ea typeface="Open Sans"/>
                <a:cs typeface="Open Sans"/>
                <a:sym typeface="Open Sans"/>
              </a:rPr>
              <a:t>Color Index: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434343"/>
                </a:solidFill>
                <a:latin typeface="Open Sans"/>
                <a:ea typeface="Open Sans"/>
                <a:cs typeface="Open Sans"/>
                <a:sym typeface="Open Sans"/>
              </a:rPr>
              <a:t>● Main text</a:t>
            </a:r>
            <a:endParaRPr sz="1500">
              <a:solidFill>
                <a:srgbClr val="434343"/>
              </a:solidFill>
              <a:latin typeface="Open Sans"/>
              <a:ea typeface="Open Sans"/>
              <a:cs typeface="Open Sans"/>
              <a:sym typeface="Open Sans"/>
            </a:endParaRPr>
          </a:p>
          <a:p>
            <a:pPr indent="0" lvl="0" marL="0" rtl="0" algn="l">
              <a:spcBef>
                <a:spcPts val="0"/>
              </a:spcBef>
              <a:spcAft>
                <a:spcPts val="0"/>
              </a:spcAft>
              <a:buNone/>
            </a:pPr>
            <a:r>
              <a:rPr lang="en" sz="1500">
                <a:solidFill>
                  <a:srgbClr val="990000"/>
                </a:solidFill>
                <a:latin typeface="Open Sans"/>
                <a:ea typeface="Open Sans"/>
                <a:cs typeface="Open Sans"/>
                <a:sym typeface="Open Sans"/>
              </a:rPr>
              <a:t>● Important</a:t>
            </a:r>
            <a:r>
              <a:rPr lang="en" sz="1500">
                <a:solidFill>
                  <a:srgbClr val="073763"/>
                </a:solidFill>
                <a:latin typeface="Open Sans"/>
                <a:ea typeface="Open Sans"/>
                <a:cs typeface="Open Sans"/>
                <a:sym typeface="Open Sans"/>
              </a:rPr>
              <a:t>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6AA84F"/>
                </a:solidFill>
                <a:latin typeface="Open Sans"/>
                <a:ea typeface="Open Sans"/>
                <a:cs typeface="Open Sans"/>
                <a:sym typeface="Open Sans"/>
              </a:rPr>
              <a:t>● </a:t>
            </a:r>
            <a:r>
              <a:rPr lang="en" sz="1500">
                <a:solidFill>
                  <a:srgbClr val="38761D"/>
                </a:solidFill>
                <a:latin typeface="Open Sans"/>
                <a:ea typeface="Open Sans"/>
                <a:cs typeface="Open Sans"/>
                <a:sym typeface="Open Sans"/>
              </a:rPr>
              <a:t>Notes </a:t>
            </a:r>
            <a:endParaRPr sz="1500">
              <a:solidFill>
                <a:srgbClr val="38761D"/>
              </a:solidFill>
              <a:latin typeface="Open Sans"/>
              <a:ea typeface="Open Sans"/>
              <a:cs typeface="Open Sans"/>
              <a:sym typeface="Open Sans"/>
            </a:endParaRPr>
          </a:p>
          <a:p>
            <a:pPr indent="0" lvl="0" marL="0" rtl="0" algn="l">
              <a:spcBef>
                <a:spcPts val="0"/>
              </a:spcBef>
              <a:spcAft>
                <a:spcPts val="0"/>
              </a:spcAft>
              <a:buNone/>
            </a:pPr>
            <a:r>
              <a:rPr lang="en" sz="1500">
                <a:solidFill>
                  <a:srgbClr val="3D85C6"/>
                </a:solidFill>
                <a:latin typeface="Open Sans"/>
                <a:ea typeface="Open Sans"/>
                <a:cs typeface="Open Sans"/>
                <a:sym typeface="Open Sans"/>
              </a:rPr>
              <a:t>● Boys slides </a:t>
            </a:r>
            <a:endParaRPr sz="1500">
              <a:solidFill>
                <a:srgbClr val="3D85C6"/>
              </a:solidFill>
              <a:latin typeface="Open Sans"/>
              <a:ea typeface="Open Sans"/>
              <a:cs typeface="Open Sans"/>
              <a:sym typeface="Open Sans"/>
            </a:endParaRPr>
          </a:p>
          <a:p>
            <a:pPr indent="0" lvl="0" marL="0" rtl="0" algn="l">
              <a:spcBef>
                <a:spcPts val="0"/>
              </a:spcBef>
              <a:spcAft>
                <a:spcPts val="0"/>
              </a:spcAft>
              <a:buNone/>
            </a:pPr>
            <a:r>
              <a:rPr lang="en" sz="1500">
                <a:solidFill>
                  <a:srgbClr val="C27BA0"/>
                </a:solidFill>
                <a:latin typeface="Open Sans"/>
                <a:ea typeface="Open Sans"/>
                <a:cs typeface="Open Sans"/>
                <a:sym typeface="Open Sans"/>
              </a:rPr>
              <a:t>● Girls slides</a:t>
            </a:r>
            <a:r>
              <a:rPr lang="en" sz="1500">
                <a:solidFill>
                  <a:srgbClr val="073763"/>
                </a:solidFill>
                <a:latin typeface="Open Sans"/>
                <a:ea typeface="Open Sans"/>
                <a:cs typeface="Open Sans"/>
                <a:sym typeface="Open Sans"/>
              </a:rPr>
              <a:t> </a:t>
            </a:r>
            <a:endParaRPr sz="1500">
              <a:solidFill>
                <a:srgbClr val="073763"/>
              </a:solidFill>
              <a:latin typeface="Open Sans"/>
              <a:ea typeface="Open Sans"/>
              <a:cs typeface="Open Sans"/>
              <a:sym typeface="Open Sans"/>
            </a:endParaRPr>
          </a:p>
          <a:p>
            <a:pPr indent="0" lvl="0" marL="0" rtl="0" algn="l">
              <a:spcBef>
                <a:spcPts val="0"/>
              </a:spcBef>
              <a:spcAft>
                <a:spcPts val="0"/>
              </a:spcAft>
              <a:buNone/>
            </a:pPr>
            <a:r>
              <a:rPr lang="en" sz="1500">
                <a:solidFill>
                  <a:srgbClr val="999999"/>
                </a:solidFill>
                <a:latin typeface="Open Sans"/>
                <a:ea typeface="Open Sans"/>
                <a:cs typeface="Open Sans"/>
                <a:sym typeface="Open Sans"/>
              </a:rPr>
              <a:t>● Extra</a:t>
            </a:r>
            <a:endParaRPr sz="1500">
              <a:solidFill>
                <a:srgbClr val="999999"/>
              </a:solidFill>
              <a:latin typeface="Open Sans"/>
              <a:ea typeface="Open Sans"/>
              <a:cs typeface="Open Sans"/>
              <a:sym typeface="Open Sans"/>
            </a:endParaRPr>
          </a:p>
        </p:txBody>
      </p:sp>
      <p:sp>
        <p:nvSpPr>
          <p:cNvPr id="4511" name="Google Shape;4511;p30"/>
          <p:cNvSpPr/>
          <p:nvPr/>
        </p:nvSpPr>
        <p:spPr>
          <a:xfrm>
            <a:off x="7000375" y="328500"/>
            <a:ext cx="2143500" cy="4486500"/>
          </a:xfrm>
          <a:prstGeom prst="roundRect">
            <a:avLst>
              <a:gd fmla="val 0"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30"/>
          <p:cNvSpPr/>
          <p:nvPr/>
        </p:nvSpPr>
        <p:spPr>
          <a:xfrm>
            <a:off x="4550100" y="3577800"/>
            <a:ext cx="4593900" cy="156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13" name="Google Shape;4513;p30"/>
          <p:cNvPicPr preferRelativeResize="0"/>
          <p:nvPr/>
        </p:nvPicPr>
        <p:blipFill rotWithShape="1">
          <a:blip r:embed="rId3">
            <a:alphaModFix/>
          </a:blip>
          <a:srcRect b="0" l="0" r="0" t="0"/>
          <a:stretch/>
        </p:blipFill>
        <p:spPr>
          <a:xfrm>
            <a:off x="7409443" y="4249300"/>
            <a:ext cx="568384" cy="813600"/>
          </a:xfrm>
          <a:prstGeom prst="rect">
            <a:avLst/>
          </a:prstGeom>
          <a:noFill/>
          <a:ln>
            <a:noFill/>
          </a:ln>
        </p:spPr>
      </p:pic>
      <p:pic>
        <p:nvPicPr>
          <p:cNvPr id="4514" name="Google Shape;4514;p30"/>
          <p:cNvPicPr preferRelativeResize="0"/>
          <p:nvPr/>
        </p:nvPicPr>
        <p:blipFill rotWithShape="1">
          <a:blip r:embed="rId4">
            <a:alphaModFix/>
          </a:blip>
          <a:srcRect b="0" l="0" r="0" t="0"/>
          <a:stretch/>
        </p:blipFill>
        <p:spPr>
          <a:xfrm>
            <a:off x="6234375" y="4054350"/>
            <a:ext cx="1102200" cy="1102200"/>
          </a:xfrm>
          <a:prstGeom prst="rect">
            <a:avLst/>
          </a:prstGeom>
          <a:noFill/>
          <a:ln>
            <a:noFill/>
          </a:ln>
        </p:spPr>
      </p:pic>
      <p:grpSp>
        <p:nvGrpSpPr>
          <p:cNvPr id="4515" name="Google Shape;4515;p30"/>
          <p:cNvGrpSpPr/>
          <p:nvPr/>
        </p:nvGrpSpPr>
        <p:grpSpPr>
          <a:xfrm>
            <a:off x="6125427" y="697817"/>
            <a:ext cx="3018585" cy="2879984"/>
            <a:chOff x="5746938" y="1543503"/>
            <a:chExt cx="387261" cy="280356"/>
          </a:xfrm>
        </p:grpSpPr>
        <p:sp>
          <p:nvSpPr>
            <p:cNvPr id="4516" name="Google Shape;4516;p30"/>
            <p:cNvSpPr/>
            <p:nvPr/>
          </p:nvSpPr>
          <p:spPr>
            <a:xfrm>
              <a:off x="5746938" y="1543503"/>
              <a:ext cx="186256" cy="279591"/>
            </a:xfrm>
            <a:custGeom>
              <a:rect b="b" l="l" r="r" t="t"/>
              <a:pathLst>
                <a:path extrusionOk="0" h="8777" w="5847">
                  <a:moveTo>
                    <a:pt x="2712" y="1"/>
                  </a:moveTo>
                  <a:cubicBezTo>
                    <a:pt x="2459" y="1"/>
                    <a:pt x="2198" y="57"/>
                    <a:pt x="1941" y="180"/>
                  </a:cubicBezTo>
                  <a:cubicBezTo>
                    <a:pt x="1846" y="228"/>
                    <a:pt x="1822" y="335"/>
                    <a:pt x="1857" y="406"/>
                  </a:cubicBezTo>
                  <a:cubicBezTo>
                    <a:pt x="1889" y="470"/>
                    <a:pt x="1947" y="502"/>
                    <a:pt x="2004" y="502"/>
                  </a:cubicBezTo>
                  <a:cubicBezTo>
                    <a:pt x="2032" y="502"/>
                    <a:pt x="2060" y="494"/>
                    <a:pt x="2084" y="478"/>
                  </a:cubicBezTo>
                  <a:cubicBezTo>
                    <a:pt x="2292" y="377"/>
                    <a:pt x="2506" y="331"/>
                    <a:pt x="2712" y="331"/>
                  </a:cubicBezTo>
                  <a:cubicBezTo>
                    <a:pt x="3746" y="331"/>
                    <a:pt x="4616" y="1478"/>
                    <a:pt x="3882" y="2609"/>
                  </a:cubicBezTo>
                  <a:cubicBezTo>
                    <a:pt x="3751" y="2823"/>
                    <a:pt x="3751" y="3085"/>
                    <a:pt x="3882" y="3312"/>
                  </a:cubicBezTo>
                  <a:cubicBezTo>
                    <a:pt x="3989" y="3490"/>
                    <a:pt x="3989" y="3728"/>
                    <a:pt x="3882" y="3907"/>
                  </a:cubicBezTo>
                  <a:cubicBezTo>
                    <a:pt x="3751" y="4109"/>
                    <a:pt x="3739" y="4383"/>
                    <a:pt x="3905" y="4633"/>
                  </a:cubicBezTo>
                  <a:cubicBezTo>
                    <a:pt x="4108" y="4967"/>
                    <a:pt x="4203" y="5359"/>
                    <a:pt x="4108" y="5752"/>
                  </a:cubicBezTo>
                  <a:cubicBezTo>
                    <a:pt x="3962" y="6482"/>
                    <a:pt x="3341" y="6887"/>
                    <a:pt x="2712" y="6887"/>
                  </a:cubicBezTo>
                  <a:cubicBezTo>
                    <a:pt x="2264" y="6887"/>
                    <a:pt x="1811" y="6682"/>
                    <a:pt x="1524" y="6241"/>
                  </a:cubicBezTo>
                  <a:cubicBezTo>
                    <a:pt x="393" y="4562"/>
                    <a:pt x="357" y="2704"/>
                    <a:pt x="1524" y="954"/>
                  </a:cubicBezTo>
                  <a:cubicBezTo>
                    <a:pt x="1560" y="883"/>
                    <a:pt x="1548" y="776"/>
                    <a:pt x="1476" y="716"/>
                  </a:cubicBezTo>
                  <a:cubicBezTo>
                    <a:pt x="1451" y="703"/>
                    <a:pt x="1421" y="697"/>
                    <a:pt x="1390" y="697"/>
                  </a:cubicBezTo>
                  <a:cubicBezTo>
                    <a:pt x="1334" y="697"/>
                    <a:pt x="1276" y="718"/>
                    <a:pt x="1238" y="764"/>
                  </a:cubicBezTo>
                  <a:cubicBezTo>
                    <a:pt x="48" y="2562"/>
                    <a:pt x="0" y="4562"/>
                    <a:pt x="1238" y="6419"/>
                  </a:cubicBezTo>
                  <a:cubicBezTo>
                    <a:pt x="1594" y="6958"/>
                    <a:pt x="2149" y="7209"/>
                    <a:pt x="2700" y="7209"/>
                  </a:cubicBezTo>
                  <a:cubicBezTo>
                    <a:pt x="3477" y="7209"/>
                    <a:pt x="4246" y="6710"/>
                    <a:pt x="4441" y="5812"/>
                  </a:cubicBezTo>
                  <a:cubicBezTo>
                    <a:pt x="4524" y="5348"/>
                    <a:pt x="4453" y="4871"/>
                    <a:pt x="4167" y="4407"/>
                  </a:cubicBezTo>
                  <a:cubicBezTo>
                    <a:pt x="4108" y="4312"/>
                    <a:pt x="4108" y="4169"/>
                    <a:pt x="4167" y="4074"/>
                  </a:cubicBezTo>
                  <a:cubicBezTo>
                    <a:pt x="4215" y="3990"/>
                    <a:pt x="4239" y="3919"/>
                    <a:pt x="4274" y="3847"/>
                  </a:cubicBezTo>
                  <a:lnTo>
                    <a:pt x="4477" y="3847"/>
                  </a:lnTo>
                  <a:cubicBezTo>
                    <a:pt x="5060" y="3847"/>
                    <a:pt x="5525" y="4312"/>
                    <a:pt x="5525" y="4883"/>
                  </a:cubicBezTo>
                  <a:lnTo>
                    <a:pt x="5525" y="8610"/>
                  </a:lnTo>
                  <a:cubicBezTo>
                    <a:pt x="5525" y="8693"/>
                    <a:pt x="5596" y="8777"/>
                    <a:pt x="5691" y="8777"/>
                  </a:cubicBezTo>
                  <a:cubicBezTo>
                    <a:pt x="5775" y="8777"/>
                    <a:pt x="5846" y="8693"/>
                    <a:pt x="5846" y="8610"/>
                  </a:cubicBezTo>
                  <a:lnTo>
                    <a:pt x="5846" y="4883"/>
                  </a:lnTo>
                  <a:cubicBezTo>
                    <a:pt x="5834" y="4240"/>
                    <a:pt x="5346" y="3681"/>
                    <a:pt x="4703" y="3550"/>
                  </a:cubicBezTo>
                  <a:cubicBezTo>
                    <a:pt x="5120" y="3419"/>
                    <a:pt x="5429" y="2966"/>
                    <a:pt x="5429" y="2454"/>
                  </a:cubicBezTo>
                  <a:lnTo>
                    <a:pt x="5429" y="2228"/>
                  </a:lnTo>
                  <a:cubicBezTo>
                    <a:pt x="5429" y="2133"/>
                    <a:pt x="5358" y="2061"/>
                    <a:pt x="5275" y="2061"/>
                  </a:cubicBezTo>
                  <a:cubicBezTo>
                    <a:pt x="5179" y="2061"/>
                    <a:pt x="5108" y="2133"/>
                    <a:pt x="5108" y="2228"/>
                  </a:cubicBezTo>
                  <a:lnTo>
                    <a:pt x="5108" y="2454"/>
                  </a:lnTo>
                  <a:cubicBezTo>
                    <a:pt x="5108" y="2895"/>
                    <a:pt x="4810" y="3264"/>
                    <a:pt x="4453" y="3264"/>
                  </a:cubicBezTo>
                  <a:lnTo>
                    <a:pt x="4215" y="3264"/>
                  </a:lnTo>
                  <a:cubicBezTo>
                    <a:pt x="4203" y="3228"/>
                    <a:pt x="4179" y="3181"/>
                    <a:pt x="4167" y="3145"/>
                  </a:cubicBezTo>
                  <a:cubicBezTo>
                    <a:pt x="4108" y="3050"/>
                    <a:pt x="4096" y="2907"/>
                    <a:pt x="4167" y="2812"/>
                  </a:cubicBezTo>
                  <a:cubicBezTo>
                    <a:pt x="5052" y="1439"/>
                    <a:pt x="3994" y="1"/>
                    <a:pt x="27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30"/>
            <p:cNvSpPr/>
            <p:nvPr/>
          </p:nvSpPr>
          <p:spPr>
            <a:xfrm>
              <a:off x="5949090" y="1543949"/>
              <a:ext cx="185109" cy="279910"/>
            </a:xfrm>
            <a:custGeom>
              <a:rect b="b" l="l" r="r" t="t"/>
              <a:pathLst>
                <a:path extrusionOk="0" h="8787" w="5811">
                  <a:moveTo>
                    <a:pt x="3104" y="0"/>
                  </a:moveTo>
                  <a:cubicBezTo>
                    <a:pt x="1830" y="0"/>
                    <a:pt x="786" y="1434"/>
                    <a:pt x="1667" y="2809"/>
                  </a:cubicBezTo>
                  <a:cubicBezTo>
                    <a:pt x="1727" y="2917"/>
                    <a:pt x="1727" y="3048"/>
                    <a:pt x="1667" y="3155"/>
                  </a:cubicBezTo>
                  <a:cubicBezTo>
                    <a:pt x="1643" y="3179"/>
                    <a:pt x="1631" y="3226"/>
                    <a:pt x="1619" y="3274"/>
                  </a:cubicBezTo>
                  <a:lnTo>
                    <a:pt x="1381" y="3274"/>
                  </a:lnTo>
                  <a:cubicBezTo>
                    <a:pt x="1024" y="3274"/>
                    <a:pt x="726" y="2893"/>
                    <a:pt x="726" y="2452"/>
                  </a:cubicBezTo>
                  <a:lnTo>
                    <a:pt x="726" y="2226"/>
                  </a:lnTo>
                  <a:cubicBezTo>
                    <a:pt x="726" y="2143"/>
                    <a:pt x="655" y="2059"/>
                    <a:pt x="560" y="2059"/>
                  </a:cubicBezTo>
                  <a:cubicBezTo>
                    <a:pt x="476" y="2059"/>
                    <a:pt x="393" y="2143"/>
                    <a:pt x="393" y="2226"/>
                  </a:cubicBezTo>
                  <a:lnTo>
                    <a:pt x="393" y="2452"/>
                  </a:lnTo>
                  <a:cubicBezTo>
                    <a:pt x="393" y="2976"/>
                    <a:pt x="714" y="3417"/>
                    <a:pt x="1131" y="3548"/>
                  </a:cubicBezTo>
                  <a:cubicBezTo>
                    <a:pt x="488" y="3667"/>
                    <a:pt x="0" y="4238"/>
                    <a:pt x="0" y="4905"/>
                  </a:cubicBezTo>
                  <a:lnTo>
                    <a:pt x="0" y="8632"/>
                  </a:lnTo>
                  <a:cubicBezTo>
                    <a:pt x="0" y="8715"/>
                    <a:pt x="72" y="8786"/>
                    <a:pt x="155" y="8786"/>
                  </a:cubicBezTo>
                  <a:cubicBezTo>
                    <a:pt x="250" y="8786"/>
                    <a:pt x="322" y="8715"/>
                    <a:pt x="322" y="8632"/>
                  </a:cubicBezTo>
                  <a:lnTo>
                    <a:pt x="322" y="4905"/>
                  </a:lnTo>
                  <a:cubicBezTo>
                    <a:pt x="322" y="4322"/>
                    <a:pt x="786" y="3869"/>
                    <a:pt x="1369" y="3869"/>
                  </a:cubicBezTo>
                  <a:lnTo>
                    <a:pt x="1572" y="3869"/>
                  </a:lnTo>
                  <a:cubicBezTo>
                    <a:pt x="1584" y="3941"/>
                    <a:pt x="1631" y="4024"/>
                    <a:pt x="1679" y="4083"/>
                  </a:cubicBezTo>
                  <a:cubicBezTo>
                    <a:pt x="1738" y="4191"/>
                    <a:pt x="1750" y="4322"/>
                    <a:pt x="1667" y="4464"/>
                  </a:cubicBezTo>
                  <a:cubicBezTo>
                    <a:pt x="893" y="5631"/>
                    <a:pt x="1679" y="7227"/>
                    <a:pt x="3120" y="7227"/>
                  </a:cubicBezTo>
                  <a:cubicBezTo>
                    <a:pt x="3715" y="7227"/>
                    <a:pt x="4263" y="6929"/>
                    <a:pt x="4596" y="6441"/>
                  </a:cubicBezTo>
                  <a:cubicBezTo>
                    <a:pt x="5787" y="4643"/>
                    <a:pt x="5810" y="2643"/>
                    <a:pt x="4584" y="785"/>
                  </a:cubicBezTo>
                  <a:cubicBezTo>
                    <a:pt x="4553" y="739"/>
                    <a:pt x="4497" y="708"/>
                    <a:pt x="4439" y="708"/>
                  </a:cubicBezTo>
                  <a:cubicBezTo>
                    <a:pt x="4407" y="708"/>
                    <a:pt x="4375" y="717"/>
                    <a:pt x="4346" y="738"/>
                  </a:cubicBezTo>
                  <a:cubicBezTo>
                    <a:pt x="4263" y="785"/>
                    <a:pt x="4239" y="881"/>
                    <a:pt x="4298" y="976"/>
                  </a:cubicBezTo>
                  <a:cubicBezTo>
                    <a:pt x="5429" y="2667"/>
                    <a:pt x="5441" y="4524"/>
                    <a:pt x="4298" y="6262"/>
                  </a:cubicBezTo>
                  <a:cubicBezTo>
                    <a:pt x="4024" y="6667"/>
                    <a:pt x="3584" y="6905"/>
                    <a:pt x="3108" y="6905"/>
                  </a:cubicBezTo>
                  <a:cubicBezTo>
                    <a:pt x="1988" y="6905"/>
                    <a:pt x="1274" y="5667"/>
                    <a:pt x="1941" y="4619"/>
                  </a:cubicBezTo>
                  <a:cubicBezTo>
                    <a:pt x="2084" y="4417"/>
                    <a:pt x="2084" y="4131"/>
                    <a:pt x="1941" y="3905"/>
                  </a:cubicBezTo>
                  <a:cubicBezTo>
                    <a:pt x="1846" y="3726"/>
                    <a:pt x="1846" y="3488"/>
                    <a:pt x="1941" y="3310"/>
                  </a:cubicBezTo>
                  <a:cubicBezTo>
                    <a:pt x="2084" y="3095"/>
                    <a:pt x="2084" y="2821"/>
                    <a:pt x="1941" y="2619"/>
                  </a:cubicBezTo>
                  <a:cubicBezTo>
                    <a:pt x="1229" y="1492"/>
                    <a:pt x="2069" y="332"/>
                    <a:pt x="3103" y="332"/>
                  </a:cubicBezTo>
                  <a:cubicBezTo>
                    <a:pt x="3315" y="332"/>
                    <a:pt x="3534" y="381"/>
                    <a:pt x="3751" y="488"/>
                  </a:cubicBezTo>
                  <a:cubicBezTo>
                    <a:pt x="3774" y="501"/>
                    <a:pt x="3798" y="507"/>
                    <a:pt x="3822" y="507"/>
                  </a:cubicBezTo>
                  <a:cubicBezTo>
                    <a:pt x="3882" y="507"/>
                    <a:pt x="3939" y="468"/>
                    <a:pt x="3965" y="416"/>
                  </a:cubicBezTo>
                  <a:cubicBezTo>
                    <a:pt x="4013" y="321"/>
                    <a:pt x="3965" y="238"/>
                    <a:pt x="3893" y="190"/>
                  </a:cubicBezTo>
                  <a:cubicBezTo>
                    <a:pt x="3630" y="59"/>
                    <a:pt x="3362" y="0"/>
                    <a:pt x="31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18" name="Google Shape;4518;p30"/>
          <p:cNvPicPr preferRelativeResize="0"/>
          <p:nvPr/>
        </p:nvPicPr>
        <p:blipFill>
          <a:blip r:embed="rId5">
            <a:alphaModFix/>
          </a:blip>
          <a:stretch>
            <a:fillRect/>
          </a:stretch>
        </p:blipFill>
        <p:spPr>
          <a:xfrm>
            <a:off x="7977825" y="4194278"/>
            <a:ext cx="1102198" cy="822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9" name="Shape 4729"/>
        <p:cNvGrpSpPr/>
        <p:nvPr/>
      </p:nvGrpSpPr>
      <p:grpSpPr>
        <a:xfrm>
          <a:off x="0" y="0"/>
          <a:ext cx="0" cy="0"/>
          <a:chOff x="0" y="0"/>
          <a:chExt cx="0" cy="0"/>
        </a:xfrm>
      </p:grpSpPr>
      <p:sp>
        <p:nvSpPr>
          <p:cNvPr id="4730" name="Google Shape;4730;p39"/>
          <p:cNvSpPr txBox="1"/>
          <p:nvPr>
            <p:ph type="title"/>
          </p:nvPr>
        </p:nvSpPr>
        <p:spPr>
          <a:xfrm>
            <a:off x="713738"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Lab Investigations for Kidney Stones  </a:t>
            </a:r>
            <a:endParaRPr b="1">
              <a:solidFill>
                <a:srgbClr val="3D85C6"/>
              </a:solidFill>
              <a:latin typeface="Cairo"/>
              <a:ea typeface="Cairo"/>
              <a:cs typeface="Cairo"/>
              <a:sym typeface="Cairo"/>
            </a:endParaRPr>
          </a:p>
        </p:txBody>
      </p:sp>
      <p:grpSp>
        <p:nvGrpSpPr>
          <p:cNvPr id="4731" name="Google Shape;4731;p39"/>
          <p:cNvGrpSpPr/>
          <p:nvPr/>
        </p:nvGrpSpPr>
        <p:grpSpPr>
          <a:xfrm>
            <a:off x="720053" y="1296488"/>
            <a:ext cx="3684932" cy="3437787"/>
            <a:chOff x="710275" y="1364400"/>
            <a:chExt cx="1999204" cy="3084600"/>
          </a:xfrm>
        </p:grpSpPr>
        <p:sp>
          <p:nvSpPr>
            <p:cNvPr id="4732" name="Google Shape;4732;p39"/>
            <p:cNvSpPr/>
            <p:nvPr/>
          </p:nvSpPr>
          <p:spPr>
            <a:xfrm>
              <a:off x="710275" y="1364400"/>
              <a:ext cx="1999200" cy="3084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3" name="Google Shape;4733;p39"/>
            <p:cNvSpPr/>
            <p:nvPr/>
          </p:nvSpPr>
          <p:spPr>
            <a:xfrm>
              <a:off x="710279" y="1364400"/>
              <a:ext cx="1999200" cy="47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900">
                <a:solidFill>
                  <a:schemeClr val="hlink"/>
                </a:solidFill>
              </a:endParaRPr>
            </a:p>
            <a:p>
              <a:pPr indent="0" lvl="0" marL="0" rtl="0" algn="ctr">
                <a:spcBef>
                  <a:spcPts val="0"/>
                </a:spcBef>
                <a:spcAft>
                  <a:spcPts val="0"/>
                </a:spcAft>
                <a:buClr>
                  <a:srgbClr val="000000"/>
                </a:buClr>
                <a:buSzPts val="1100"/>
                <a:buFont typeface="Arial"/>
                <a:buNone/>
              </a:pPr>
              <a:r>
                <a:t/>
              </a:r>
              <a:endParaRPr sz="900">
                <a:solidFill>
                  <a:schemeClr val="hlink"/>
                </a:solidFill>
              </a:endParaRPr>
            </a:p>
          </p:txBody>
        </p:sp>
        <p:sp>
          <p:nvSpPr>
            <p:cNvPr id="4734" name="Google Shape;4734;p39"/>
            <p:cNvSpPr txBox="1"/>
            <p:nvPr/>
          </p:nvSpPr>
          <p:spPr>
            <a:xfrm>
              <a:off x="851575" y="3212225"/>
              <a:ext cx="1682100" cy="7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434343"/>
                </a:solidFill>
                <a:latin typeface="Roboto"/>
                <a:ea typeface="Roboto"/>
                <a:cs typeface="Roboto"/>
                <a:sym typeface="Roboto"/>
              </a:endParaRPr>
            </a:p>
          </p:txBody>
        </p:sp>
      </p:grpSp>
      <p:grpSp>
        <p:nvGrpSpPr>
          <p:cNvPr id="4735" name="Google Shape;4735;p39"/>
          <p:cNvGrpSpPr/>
          <p:nvPr/>
        </p:nvGrpSpPr>
        <p:grpSpPr>
          <a:xfrm>
            <a:off x="4726924" y="1296454"/>
            <a:ext cx="3687197" cy="3437787"/>
            <a:chOff x="710275" y="1135800"/>
            <a:chExt cx="1847941" cy="3084600"/>
          </a:xfrm>
        </p:grpSpPr>
        <p:sp>
          <p:nvSpPr>
            <p:cNvPr id="4736" name="Google Shape;4736;p39"/>
            <p:cNvSpPr/>
            <p:nvPr/>
          </p:nvSpPr>
          <p:spPr>
            <a:xfrm>
              <a:off x="710275" y="1135800"/>
              <a:ext cx="1846800" cy="3084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7" name="Google Shape;4737;p39"/>
            <p:cNvSpPr/>
            <p:nvPr/>
          </p:nvSpPr>
          <p:spPr>
            <a:xfrm>
              <a:off x="711416" y="1135800"/>
              <a:ext cx="18468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solidFill>
                  <a:srgbClr val="FFFFFF"/>
                </a:solidFill>
              </a:endParaRPr>
            </a:p>
          </p:txBody>
        </p:sp>
      </p:grpSp>
      <p:sp>
        <p:nvSpPr>
          <p:cNvPr id="4738" name="Google Shape;4738;p39"/>
          <p:cNvSpPr txBox="1"/>
          <p:nvPr/>
        </p:nvSpPr>
        <p:spPr>
          <a:xfrm>
            <a:off x="1091356" y="1364532"/>
            <a:ext cx="3807600" cy="50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500">
                <a:solidFill>
                  <a:schemeClr val="hlink"/>
                </a:solidFill>
                <a:latin typeface="Barlow Semi Condensed"/>
                <a:ea typeface="Barlow Semi Condensed"/>
                <a:cs typeface="Barlow Semi Condensed"/>
                <a:sym typeface="Barlow Semi Condensed"/>
              </a:rPr>
              <a:t>If stone has </a:t>
            </a:r>
            <a:r>
              <a:rPr b="1" lang="en" sz="1500" u="sng">
                <a:solidFill>
                  <a:srgbClr val="CC0000"/>
                </a:solidFill>
                <a:latin typeface="Barlow Semi Condensed"/>
                <a:ea typeface="Barlow Semi Condensed"/>
                <a:cs typeface="Barlow Semi Condensed"/>
                <a:sym typeface="Barlow Semi Condensed"/>
              </a:rPr>
              <a:t>not </a:t>
            </a:r>
            <a:r>
              <a:rPr b="1" lang="en" sz="1500">
                <a:solidFill>
                  <a:srgbClr val="CC0000"/>
                </a:solidFill>
                <a:latin typeface="Barlow Semi Condensed"/>
                <a:ea typeface="Barlow Semi Condensed"/>
                <a:cs typeface="Barlow Semi Condensed"/>
                <a:sym typeface="Barlow Semi Condensed"/>
              </a:rPr>
              <a:t>formed</a:t>
            </a:r>
            <a:r>
              <a:rPr b="1" lang="en" sz="1500">
                <a:solidFill>
                  <a:schemeClr val="hlink"/>
                </a:solidFill>
                <a:latin typeface="Barlow Semi Condensed"/>
                <a:ea typeface="Barlow Semi Condensed"/>
                <a:cs typeface="Barlow Semi Condensed"/>
                <a:sym typeface="Barlow Semi Condensed"/>
              </a:rPr>
              <a:t>:  </a:t>
            </a:r>
            <a:endParaRPr b="1" sz="1500">
              <a:latin typeface="Barlow Semi Condensed"/>
              <a:ea typeface="Barlow Semi Condensed"/>
              <a:cs typeface="Barlow Semi Condensed"/>
              <a:sym typeface="Barlow Semi Condensed"/>
            </a:endParaRPr>
          </a:p>
        </p:txBody>
      </p:sp>
      <p:sp>
        <p:nvSpPr>
          <p:cNvPr id="4739" name="Google Shape;4739;p39"/>
          <p:cNvSpPr txBox="1"/>
          <p:nvPr/>
        </p:nvSpPr>
        <p:spPr>
          <a:xfrm>
            <a:off x="5229600" y="1372700"/>
            <a:ext cx="2868300" cy="44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500">
                <a:solidFill>
                  <a:schemeClr val="dk1"/>
                </a:solidFill>
                <a:latin typeface="Barlow Semi Condensed"/>
                <a:ea typeface="Barlow Semi Condensed"/>
                <a:cs typeface="Barlow Semi Condensed"/>
                <a:sym typeface="Barlow Semi Condensed"/>
              </a:rPr>
              <a:t>If stone has </a:t>
            </a:r>
            <a:r>
              <a:rPr b="1" lang="en" sz="1500" u="sng">
                <a:solidFill>
                  <a:schemeClr val="dk1"/>
                </a:solidFill>
                <a:latin typeface="Barlow Semi Condensed"/>
                <a:ea typeface="Barlow Semi Condensed"/>
                <a:cs typeface="Barlow Semi Condensed"/>
                <a:sym typeface="Barlow Semi Condensed"/>
              </a:rPr>
              <a:t>formed </a:t>
            </a:r>
            <a:r>
              <a:rPr b="1" lang="en" sz="1500">
                <a:solidFill>
                  <a:schemeClr val="dk1"/>
                </a:solidFill>
                <a:latin typeface="Barlow Semi Condensed"/>
                <a:ea typeface="Barlow Semi Condensed"/>
                <a:cs typeface="Barlow Semi Condensed"/>
                <a:sym typeface="Barlow Semi Condensed"/>
              </a:rPr>
              <a:t>and </a:t>
            </a:r>
            <a:r>
              <a:rPr b="1" lang="en" sz="1500" u="sng">
                <a:solidFill>
                  <a:srgbClr val="CC0000"/>
                </a:solidFill>
                <a:latin typeface="Barlow Semi Condensed"/>
                <a:ea typeface="Barlow Semi Condensed"/>
                <a:cs typeface="Barlow Semi Condensed"/>
                <a:sym typeface="Barlow Semi Condensed"/>
              </a:rPr>
              <a:t>removed</a:t>
            </a:r>
            <a:r>
              <a:rPr b="1" lang="en" sz="1500">
                <a:solidFill>
                  <a:schemeClr val="dk1"/>
                </a:solidFill>
                <a:latin typeface="Barlow Semi Condensed"/>
                <a:ea typeface="Barlow Semi Condensed"/>
                <a:cs typeface="Barlow Semi Condensed"/>
                <a:sym typeface="Barlow Semi Condensed"/>
              </a:rPr>
              <a:t>: </a:t>
            </a:r>
            <a:endParaRPr b="1" sz="15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1200"/>
              </a:spcAft>
              <a:buNone/>
            </a:pPr>
            <a:r>
              <a:t/>
            </a:r>
            <a:endParaRPr sz="1000">
              <a:solidFill>
                <a:schemeClr val="hlink"/>
              </a:solidFill>
              <a:latin typeface="Barlow Semi Condensed"/>
              <a:ea typeface="Barlow Semi Condensed"/>
              <a:cs typeface="Barlow Semi Condensed"/>
              <a:sym typeface="Barlow Semi Condensed"/>
            </a:endParaRPr>
          </a:p>
        </p:txBody>
      </p:sp>
      <p:sp>
        <p:nvSpPr>
          <p:cNvPr id="4740" name="Google Shape;4740;p39"/>
          <p:cNvSpPr txBox="1"/>
          <p:nvPr/>
        </p:nvSpPr>
        <p:spPr>
          <a:xfrm>
            <a:off x="720057" y="1869612"/>
            <a:ext cx="3756000" cy="294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latin typeface="Barlow Semi Condensed"/>
                <a:ea typeface="Barlow Semi Condensed"/>
                <a:cs typeface="Barlow Semi Condensed"/>
                <a:sym typeface="Barlow Semi Condensed"/>
              </a:rPr>
              <a:t>This type of investigation identifies causes that may contribute to stone formation:</a:t>
            </a:r>
            <a:endParaRPr b="1" sz="1300">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200">
                <a:latin typeface="Barlow Semi Condensed"/>
                <a:ea typeface="Barlow Semi Condensed"/>
                <a:cs typeface="Barlow Semi Condensed"/>
                <a:sym typeface="Barlow Semi Condensed"/>
              </a:rPr>
              <a:t>-</a:t>
            </a:r>
            <a:r>
              <a:rPr lang="en" sz="1200">
                <a:latin typeface="Barlow Semi Condensed"/>
                <a:ea typeface="Barlow Semi Condensed"/>
                <a:cs typeface="Barlow Semi Condensed"/>
                <a:sym typeface="Barlow Semi Condensed"/>
              </a:rPr>
              <a:t> Serum calcium ,</a:t>
            </a:r>
            <a:r>
              <a:rPr lang="en" sz="1200">
                <a:solidFill>
                  <a:schemeClr val="hlink"/>
                </a:solidFill>
                <a:latin typeface="Barlow Semi Condensed"/>
                <a:ea typeface="Barlow Semi Condensed"/>
                <a:cs typeface="Barlow Semi Condensed"/>
                <a:sym typeface="Barlow Semi Condensed"/>
              </a:rPr>
              <a:t>uric acid  and </a:t>
            </a:r>
            <a:r>
              <a:rPr lang="en" sz="1200">
                <a:latin typeface="Barlow Semi Condensed"/>
                <a:ea typeface="Barlow Semi Condensed"/>
                <a:cs typeface="Barlow Semi Condensed"/>
                <a:sym typeface="Barlow Semi Condensed"/>
              </a:rPr>
              <a:t>PTH</a:t>
            </a:r>
            <a:r>
              <a:rPr lang="en" sz="1200">
                <a:solidFill>
                  <a:srgbClr val="999999"/>
                </a:solidFill>
                <a:latin typeface="Barlow Semi Condensed"/>
                <a:ea typeface="Barlow Semi Condensed"/>
                <a:cs typeface="Barlow Semi Condensed"/>
                <a:sym typeface="Barlow Semi Condensed"/>
              </a:rPr>
              <a:t> </a:t>
            </a:r>
            <a:r>
              <a:rPr lang="en" sz="1000">
                <a:solidFill>
                  <a:srgbClr val="999999"/>
                </a:solidFill>
                <a:latin typeface="Barlow Semi Condensed"/>
                <a:ea typeface="Barlow Semi Condensed"/>
                <a:cs typeface="Barlow Semi Condensed"/>
                <a:sym typeface="Barlow Semi Condensed"/>
              </a:rPr>
              <a:t>“</a:t>
            </a:r>
            <a:r>
              <a:rPr lang="en" sz="1000">
                <a:latin typeface="Barlow Semi Condensed"/>
                <a:ea typeface="Barlow Semi Condensed"/>
                <a:cs typeface="Barlow Semi Condensed"/>
                <a:sym typeface="Barlow Semi Condensed"/>
              </a:rPr>
              <a:t>parathyroid hormone”</a:t>
            </a:r>
            <a:r>
              <a:rPr lang="en" sz="1200">
                <a:latin typeface="Barlow Semi Condensed"/>
                <a:ea typeface="Barlow Semi Condensed"/>
                <a:cs typeface="Barlow Semi Condensed"/>
                <a:sym typeface="Barlow Semi Condensed"/>
              </a:rPr>
              <a:t> analysis. </a:t>
            </a:r>
            <a:r>
              <a:rPr lang="en" sz="1000">
                <a:solidFill>
                  <a:srgbClr val="999999"/>
                </a:solidFill>
                <a:latin typeface="Barlow Semi Condensed"/>
                <a:ea typeface="Barlow Semi Condensed"/>
                <a:cs typeface="Barlow Semi Condensed"/>
                <a:sym typeface="Barlow Semi Condensed"/>
              </a:rPr>
              <a:t>(hyperthyroidism leads to hypercalcemia → hypercalciuria → stone formation)</a:t>
            </a:r>
            <a:endParaRPr sz="1000">
              <a:solidFill>
                <a:srgbClr val="999999"/>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1200">
                <a:latin typeface="Barlow Semi Condensed"/>
                <a:ea typeface="Barlow Semi Condensed"/>
                <a:cs typeface="Barlow Semi Condensed"/>
                <a:sym typeface="Barlow Semi Condensed"/>
              </a:rPr>
              <a:t> </a:t>
            </a:r>
            <a:r>
              <a:rPr b="1" lang="en" sz="1200">
                <a:latin typeface="Barlow Semi Condensed"/>
                <a:ea typeface="Barlow Semi Condensed"/>
                <a:cs typeface="Barlow Semi Condensed"/>
                <a:sym typeface="Barlow Semi Condensed"/>
              </a:rPr>
              <a:t>- </a:t>
            </a:r>
            <a:r>
              <a:rPr lang="en" sz="1200">
                <a:latin typeface="Barlow Semi Condensed"/>
                <a:ea typeface="Barlow Semi Condensed"/>
                <a:cs typeface="Barlow Semi Condensed"/>
                <a:sym typeface="Barlow Semi Condensed"/>
              </a:rPr>
              <a:t>Urinalysis: volume, calcium,oxalates and cystine levels </a:t>
            </a:r>
            <a:endParaRPr sz="1200">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200">
                <a:latin typeface="Barlow Semi Condensed"/>
                <a:ea typeface="Barlow Semi Condensed"/>
                <a:cs typeface="Barlow Semi Condensed"/>
                <a:sym typeface="Barlow Semi Condensed"/>
              </a:rPr>
              <a:t>-</a:t>
            </a:r>
            <a:r>
              <a:rPr lang="en" sz="1200">
                <a:latin typeface="Barlow Semi Condensed"/>
                <a:ea typeface="Barlow Semi Condensed"/>
                <a:cs typeface="Barlow Semi Condensed"/>
                <a:sym typeface="Barlow Semi Condensed"/>
              </a:rPr>
              <a:t> Urine pH &gt; 8 suggests urinary tract infection </a:t>
            </a:r>
            <a:r>
              <a:rPr lang="en" sz="1100">
                <a:solidFill>
                  <a:srgbClr val="999999"/>
                </a:solidFill>
                <a:latin typeface="Barlow Semi Condensed"/>
                <a:ea typeface="Barlow Semi Condensed"/>
                <a:cs typeface="Barlow Semi Condensed"/>
                <a:sym typeface="Barlow Semi Condensed"/>
              </a:rPr>
              <a:t>which can lead to ( </a:t>
            </a:r>
            <a:r>
              <a:rPr b="1" lang="en" sz="1100" u="sng">
                <a:solidFill>
                  <a:srgbClr val="999999"/>
                </a:solidFill>
                <a:latin typeface="Barlow Semi Condensed"/>
                <a:ea typeface="Barlow Semi Condensed"/>
                <a:cs typeface="Barlow Semi Condensed"/>
                <a:sym typeface="Barlow Semi Condensed"/>
              </a:rPr>
              <a:t>Mg ammonium PO4 stones</a:t>
            </a:r>
            <a:r>
              <a:rPr lang="en" sz="1100">
                <a:solidFill>
                  <a:srgbClr val="999999"/>
                </a:solidFill>
                <a:latin typeface="Barlow Semi Condensed"/>
                <a:ea typeface="Barlow Semi Condensed"/>
                <a:cs typeface="Barlow Semi Condensed"/>
                <a:sym typeface="Barlow Semi Condensed"/>
              </a:rPr>
              <a:t> ).</a:t>
            </a:r>
            <a:endParaRPr sz="1100">
              <a:solidFill>
                <a:srgbClr val="999999"/>
              </a:solidFill>
              <a:latin typeface="Barlow Semi Condensed"/>
              <a:ea typeface="Barlow Semi Condensed"/>
              <a:cs typeface="Barlow Semi Condensed"/>
              <a:sym typeface="Barlow Semi Condensed"/>
            </a:endParaRPr>
          </a:p>
          <a:p>
            <a:pPr indent="0" lvl="0" marL="0" rtl="0" algn="l">
              <a:lnSpc>
                <a:spcPct val="100000"/>
              </a:lnSpc>
              <a:spcBef>
                <a:spcPts val="0"/>
              </a:spcBef>
              <a:spcAft>
                <a:spcPts val="0"/>
              </a:spcAft>
              <a:buNone/>
            </a:pPr>
            <a:r>
              <a:rPr b="1" lang="en" sz="1500">
                <a:latin typeface="Barlow Semi Condensed"/>
                <a:ea typeface="Barlow Semi Condensed"/>
                <a:cs typeface="Barlow Semi Condensed"/>
                <a:sym typeface="Barlow Semi Condensed"/>
              </a:rPr>
              <a:t>Urinary tract imaging: </a:t>
            </a:r>
            <a:endParaRPr b="1" sz="1500">
              <a:latin typeface="Barlow Semi Condensed"/>
              <a:ea typeface="Barlow Semi Condensed"/>
              <a:cs typeface="Barlow Semi Condensed"/>
              <a:sym typeface="Barlow Semi Condensed"/>
            </a:endParaRPr>
          </a:p>
          <a:p>
            <a:pPr indent="0" lvl="0" marL="0" rtl="0" algn="l">
              <a:lnSpc>
                <a:spcPct val="100000"/>
              </a:lnSpc>
              <a:spcBef>
                <a:spcPts val="0"/>
              </a:spcBef>
              <a:spcAft>
                <a:spcPts val="0"/>
              </a:spcAft>
              <a:buNone/>
            </a:pPr>
            <a:r>
              <a:rPr lang="en" sz="1300">
                <a:latin typeface="Barlow Semi Condensed"/>
                <a:ea typeface="Barlow Semi Condensed"/>
                <a:cs typeface="Barlow Semi Condensed"/>
                <a:sym typeface="Barlow Semi Condensed"/>
              </a:rPr>
              <a:t>- CT scan. </a:t>
            </a:r>
            <a:endParaRPr sz="1300">
              <a:latin typeface="Barlow Semi Condensed"/>
              <a:ea typeface="Barlow Semi Condensed"/>
              <a:cs typeface="Barlow Semi Condensed"/>
              <a:sym typeface="Barlow Semi Condensed"/>
            </a:endParaRPr>
          </a:p>
          <a:p>
            <a:pPr indent="0" lvl="0" marL="0" rtl="0" algn="l">
              <a:lnSpc>
                <a:spcPct val="100000"/>
              </a:lnSpc>
              <a:spcBef>
                <a:spcPts val="0"/>
              </a:spcBef>
              <a:spcAft>
                <a:spcPts val="0"/>
              </a:spcAft>
              <a:buNone/>
            </a:pPr>
            <a:r>
              <a:rPr lang="en" sz="1300">
                <a:latin typeface="Barlow Semi Condensed"/>
                <a:ea typeface="Barlow Semi Condensed"/>
                <a:cs typeface="Barlow Semi Condensed"/>
                <a:sym typeface="Barlow Semi Condensed"/>
              </a:rPr>
              <a:t>- Ultrasound. </a:t>
            </a:r>
            <a:endParaRPr sz="1300">
              <a:latin typeface="Barlow Semi Condensed"/>
              <a:ea typeface="Barlow Semi Condensed"/>
              <a:cs typeface="Barlow Semi Condensed"/>
              <a:sym typeface="Barlow Semi Condensed"/>
            </a:endParaRPr>
          </a:p>
          <a:p>
            <a:pPr indent="0" lvl="0" marL="0" rtl="0" algn="l">
              <a:lnSpc>
                <a:spcPct val="100000"/>
              </a:lnSpc>
              <a:spcBef>
                <a:spcPts val="0"/>
              </a:spcBef>
              <a:spcAft>
                <a:spcPts val="0"/>
              </a:spcAft>
              <a:buNone/>
            </a:pPr>
            <a:r>
              <a:rPr lang="en" sz="1300">
                <a:latin typeface="Barlow Semi Condensed"/>
                <a:ea typeface="Barlow Semi Condensed"/>
                <a:cs typeface="Barlow Semi Condensed"/>
                <a:sym typeface="Barlow Semi Condensed"/>
              </a:rPr>
              <a:t>- I.V. pyelogram.</a:t>
            </a:r>
            <a:endParaRPr sz="1300">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rPr lang="en" sz="1300">
                <a:latin typeface="Barlow Semi Condensed"/>
                <a:ea typeface="Barlow Semi Condensed"/>
                <a:cs typeface="Barlow Semi Condensed"/>
                <a:sym typeface="Barlow Semi Condensed"/>
              </a:rPr>
              <a:t> </a:t>
            </a:r>
            <a:endParaRPr sz="1300">
              <a:latin typeface="Barlow Semi Condensed"/>
              <a:ea typeface="Barlow Semi Condensed"/>
              <a:cs typeface="Barlow Semi Condensed"/>
              <a:sym typeface="Barlow Semi Condensed"/>
            </a:endParaRPr>
          </a:p>
        </p:txBody>
      </p:sp>
      <p:sp>
        <p:nvSpPr>
          <p:cNvPr id="4741" name="Google Shape;4741;p39"/>
          <p:cNvSpPr txBox="1"/>
          <p:nvPr/>
        </p:nvSpPr>
        <p:spPr>
          <a:xfrm>
            <a:off x="4726928" y="1869602"/>
            <a:ext cx="3807600" cy="27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hlink"/>
                </a:solidFill>
                <a:latin typeface="Barlow Semi Condensed"/>
                <a:ea typeface="Barlow Semi Condensed"/>
                <a:cs typeface="Barlow Semi Condensed"/>
                <a:sym typeface="Barlow Semi Condensed"/>
              </a:rPr>
              <a:t>Chemical analysis of stone helps to: </a:t>
            </a:r>
            <a:endParaRPr b="1" sz="15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b="1" sz="15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solidFill>
                  <a:schemeClr val="hlink"/>
                </a:solidFill>
                <a:latin typeface="Barlow Semi Condensed"/>
                <a:ea typeface="Barlow Semi Condensed"/>
                <a:cs typeface="Barlow Semi Condensed"/>
                <a:sym typeface="Barlow Semi Condensed"/>
              </a:rPr>
              <a:t>- Identify the cause. </a:t>
            </a:r>
            <a:endParaRPr sz="13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rgbClr val="999999"/>
                </a:solidFill>
                <a:latin typeface="Barlow Semi Condensed"/>
                <a:ea typeface="Barlow Semi Condensed"/>
                <a:cs typeface="Barlow Semi Condensed"/>
                <a:sym typeface="Barlow Semi Condensed"/>
              </a:rPr>
              <a:t>by confirming the shape → type of stone → the cause</a:t>
            </a:r>
            <a:endParaRPr sz="10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3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solidFill>
                  <a:schemeClr val="hlink"/>
                </a:solidFill>
                <a:latin typeface="Barlow Semi Condensed"/>
                <a:ea typeface="Barlow Semi Condensed"/>
                <a:cs typeface="Barlow Semi Condensed"/>
                <a:sym typeface="Barlow Semi Condensed"/>
              </a:rPr>
              <a:t>- Advise patient on prevention and future recurrence. </a:t>
            </a:r>
            <a:r>
              <a:rPr lang="en" sz="1100">
                <a:solidFill>
                  <a:srgbClr val="9E9E9E"/>
                </a:solidFill>
                <a:latin typeface="Barlow Semi Condensed"/>
                <a:ea typeface="Barlow Semi Condensed"/>
                <a:cs typeface="Barlow Semi Condensed"/>
                <a:sym typeface="Barlow Semi Condensed"/>
              </a:rPr>
              <a:t>Because if the person is a stone former, the chances of recurrence is quite high and can reach &gt;50%</a:t>
            </a:r>
            <a:endParaRPr sz="1100">
              <a:solidFill>
                <a:srgbClr val="9E9E9E"/>
              </a:solidFill>
              <a:latin typeface="Barlow Semi Condensed"/>
              <a:ea typeface="Barlow Semi Condensed"/>
              <a:cs typeface="Barlow Semi Condensed"/>
              <a:sym typeface="Barlow Semi Condensed"/>
            </a:endParaRPr>
          </a:p>
        </p:txBody>
      </p:sp>
      <p:pic>
        <p:nvPicPr>
          <p:cNvPr id="4742" name="Google Shape;4742;p39"/>
          <p:cNvPicPr preferRelativeResize="0"/>
          <p:nvPr/>
        </p:nvPicPr>
        <p:blipFill>
          <a:blip r:embed="rId3">
            <a:alphaModFix/>
          </a:blip>
          <a:stretch>
            <a:fillRect/>
          </a:stretch>
        </p:blipFill>
        <p:spPr>
          <a:xfrm>
            <a:off x="616864" y="131849"/>
            <a:ext cx="972451" cy="972451"/>
          </a:xfrm>
          <a:prstGeom prst="rect">
            <a:avLst/>
          </a:prstGeom>
          <a:noFill/>
          <a:ln>
            <a:noFill/>
          </a:ln>
        </p:spPr>
      </p:pic>
      <p:sp>
        <p:nvSpPr>
          <p:cNvPr id="4743" name="Google Shape;4743;p39"/>
          <p:cNvSpPr/>
          <p:nvPr/>
        </p:nvSpPr>
        <p:spPr>
          <a:xfrm>
            <a:off x="803125" y="1393039"/>
            <a:ext cx="330652" cy="317451"/>
          </a:xfrm>
          <a:custGeom>
            <a:rect b="b" l="l" r="r" t="t"/>
            <a:pathLst>
              <a:path extrusionOk="0" h="7371" w="6776">
                <a:moveTo>
                  <a:pt x="3537" y="4608"/>
                </a:moveTo>
                <a:lnTo>
                  <a:pt x="3537" y="4989"/>
                </a:lnTo>
                <a:lnTo>
                  <a:pt x="3179" y="4989"/>
                </a:lnTo>
                <a:lnTo>
                  <a:pt x="3179" y="4608"/>
                </a:lnTo>
                <a:cubicBezTo>
                  <a:pt x="3239" y="4620"/>
                  <a:pt x="3298" y="4620"/>
                  <a:pt x="3358" y="4620"/>
                </a:cubicBezTo>
                <a:cubicBezTo>
                  <a:pt x="3417" y="4620"/>
                  <a:pt x="3477" y="4620"/>
                  <a:pt x="3537" y="4608"/>
                </a:cubicBezTo>
                <a:close/>
                <a:moveTo>
                  <a:pt x="5977" y="5299"/>
                </a:moveTo>
                <a:lnTo>
                  <a:pt x="5977" y="5763"/>
                </a:lnTo>
                <a:lnTo>
                  <a:pt x="798" y="5763"/>
                </a:lnTo>
                <a:lnTo>
                  <a:pt x="798" y="5299"/>
                </a:lnTo>
                <a:close/>
                <a:moveTo>
                  <a:pt x="3406" y="0"/>
                </a:moveTo>
                <a:cubicBezTo>
                  <a:pt x="2751" y="0"/>
                  <a:pt x="2132" y="262"/>
                  <a:pt x="1667" y="715"/>
                </a:cubicBezTo>
                <a:cubicBezTo>
                  <a:pt x="1203" y="1179"/>
                  <a:pt x="953" y="1798"/>
                  <a:pt x="953" y="2465"/>
                </a:cubicBezTo>
                <a:lnTo>
                  <a:pt x="953" y="2715"/>
                </a:lnTo>
                <a:cubicBezTo>
                  <a:pt x="953" y="2798"/>
                  <a:pt x="1024" y="2882"/>
                  <a:pt x="1120" y="2882"/>
                </a:cubicBezTo>
                <a:cubicBezTo>
                  <a:pt x="1203" y="2882"/>
                  <a:pt x="1274" y="2798"/>
                  <a:pt x="1274" y="2715"/>
                </a:cubicBezTo>
                <a:lnTo>
                  <a:pt x="1274" y="2465"/>
                </a:lnTo>
                <a:cubicBezTo>
                  <a:pt x="1274" y="1894"/>
                  <a:pt x="1501" y="1358"/>
                  <a:pt x="1905" y="953"/>
                </a:cubicBezTo>
                <a:cubicBezTo>
                  <a:pt x="2310" y="548"/>
                  <a:pt x="2846" y="334"/>
                  <a:pt x="3406" y="334"/>
                </a:cubicBezTo>
                <a:cubicBezTo>
                  <a:pt x="4584" y="334"/>
                  <a:pt x="5549" y="1286"/>
                  <a:pt x="5549" y="2477"/>
                </a:cubicBezTo>
                <a:lnTo>
                  <a:pt x="5549" y="4989"/>
                </a:lnTo>
                <a:lnTo>
                  <a:pt x="3882" y="4989"/>
                </a:lnTo>
                <a:lnTo>
                  <a:pt x="3882" y="4489"/>
                </a:lnTo>
                <a:cubicBezTo>
                  <a:pt x="4060" y="4382"/>
                  <a:pt x="4215" y="4203"/>
                  <a:pt x="4299" y="3989"/>
                </a:cubicBezTo>
                <a:cubicBezTo>
                  <a:pt x="4334" y="3906"/>
                  <a:pt x="4287" y="3810"/>
                  <a:pt x="4215" y="3787"/>
                </a:cubicBezTo>
                <a:cubicBezTo>
                  <a:pt x="4193" y="3778"/>
                  <a:pt x="4171" y="3775"/>
                  <a:pt x="4149" y="3775"/>
                </a:cubicBezTo>
                <a:cubicBezTo>
                  <a:pt x="4079" y="3775"/>
                  <a:pt x="4019" y="3815"/>
                  <a:pt x="4001" y="3870"/>
                </a:cubicBezTo>
                <a:cubicBezTo>
                  <a:pt x="3941" y="4037"/>
                  <a:pt x="3822" y="4156"/>
                  <a:pt x="3668" y="4227"/>
                </a:cubicBezTo>
                <a:lnTo>
                  <a:pt x="3656" y="4227"/>
                </a:lnTo>
                <a:cubicBezTo>
                  <a:pt x="3572" y="4263"/>
                  <a:pt x="3477" y="4287"/>
                  <a:pt x="3394" y="4287"/>
                </a:cubicBezTo>
                <a:cubicBezTo>
                  <a:pt x="3036" y="4287"/>
                  <a:pt x="2739" y="3989"/>
                  <a:pt x="2739" y="3632"/>
                </a:cubicBezTo>
                <a:cubicBezTo>
                  <a:pt x="2739" y="3275"/>
                  <a:pt x="3036" y="2977"/>
                  <a:pt x="3394" y="2977"/>
                </a:cubicBezTo>
                <a:cubicBezTo>
                  <a:pt x="3644" y="2977"/>
                  <a:pt x="3882" y="3132"/>
                  <a:pt x="3989" y="3370"/>
                </a:cubicBezTo>
                <a:cubicBezTo>
                  <a:pt x="4006" y="3421"/>
                  <a:pt x="4067" y="3461"/>
                  <a:pt x="4126" y="3461"/>
                </a:cubicBezTo>
                <a:cubicBezTo>
                  <a:pt x="4149" y="3461"/>
                  <a:pt x="4171" y="3455"/>
                  <a:pt x="4191" y="3441"/>
                </a:cubicBezTo>
                <a:cubicBezTo>
                  <a:pt x="4263" y="3418"/>
                  <a:pt x="4310" y="3310"/>
                  <a:pt x="4263" y="3239"/>
                </a:cubicBezTo>
                <a:cubicBezTo>
                  <a:pt x="4108" y="2894"/>
                  <a:pt x="3763" y="2667"/>
                  <a:pt x="3370" y="2667"/>
                </a:cubicBezTo>
                <a:cubicBezTo>
                  <a:pt x="2834" y="2667"/>
                  <a:pt x="2394" y="3096"/>
                  <a:pt x="2394" y="3656"/>
                </a:cubicBezTo>
                <a:cubicBezTo>
                  <a:pt x="2394" y="4013"/>
                  <a:pt x="2584" y="4322"/>
                  <a:pt x="2870" y="4489"/>
                </a:cubicBezTo>
                <a:lnTo>
                  <a:pt x="2870" y="4989"/>
                </a:lnTo>
                <a:lnTo>
                  <a:pt x="1262" y="4989"/>
                </a:lnTo>
                <a:lnTo>
                  <a:pt x="1262" y="3358"/>
                </a:lnTo>
                <a:cubicBezTo>
                  <a:pt x="1262" y="3263"/>
                  <a:pt x="1191" y="3191"/>
                  <a:pt x="1096" y="3191"/>
                </a:cubicBezTo>
                <a:cubicBezTo>
                  <a:pt x="1012" y="3191"/>
                  <a:pt x="941" y="3263"/>
                  <a:pt x="941" y="3358"/>
                </a:cubicBezTo>
                <a:lnTo>
                  <a:pt x="941" y="4989"/>
                </a:lnTo>
                <a:lnTo>
                  <a:pt x="655" y="4989"/>
                </a:lnTo>
                <a:cubicBezTo>
                  <a:pt x="560" y="4989"/>
                  <a:pt x="489" y="5061"/>
                  <a:pt x="489" y="5156"/>
                </a:cubicBezTo>
                <a:lnTo>
                  <a:pt x="489" y="5775"/>
                </a:lnTo>
                <a:lnTo>
                  <a:pt x="167" y="5775"/>
                </a:lnTo>
                <a:cubicBezTo>
                  <a:pt x="72" y="5775"/>
                  <a:pt x="0" y="5858"/>
                  <a:pt x="0" y="5942"/>
                </a:cubicBezTo>
                <a:lnTo>
                  <a:pt x="0" y="7204"/>
                </a:lnTo>
                <a:cubicBezTo>
                  <a:pt x="0" y="7299"/>
                  <a:pt x="72" y="7370"/>
                  <a:pt x="167" y="7370"/>
                </a:cubicBezTo>
                <a:lnTo>
                  <a:pt x="3918" y="7370"/>
                </a:lnTo>
                <a:cubicBezTo>
                  <a:pt x="4001" y="7370"/>
                  <a:pt x="4072" y="7299"/>
                  <a:pt x="4072" y="7204"/>
                </a:cubicBezTo>
                <a:cubicBezTo>
                  <a:pt x="4072" y="7120"/>
                  <a:pt x="4001" y="7049"/>
                  <a:pt x="3918" y="7049"/>
                </a:cubicBezTo>
                <a:lnTo>
                  <a:pt x="322" y="7049"/>
                </a:lnTo>
                <a:lnTo>
                  <a:pt x="322" y="6108"/>
                </a:lnTo>
                <a:lnTo>
                  <a:pt x="6442" y="6108"/>
                </a:lnTo>
                <a:lnTo>
                  <a:pt x="6442" y="7049"/>
                </a:lnTo>
                <a:lnTo>
                  <a:pt x="4537" y="7049"/>
                </a:lnTo>
                <a:cubicBezTo>
                  <a:pt x="4453" y="7049"/>
                  <a:pt x="4370" y="7120"/>
                  <a:pt x="4370" y="7204"/>
                </a:cubicBezTo>
                <a:cubicBezTo>
                  <a:pt x="4370" y="7299"/>
                  <a:pt x="4453" y="7370"/>
                  <a:pt x="4537" y="7370"/>
                </a:cubicBezTo>
                <a:lnTo>
                  <a:pt x="6608" y="7370"/>
                </a:lnTo>
                <a:cubicBezTo>
                  <a:pt x="6692" y="7370"/>
                  <a:pt x="6775" y="7299"/>
                  <a:pt x="6775" y="7204"/>
                </a:cubicBezTo>
                <a:lnTo>
                  <a:pt x="6775" y="5942"/>
                </a:lnTo>
                <a:cubicBezTo>
                  <a:pt x="6775" y="5835"/>
                  <a:pt x="6716" y="5763"/>
                  <a:pt x="6620" y="5763"/>
                </a:cubicBezTo>
                <a:lnTo>
                  <a:pt x="6311" y="5763"/>
                </a:lnTo>
                <a:lnTo>
                  <a:pt x="6311" y="5144"/>
                </a:lnTo>
                <a:cubicBezTo>
                  <a:pt x="6311" y="5049"/>
                  <a:pt x="6239" y="4977"/>
                  <a:pt x="6144" y="4977"/>
                </a:cubicBezTo>
                <a:lnTo>
                  <a:pt x="5858" y="4977"/>
                </a:lnTo>
                <a:lnTo>
                  <a:pt x="5858" y="2465"/>
                </a:lnTo>
                <a:cubicBezTo>
                  <a:pt x="5858" y="1108"/>
                  <a:pt x="4763" y="0"/>
                  <a:pt x="34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39"/>
          <p:cNvSpPr/>
          <p:nvPr/>
        </p:nvSpPr>
        <p:spPr>
          <a:xfrm>
            <a:off x="4848027" y="1364546"/>
            <a:ext cx="330645" cy="374460"/>
          </a:xfrm>
          <a:custGeom>
            <a:rect b="b" l="l" r="r" t="t"/>
            <a:pathLst>
              <a:path extrusionOk="0" h="11003" w="10396">
                <a:moveTo>
                  <a:pt x="9740" y="2406"/>
                </a:moveTo>
                <a:cubicBezTo>
                  <a:pt x="9764" y="2418"/>
                  <a:pt x="9788" y="2442"/>
                  <a:pt x="9800" y="2466"/>
                </a:cubicBezTo>
                <a:cubicBezTo>
                  <a:pt x="9919" y="2620"/>
                  <a:pt x="9883" y="2847"/>
                  <a:pt x="9728" y="2966"/>
                </a:cubicBezTo>
                <a:lnTo>
                  <a:pt x="9740" y="2406"/>
                </a:lnTo>
                <a:close/>
                <a:moveTo>
                  <a:pt x="9728" y="3656"/>
                </a:moveTo>
                <a:cubicBezTo>
                  <a:pt x="9764" y="3680"/>
                  <a:pt x="9812" y="3716"/>
                  <a:pt x="9847" y="3751"/>
                </a:cubicBezTo>
                <a:cubicBezTo>
                  <a:pt x="9967" y="3918"/>
                  <a:pt x="9931" y="4144"/>
                  <a:pt x="9764" y="4275"/>
                </a:cubicBezTo>
                <a:lnTo>
                  <a:pt x="9705" y="4323"/>
                </a:lnTo>
                <a:lnTo>
                  <a:pt x="9728" y="3656"/>
                </a:lnTo>
                <a:close/>
                <a:moveTo>
                  <a:pt x="9705" y="4883"/>
                </a:moveTo>
                <a:cubicBezTo>
                  <a:pt x="9788" y="4906"/>
                  <a:pt x="9847" y="4942"/>
                  <a:pt x="9895" y="5025"/>
                </a:cubicBezTo>
                <a:cubicBezTo>
                  <a:pt x="9967" y="5109"/>
                  <a:pt x="9990" y="5216"/>
                  <a:pt x="9978" y="5299"/>
                </a:cubicBezTo>
                <a:cubicBezTo>
                  <a:pt x="9967" y="5406"/>
                  <a:pt x="9919" y="5478"/>
                  <a:pt x="9847" y="5537"/>
                </a:cubicBezTo>
                <a:lnTo>
                  <a:pt x="9705" y="5633"/>
                </a:lnTo>
                <a:lnTo>
                  <a:pt x="9705" y="4883"/>
                </a:lnTo>
                <a:close/>
                <a:moveTo>
                  <a:pt x="8835" y="8490"/>
                </a:moveTo>
                <a:lnTo>
                  <a:pt x="8835" y="8847"/>
                </a:lnTo>
                <a:lnTo>
                  <a:pt x="5264" y="8847"/>
                </a:lnTo>
                <a:lnTo>
                  <a:pt x="5264" y="8490"/>
                </a:lnTo>
                <a:close/>
                <a:moveTo>
                  <a:pt x="2299" y="6061"/>
                </a:moveTo>
                <a:lnTo>
                  <a:pt x="2323" y="6109"/>
                </a:lnTo>
                <a:lnTo>
                  <a:pt x="3894" y="8145"/>
                </a:lnTo>
                <a:lnTo>
                  <a:pt x="4466" y="8907"/>
                </a:lnTo>
                <a:lnTo>
                  <a:pt x="4192" y="9109"/>
                </a:lnTo>
                <a:lnTo>
                  <a:pt x="2013" y="6287"/>
                </a:lnTo>
                <a:lnTo>
                  <a:pt x="2299" y="6061"/>
                </a:lnTo>
                <a:close/>
                <a:moveTo>
                  <a:pt x="1656" y="6335"/>
                </a:moveTo>
                <a:lnTo>
                  <a:pt x="4037" y="9443"/>
                </a:lnTo>
                <a:lnTo>
                  <a:pt x="2858" y="10443"/>
                </a:lnTo>
                <a:lnTo>
                  <a:pt x="382" y="7192"/>
                </a:lnTo>
                <a:lnTo>
                  <a:pt x="1656" y="6335"/>
                </a:lnTo>
                <a:close/>
                <a:moveTo>
                  <a:pt x="8978" y="9169"/>
                </a:moveTo>
                <a:lnTo>
                  <a:pt x="9085" y="10705"/>
                </a:lnTo>
                <a:lnTo>
                  <a:pt x="5002" y="10705"/>
                </a:lnTo>
                <a:lnTo>
                  <a:pt x="5097" y="9169"/>
                </a:lnTo>
                <a:close/>
                <a:moveTo>
                  <a:pt x="6895" y="1"/>
                </a:moveTo>
                <a:cubicBezTo>
                  <a:pt x="6716" y="1"/>
                  <a:pt x="6538" y="84"/>
                  <a:pt x="6407" y="215"/>
                </a:cubicBezTo>
                <a:cubicBezTo>
                  <a:pt x="6276" y="346"/>
                  <a:pt x="6192" y="513"/>
                  <a:pt x="6192" y="703"/>
                </a:cubicBezTo>
                <a:lnTo>
                  <a:pt x="6192" y="727"/>
                </a:lnTo>
                <a:cubicBezTo>
                  <a:pt x="6073" y="656"/>
                  <a:pt x="5942" y="632"/>
                  <a:pt x="5811" y="632"/>
                </a:cubicBezTo>
                <a:cubicBezTo>
                  <a:pt x="5442" y="644"/>
                  <a:pt x="5144" y="953"/>
                  <a:pt x="5144" y="1323"/>
                </a:cubicBezTo>
                <a:lnTo>
                  <a:pt x="5144" y="3751"/>
                </a:lnTo>
                <a:lnTo>
                  <a:pt x="4680" y="4109"/>
                </a:lnTo>
                <a:lnTo>
                  <a:pt x="4811" y="3192"/>
                </a:lnTo>
                <a:cubicBezTo>
                  <a:pt x="4859" y="2811"/>
                  <a:pt x="4609" y="2466"/>
                  <a:pt x="4216" y="2418"/>
                </a:cubicBezTo>
                <a:cubicBezTo>
                  <a:pt x="4174" y="2411"/>
                  <a:pt x="4135" y="2408"/>
                  <a:pt x="4097" y="2408"/>
                </a:cubicBezTo>
                <a:cubicBezTo>
                  <a:pt x="3664" y="2408"/>
                  <a:pt x="3509" y="2823"/>
                  <a:pt x="3454" y="2966"/>
                </a:cubicBezTo>
                <a:lnTo>
                  <a:pt x="3180" y="3728"/>
                </a:lnTo>
                <a:cubicBezTo>
                  <a:pt x="3144" y="3811"/>
                  <a:pt x="3192" y="3906"/>
                  <a:pt x="3263" y="3930"/>
                </a:cubicBezTo>
                <a:cubicBezTo>
                  <a:pt x="3286" y="3938"/>
                  <a:pt x="3307" y="3942"/>
                  <a:pt x="3328" y="3942"/>
                </a:cubicBezTo>
                <a:cubicBezTo>
                  <a:pt x="3395" y="3942"/>
                  <a:pt x="3450" y="3901"/>
                  <a:pt x="3478" y="3847"/>
                </a:cubicBezTo>
                <a:lnTo>
                  <a:pt x="3751" y="3085"/>
                </a:lnTo>
                <a:cubicBezTo>
                  <a:pt x="3875" y="2775"/>
                  <a:pt x="3999" y="2725"/>
                  <a:pt x="4116" y="2725"/>
                </a:cubicBezTo>
                <a:cubicBezTo>
                  <a:pt x="4133" y="2725"/>
                  <a:pt x="4151" y="2726"/>
                  <a:pt x="4168" y="2728"/>
                </a:cubicBezTo>
                <a:cubicBezTo>
                  <a:pt x="4371" y="2751"/>
                  <a:pt x="4513" y="2930"/>
                  <a:pt x="4490" y="3144"/>
                </a:cubicBezTo>
                <a:lnTo>
                  <a:pt x="4335" y="4204"/>
                </a:lnTo>
                <a:cubicBezTo>
                  <a:pt x="4323" y="4299"/>
                  <a:pt x="4371" y="4406"/>
                  <a:pt x="4466" y="4466"/>
                </a:cubicBezTo>
                <a:cubicBezTo>
                  <a:pt x="4514" y="4493"/>
                  <a:pt x="4562" y="4505"/>
                  <a:pt x="4608" y="4505"/>
                </a:cubicBezTo>
                <a:cubicBezTo>
                  <a:pt x="4665" y="4505"/>
                  <a:pt x="4718" y="4487"/>
                  <a:pt x="4763" y="4454"/>
                </a:cubicBezTo>
                <a:lnTo>
                  <a:pt x="5144" y="4168"/>
                </a:lnTo>
                <a:lnTo>
                  <a:pt x="5144" y="5383"/>
                </a:lnTo>
                <a:lnTo>
                  <a:pt x="4490" y="4704"/>
                </a:lnTo>
                <a:cubicBezTo>
                  <a:pt x="4353" y="4573"/>
                  <a:pt x="4177" y="4507"/>
                  <a:pt x="4001" y="4507"/>
                </a:cubicBezTo>
                <a:cubicBezTo>
                  <a:pt x="3826" y="4507"/>
                  <a:pt x="3650" y="4573"/>
                  <a:pt x="3513" y="4704"/>
                </a:cubicBezTo>
                <a:lnTo>
                  <a:pt x="3490" y="4740"/>
                </a:lnTo>
                <a:cubicBezTo>
                  <a:pt x="3370" y="4871"/>
                  <a:pt x="3311" y="5014"/>
                  <a:pt x="3311" y="5204"/>
                </a:cubicBezTo>
                <a:cubicBezTo>
                  <a:pt x="3311" y="5347"/>
                  <a:pt x="3359" y="5502"/>
                  <a:pt x="3454" y="5621"/>
                </a:cubicBezTo>
                <a:cubicBezTo>
                  <a:pt x="3454" y="5633"/>
                  <a:pt x="3478" y="5633"/>
                  <a:pt x="3478" y="5645"/>
                </a:cubicBezTo>
                <a:cubicBezTo>
                  <a:pt x="3478" y="5656"/>
                  <a:pt x="3490" y="5656"/>
                  <a:pt x="3501" y="5680"/>
                </a:cubicBezTo>
                <a:lnTo>
                  <a:pt x="5025" y="8073"/>
                </a:lnTo>
                <a:lnTo>
                  <a:pt x="5037" y="8085"/>
                </a:lnTo>
                <a:cubicBezTo>
                  <a:pt x="5037" y="8097"/>
                  <a:pt x="5049" y="8121"/>
                  <a:pt x="5049" y="8133"/>
                </a:cubicBezTo>
                <a:lnTo>
                  <a:pt x="5049" y="8145"/>
                </a:lnTo>
                <a:lnTo>
                  <a:pt x="5049" y="8157"/>
                </a:lnTo>
                <a:cubicBezTo>
                  <a:pt x="5025" y="8181"/>
                  <a:pt x="4990" y="8192"/>
                  <a:pt x="4966" y="8216"/>
                </a:cubicBezTo>
                <a:cubicBezTo>
                  <a:pt x="4942" y="8240"/>
                  <a:pt x="4918" y="8264"/>
                  <a:pt x="4906" y="8300"/>
                </a:cubicBezTo>
                <a:cubicBezTo>
                  <a:pt x="4799" y="8335"/>
                  <a:pt x="4692" y="8383"/>
                  <a:pt x="4621" y="8443"/>
                </a:cubicBezTo>
                <a:lnTo>
                  <a:pt x="4537" y="8502"/>
                </a:lnTo>
                <a:lnTo>
                  <a:pt x="2870" y="6311"/>
                </a:lnTo>
                <a:lnTo>
                  <a:pt x="2608" y="5978"/>
                </a:lnTo>
                <a:cubicBezTo>
                  <a:pt x="2668" y="5895"/>
                  <a:pt x="2728" y="5811"/>
                  <a:pt x="2751" y="5740"/>
                </a:cubicBezTo>
                <a:lnTo>
                  <a:pt x="3204" y="4525"/>
                </a:lnTo>
                <a:cubicBezTo>
                  <a:pt x="3239" y="4442"/>
                  <a:pt x="3192" y="4347"/>
                  <a:pt x="3120" y="4323"/>
                </a:cubicBezTo>
                <a:cubicBezTo>
                  <a:pt x="3098" y="4315"/>
                  <a:pt x="3077" y="4311"/>
                  <a:pt x="3056" y="4311"/>
                </a:cubicBezTo>
                <a:cubicBezTo>
                  <a:pt x="2989" y="4311"/>
                  <a:pt x="2933" y="4352"/>
                  <a:pt x="2906" y="4406"/>
                </a:cubicBezTo>
                <a:lnTo>
                  <a:pt x="2454" y="5621"/>
                </a:lnTo>
                <a:lnTo>
                  <a:pt x="2454" y="5633"/>
                </a:lnTo>
                <a:cubicBezTo>
                  <a:pt x="2454" y="5645"/>
                  <a:pt x="2442" y="5680"/>
                  <a:pt x="2394" y="5716"/>
                </a:cubicBezTo>
                <a:cubicBezTo>
                  <a:pt x="2357" y="5693"/>
                  <a:pt x="2313" y="5682"/>
                  <a:pt x="2267" y="5682"/>
                </a:cubicBezTo>
                <a:cubicBezTo>
                  <a:pt x="2197" y="5682"/>
                  <a:pt x="2124" y="5708"/>
                  <a:pt x="2073" y="5752"/>
                </a:cubicBezTo>
                <a:lnTo>
                  <a:pt x="1739" y="6002"/>
                </a:lnTo>
                <a:cubicBezTo>
                  <a:pt x="1698" y="5981"/>
                  <a:pt x="1653" y="5970"/>
                  <a:pt x="1607" y="5970"/>
                </a:cubicBezTo>
                <a:cubicBezTo>
                  <a:pt x="1546" y="5970"/>
                  <a:pt x="1484" y="5990"/>
                  <a:pt x="1430" y="6037"/>
                </a:cubicBezTo>
                <a:lnTo>
                  <a:pt x="156" y="6907"/>
                </a:lnTo>
                <a:cubicBezTo>
                  <a:pt x="72" y="6954"/>
                  <a:pt x="37" y="7026"/>
                  <a:pt x="13" y="7121"/>
                </a:cubicBezTo>
                <a:cubicBezTo>
                  <a:pt x="1" y="7204"/>
                  <a:pt x="37" y="7300"/>
                  <a:pt x="72" y="7359"/>
                </a:cubicBezTo>
                <a:lnTo>
                  <a:pt x="2561" y="10621"/>
                </a:lnTo>
                <a:cubicBezTo>
                  <a:pt x="2620" y="10693"/>
                  <a:pt x="2704" y="10740"/>
                  <a:pt x="2787" y="10740"/>
                </a:cubicBezTo>
                <a:lnTo>
                  <a:pt x="2823" y="10740"/>
                </a:lnTo>
                <a:cubicBezTo>
                  <a:pt x="2894" y="10740"/>
                  <a:pt x="2966" y="10705"/>
                  <a:pt x="3025" y="10657"/>
                </a:cubicBezTo>
                <a:lnTo>
                  <a:pt x="4204" y="9645"/>
                </a:lnTo>
                <a:cubicBezTo>
                  <a:pt x="4287" y="9574"/>
                  <a:pt x="4323" y="9455"/>
                  <a:pt x="4311" y="9347"/>
                </a:cubicBezTo>
                <a:lnTo>
                  <a:pt x="4633" y="9097"/>
                </a:lnTo>
                <a:cubicBezTo>
                  <a:pt x="4692" y="9050"/>
                  <a:pt x="4740" y="8978"/>
                  <a:pt x="4752" y="8895"/>
                </a:cubicBezTo>
                <a:cubicBezTo>
                  <a:pt x="4752" y="8847"/>
                  <a:pt x="4752" y="8800"/>
                  <a:pt x="4740" y="8752"/>
                </a:cubicBezTo>
                <a:lnTo>
                  <a:pt x="4823" y="8681"/>
                </a:lnTo>
                <a:cubicBezTo>
                  <a:pt x="4847" y="8669"/>
                  <a:pt x="4859" y="8657"/>
                  <a:pt x="4883" y="8657"/>
                </a:cubicBezTo>
                <a:lnTo>
                  <a:pt x="4883" y="8847"/>
                </a:lnTo>
                <a:cubicBezTo>
                  <a:pt x="4799" y="8895"/>
                  <a:pt x="4728" y="8990"/>
                  <a:pt x="4728" y="9109"/>
                </a:cubicBezTo>
                <a:lnTo>
                  <a:pt x="4633" y="10657"/>
                </a:lnTo>
                <a:cubicBezTo>
                  <a:pt x="4633" y="10752"/>
                  <a:pt x="4668" y="10836"/>
                  <a:pt x="4728" y="10895"/>
                </a:cubicBezTo>
                <a:cubicBezTo>
                  <a:pt x="4787" y="10955"/>
                  <a:pt x="4871" y="11002"/>
                  <a:pt x="4942" y="11002"/>
                </a:cubicBezTo>
                <a:lnTo>
                  <a:pt x="9038" y="11002"/>
                </a:lnTo>
                <a:cubicBezTo>
                  <a:pt x="9133" y="11002"/>
                  <a:pt x="9205" y="10979"/>
                  <a:pt x="9264" y="10895"/>
                </a:cubicBezTo>
                <a:cubicBezTo>
                  <a:pt x="9324" y="10836"/>
                  <a:pt x="9347" y="10752"/>
                  <a:pt x="9347" y="10657"/>
                </a:cubicBezTo>
                <a:lnTo>
                  <a:pt x="9264" y="9109"/>
                </a:lnTo>
                <a:cubicBezTo>
                  <a:pt x="9264" y="8990"/>
                  <a:pt x="9193" y="8907"/>
                  <a:pt x="9097" y="8847"/>
                </a:cubicBezTo>
                <a:lnTo>
                  <a:pt x="9097" y="8431"/>
                </a:lnTo>
                <a:cubicBezTo>
                  <a:pt x="9097" y="8359"/>
                  <a:pt x="9074" y="8264"/>
                  <a:pt x="9014" y="8216"/>
                </a:cubicBezTo>
                <a:cubicBezTo>
                  <a:pt x="8978" y="8192"/>
                  <a:pt x="8931" y="8157"/>
                  <a:pt x="8907" y="8145"/>
                </a:cubicBezTo>
                <a:lnTo>
                  <a:pt x="8907" y="8026"/>
                </a:lnTo>
                <a:cubicBezTo>
                  <a:pt x="8907" y="7919"/>
                  <a:pt x="8966" y="7728"/>
                  <a:pt x="9038" y="7490"/>
                </a:cubicBezTo>
                <a:cubicBezTo>
                  <a:pt x="9074" y="7407"/>
                  <a:pt x="9026" y="7311"/>
                  <a:pt x="8954" y="7288"/>
                </a:cubicBezTo>
                <a:cubicBezTo>
                  <a:pt x="8932" y="7279"/>
                  <a:pt x="8911" y="7275"/>
                  <a:pt x="8890" y="7275"/>
                </a:cubicBezTo>
                <a:cubicBezTo>
                  <a:pt x="8823" y="7275"/>
                  <a:pt x="8768" y="7316"/>
                  <a:pt x="8740" y="7371"/>
                </a:cubicBezTo>
                <a:cubicBezTo>
                  <a:pt x="8669" y="7561"/>
                  <a:pt x="8573" y="7835"/>
                  <a:pt x="8573" y="8014"/>
                </a:cubicBezTo>
                <a:lnTo>
                  <a:pt x="8573" y="8121"/>
                </a:lnTo>
                <a:lnTo>
                  <a:pt x="5406" y="8121"/>
                </a:lnTo>
                <a:cubicBezTo>
                  <a:pt x="5395" y="8014"/>
                  <a:pt x="5347" y="7919"/>
                  <a:pt x="5323" y="7859"/>
                </a:cubicBezTo>
                <a:lnTo>
                  <a:pt x="3787" y="5454"/>
                </a:lnTo>
                <a:cubicBezTo>
                  <a:pt x="3787" y="5442"/>
                  <a:pt x="3775" y="5442"/>
                  <a:pt x="3751" y="5418"/>
                </a:cubicBezTo>
                <a:cubicBezTo>
                  <a:pt x="3609" y="5275"/>
                  <a:pt x="3609" y="5049"/>
                  <a:pt x="3751" y="4906"/>
                </a:cubicBezTo>
                <a:cubicBezTo>
                  <a:pt x="3829" y="4829"/>
                  <a:pt x="3924" y="4790"/>
                  <a:pt x="4018" y="4790"/>
                </a:cubicBezTo>
                <a:cubicBezTo>
                  <a:pt x="4112" y="4790"/>
                  <a:pt x="4204" y="4829"/>
                  <a:pt x="4275" y="4906"/>
                </a:cubicBezTo>
                <a:lnTo>
                  <a:pt x="5025" y="5656"/>
                </a:lnTo>
                <a:cubicBezTo>
                  <a:pt x="5072" y="5711"/>
                  <a:pt x="5140" y="5740"/>
                  <a:pt x="5211" y="5740"/>
                </a:cubicBezTo>
                <a:cubicBezTo>
                  <a:pt x="5248" y="5740"/>
                  <a:pt x="5286" y="5732"/>
                  <a:pt x="5323" y="5716"/>
                </a:cubicBezTo>
                <a:cubicBezTo>
                  <a:pt x="5418" y="5680"/>
                  <a:pt x="5478" y="5585"/>
                  <a:pt x="5478" y="5466"/>
                </a:cubicBezTo>
                <a:lnTo>
                  <a:pt x="5478" y="3799"/>
                </a:lnTo>
                <a:lnTo>
                  <a:pt x="5478" y="1287"/>
                </a:lnTo>
                <a:cubicBezTo>
                  <a:pt x="5478" y="1073"/>
                  <a:pt x="5645" y="918"/>
                  <a:pt x="5835" y="918"/>
                </a:cubicBezTo>
                <a:cubicBezTo>
                  <a:pt x="5942" y="918"/>
                  <a:pt x="6037" y="942"/>
                  <a:pt x="6109" y="1013"/>
                </a:cubicBezTo>
                <a:cubicBezTo>
                  <a:pt x="6180" y="1096"/>
                  <a:pt x="6216" y="1180"/>
                  <a:pt x="6216" y="1287"/>
                </a:cubicBezTo>
                <a:lnTo>
                  <a:pt x="6216" y="4454"/>
                </a:lnTo>
                <a:cubicBezTo>
                  <a:pt x="6216" y="4549"/>
                  <a:pt x="6287" y="4621"/>
                  <a:pt x="6371" y="4621"/>
                </a:cubicBezTo>
                <a:cubicBezTo>
                  <a:pt x="6466" y="4621"/>
                  <a:pt x="6538" y="4549"/>
                  <a:pt x="6538" y="4454"/>
                </a:cubicBezTo>
                <a:lnTo>
                  <a:pt x="6538" y="1287"/>
                </a:lnTo>
                <a:lnTo>
                  <a:pt x="6538" y="680"/>
                </a:lnTo>
                <a:cubicBezTo>
                  <a:pt x="6538" y="572"/>
                  <a:pt x="6585" y="477"/>
                  <a:pt x="6645" y="418"/>
                </a:cubicBezTo>
                <a:cubicBezTo>
                  <a:pt x="6716" y="346"/>
                  <a:pt x="6811" y="322"/>
                  <a:pt x="6895" y="322"/>
                </a:cubicBezTo>
                <a:cubicBezTo>
                  <a:pt x="7002" y="322"/>
                  <a:pt x="7085" y="358"/>
                  <a:pt x="7145" y="418"/>
                </a:cubicBezTo>
                <a:cubicBezTo>
                  <a:pt x="7228" y="501"/>
                  <a:pt x="7252" y="584"/>
                  <a:pt x="7252" y="680"/>
                </a:cubicBezTo>
                <a:lnTo>
                  <a:pt x="7252" y="4454"/>
                </a:lnTo>
                <a:cubicBezTo>
                  <a:pt x="7252" y="4549"/>
                  <a:pt x="7323" y="4621"/>
                  <a:pt x="7419" y="4621"/>
                </a:cubicBezTo>
                <a:cubicBezTo>
                  <a:pt x="7502" y="4621"/>
                  <a:pt x="7585" y="4549"/>
                  <a:pt x="7585" y="4454"/>
                </a:cubicBezTo>
                <a:lnTo>
                  <a:pt x="7585" y="1430"/>
                </a:lnTo>
                <a:cubicBezTo>
                  <a:pt x="7585" y="1334"/>
                  <a:pt x="7621" y="1239"/>
                  <a:pt x="7681" y="1180"/>
                </a:cubicBezTo>
                <a:cubicBezTo>
                  <a:pt x="7740" y="1120"/>
                  <a:pt x="7847" y="1073"/>
                  <a:pt x="7942" y="1073"/>
                </a:cubicBezTo>
                <a:cubicBezTo>
                  <a:pt x="8038" y="1073"/>
                  <a:pt x="8133" y="1120"/>
                  <a:pt x="8192" y="1180"/>
                </a:cubicBezTo>
                <a:cubicBezTo>
                  <a:pt x="8264" y="1251"/>
                  <a:pt x="8300" y="1346"/>
                  <a:pt x="8300" y="1430"/>
                </a:cubicBezTo>
                <a:lnTo>
                  <a:pt x="8300" y="4454"/>
                </a:lnTo>
                <a:cubicBezTo>
                  <a:pt x="8300" y="4549"/>
                  <a:pt x="8371" y="4621"/>
                  <a:pt x="8454" y="4621"/>
                </a:cubicBezTo>
                <a:cubicBezTo>
                  <a:pt x="8550" y="4621"/>
                  <a:pt x="8621" y="4549"/>
                  <a:pt x="8621" y="4454"/>
                </a:cubicBezTo>
                <a:lnTo>
                  <a:pt x="8621" y="2168"/>
                </a:lnTo>
                <a:cubicBezTo>
                  <a:pt x="8621" y="1954"/>
                  <a:pt x="8788" y="1787"/>
                  <a:pt x="8990" y="1787"/>
                </a:cubicBezTo>
                <a:cubicBezTo>
                  <a:pt x="9097" y="1787"/>
                  <a:pt x="9193" y="1835"/>
                  <a:pt x="9252" y="1894"/>
                </a:cubicBezTo>
                <a:cubicBezTo>
                  <a:pt x="9324" y="1966"/>
                  <a:pt x="9347" y="2061"/>
                  <a:pt x="9347" y="2144"/>
                </a:cubicBezTo>
                <a:lnTo>
                  <a:pt x="9324" y="5883"/>
                </a:lnTo>
                <a:lnTo>
                  <a:pt x="9324" y="5918"/>
                </a:lnTo>
                <a:cubicBezTo>
                  <a:pt x="9312" y="6180"/>
                  <a:pt x="9228" y="6430"/>
                  <a:pt x="9085" y="6657"/>
                </a:cubicBezTo>
                <a:cubicBezTo>
                  <a:pt x="9038" y="6728"/>
                  <a:pt x="9050" y="6835"/>
                  <a:pt x="9133" y="6883"/>
                </a:cubicBezTo>
                <a:cubicBezTo>
                  <a:pt x="9158" y="6900"/>
                  <a:pt x="9188" y="6908"/>
                  <a:pt x="9218" y="6908"/>
                </a:cubicBezTo>
                <a:cubicBezTo>
                  <a:pt x="9271" y="6908"/>
                  <a:pt x="9324" y="6881"/>
                  <a:pt x="9347" y="6835"/>
                </a:cubicBezTo>
                <a:cubicBezTo>
                  <a:pt x="9526" y="6585"/>
                  <a:pt x="9621" y="6299"/>
                  <a:pt x="9645" y="6002"/>
                </a:cubicBezTo>
                <a:lnTo>
                  <a:pt x="9978" y="5752"/>
                </a:lnTo>
                <a:cubicBezTo>
                  <a:pt x="10336" y="5573"/>
                  <a:pt x="10395" y="5144"/>
                  <a:pt x="10157" y="4847"/>
                </a:cubicBezTo>
                <a:cubicBezTo>
                  <a:pt x="10086" y="4740"/>
                  <a:pt x="9967" y="4668"/>
                  <a:pt x="9847" y="4621"/>
                </a:cubicBezTo>
                <a:lnTo>
                  <a:pt x="9967" y="4525"/>
                </a:lnTo>
                <a:cubicBezTo>
                  <a:pt x="10109" y="4406"/>
                  <a:pt x="10205" y="4263"/>
                  <a:pt x="10228" y="4073"/>
                </a:cubicBezTo>
                <a:cubicBezTo>
                  <a:pt x="10264" y="3894"/>
                  <a:pt x="10205" y="3716"/>
                  <a:pt x="10097" y="3561"/>
                </a:cubicBezTo>
                <a:cubicBezTo>
                  <a:pt x="10026" y="3454"/>
                  <a:pt x="9907" y="3382"/>
                  <a:pt x="9788" y="3335"/>
                </a:cubicBezTo>
                <a:lnTo>
                  <a:pt x="9919" y="3239"/>
                </a:lnTo>
                <a:cubicBezTo>
                  <a:pt x="10062" y="3120"/>
                  <a:pt x="10157" y="2966"/>
                  <a:pt x="10181" y="2775"/>
                </a:cubicBezTo>
                <a:cubicBezTo>
                  <a:pt x="10217" y="2597"/>
                  <a:pt x="10157" y="2418"/>
                  <a:pt x="10050" y="2263"/>
                </a:cubicBezTo>
                <a:cubicBezTo>
                  <a:pt x="9967" y="2144"/>
                  <a:pt x="9847" y="2073"/>
                  <a:pt x="9705" y="2025"/>
                </a:cubicBezTo>
                <a:cubicBezTo>
                  <a:pt x="9681" y="1906"/>
                  <a:pt x="9621" y="1811"/>
                  <a:pt x="9526" y="1715"/>
                </a:cubicBezTo>
                <a:cubicBezTo>
                  <a:pt x="9395" y="1585"/>
                  <a:pt x="9228" y="1513"/>
                  <a:pt x="9038" y="1513"/>
                </a:cubicBezTo>
                <a:cubicBezTo>
                  <a:pt x="8907" y="1513"/>
                  <a:pt x="8788" y="1549"/>
                  <a:pt x="8669" y="1608"/>
                </a:cubicBezTo>
                <a:lnTo>
                  <a:pt x="8669" y="1465"/>
                </a:lnTo>
                <a:cubicBezTo>
                  <a:pt x="8669" y="1287"/>
                  <a:pt x="8597" y="1108"/>
                  <a:pt x="8454" y="977"/>
                </a:cubicBezTo>
                <a:cubicBezTo>
                  <a:pt x="8323" y="834"/>
                  <a:pt x="8157" y="763"/>
                  <a:pt x="7966" y="763"/>
                </a:cubicBezTo>
                <a:cubicBezTo>
                  <a:pt x="7835" y="763"/>
                  <a:pt x="7716" y="799"/>
                  <a:pt x="7597" y="870"/>
                </a:cubicBezTo>
                <a:lnTo>
                  <a:pt x="7597" y="703"/>
                </a:lnTo>
                <a:cubicBezTo>
                  <a:pt x="7597" y="525"/>
                  <a:pt x="7526" y="346"/>
                  <a:pt x="7383" y="215"/>
                </a:cubicBezTo>
                <a:cubicBezTo>
                  <a:pt x="7252" y="84"/>
                  <a:pt x="7085" y="1"/>
                  <a:pt x="689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8" name="Shape 4748"/>
        <p:cNvGrpSpPr/>
        <p:nvPr/>
      </p:nvGrpSpPr>
      <p:grpSpPr>
        <a:xfrm>
          <a:off x="0" y="0"/>
          <a:ext cx="0" cy="0"/>
          <a:chOff x="0" y="0"/>
          <a:chExt cx="0" cy="0"/>
        </a:xfrm>
      </p:grpSpPr>
      <p:sp>
        <p:nvSpPr>
          <p:cNvPr id="4749" name="Google Shape;4749;p40"/>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Summary of Kidney Stones  </a:t>
            </a:r>
            <a:endParaRPr b="1">
              <a:solidFill>
                <a:srgbClr val="3D85C6"/>
              </a:solidFill>
              <a:latin typeface="Cairo"/>
              <a:ea typeface="Cairo"/>
              <a:cs typeface="Cairo"/>
              <a:sym typeface="Cairo"/>
            </a:endParaRPr>
          </a:p>
        </p:txBody>
      </p:sp>
      <p:pic>
        <p:nvPicPr>
          <p:cNvPr id="4750" name="Google Shape;4750;p40"/>
          <p:cNvPicPr preferRelativeResize="0"/>
          <p:nvPr/>
        </p:nvPicPr>
        <p:blipFill>
          <a:blip r:embed="rId3">
            <a:alphaModFix/>
          </a:blip>
          <a:stretch>
            <a:fillRect/>
          </a:stretch>
        </p:blipFill>
        <p:spPr>
          <a:xfrm>
            <a:off x="977988" y="1229050"/>
            <a:ext cx="7188019" cy="3734401"/>
          </a:xfrm>
          <a:prstGeom prst="rect">
            <a:avLst/>
          </a:prstGeom>
          <a:noFill/>
          <a:ln>
            <a:noFill/>
          </a:ln>
        </p:spPr>
      </p:pic>
      <p:sp>
        <p:nvSpPr>
          <p:cNvPr id="4751" name="Google Shape;4751;p40"/>
          <p:cNvSpPr txBox="1"/>
          <p:nvPr/>
        </p:nvSpPr>
        <p:spPr>
          <a:xfrm>
            <a:off x="8176200" y="1728325"/>
            <a:ext cx="967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3D85C6"/>
                </a:solidFill>
                <a:latin typeface="Barlow Semi Condensed"/>
                <a:ea typeface="Barlow Semi Condensed"/>
                <a:cs typeface="Barlow Semi Condensed"/>
                <a:sym typeface="Barlow Semi Condensed"/>
              </a:rPr>
              <a:t>Thanks to 439 ❤</a:t>
            </a:r>
            <a:endParaRPr b="1" sz="1500">
              <a:solidFill>
                <a:srgbClr val="3D85C6"/>
              </a:solidFill>
              <a:latin typeface="Barlow Semi Condensed"/>
              <a:ea typeface="Barlow Semi Condensed"/>
              <a:cs typeface="Barlow Semi Condensed"/>
              <a:sym typeface="Barlow Semi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5" name="Shape 4755"/>
        <p:cNvGrpSpPr/>
        <p:nvPr/>
      </p:nvGrpSpPr>
      <p:grpSpPr>
        <a:xfrm>
          <a:off x="0" y="0"/>
          <a:ext cx="0" cy="0"/>
          <a:chOff x="0" y="0"/>
          <a:chExt cx="0" cy="0"/>
        </a:xfrm>
      </p:grpSpPr>
      <p:sp>
        <p:nvSpPr>
          <p:cNvPr id="4756" name="Google Shape;4756;p41"/>
          <p:cNvSpPr txBox="1"/>
          <p:nvPr>
            <p:ph type="title"/>
          </p:nvPr>
        </p:nvSpPr>
        <p:spPr>
          <a:xfrm>
            <a:off x="1695275" y="78525"/>
            <a:ext cx="5763600" cy="46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MCQs</a:t>
            </a:r>
            <a:endParaRPr b="1">
              <a:solidFill>
                <a:srgbClr val="3D85C6"/>
              </a:solidFill>
              <a:latin typeface="Cairo"/>
              <a:ea typeface="Cairo"/>
              <a:cs typeface="Cairo"/>
              <a:sym typeface="Cairo"/>
            </a:endParaRPr>
          </a:p>
        </p:txBody>
      </p:sp>
      <p:graphicFrame>
        <p:nvGraphicFramePr>
          <p:cNvPr id="4757" name="Google Shape;4757;p41"/>
          <p:cNvGraphicFramePr/>
          <p:nvPr/>
        </p:nvGraphicFramePr>
        <p:xfrm>
          <a:off x="1695269" y="601418"/>
          <a:ext cx="3000000" cy="3000000"/>
        </p:xfrm>
        <a:graphic>
          <a:graphicData uri="http://schemas.openxmlformats.org/drawingml/2006/table">
            <a:tbl>
              <a:tblPr>
                <a:noFill/>
                <a:tableStyleId>{DCCC0110-A78B-4C22-9F6F-169D13AA50B9}</a:tableStyleId>
              </a:tblPr>
              <a:tblGrid>
                <a:gridCol w="1440900"/>
                <a:gridCol w="1440900"/>
                <a:gridCol w="1440900"/>
                <a:gridCol w="1440900"/>
              </a:tblGrid>
              <a:tr h="2669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Q1:</a:t>
                      </a:r>
                      <a:r>
                        <a:rPr b="1" lang="en" sz="800">
                          <a:solidFill>
                            <a:srgbClr val="3D85C6"/>
                          </a:solidFill>
                          <a:latin typeface="Cairo"/>
                          <a:ea typeface="Cairo"/>
                          <a:cs typeface="Cairo"/>
                          <a:sym typeface="Cairo"/>
                        </a:rPr>
                        <a:t>What’s the concentration of products that forming kidney stones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388325">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A : </a:t>
                      </a:r>
                      <a:r>
                        <a:rPr b="1" lang="en" sz="800">
                          <a:solidFill>
                            <a:srgbClr val="3D85C6"/>
                          </a:solidFill>
                          <a:latin typeface="Cairo"/>
                          <a:ea typeface="Cairo"/>
                          <a:cs typeface="Cairo"/>
                          <a:sym typeface="Cairo"/>
                        </a:rPr>
                        <a:t>above maximum solubility</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B:</a:t>
                      </a:r>
                      <a:r>
                        <a:rPr b="1" lang="en" sz="800">
                          <a:solidFill>
                            <a:srgbClr val="3D85C6"/>
                          </a:solidFill>
                          <a:latin typeface="Cairo"/>
                          <a:ea typeface="Cairo"/>
                          <a:cs typeface="Cairo"/>
                          <a:sym typeface="Cairo"/>
                        </a:rPr>
                        <a:t>below maximum solubility</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C:</a:t>
                      </a:r>
                      <a:r>
                        <a:rPr b="1" lang="en" sz="800">
                          <a:solidFill>
                            <a:srgbClr val="3D85C6"/>
                          </a:solidFill>
                          <a:latin typeface="Cairo"/>
                          <a:ea typeface="Cairo"/>
                          <a:cs typeface="Cairo"/>
                          <a:sym typeface="Cairo"/>
                        </a:rPr>
                        <a:t>both A&amp;B</a:t>
                      </a:r>
                      <a:endParaRPr sz="800">
                        <a:solidFill>
                          <a:schemeClr val="hlink"/>
                        </a:solidFill>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D:</a:t>
                      </a:r>
                      <a:r>
                        <a:rPr b="1" lang="en" sz="800">
                          <a:solidFill>
                            <a:srgbClr val="3D85C6"/>
                          </a:solidFill>
                          <a:latin typeface="Cairo"/>
                          <a:ea typeface="Cairo"/>
                          <a:cs typeface="Cairo"/>
                          <a:sym typeface="Cairo"/>
                        </a:rPr>
                        <a:t>neither</a:t>
                      </a:r>
                      <a:endParaRPr sz="800">
                        <a:solidFill>
                          <a:schemeClr val="hlink"/>
                        </a:solidFill>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2669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Q2: </a:t>
                      </a:r>
                      <a:r>
                        <a:rPr b="1" lang="en" sz="800">
                          <a:solidFill>
                            <a:srgbClr val="3D85C6"/>
                          </a:solidFill>
                          <a:latin typeface="Cairo"/>
                          <a:ea typeface="Cairo"/>
                          <a:cs typeface="Cairo"/>
                          <a:sym typeface="Cairo"/>
                        </a:rPr>
                        <a:t>The most common type of kidney stones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388325">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A: </a:t>
                      </a:r>
                      <a:r>
                        <a:rPr b="1" lang="en" sz="800">
                          <a:solidFill>
                            <a:srgbClr val="3D85C6"/>
                          </a:solidFill>
                          <a:latin typeface="Cairo"/>
                          <a:ea typeface="Cairo"/>
                          <a:cs typeface="Cairo"/>
                          <a:sym typeface="Cairo"/>
                        </a:rPr>
                        <a:t>Calcium salt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B: </a:t>
                      </a:r>
                      <a:r>
                        <a:rPr b="1" lang="en" sz="800">
                          <a:solidFill>
                            <a:srgbClr val="3D85C6"/>
                          </a:solidFill>
                          <a:latin typeface="Cairo"/>
                          <a:ea typeface="Cairo"/>
                          <a:cs typeface="Cairo"/>
                          <a:sym typeface="Cairo"/>
                        </a:rPr>
                        <a:t>Uric </a:t>
                      </a:r>
                      <a:r>
                        <a:rPr lang="en" sz="800">
                          <a:solidFill>
                            <a:srgbClr val="3D85C6"/>
                          </a:solidFill>
                          <a:latin typeface="Cairo Black"/>
                          <a:ea typeface="Cairo Black"/>
                          <a:cs typeface="Cairo Black"/>
                          <a:sym typeface="Cairo Black"/>
                        </a:rPr>
                        <a:t>acid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C: </a:t>
                      </a:r>
                      <a:r>
                        <a:rPr b="1" lang="en" sz="800">
                          <a:solidFill>
                            <a:srgbClr val="3D85C6"/>
                          </a:solidFill>
                          <a:latin typeface="Cairo"/>
                          <a:ea typeface="Cairo"/>
                          <a:cs typeface="Cairo"/>
                          <a:sym typeface="Cairo"/>
                        </a:rPr>
                        <a:t>Mg ammonium PO4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D:</a:t>
                      </a:r>
                      <a:r>
                        <a:rPr b="1" lang="en" sz="800">
                          <a:solidFill>
                            <a:srgbClr val="3D85C6"/>
                          </a:solidFill>
                          <a:latin typeface="Cairo"/>
                          <a:ea typeface="Cairo"/>
                          <a:cs typeface="Cairo"/>
                          <a:sym typeface="Cairo"/>
                        </a:rPr>
                        <a:t>Cystine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2669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Q</a:t>
                      </a:r>
                      <a:r>
                        <a:rPr b="1" lang="en" sz="800">
                          <a:solidFill>
                            <a:srgbClr val="3D85C6"/>
                          </a:solidFill>
                          <a:latin typeface="Cairo"/>
                          <a:ea typeface="Cairo"/>
                          <a:cs typeface="Cairo"/>
                          <a:sym typeface="Cairo"/>
                        </a:rPr>
                        <a:t>3</a:t>
                      </a:r>
                      <a:r>
                        <a:rPr b="1" lang="en" sz="800" u="none" cap="none" strike="noStrike">
                          <a:solidFill>
                            <a:srgbClr val="3D85C6"/>
                          </a:solidFill>
                          <a:latin typeface="Cairo"/>
                          <a:ea typeface="Cairo"/>
                          <a:cs typeface="Cairo"/>
                          <a:sym typeface="Cairo"/>
                        </a:rPr>
                        <a:t> :</a:t>
                      </a:r>
                      <a:r>
                        <a:rPr b="1" lang="en" sz="800">
                          <a:solidFill>
                            <a:srgbClr val="3D85C6"/>
                          </a:solidFill>
                          <a:latin typeface="Cairo"/>
                          <a:ea typeface="Cairo"/>
                          <a:cs typeface="Cairo"/>
                          <a:sym typeface="Cairo"/>
                        </a:rPr>
                        <a:t> Which of the following conditions can cause calcium salt stones :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266975">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A: </a:t>
                      </a:r>
                      <a:r>
                        <a:rPr b="1" lang="en" sz="800">
                          <a:solidFill>
                            <a:srgbClr val="3D85C6"/>
                          </a:solidFill>
                          <a:latin typeface="Cairo"/>
                          <a:ea typeface="Cairo"/>
                          <a:cs typeface="Cairo"/>
                          <a:sym typeface="Cairo"/>
                        </a:rPr>
                        <a:t>Hypercalciuria</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B: </a:t>
                      </a:r>
                      <a:r>
                        <a:rPr b="1" lang="en" sz="800">
                          <a:solidFill>
                            <a:srgbClr val="3D85C6"/>
                          </a:solidFill>
                          <a:latin typeface="Cairo"/>
                          <a:ea typeface="Cairo"/>
                          <a:cs typeface="Cairo"/>
                          <a:sym typeface="Cairo"/>
                        </a:rPr>
                        <a:t>Hyperoxaluria</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C: </a:t>
                      </a:r>
                      <a:r>
                        <a:rPr b="1" lang="en" sz="800">
                          <a:solidFill>
                            <a:srgbClr val="3D85C6"/>
                          </a:solidFill>
                          <a:latin typeface="Cairo"/>
                          <a:ea typeface="Cairo"/>
                          <a:cs typeface="Cairo"/>
                          <a:sym typeface="Cairo"/>
                        </a:rPr>
                        <a:t>hyperuricemia</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D: both A+B</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4758" name="Google Shape;4758;p41"/>
          <p:cNvSpPr txBox="1"/>
          <p:nvPr/>
        </p:nvSpPr>
        <p:spPr>
          <a:xfrm rot="-10798857">
            <a:off x="780050" y="3788375"/>
            <a:ext cx="902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A86E8"/>
                </a:solidFill>
                <a:latin typeface="Cairo"/>
                <a:ea typeface="Cairo"/>
                <a:cs typeface="Cairo"/>
                <a:sym typeface="Cairo"/>
              </a:rPr>
              <a:t>Answers : Q1:A   Q2:A   Q3:D</a:t>
            </a:r>
            <a:endParaRPr>
              <a:solidFill>
                <a:srgbClr val="4A86E8"/>
              </a:solidFill>
              <a:latin typeface="Cairo"/>
              <a:ea typeface="Cairo"/>
              <a:cs typeface="Cairo"/>
              <a:sym typeface="Cairo"/>
            </a:endParaRPr>
          </a:p>
        </p:txBody>
      </p:sp>
      <p:graphicFrame>
        <p:nvGraphicFramePr>
          <p:cNvPr id="4759" name="Google Shape;4759;p41"/>
          <p:cNvGraphicFramePr/>
          <p:nvPr/>
        </p:nvGraphicFramePr>
        <p:xfrm>
          <a:off x="1695286" y="2673868"/>
          <a:ext cx="3000000" cy="3000000"/>
        </p:xfrm>
        <a:graphic>
          <a:graphicData uri="http://schemas.openxmlformats.org/drawingml/2006/table">
            <a:tbl>
              <a:tblPr>
                <a:noFill/>
                <a:tableStyleId>{DCCC0110-A78B-4C22-9F6F-169D13AA50B9}</a:tableStyleId>
              </a:tblPr>
              <a:tblGrid>
                <a:gridCol w="1451200"/>
                <a:gridCol w="1451200"/>
                <a:gridCol w="1451200"/>
                <a:gridCol w="1410000"/>
              </a:tblGrid>
              <a:tr h="32182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Q</a:t>
                      </a:r>
                      <a:r>
                        <a:rPr b="1" lang="en" sz="800">
                          <a:solidFill>
                            <a:srgbClr val="3D85C6"/>
                          </a:solidFill>
                          <a:latin typeface="Cairo"/>
                          <a:ea typeface="Cairo"/>
                          <a:cs typeface="Cairo"/>
                          <a:sym typeface="Cairo"/>
                        </a:rPr>
                        <a:t>4: What is the treatment of Uric acid stones ?</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380425">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A: </a:t>
                      </a:r>
                      <a:r>
                        <a:rPr b="1" lang="en" sz="800">
                          <a:solidFill>
                            <a:srgbClr val="3D85C6"/>
                          </a:solidFill>
                          <a:latin typeface="Cairo"/>
                          <a:ea typeface="Cairo"/>
                          <a:cs typeface="Cairo"/>
                          <a:sym typeface="Cairo"/>
                        </a:rPr>
                        <a:t>Alkalinization of   </a:t>
                      </a:r>
                      <a:endParaRPr b="1" sz="800">
                        <a:solidFill>
                          <a:srgbClr val="3D85C6"/>
                        </a:solidFill>
                        <a:latin typeface="Cairo"/>
                        <a:ea typeface="Cairo"/>
                        <a:cs typeface="Cairo"/>
                        <a:sym typeface="Cairo"/>
                      </a:endParaRPr>
                    </a:p>
                    <a:p>
                      <a:pPr indent="0" lvl="0" marL="0" rtl="0" algn="l">
                        <a:spcBef>
                          <a:spcPts val="0"/>
                        </a:spcBef>
                        <a:spcAft>
                          <a:spcPts val="0"/>
                        </a:spcAft>
                        <a:buClr>
                          <a:schemeClr val="hlink"/>
                        </a:buClr>
                        <a:buSzPts val="1400"/>
                        <a:buFont typeface="Arial"/>
                        <a:buNone/>
                      </a:pPr>
                      <a:r>
                        <a:rPr b="1" lang="en" sz="800">
                          <a:solidFill>
                            <a:srgbClr val="3D85C6"/>
                          </a:solidFill>
                          <a:latin typeface="Cairo"/>
                          <a:ea typeface="Cairo"/>
                          <a:cs typeface="Cairo"/>
                          <a:sym typeface="Cairo"/>
                        </a:rPr>
                        <a:t>     urine</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B: </a:t>
                      </a:r>
                      <a:r>
                        <a:rPr b="1" lang="en" sz="800">
                          <a:solidFill>
                            <a:srgbClr val="3D85C6"/>
                          </a:solidFill>
                          <a:latin typeface="Cairo"/>
                          <a:ea typeface="Cairo"/>
                          <a:cs typeface="Cairo"/>
                          <a:sym typeface="Cairo"/>
                        </a:rPr>
                        <a:t>Urine acidification.</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C: </a:t>
                      </a:r>
                      <a:r>
                        <a:rPr b="1" lang="en" sz="800">
                          <a:solidFill>
                            <a:srgbClr val="3D85C6"/>
                          </a:solidFill>
                          <a:latin typeface="Cairo"/>
                          <a:ea typeface="Cairo"/>
                          <a:cs typeface="Cairo"/>
                          <a:sym typeface="Cairo"/>
                        </a:rPr>
                        <a:t> </a:t>
                      </a:r>
                      <a:r>
                        <a:rPr b="1" lang="en" sz="800">
                          <a:solidFill>
                            <a:srgbClr val="3D85C6"/>
                          </a:solidFill>
                          <a:latin typeface="Barlow Semi Condensed"/>
                          <a:ea typeface="Barlow Semi Condensed"/>
                          <a:cs typeface="Barlow Semi Condensed"/>
                          <a:sym typeface="Barlow Semi Condensed"/>
                        </a:rPr>
                        <a:t>Penicillamine</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D: </a:t>
                      </a:r>
                      <a:r>
                        <a:rPr b="1" lang="en" sz="800">
                          <a:solidFill>
                            <a:srgbClr val="3D85C6"/>
                          </a:solidFill>
                          <a:latin typeface="Cairo"/>
                          <a:ea typeface="Cairo"/>
                          <a:cs typeface="Cairo"/>
                          <a:sym typeface="Cairo"/>
                        </a:rPr>
                        <a:t> None of the above</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3047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Q</a:t>
                      </a:r>
                      <a:r>
                        <a:rPr b="1" lang="en" sz="800">
                          <a:solidFill>
                            <a:srgbClr val="3D85C6"/>
                          </a:solidFill>
                          <a:latin typeface="Cairo"/>
                          <a:ea typeface="Cairo"/>
                          <a:cs typeface="Cairo"/>
                          <a:sym typeface="Cairo"/>
                        </a:rPr>
                        <a:t>5: homozygous cystinuria cause which of the following?</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39850">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A: </a:t>
                      </a:r>
                      <a:r>
                        <a:rPr b="1" lang="en" sz="800">
                          <a:solidFill>
                            <a:srgbClr val="3D85C6"/>
                          </a:solidFill>
                          <a:latin typeface="Cairo"/>
                          <a:ea typeface="Cairo"/>
                          <a:cs typeface="Cairo"/>
                          <a:sym typeface="Cairo"/>
                        </a:rPr>
                        <a:t>Uric acid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400"/>
                        <a:buFont typeface="Arial"/>
                        <a:buNone/>
                      </a:pPr>
                      <a:r>
                        <a:rPr b="1" lang="en" sz="800">
                          <a:solidFill>
                            <a:srgbClr val="3D85C6"/>
                          </a:solidFill>
                          <a:latin typeface="Cairo"/>
                          <a:ea typeface="Cairo"/>
                          <a:cs typeface="Cairo"/>
                          <a:sym typeface="Cairo"/>
                        </a:rPr>
                        <a:t>B: struvite kidney     </a:t>
                      </a:r>
                      <a:endParaRPr b="1" sz="800">
                        <a:solidFill>
                          <a:srgbClr val="3D85C6"/>
                        </a:solidFill>
                        <a:latin typeface="Cairo"/>
                        <a:ea typeface="Cairo"/>
                        <a:cs typeface="Cairo"/>
                        <a:sym typeface="Cairo"/>
                      </a:endParaRPr>
                    </a:p>
                    <a:p>
                      <a:pPr indent="0" lvl="0" marL="0" rtl="0" algn="l">
                        <a:spcBef>
                          <a:spcPts val="0"/>
                        </a:spcBef>
                        <a:spcAft>
                          <a:spcPts val="0"/>
                        </a:spcAft>
                        <a:buClr>
                          <a:schemeClr val="hlink"/>
                        </a:buClr>
                        <a:buSzPts val="1400"/>
                        <a:buFont typeface="Arial"/>
                        <a:buNone/>
                      </a:pPr>
                      <a:r>
                        <a:rPr b="1" lang="en" sz="800">
                          <a:solidFill>
                            <a:srgbClr val="3D85C6"/>
                          </a:solidFill>
                          <a:latin typeface="Cairo"/>
                          <a:ea typeface="Cairo"/>
                          <a:cs typeface="Cairo"/>
                          <a:sym typeface="Cairo"/>
                        </a:rPr>
                        <a:t>     stones</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400"/>
                        <a:buFont typeface="Arial"/>
                        <a:buNone/>
                      </a:pPr>
                      <a:r>
                        <a:rPr b="1" lang="en" sz="800">
                          <a:solidFill>
                            <a:srgbClr val="3D85C6"/>
                          </a:solidFill>
                          <a:latin typeface="Cairo"/>
                          <a:ea typeface="Cairo"/>
                          <a:cs typeface="Cairo"/>
                          <a:sym typeface="Cairo"/>
                        </a:rPr>
                        <a:t>C: Cystine stones </a:t>
                      </a:r>
                      <a:endParaRPr b="1" sz="800">
                        <a:solidFill>
                          <a:srgbClr val="3D85C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400"/>
                        <a:buFont typeface="Arial"/>
                        <a:buNone/>
                      </a:pPr>
                      <a:r>
                        <a:rPr b="1" lang="en" sz="800">
                          <a:solidFill>
                            <a:srgbClr val="3D85C6"/>
                          </a:solidFill>
                          <a:latin typeface="Cairo"/>
                          <a:ea typeface="Cairo"/>
                          <a:cs typeface="Cairo"/>
                          <a:sym typeface="Cairo"/>
                        </a:rPr>
                        <a:t>D: Calcium salt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3047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Q</a:t>
                      </a:r>
                      <a:r>
                        <a:rPr b="1" lang="en" sz="800">
                          <a:solidFill>
                            <a:srgbClr val="3D85C6"/>
                          </a:solidFill>
                          <a:latin typeface="Cairo"/>
                          <a:ea typeface="Cairo"/>
                          <a:cs typeface="Cairo"/>
                          <a:sym typeface="Cairo"/>
                        </a:rPr>
                        <a:t>6:Which of the following is commonly associated with staghorn calculi?</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439850">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A</a:t>
                      </a:r>
                      <a:r>
                        <a:rPr b="1" lang="en" sz="800">
                          <a:solidFill>
                            <a:srgbClr val="3D85C6"/>
                          </a:solidFill>
                          <a:latin typeface="Cairo"/>
                          <a:ea typeface="Cairo"/>
                          <a:cs typeface="Cairo"/>
                          <a:sym typeface="Cairo"/>
                        </a:rPr>
                        <a:t>: Uric acid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B</a:t>
                      </a:r>
                      <a:r>
                        <a:rPr b="1" lang="en" sz="800">
                          <a:solidFill>
                            <a:srgbClr val="3D85C6"/>
                          </a:solidFill>
                          <a:latin typeface="Cairo"/>
                          <a:ea typeface="Cairo"/>
                          <a:cs typeface="Cairo"/>
                          <a:sym typeface="Cairo"/>
                        </a:rPr>
                        <a:t>: struvite kidney     </a:t>
                      </a:r>
                      <a:endParaRPr b="1" sz="800">
                        <a:solidFill>
                          <a:srgbClr val="3D85C6"/>
                        </a:solidFill>
                        <a:latin typeface="Cairo"/>
                        <a:ea typeface="Cairo"/>
                        <a:cs typeface="Cairo"/>
                        <a:sym typeface="Cairo"/>
                      </a:endParaRPr>
                    </a:p>
                    <a:p>
                      <a:pPr indent="0" lvl="0" marL="0" rtl="0" algn="l">
                        <a:spcBef>
                          <a:spcPts val="0"/>
                        </a:spcBef>
                        <a:spcAft>
                          <a:spcPts val="0"/>
                        </a:spcAft>
                        <a:buClr>
                          <a:schemeClr val="hlink"/>
                        </a:buClr>
                        <a:buSzPts val="1400"/>
                        <a:buFont typeface="Arial"/>
                        <a:buNone/>
                      </a:pPr>
                      <a:r>
                        <a:rPr b="1" lang="en" sz="800">
                          <a:solidFill>
                            <a:srgbClr val="3D85C6"/>
                          </a:solidFill>
                          <a:latin typeface="Cairo"/>
                          <a:ea typeface="Cairo"/>
                          <a:cs typeface="Cairo"/>
                          <a:sym typeface="Cairo"/>
                        </a:rPr>
                        <a:t>     stones</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C</a:t>
                      </a:r>
                      <a:r>
                        <a:rPr b="1" lang="en" sz="800">
                          <a:solidFill>
                            <a:srgbClr val="3D85C6"/>
                          </a:solidFill>
                          <a:latin typeface="Cairo"/>
                          <a:ea typeface="Cairo"/>
                          <a:cs typeface="Cairo"/>
                          <a:sym typeface="Cairo"/>
                        </a:rPr>
                        <a:t>: Cystine stones </a:t>
                      </a:r>
                      <a:endParaRPr b="1" sz="800">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800" u="none" cap="none" strike="noStrike">
                          <a:solidFill>
                            <a:srgbClr val="3D85C6"/>
                          </a:solidFill>
                          <a:latin typeface="Cairo"/>
                          <a:ea typeface="Cairo"/>
                          <a:cs typeface="Cairo"/>
                          <a:sym typeface="Cairo"/>
                        </a:rPr>
                        <a:t>D</a:t>
                      </a:r>
                      <a:r>
                        <a:rPr b="1" lang="en" sz="800">
                          <a:solidFill>
                            <a:srgbClr val="3D85C6"/>
                          </a:solidFill>
                          <a:latin typeface="Cairo"/>
                          <a:ea typeface="Cairo"/>
                          <a:cs typeface="Cairo"/>
                          <a:sym typeface="Cairo"/>
                        </a:rPr>
                        <a:t>: Calcium salt stones</a:t>
                      </a:r>
                      <a:endParaRPr b="1" sz="800" u="none" cap="none" strike="noStrike">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4760" name="Google Shape;4760;p41"/>
          <p:cNvSpPr txBox="1"/>
          <p:nvPr/>
        </p:nvSpPr>
        <p:spPr>
          <a:xfrm rot="10800000">
            <a:off x="1025140" y="3148107"/>
            <a:ext cx="657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A86E8"/>
                </a:solidFill>
                <a:latin typeface="Cairo"/>
                <a:ea typeface="Cairo"/>
                <a:cs typeface="Cairo"/>
                <a:sym typeface="Cairo"/>
              </a:rPr>
              <a:t>Q4:A   Q5:C   Q6:B</a:t>
            </a:r>
            <a:endParaRPr>
              <a:solidFill>
                <a:srgbClr val="4A86E8"/>
              </a:solidFill>
              <a:latin typeface="Cairo"/>
              <a:ea typeface="Cairo"/>
              <a:cs typeface="Cairo"/>
              <a:sym typeface="Cai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4" name="Shape 4764"/>
        <p:cNvGrpSpPr/>
        <p:nvPr/>
      </p:nvGrpSpPr>
      <p:grpSpPr>
        <a:xfrm>
          <a:off x="0" y="0"/>
          <a:ext cx="0" cy="0"/>
          <a:chOff x="0" y="0"/>
          <a:chExt cx="0" cy="0"/>
        </a:xfrm>
      </p:grpSpPr>
      <p:sp>
        <p:nvSpPr>
          <p:cNvPr id="4765" name="Google Shape;4765;p42"/>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D85C6"/>
                </a:solidFill>
                <a:latin typeface="Cairo"/>
                <a:ea typeface="Cairo"/>
                <a:cs typeface="Cairo"/>
                <a:sym typeface="Cairo"/>
              </a:rPr>
              <a:t>SAQs</a:t>
            </a:r>
            <a:endParaRPr b="1">
              <a:solidFill>
                <a:srgbClr val="3D85C6"/>
              </a:solidFill>
              <a:latin typeface="Cairo"/>
              <a:ea typeface="Cairo"/>
              <a:cs typeface="Cairo"/>
              <a:sym typeface="Cairo"/>
            </a:endParaRPr>
          </a:p>
        </p:txBody>
      </p:sp>
      <p:sp>
        <p:nvSpPr>
          <p:cNvPr id="4766" name="Google Shape;4766;p42"/>
          <p:cNvSpPr txBox="1"/>
          <p:nvPr/>
        </p:nvSpPr>
        <p:spPr>
          <a:xfrm>
            <a:off x="587425" y="3441625"/>
            <a:ext cx="3007500" cy="106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Q1 : slide 3 </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sz="1100">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Q2: slide 4</a:t>
            </a:r>
            <a:r>
              <a:rPr b="1" lang="en" sz="1100">
                <a:solidFill>
                  <a:schemeClr val="accent6"/>
                </a:solidFill>
                <a:latin typeface="Cairo"/>
                <a:ea typeface="Cairo"/>
                <a:cs typeface="Cairo"/>
                <a:sym typeface="Cairo"/>
              </a:rPr>
              <a:t>+5</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rPr b="1" i="0" lang="en" sz="1100" u="none" cap="none" strike="noStrike">
                <a:solidFill>
                  <a:schemeClr val="accent6"/>
                </a:solidFill>
                <a:latin typeface="Cairo"/>
                <a:ea typeface="Cairo"/>
                <a:cs typeface="Cairo"/>
                <a:sym typeface="Cairo"/>
              </a:rPr>
              <a:t>Q3: </a:t>
            </a:r>
            <a:r>
              <a:rPr b="1" lang="en" sz="1100">
                <a:solidFill>
                  <a:schemeClr val="accent6"/>
                </a:solidFill>
                <a:latin typeface="Barlow Semi Condensed"/>
                <a:ea typeface="Barlow Semi Condensed"/>
                <a:cs typeface="Barlow Semi Condensed"/>
                <a:sym typeface="Barlow Semi Condensed"/>
              </a:rPr>
              <a:t>- CT scan, Ultrasound and I.V. pyelogram.</a:t>
            </a:r>
            <a:endParaRPr b="1" sz="1100">
              <a:solidFill>
                <a:schemeClr val="accent6"/>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Clr>
                <a:schemeClr val="hlink"/>
              </a:buClr>
              <a:buSzPts val="1100"/>
              <a:buFont typeface="Arial"/>
              <a:buNone/>
            </a:pPr>
            <a:r>
              <a:rPr lang="en" sz="1300">
                <a:solidFill>
                  <a:schemeClr val="hlink"/>
                </a:solidFill>
                <a:latin typeface="Barlow Semi Condensed"/>
                <a:ea typeface="Barlow Semi Condensed"/>
                <a:cs typeface="Barlow Semi Condensed"/>
                <a:sym typeface="Barlow Semi Condensed"/>
              </a:rPr>
              <a:t> </a:t>
            </a:r>
            <a:endParaRPr sz="1300">
              <a:solidFill>
                <a:schemeClr val="hlink"/>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Clr>
                <a:srgbClr val="000000"/>
              </a:buClr>
              <a:buSzPts val="1400"/>
              <a:buFont typeface="Arial"/>
              <a:buNone/>
            </a:pPr>
            <a:r>
              <a:t/>
            </a:r>
            <a:endParaRPr b="1" sz="1100">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accent6"/>
              </a:solidFill>
              <a:latin typeface="Cairo"/>
              <a:ea typeface="Cairo"/>
              <a:cs typeface="Cairo"/>
              <a:sym typeface="Cairo"/>
            </a:endParaRPr>
          </a:p>
          <a:p>
            <a:pPr indent="0" lvl="0" marL="0" marR="0" rtl="0" algn="l">
              <a:lnSpc>
                <a:spcPct val="100000"/>
              </a:lnSpc>
              <a:spcBef>
                <a:spcPts val="0"/>
              </a:spcBef>
              <a:spcAft>
                <a:spcPts val="0"/>
              </a:spcAft>
              <a:buClr>
                <a:srgbClr val="000000"/>
              </a:buClr>
              <a:buSzPts val="1400"/>
              <a:buFont typeface="Arial"/>
              <a:buNone/>
            </a:pPr>
            <a:r>
              <a:t/>
            </a:r>
            <a:endParaRPr b="1" i="0" sz="1100" u="none" cap="none" strike="noStrike">
              <a:solidFill>
                <a:schemeClr val="accent6"/>
              </a:solidFill>
              <a:latin typeface="Cairo"/>
              <a:ea typeface="Cairo"/>
              <a:cs typeface="Cairo"/>
              <a:sym typeface="Cairo"/>
            </a:endParaRPr>
          </a:p>
        </p:txBody>
      </p:sp>
      <p:graphicFrame>
        <p:nvGraphicFramePr>
          <p:cNvPr id="4767" name="Google Shape;4767;p42"/>
          <p:cNvGraphicFramePr/>
          <p:nvPr/>
        </p:nvGraphicFramePr>
        <p:xfrm>
          <a:off x="632450" y="1638535"/>
          <a:ext cx="3000000" cy="3000000"/>
        </p:xfrm>
        <a:graphic>
          <a:graphicData uri="http://schemas.openxmlformats.org/drawingml/2006/table">
            <a:tbl>
              <a:tblPr>
                <a:noFill/>
                <a:tableStyleId>{DCCC0110-A78B-4C22-9F6F-169D13AA50B9}</a:tableStyleId>
              </a:tblPr>
              <a:tblGrid>
                <a:gridCol w="1969775"/>
                <a:gridCol w="1969775"/>
                <a:gridCol w="1969775"/>
                <a:gridCol w="1969775"/>
              </a:tblGrid>
              <a:tr h="5279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Q1:</a:t>
                      </a:r>
                      <a:r>
                        <a:rPr b="1" lang="en" sz="2000" u="none" cap="none" strike="noStrike">
                          <a:solidFill>
                            <a:schemeClr val="dk1"/>
                          </a:solidFill>
                          <a:latin typeface="Barlow Semi Condensed"/>
                          <a:ea typeface="Barlow Semi Condensed"/>
                          <a:cs typeface="Barlow Semi Condensed"/>
                          <a:sym typeface="Barlow Semi Condensed"/>
                        </a:rPr>
                        <a:t> </a:t>
                      </a:r>
                      <a:r>
                        <a:rPr b="1" lang="en">
                          <a:solidFill>
                            <a:schemeClr val="dk1"/>
                          </a:solidFill>
                          <a:latin typeface="Cairo"/>
                          <a:ea typeface="Cairo"/>
                          <a:cs typeface="Cairo"/>
                          <a:sym typeface="Cairo"/>
                        </a:rPr>
                        <a:t>enumerate the types of kidney stones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hMerge="1"/>
                <a:tc hMerge="1"/>
                <a:tc hMerge="1"/>
              </a:tr>
              <a:tr h="52487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Q2: </a:t>
                      </a:r>
                      <a:r>
                        <a:rPr b="1" lang="en">
                          <a:solidFill>
                            <a:schemeClr val="dk1"/>
                          </a:solidFill>
                          <a:latin typeface="Cairo"/>
                          <a:ea typeface="Cairo"/>
                          <a:cs typeface="Cairo"/>
                          <a:sym typeface="Cairo"/>
                        </a:rPr>
                        <a:t>enumerate the conditions that causing kidney stones formation ?</a:t>
                      </a:r>
                      <a:endParaRPr b="1">
                        <a:solidFill>
                          <a:srgbClr val="3D85C6"/>
                        </a:solidFill>
                        <a:latin typeface="Cairo"/>
                        <a:ea typeface="Cairo"/>
                        <a:cs typeface="Cairo"/>
                        <a:sym typeface="Cairo"/>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chemeClr val="accent2"/>
                    </a:solidFill>
                  </a:tcPr>
                </a:tc>
                <a:tc hMerge="1"/>
                <a:tc hMerge="1"/>
                <a:tc hMerge="1"/>
              </a:tr>
              <a:tr h="504725">
                <a:tc gridSpan="4">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3D85C6"/>
                          </a:solidFill>
                          <a:latin typeface="Cairo"/>
                          <a:ea typeface="Cairo"/>
                          <a:cs typeface="Cairo"/>
                          <a:sym typeface="Cairo"/>
                        </a:rPr>
                        <a:t>Q3: </a:t>
                      </a:r>
                      <a:r>
                        <a:rPr b="1" lang="en" u="none" cap="none" strike="noStrike">
                          <a:solidFill>
                            <a:schemeClr val="dk1"/>
                          </a:solidFill>
                          <a:latin typeface="Barlow Semi Condensed"/>
                          <a:ea typeface="Barlow Semi Condensed"/>
                          <a:cs typeface="Barlow Semi Condensed"/>
                          <a:sym typeface="Barlow Semi Condensed"/>
                        </a:rPr>
                        <a:t>List </a:t>
                      </a:r>
                      <a:r>
                        <a:rPr b="1" lang="en">
                          <a:solidFill>
                            <a:schemeClr val="dk1"/>
                          </a:solidFill>
                          <a:latin typeface="Barlow Semi Condensed"/>
                          <a:ea typeface="Barlow Semi Condensed"/>
                          <a:cs typeface="Barlow Semi Condensed"/>
                          <a:sym typeface="Barlow Semi Condensed"/>
                        </a:rPr>
                        <a:t>the Urinary tract imaging types ?</a:t>
                      </a:r>
                      <a:endParaRPr b="1" u="none" cap="none" strike="noStrike">
                        <a:solidFill>
                          <a:schemeClr val="dk1"/>
                        </a:solidFill>
                        <a:latin typeface="Barlow Semi Condensed"/>
                        <a:ea typeface="Barlow Semi Condensed"/>
                        <a:cs typeface="Barlow Semi Condensed"/>
                        <a:sym typeface="Barlow Semi Condensed"/>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hMerge="1"/>
                <a:tc hMerge="1"/>
                <a:tc h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1" name="Shape 4771"/>
        <p:cNvGrpSpPr/>
        <p:nvPr/>
      </p:nvGrpSpPr>
      <p:grpSpPr>
        <a:xfrm>
          <a:off x="0" y="0"/>
          <a:ext cx="0" cy="0"/>
          <a:chOff x="0" y="0"/>
          <a:chExt cx="0" cy="0"/>
        </a:xfrm>
      </p:grpSpPr>
      <p:sp>
        <p:nvSpPr>
          <p:cNvPr id="4772" name="Google Shape;4772;p43"/>
          <p:cNvSpPr txBox="1"/>
          <p:nvPr>
            <p:ph idx="1" type="subTitle"/>
          </p:nvPr>
        </p:nvSpPr>
        <p:spPr>
          <a:xfrm>
            <a:off x="720000" y="1838700"/>
            <a:ext cx="2480400" cy="1323900"/>
          </a:xfrm>
          <a:prstGeom prst="rect">
            <a:avLst/>
          </a:prstGeom>
        </p:spPr>
        <p:txBody>
          <a:bodyPr anchorCtr="0" anchor="b" bIns="91425" lIns="182875" spcFirstLastPara="1" rIns="182875" wrap="square" tIns="91425">
            <a:noAutofit/>
          </a:bodyPr>
          <a:lstStyle/>
          <a:p>
            <a:pPr indent="0" lvl="0" marL="0" rtl="0" algn="l">
              <a:spcBef>
                <a:spcPts val="0"/>
              </a:spcBef>
              <a:spcAft>
                <a:spcPts val="0"/>
              </a:spcAft>
              <a:buClr>
                <a:schemeClr val="hlink"/>
              </a:buClr>
              <a:buSzPts val="1100"/>
              <a:buFont typeface="Arial"/>
              <a:buNone/>
            </a:pPr>
            <a:r>
              <a:t/>
            </a:r>
            <a:endParaRPr/>
          </a:p>
          <a:p>
            <a:pPr indent="0" lvl="0" marL="0" rtl="0" algn="l">
              <a:spcBef>
                <a:spcPts val="1600"/>
              </a:spcBef>
              <a:spcAft>
                <a:spcPts val="0"/>
              </a:spcAft>
              <a:buClr>
                <a:schemeClr val="hlink"/>
              </a:buClr>
              <a:buSzPts val="1100"/>
              <a:buFont typeface="Arial"/>
              <a:buNone/>
            </a:pPr>
            <a:r>
              <a:rPr lang="en"/>
              <a:t>              </a:t>
            </a:r>
            <a:r>
              <a:rPr lang="en"/>
              <a:t>Sara Alotaebe </a:t>
            </a:r>
            <a:endParaRPr/>
          </a:p>
          <a:p>
            <a:pPr indent="0" lvl="0" marL="0" rtl="0" algn="ctr">
              <a:spcBef>
                <a:spcPts val="1600"/>
              </a:spcBef>
              <a:spcAft>
                <a:spcPts val="1600"/>
              </a:spcAft>
              <a:buNone/>
            </a:pPr>
            <a:r>
              <a:rPr lang="en"/>
              <a:t>Mohammed Ibn Saqyan</a:t>
            </a:r>
            <a:endParaRPr/>
          </a:p>
        </p:txBody>
      </p:sp>
      <p:sp>
        <p:nvSpPr>
          <p:cNvPr id="4773" name="Google Shape;4773;p43"/>
          <p:cNvSpPr txBox="1"/>
          <p:nvPr>
            <p:ph type="title"/>
          </p:nvPr>
        </p:nvSpPr>
        <p:spPr>
          <a:xfrm>
            <a:off x="720000" y="1311025"/>
            <a:ext cx="2480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Barlow Semi Condensed"/>
                <a:ea typeface="Barlow Semi Condensed"/>
                <a:cs typeface="Barlow Semi Condensed"/>
                <a:sym typeface="Barlow Semi Condensed"/>
              </a:rPr>
              <a:t>Leaders</a:t>
            </a:r>
            <a:endParaRPr b="1" sz="2200">
              <a:latin typeface="Barlow Semi Condensed"/>
              <a:ea typeface="Barlow Semi Condensed"/>
              <a:cs typeface="Barlow Semi Condensed"/>
              <a:sym typeface="Barlow Semi Condensed"/>
            </a:endParaRPr>
          </a:p>
        </p:txBody>
      </p:sp>
      <p:sp>
        <p:nvSpPr>
          <p:cNvPr id="4774" name="Google Shape;4774;p43"/>
          <p:cNvSpPr txBox="1"/>
          <p:nvPr>
            <p:ph idx="13"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Team</a:t>
            </a:r>
            <a:endParaRPr/>
          </a:p>
        </p:txBody>
      </p:sp>
      <p:sp>
        <p:nvSpPr>
          <p:cNvPr id="4775" name="Google Shape;4775;p43"/>
          <p:cNvSpPr txBox="1"/>
          <p:nvPr/>
        </p:nvSpPr>
        <p:spPr>
          <a:xfrm>
            <a:off x="719925" y="3269175"/>
            <a:ext cx="2480400" cy="1185300"/>
          </a:xfrm>
          <a:prstGeom prst="rect">
            <a:avLst/>
          </a:prstGeom>
          <a:noFill/>
          <a:ln cap="flat" cmpd="sng" w="9525">
            <a:solidFill>
              <a:srgbClr val="9E9E9E"/>
            </a:solidFill>
            <a:prstDash val="lgDashDot"/>
            <a:round/>
            <a:headEnd len="sm" w="sm" type="none"/>
            <a:tailEnd len="sm" w="sm" type="none"/>
          </a:ln>
        </p:spPr>
        <p:txBody>
          <a:bodyPr anchorCtr="0" anchor="t" bIns="91425" lIns="91425" spcFirstLastPara="1" rIns="91425" wrap="square" tIns="91425">
            <a:spAutoFit/>
          </a:bodyPr>
          <a:lstStyle/>
          <a:p>
            <a:pPr indent="0" lvl="0" marL="0" rtl="1" algn="r">
              <a:spcBef>
                <a:spcPts val="0"/>
              </a:spcBef>
              <a:spcAft>
                <a:spcPts val="0"/>
              </a:spcAft>
              <a:buNone/>
            </a:pPr>
            <a:r>
              <a:rPr lang="en" sz="1300">
                <a:solidFill>
                  <a:schemeClr val="dk2"/>
                </a:solidFill>
                <a:latin typeface="Barlow Semi Condensed"/>
                <a:ea typeface="Barlow Semi Condensed"/>
                <a:cs typeface="Barlow Semi Condensed"/>
                <a:sym typeface="Barlow Semi Condensed"/>
              </a:rPr>
              <a:t>أخي لن تنال العلم إلا بستة </a:t>
            </a:r>
            <a:endParaRPr sz="1300">
              <a:solidFill>
                <a:schemeClr val="dk2"/>
              </a:solidFill>
              <a:latin typeface="Barlow Semi Condensed"/>
              <a:ea typeface="Barlow Semi Condensed"/>
              <a:cs typeface="Barlow Semi Condensed"/>
              <a:sym typeface="Barlow Semi Condensed"/>
            </a:endParaRPr>
          </a:p>
          <a:p>
            <a:pPr indent="0" lvl="0" marL="0" rtl="1" algn="r">
              <a:spcBef>
                <a:spcPts val="0"/>
              </a:spcBef>
              <a:spcAft>
                <a:spcPts val="0"/>
              </a:spcAft>
              <a:buClr>
                <a:schemeClr val="hlink"/>
              </a:buClr>
              <a:buSzPts val="1100"/>
              <a:buFont typeface="Arial"/>
              <a:buNone/>
            </a:pPr>
            <a:r>
              <a:rPr lang="en" sz="1300">
                <a:solidFill>
                  <a:schemeClr val="dk2"/>
                </a:solidFill>
                <a:latin typeface="Barlow Semi Condensed"/>
                <a:ea typeface="Barlow Semi Condensed"/>
                <a:cs typeface="Barlow Semi Condensed"/>
                <a:sym typeface="Barlow Semi Condensed"/>
              </a:rPr>
              <a:t>                              </a:t>
            </a:r>
            <a:r>
              <a:rPr lang="en" sz="1300">
                <a:solidFill>
                  <a:schemeClr val="dk2"/>
                </a:solidFill>
                <a:latin typeface="Barlow Semi Condensed"/>
                <a:ea typeface="Barlow Semi Condensed"/>
                <a:cs typeface="Barlow Semi Condensed"/>
                <a:sym typeface="Barlow Semi Condensed"/>
              </a:rPr>
              <a:t>سأنبيك</a:t>
            </a:r>
            <a:r>
              <a:rPr lang="en" sz="1300">
                <a:solidFill>
                  <a:schemeClr val="dk2"/>
                </a:solidFill>
                <a:latin typeface="Barlow Semi Condensed"/>
                <a:ea typeface="Barlow Semi Condensed"/>
                <a:cs typeface="Barlow Semi Condensed"/>
                <a:sym typeface="Barlow Semi Condensed"/>
              </a:rPr>
              <a:t> عن تفصيلها ببيان </a:t>
            </a:r>
            <a:endParaRPr sz="1300">
              <a:solidFill>
                <a:schemeClr val="dk2"/>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300">
                <a:solidFill>
                  <a:schemeClr val="dk2"/>
                </a:solidFill>
                <a:latin typeface="Barlow Semi Condensed"/>
                <a:ea typeface="Barlow Semi Condensed"/>
                <a:cs typeface="Barlow Semi Condensed"/>
                <a:sym typeface="Barlow Semi Condensed"/>
              </a:rPr>
              <a:t>ذكاء </a:t>
            </a:r>
            <a:r>
              <a:rPr lang="en" sz="1300">
                <a:solidFill>
                  <a:schemeClr val="dk2"/>
                </a:solidFill>
                <a:latin typeface="Barlow Semi Condensed"/>
                <a:ea typeface="Barlow Semi Condensed"/>
                <a:cs typeface="Barlow Semi Condensed"/>
                <a:sym typeface="Barlow Semi Condensed"/>
              </a:rPr>
              <a:t>وحرص</a:t>
            </a:r>
            <a:r>
              <a:rPr lang="en" sz="1300">
                <a:solidFill>
                  <a:schemeClr val="dk2"/>
                </a:solidFill>
                <a:latin typeface="Barlow Semi Condensed"/>
                <a:ea typeface="Barlow Semi Condensed"/>
                <a:cs typeface="Barlow Semi Condensed"/>
                <a:sym typeface="Barlow Semi Condensed"/>
              </a:rPr>
              <a:t> </a:t>
            </a:r>
            <a:r>
              <a:rPr lang="en" sz="1300">
                <a:solidFill>
                  <a:schemeClr val="dk2"/>
                </a:solidFill>
                <a:latin typeface="Barlow Semi Condensed"/>
                <a:ea typeface="Barlow Semi Condensed"/>
                <a:cs typeface="Barlow Semi Condensed"/>
                <a:sym typeface="Barlow Semi Condensed"/>
              </a:rPr>
              <a:t>واجتهاد</a:t>
            </a:r>
            <a:r>
              <a:rPr lang="en" sz="1300">
                <a:solidFill>
                  <a:schemeClr val="dk2"/>
                </a:solidFill>
                <a:latin typeface="Barlow Semi Condensed"/>
                <a:ea typeface="Barlow Semi Condensed"/>
                <a:cs typeface="Barlow Semi Condensed"/>
                <a:sym typeface="Barlow Semi Condensed"/>
              </a:rPr>
              <a:t> وبلغة</a:t>
            </a:r>
            <a:endParaRPr sz="1300">
              <a:solidFill>
                <a:schemeClr val="dk2"/>
              </a:solidFill>
              <a:latin typeface="Barlow Semi Condensed"/>
              <a:ea typeface="Barlow Semi Condensed"/>
              <a:cs typeface="Barlow Semi Condensed"/>
              <a:sym typeface="Barlow Semi Condensed"/>
            </a:endParaRPr>
          </a:p>
          <a:p>
            <a:pPr indent="0" lvl="0" marL="0" rtl="1" algn="r">
              <a:spcBef>
                <a:spcPts val="0"/>
              </a:spcBef>
              <a:spcAft>
                <a:spcPts val="0"/>
              </a:spcAft>
              <a:buNone/>
            </a:pPr>
            <a:r>
              <a:rPr lang="en" sz="1300">
                <a:solidFill>
                  <a:schemeClr val="dk2"/>
                </a:solidFill>
                <a:latin typeface="Barlow Semi Condensed"/>
                <a:ea typeface="Barlow Semi Condensed"/>
                <a:cs typeface="Barlow Semi Condensed"/>
                <a:sym typeface="Barlow Semi Condensed"/>
              </a:rPr>
              <a:t>                           وصحبة </a:t>
            </a:r>
            <a:r>
              <a:rPr lang="en" sz="1300">
                <a:solidFill>
                  <a:schemeClr val="dk2"/>
                </a:solidFill>
                <a:latin typeface="Barlow Semi Condensed"/>
                <a:ea typeface="Barlow Semi Condensed"/>
                <a:cs typeface="Barlow Semi Condensed"/>
                <a:sym typeface="Barlow Semi Condensed"/>
              </a:rPr>
              <a:t>أستاذ</a:t>
            </a:r>
            <a:r>
              <a:rPr lang="en" sz="1300">
                <a:solidFill>
                  <a:schemeClr val="dk2"/>
                </a:solidFill>
                <a:latin typeface="Barlow Semi Condensed"/>
                <a:ea typeface="Barlow Semi Condensed"/>
                <a:cs typeface="Barlow Semi Condensed"/>
                <a:sym typeface="Barlow Semi Condensed"/>
              </a:rPr>
              <a:t> </a:t>
            </a:r>
            <a:r>
              <a:rPr lang="en" sz="1300">
                <a:solidFill>
                  <a:schemeClr val="dk2"/>
                </a:solidFill>
                <a:latin typeface="Barlow Semi Condensed"/>
                <a:ea typeface="Barlow Semi Condensed"/>
                <a:cs typeface="Barlow Semi Condensed"/>
                <a:sym typeface="Barlow Semi Condensed"/>
              </a:rPr>
              <a:t>وطول</a:t>
            </a:r>
            <a:r>
              <a:rPr lang="en" sz="1300">
                <a:solidFill>
                  <a:schemeClr val="dk2"/>
                </a:solidFill>
                <a:latin typeface="Barlow Semi Condensed"/>
                <a:ea typeface="Barlow Semi Condensed"/>
                <a:cs typeface="Barlow Semi Condensed"/>
                <a:sym typeface="Barlow Semi Condensed"/>
              </a:rPr>
              <a:t> زمان</a:t>
            </a:r>
            <a:endParaRPr sz="1300">
              <a:solidFill>
                <a:schemeClr val="dk2"/>
              </a:solidFill>
              <a:latin typeface="Barlow Semi Condensed"/>
              <a:ea typeface="Barlow Semi Condensed"/>
              <a:cs typeface="Barlow Semi Condensed"/>
              <a:sym typeface="Barlow Semi Condensed"/>
            </a:endParaRPr>
          </a:p>
          <a:p>
            <a:pPr indent="0" lvl="0" marL="0" rtl="1" algn="ctr">
              <a:spcBef>
                <a:spcPts val="0"/>
              </a:spcBef>
              <a:spcAft>
                <a:spcPts val="0"/>
              </a:spcAft>
              <a:buNone/>
            </a:pPr>
            <a:r>
              <a:rPr lang="en" sz="1300">
                <a:solidFill>
                  <a:schemeClr val="dk2"/>
                </a:solidFill>
                <a:latin typeface="Barlow Semi Condensed"/>
                <a:ea typeface="Barlow Semi Condensed"/>
                <a:cs typeface="Barlow Semi Condensed"/>
                <a:sym typeface="Barlow Semi Condensed"/>
              </a:rPr>
              <a:t>      </a:t>
            </a:r>
            <a:r>
              <a:rPr lang="en" sz="1000">
                <a:solidFill>
                  <a:schemeClr val="dk2"/>
                </a:solidFill>
                <a:latin typeface="Barlow Semi Condensed"/>
                <a:ea typeface="Barlow Semi Condensed"/>
                <a:cs typeface="Barlow Semi Condensed"/>
                <a:sym typeface="Barlow Semi Condensed"/>
              </a:rPr>
              <a:t>محمد بن ادريس الشافعي</a:t>
            </a:r>
            <a:endParaRPr sz="1000">
              <a:solidFill>
                <a:schemeClr val="dk2"/>
              </a:solidFill>
              <a:latin typeface="Barlow Semi Condensed"/>
              <a:ea typeface="Barlow Semi Condensed"/>
              <a:cs typeface="Barlow Semi Condensed"/>
              <a:sym typeface="Barlow Semi Condensed"/>
            </a:endParaRPr>
          </a:p>
        </p:txBody>
      </p:sp>
      <p:grpSp>
        <p:nvGrpSpPr>
          <p:cNvPr id="4776" name="Google Shape;4776;p43"/>
          <p:cNvGrpSpPr/>
          <p:nvPr/>
        </p:nvGrpSpPr>
        <p:grpSpPr>
          <a:xfrm>
            <a:off x="8218499" y="66058"/>
            <a:ext cx="665663" cy="527714"/>
            <a:chOff x="5746938" y="1543503"/>
            <a:chExt cx="387261" cy="280356"/>
          </a:xfrm>
        </p:grpSpPr>
        <p:sp>
          <p:nvSpPr>
            <p:cNvPr id="4777" name="Google Shape;4777;p43"/>
            <p:cNvSpPr/>
            <p:nvPr/>
          </p:nvSpPr>
          <p:spPr>
            <a:xfrm>
              <a:off x="5746938" y="1543503"/>
              <a:ext cx="186256" cy="279591"/>
            </a:xfrm>
            <a:custGeom>
              <a:rect b="b" l="l" r="r" t="t"/>
              <a:pathLst>
                <a:path extrusionOk="0" h="8777" w="5847">
                  <a:moveTo>
                    <a:pt x="2712" y="1"/>
                  </a:moveTo>
                  <a:cubicBezTo>
                    <a:pt x="2459" y="1"/>
                    <a:pt x="2198" y="57"/>
                    <a:pt x="1941" y="180"/>
                  </a:cubicBezTo>
                  <a:cubicBezTo>
                    <a:pt x="1846" y="228"/>
                    <a:pt x="1822" y="335"/>
                    <a:pt x="1857" y="406"/>
                  </a:cubicBezTo>
                  <a:cubicBezTo>
                    <a:pt x="1889" y="470"/>
                    <a:pt x="1947" y="502"/>
                    <a:pt x="2004" y="502"/>
                  </a:cubicBezTo>
                  <a:cubicBezTo>
                    <a:pt x="2032" y="502"/>
                    <a:pt x="2060" y="494"/>
                    <a:pt x="2084" y="478"/>
                  </a:cubicBezTo>
                  <a:cubicBezTo>
                    <a:pt x="2292" y="377"/>
                    <a:pt x="2506" y="331"/>
                    <a:pt x="2712" y="331"/>
                  </a:cubicBezTo>
                  <a:cubicBezTo>
                    <a:pt x="3746" y="331"/>
                    <a:pt x="4616" y="1478"/>
                    <a:pt x="3882" y="2609"/>
                  </a:cubicBezTo>
                  <a:cubicBezTo>
                    <a:pt x="3751" y="2823"/>
                    <a:pt x="3751" y="3085"/>
                    <a:pt x="3882" y="3312"/>
                  </a:cubicBezTo>
                  <a:cubicBezTo>
                    <a:pt x="3989" y="3490"/>
                    <a:pt x="3989" y="3728"/>
                    <a:pt x="3882" y="3907"/>
                  </a:cubicBezTo>
                  <a:cubicBezTo>
                    <a:pt x="3751" y="4109"/>
                    <a:pt x="3739" y="4383"/>
                    <a:pt x="3905" y="4633"/>
                  </a:cubicBezTo>
                  <a:cubicBezTo>
                    <a:pt x="4108" y="4967"/>
                    <a:pt x="4203" y="5359"/>
                    <a:pt x="4108" y="5752"/>
                  </a:cubicBezTo>
                  <a:cubicBezTo>
                    <a:pt x="3962" y="6482"/>
                    <a:pt x="3341" y="6887"/>
                    <a:pt x="2712" y="6887"/>
                  </a:cubicBezTo>
                  <a:cubicBezTo>
                    <a:pt x="2264" y="6887"/>
                    <a:pt x="1811" y="6682"/>
                    <a:pt x="1524" y="6241"/>
                  </a:cubicBezTo>
                  <a:cubicBezTo>
                    <a:pt x="393" y="4562"/>
                    <a:pt x="357" y="2704"/>
                    <a:pt x="1524" y="954"/>
                  </a:cubicBezTo>
                  <a:cubicBezTo>
                    <a:pt x="1560" y="883"/>
                    <a:pt x="1548" y="776"/>
                    <a:pt x="1476" y="716"/>
                  </a:cubicBezTo>
                  <a:cubicBezTo>
                    <a:pt x="1451" y="703"/>
                    <a:pt x="1421" y="697"/>
                    <a:pt x="1390" y="697"/>
                  </a:cubicBezTo>
                  <a:cubicBezTo>
                    <a:pt x="1334" y="697"/>
                    <a:pt x="1276" y="718"/>
                    <a:pt x="1238" y="764"/>
                  </a:cubicBezTo>
                  <a:cubicBezTo>
                    <a:pt x="48" y="2562"/>
                    <a:pt x="0" y="4562"/>
                    <a:pt x="1238" y="6419"/>
                  </a:cubicBezTo>
                  <a:cubicBezTo>
                    <a:pt x="1594" y="6958"/>
                    <a:pt x="2149" y="7209"/>
                    <a:pt x="2700" y="7209"/>
                  </a:cubicBezTo>
                  <a:cubicBezTo>
                    <a:pt x="3477" y="7209"/>
                    <a:pt x="4246" y="6710"/>
                    <a:pt x="4441" y="5812"/>
                  </a:cubicBezTo>
                  <a:cubicBezTo>
                    <a:pt x="4524" y="5348"/>
                    <a:pt x="4453" y="4871"/>
                    <a:pt x="4167" y="4407"/>
                  </a:cubicBezTo>
                  <a:cubicBezTo>
                    <a:pt x="4108" y="4312"/>
                    <a:pt x="4108" y="4169"/>
                    <a:pt x="4167" y="4074"/>
                  </a:cubicBezTo>
                  <a:cubicBezTo>
                    <a:pt x="4215" y="3990"/>
                    <a:pt x="4239" y="3919"/>
                    <a:pt x="4274" y="3847"/>
                  </a:cubicBezTo>
                  <a:lnTo>
                    <a:pt x="4477" y="3847"/>
                  </a:lnTo>
                  <a:cubicBezTo>
                    <a:pt x="5060" y="3847"/>
                    <a:pt x="5525" y="4312"/>
                    <a:pt x="5525" y="4883"/>
                  </a:cubicBezTo>
                  <a:lnTo>
                    <a:pt x="5525" y="8610"/>
                  </a:lnTo>
                  <a:cubicBezTo>
                    <a:pt x="5525" y="8693"/>
                    <a:pt x="5596" y="8777"/>
                    <a:pt x="5691" y="8777"/>
                  </a:cubicBezTo>
                  <a:cubicBezTo>
                    <a:pt x="5775" y="8777"/>
                    <a:pt x="5846" y="8693"/>
                    <a:pt x="5846" y="8610"/>
                  </a:cubicBezTo>
                  <a:lnTo>
                    <a:pt x="5846" y="4883"/>
                  </a:lnTo>
                  <a:cubicBezTo>
                    <a:pt x="5834" y="4240"/>
                    <a:pt x="5346" y="3681"/>
                    <a:pt x="4703" y="3550"/>
                  </a:cubicBezTo>
                  <a:cubicBezTo>
                    <a:pt x="5120" y="3419"/>
                    <a:pt x="5429" y="2966"/>
                    <a:pt x="5429" y="2454"/>
                  </a:cubicBezTo>
                  <a:lnTo>
                    <a:pt x="5429" y="2228"/>
                  </a:lnTo>
                  <a:cubicBezTo>
                    <a:pt x="5429" y="2133"/>
                    <a:pt x="5358" y="2061"/>
                    <a:pt x="5275" y="2061"/>
                  </a:cubicBezTo>
                  <a:cubicBezTo>
                    <a:pt x="5179" y="2061"/>
                    <a:pt x="5108" y="2133"/>
                    <a:pt x="5108" y="2228"/>
                  </a:cubicBezTo>
                  <a:lnTo>
                    <a:pt x="5108" y="2454"/>
                  </a:lnTo>
                  <a:cubicBezTo>
                    <a:pt x="5108" y="2895"/>
                    <a:pt x="4810" y="3264"/>
                    <a:pt x="4453" y="3264"/>
                  </a:cubicBezTo>
                  <a:lnTo>
                    <a:pt x="4215" y="3264"/>
                  </a:lnTo>
                  <a:cubicBezTo>
                    <a:pt x="4203" y="3228"/>
                    <a:pt x="4179" y="3181"/>
                    <a:pt x="4167" y="3145"/>
                  </a:cubicBezTo>
                  <a:cubicBezTo>
                    <a:pt x="4108" y="3050"/>
                    <a:pt x="4096" y="2907"/>
                    <a:pt x="4167" y="2812"/>
                  </a:cubicBezTo>
                  <a:cubicBezTo>
                    <a:pt x="5052" y="1439"/>
                    <a:pt x="3994" y="1"/>
                    <a:pt x="2712" y="1"/>
                  </a:cubicBezTo>
                  <a:close/>
                </a:path>
              </a:pathLst>
            </a:custGeom>
            <a:solidFill>
              <a:schemeClr val="lt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43"/>
            <p:cNvSpPr/>
            <p:nvPr/>
          </p:nvSpPr>
          <p:spPr>
            <a:xfrm>
              <a:off x="5949090" y="1543949"/>
              <a:ext cx="185109" cy="279910"/>
            </a:xfrm>
            <a:custGeom>
              <a:rect b="b" l="l" r="r" t="t"/>
              <a:pathLst>
                <a:path extrusionOk="0" h="8787" w="5811">
                  <a:moveTo>
                    <a:pt x="3104" y="0"/>
                  </a:moveTo>
                  <a:cubicBezTo>
                    <a:pt x="1830" y="0"/>
                    <a:pt x="786" y="1434"/>
                    <a:pt x="1667" y="2809"/>
                  </a:cubicBezTo>
                  <a:cubicBezTo>
                    <a:pt x="1727" y="2917"/>
                    <a:pt x="1727" y="3048"/>
                    <a:pt x="1667" y="3155"/>
                  </a:cubicBezTo>
                  <a:cubicBezTo>
                    <a:pt x="1643" y="3179"/>
                    <a:pt x="1631" y="3226"/>
                    <a:pt x="1619" y="3274"/>
                  </a:cubicBezTo>
                  <a:lnTo>
                    <a:pt x="1381" y="3274"/>
                  </a:lnTo>
                  <a:cubicBezTo>
                    <a:pt x="1024" y="3274"/>
                    <a:pt x="726" y="2893"/>
                    <a:pt x="726" y="2452"/>
                  </a:cubicBezTo>
                  <a:lnTo>
                    <a:pt x="726" y="2226"/>
                  </a:lnTo>
                  <a:cubicBezTo>
                    <a:pt x="726" y="2143"/>
                    <a:pt x="655" y="2059"/>
                    <a:pt x="560" y="2059"/>
                  </a:cubicBezTo>
                  <a:cubicBezTo>
                    <a:pt x="476" y="2059"/>
                    <a:pt x="393" y="2143"/>
                    <a:pt x="393" y="2226"/>
                  </a:cubicBezTo>
                  <a:lnTo>
                    <a:pt x="393" y="2452"/>
                  </a:lnTo>
                  <a:cubicBezTo>
                    <a:pt x="393" y="2976"/>
                    <a:pt x="714" y="3417"/>
                    <a:pt x="1131" y="3548"/>
                  </a:cubicBezTo>
                  <a:cubicBezTo>
                    <a:pt x="488" y="3667"/>
                    <a:pt x="0" y="4238"/>
                    <a:pt x="0" y="4905"/>
                  </a:cubicBezTo>
                  <a:lnTo>
                    <a:pt x="0" y="8632"/>
                  </a:lnTo>
                  <a:cubicBezTo>
                    <a:pt x="0" y="8715"/>
                    <a:pt x="72" y="8786"/>
                    <a:pt x="155" y="8786"/>
                  </a:cubicBezTo>
                  <a:cubicBezTo>
                    <a:pt x="250" y="8786"/>
                    <a:pt x="322" y="8715"/>
                    <a:pt x="322" y="8632"/>
                  </a:cubicBezTo>
                  <a:lnTo>
                    <a:pt x="322" y="4905"/>
                  </a:lnTo>
                  <a:cubicBezTo>
                    <a:pt x="322" y="4322"/>
                    <a:pt x="786" y="3869"/>
                    <a:pt x="1369" y="3869"/>
                  </a:cubicBezTo>
                  <a:lnTo>
                    <a:pt x="1572" y="3869"/>
                  </a:lnTo>
                  <a:cubicBezTo>
                    <a:pt x="1584" y="3941"/>
                    <a:pt x="1631" y="4024"/>
                    <a:pt x="1679" y="4083"/>
                  </a:cubicBezTo>
                  <a:cubicBezTo>
                    <a:pt x="1738" y="4191"/>
                    <a:pt x="1750" y="4322"/>
                    <a:pt x="1667" y="4464"/>
                  </a:cubicBezTo>
                  <a:cubicBezTo>
                    <a:pt x="893" y="5631"/>
                    <a:pt x="1679" y="7227"/>
                    <a:pt x="3120" y="7227"/>
                  </a:cubicBezTo>
                  <a:cubicBezTo>
                    <a:pt x="3715" y="7227"/>
                    <a:pt x="4263" y="6929"/>
                    <a:pt x="4596" y="6441"/>
                  </a:cubicBezTo>
                  <a:cubicBezTo>
                    <a:pt x="5787" y="4643"/>
                    <a:pt x="5810" y="2643"/>
                    <a:pt x="4584" y="785"/>
                  </a:cubicBezTo>
                  <a:cubicBezTo>
                    <a:pt x="4553" y="739"/>
                    <a:pt x="4497" y="708"/>
                    <a:pt x="4439" y="708"/>
                  </a:cubicBezTo>
                  <a:cubicBezTo>
                    <a:pt x="4407" y="708"/>
                    <a:pt x="4375" y="717"/>
                    <a:pt x="4346" y="738"/>
                  </a:cubicBezTo>
                  <a:cubicBezTo>
                    <a:pt x="4263" y="785"/>
                    <a:pt x="4239" y="881"/>
                    <a:pt x="4298" y="976"/>
                  </a:cubicBezTo>
                  <a:cubicBezTo>
                    <a:pt x="5429" y="2667"/>
                    <a:pt x="5441" y="4524"/>
                    <a:pt x="4298" y="6262"/>
                  </a:cubicBezTo>
                  <a:cubicBezTo>
                    <a:pt x="4024" y="6667"/>
                    <a:pt x="3584" y="6905"/>
                    <a:pt x="3108" y="6905"/>
                  </a:cubicBezTo>
                  <a:cubicBezTo>
                    <a:pt x="1988" y="6905"/>
                    <a:pt x="1274" y="5667"/>
                    <a:pt x="1941" y="4619"/>
                  </a:cubicBezTo>
                  <a:cubicBezTo>
                    <a:pt x="2084" y="4417"/>
                    <a:pt x="2084" y="4131"/>
                    <a:pt x="1941" y="3905"/>
                  </a:cubicBezTo>
                  <a:cubicBezTo>
                    <a:pt x="1846" y="3726"/>
                    <a:pt x="1846" y="3488"/>
                    <a:pt x="1941" y="3310"/>
                  </a:cubicBezTo>
                  <a:cubicBezTo>
                    <a:pt x="2084" y="3095"/>
                    <a:pt x="2084" y="2821"/>
                    <a:pt x="1941" y="2619"/>
                  </a:cubicBezTo>
                  <a:cubicBezTo>
                    <a:pt x="1229" y="1492"/>
                    <a:pt x="2069" y="332"/>
                    <a:pt x="3103" y="332"/>
                  </a:cubicBezTo>
                  <a:cubicBezTo>
                    <a:pt x="3315" y="332"/>
                    <a:pt x="3534" y="381"/>
                    <a:pt x="3751" y="488"/>
                  </a:cubicBezTo>
                  <a:cubicBezTo>
                    <a:pt x="3774" y="501"/>
                    <a:pt x="3798" y="507"/>
                    <a:pt x="3822" y="507"/>
                  </a:cubicBezTo>
                  <a:cubicBezTo>
                    <a:pt x="3882" y="507"/>
                    <a:pt x="3939" y="468"/>
                    <a:pt x="3965" y="416"/>
                  </a:cubicBezTo>
                  <a:cubicBezTo>
                    <a:pt x="4013" y="321"/>
                    <a:pt x="3965" y="238"/>
                    <a:pt x="3893" y="190"/>
                  </a:cubicBezTo>
                  <a:cubicBezTo>
                    <a:pt x="3630" y="59"/>
                    <a:pt x="3362" y="0"/>
                    <a:pt x="3104" y="0"/>
                  </a:cubicBezTo>
                  <a:close/>
                </a:path>
              </a:pathLst>
            </a:custGeom>
            <a:solidFill>
              <a:schemeClr val="lt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9" name="Google Shape;4779;p43"/>
          <p:cNvSpPr txBox="1"/>
          <p:nvPr/>
        </p:nvSpPr>
        <p:spPr>
          <a:xfrm>
            <a:off x="6213038" y="1446325"/>
            <a:ext cx="2211000" cy="2663400"/>
          </a:xfrm>
          <a:prstGeom prst="rect">
            <a:avLst/>
          </a:prstGeom>
          <a:solidFill>
            <a:srgbClr val="FFFFFF"/>
          </a:solidFill>
          <a:ln cap="flat" cmpd="sng" w="9525">
            <a:solidFill>
              <a:srgbClr val="F7CB51"/>
            </a:solidFill>
            <a:prstDash val="solid"/>
            <a:round/>
            <a:headEnd len="sm" w="sm" type="none"/>
            <a:tailEnd len="sm" w="sm" type="none"/>
          </a:ln>
        </p:spPr>
        <p:txBody>
          <a:bodyPr anchorCtr="0" anchor="b" bIns="91425" lIns="182875" spcFirstLastPara="1" rIns="182875" wrap="square" tIns="91425">
            <a:noAutofit/>
          </a:bodyPr>
          <a:lstStyle/>
          <a:p>
            <a:pPr indent="0" lvl="0" marL="0" rtl="0" algn="ctr">
              <a:spcBef>
                <a:spcPts val="0"/>
              </a:spcBef>
              <a:spcAft>
                <a:spcPts val="0"/>
              </a:spcAft>
              <a:buNone/>
            </a:pPr>
            <a:r>
              <a:rPr lang="en" sz="1200">
                <a:solidFill>
                  <a:srgbClr val="272727"/>
                </a:solidFill>
                <a:highlight>
                  <a:srgbClr val="FFE599"/>
                </a:highlight>
                <a:latin typeface="Barlow Semi Condensed"/>
                <a:ea typeface="Barlow Semi Condensed"/>
                <a:cs typeface="Barlow Semi Condensed"/>
                <a:sym typeface="Barlow Semi Condensed"/>
              </a:rPr>
              <a:t>Raseel Alwehibi</a:t>
            </a:r>
            <a:r>
              <a:rPr lang="en" sz="1200">
                <a:solidFill>
                  <a:srgbClr val="272727"/>
                </a:solidFill>
                <a:latin typeface="Barlow Semi Condensed"/>
                <a:ea typeface="Barlow Semi Condensed"/>
                <a:cs typeface="Barlow Semi Condensed"/>
                <a:sym typeface="Barlow Semi Condensed"/>
              </a:rPr>
              <a:t> </a:t>
            </a:r>
            <a:endParaRPr sz="1200">
              <a:solidFill>
                <a:srgbClr val="272727"/>
              </a:solidFill>
              <a:latin typeface="Barlow Semi Condensed"/>
              <a:ea typeface="Barlow Semi Condensed"/>
              <a:cs typeface="Barlow Semi Condensed"/>
              <a:sym typeface="Barlow Semi Condensed"/>
            </a:endParaRPr>
          </a:p>
          <a:p>
            <a:pPr indent="0" lvl="0" marL="0" rtl="0" algn="ctr">
              <a:spcBef>
                <a:spcPts val="1600"/>
              </a:spcBef>
              <a:spcAft>
                <a:spcPts val="0"/>
              </a:spcAft>
              <a:buNone/>
            </a:pPr>
            <a:r>
              <a:rPr lang="en" sz="1200">
                <a:solidFill>
                  <a:srgbClr val="272727"/>
                </a:solidFill>
                <a:latin typeface="Barlow Semi Condensed"/>
                <a:ea typeface="Barlow Semi Condensed"/>
                <a:cs typeface="Barlow Semi Condensed"/>
                <a:sym typeface="Barlow Semi Condensed"/>
              </a:rPr>
              <a:t>Mashael Alsuliman</a:t>
            </a:r>
            <a:endParaRPr sz="1200">
              <a:solidFill>
                <a:srgbClr val="272727"/>
              </a:solidFill>
              <a:latin typeface="Barlow Semi Condensed"/>
              <a:ea typeface="Barlow Semi Condensed"/>
              <a:cs typeface="Barlow Semi Condensed"/>
              <a:sym typeface="Barlow Semi Condensed"/>
            </a:endParaRPr>
          </a:p>
          <a:p>
            <a:pPr indent="0" lvl="0" marL="0" rtl="0" algn="ctr">
              <a:spcBef>
                <a:spcPts val="1600"/>
              </a:spcBef>
              <a:spcAft>
                <a:spcPts val="0"/>
              </a:spcAft>
              <a:buNone/>
            </a:pPr>
            <a:r>
              <a:rPr lang="en" sz="1200">
                <a:solidFill>
                  <a:srgbClr val="272727"/>
                </a:solidFill>
                <a:latin typeface="Barlow Semi Condensed"/>
                <a:ea typeface="Barlow Semi Condensed"/>
                <a:cs typeface="Barlow Semi Condensed"/>
                <a:sym typeface="Barlow Semi Condensed"/>
              </a:rPr>
              <a:t>Hoor Aloraini</a:t>
            </a:r>
            <a:endParaRPr sz="1200">
              <a:solidFill>
                <a:srgbClr val="272727"/>
              </a:solidFill>
              <a:latin typeface="Barlow Semi Condensed"/>
              <a:ea typeface="Barlow Semi Condensed"/>
              <a:cs typeface="Barlow Semi Condensed"/>
              <a:sym typeface="Barlow Semi Condensed"/>
            </a:endParaRPr>
          </a:p>
          <a:p>
            <a:pPr indent="0" lvl="0" marL="0" rtl="0" algn="ctr">
              <a:spcBef>
                <a:spcPts val="1600"/>
              </a:spcBef>
              <a:spcAft>
                <a:spcPts val="0"/>
              </a:spcAft>
              <a:buNone/>
            </a:pPr>
            <a:r>
              <a:rPr lang="en" sz="1200">
                <a:solidFill>
                  <a:srgbClr val="272727"/>
                </a:solidFill>
                <a:latin typeface="Barlow Semi Condensed"/>
                <a:ea typeface="Barlow Semi Condensed"/>
                <a:cs typeface="Barlow Semi Condensed"/>
                <a:sym typeface="Barlow Semi Condensed"/>
              </a:rPr>
              <a:t>  Nouf Aldhalaan</a:t>
            </a:r>
            <a:endParaRPr sz="1200">
              <a:solidFill>
                <a:srgbClr val="272727"/>
              </a:solidFill>
              <a:latin typeface="Barlow Semi Condensed"/>
              <a:ea typeface="Barlow Semi Condensed"/>
              <a:cs typeface="Barlow Semi Condensed"/>
              <a:sym typeface="Barlow Semi Condensed"/>
            </a:endParaRPr>
          </a:p>
          <a:p>
            <a:pPr indent="0" lvl="0" marL="0" rtl="0" algn="ctr">
              <a:spcBef>
                <a:spcPts val="1600"/>
              </a:spcBef>
              <a:spcAft>
                <a:spcPts val="1600"/>
              </a:spcAft>
              <a:buNone/>
            </a:pPr>
            <a:r>
              <a:rPr lang="en" sz="1200">
                <a:solidFill>
                  <a:srgbClr val="272727"/>
                </a:solidFill>
                <a:latin typeface="Barlow Semi Condensed"/>
                <a:ea typeface="Barlow Semi Condensed"/>
                <a:cs typeface="Barlow Semi Condensed"/>
                <a:sym typeface="Barlow Semi Condensed"/>
              </a:rPr>
              <a:t>Fatima Halawo </a:t>
            </a:r>
            <a:endParaRPr sz="1200">
              <a:solidFill>
                <a:srgbClr val="272727"/>
              </a:solidFill>
              <a:latin typeface="Barlow Semi Condensed"/>
              <a:ea typeface="Barlow Semi Condensed"/>
              <a:cs typeface="Barlow Semi Condensed"/>
              <a:sym typeface="Barlow Semi Condensed"/>
            </a:endParaRPr>
          </a:p>
        </p:txBody>
      </p:sp>
      <p:sp>
        <p:nvSpPr>
          <p:cNvPr id="4780" name="Google Shape;4780;p43"/>
          <p:cNvSpPr txBox="1"/>
          <p:nvPr/>
        </p:nvSpPr>
        <p:spPr>
          <a:xfrm>
            <a:off x="3984350" y="1845425"/>
            <a:ext cx="2228700" cy="2264400"/>
          </a:xfrm>
          <a:prstGeom prst="rect">
            <a:avLst/>
          </a:prstGeom>
          <a:solidFill>
            <a:srgbClr val="FFFFFF"/>
          </a:solidFill>
          <a:ln cap="flat" cmpd="sng" w="9525">
            <a:solidFill>
              <a:srgbClr val="F7CB51"/>
            </a:solidFill>
            <a:prstDash val="solid"/>
            <a:round/>
            <a:headEnd len="sm" w="sm" type="none"/>
            <a:tailEnd len="sm" w="sm" type="none"/>
          </a:ln>
        </p:spPr>
        <p:txBody>
          <a:bodyPr anchorCtr="0" anchor="b" bIns="91425" lIns="182875" spcFirstLastPara="1" rIns="182875" wrap="square" tIns="91425">
            <a:noAutofit/>
          </a:bodyPr>
          <a:lstStyle/>
          <a:p>
            <a:pPr indent="0" lvl="0" marL="0" rtl="0" algn="ctr">
              <a:lnSpc>
                <a:spcPct val="50000"/>
              </a:lnSpc>
              <a:spcBef>
                <a:spcPts val="0"/>
              </a:spcBef>
              <a:spcAft>
                <a:spcPts val="0"/>
              </a:spcAft>
              <a:buNone/>
            </a:pPr>
            <a:r>
              <a:rPr lang="en" sz="1200">
                <a:solidFill>
                  <a:srgbClr val="000000"/>
                </a:solidFill>
                <a:highlight>
                  <a:srgbClr val="FFFFFF"/>
                </a:highlight>
                <a:latin typeface="Barlow Semi Condensed"/>
                <a:ea typeface="Barlow Semi Condensed"/>
                <a:cs typeface="Barlow Semi Condensed"/>
                <a:sym typeface="Barlow Semi Condensed"/>
              </a:rPr>
              <a:t>Abdulrahman Ateeq</a:t>
            </a:r>
            <a:endParaRPr sz="1200">
              <a:solidFill>
                <a:srgbClr val="272727"/>
              </a:solidFill>
              <a:latin typeface="Barlow Semi Condensed"/>
              <a:ea typeface="Barlow Semi Condensed"/>
              <a:cs typeface="Barlow Semi Condensed"/>
              <a:sym typeface="Barlow Semi Condensed"/>
            </a:endParaRPr>
          </a:p>
          <a:p>
            <a:pPr indent="0" lvl="0" marL="0" rtl="0" algn="ctr">
              <a:lnSpc>
                <a:spcPct val="50000"/>
              </a:lnSpc>
              <a:spcBef>
                <a:spcPts val="1600"/>
              </a:spcBef>
              <a:spcAft>
                <a:spcPts val="0"/>
              </a:spcAft>
              <a:buNone/>
            </a:pPr>
            <a:r>
              <a:rPr lang="en" sz="1200">
                <a:solidFill>
                  <a:srgbClr val="000000"/>
                </a:solidFill>
                <a:highlight>
                  <a:srgbClr val="FFFFFF"/>
                </a:highlight>
                <a:latin typeface="Barlow Semi Condensed"/>
                <a:ea typeface="Barlow Semi Condensed"/>
                <a:cs typeface="Barlow Semi Condensed"/>
                <a:sym typeface="Barlow Semi Condensed"/>
              </a:rPr>
              <a:t>Muhannad almuadi</a:t>
            </a:r>
            <a:endParaRPr sz="1200">
              <a:solidFill>
                <a:srgbClr val="272727"/>
              </a:solidFill>
              <a:latin typeface="Barlow Semi Condensed"/>
              <a:ea typeface="Barlow Semi Condensed"/>
              <a:cs typeface="Barlow Semi Condensed"/>
              <a:sym typeface="Barlow Semi Condensed"/>
            </a:endParaRPr>
          </a:p>
          <a:p>
            <a:pPr indent="0" lvl="0" marL="0" rtl="0" algn="ctr">
              <a:lnSpc>
                <a:spcPct val="50000"/>
              </a:lnSpc>
              <a:spcBef>
                <a:spcPts val="1600"/>
              </a:spcBef>
              <a:spcAft>
                <a:spcPts val="0"/>
              </a:spcAft>
              <a:buNone/>
            </a:pPr>
            <a:r>
              <a:rPr lang="en" sz="1200">
                <a:solidFill>
                  <a:srgbClr val="000000"/>
                </a:solidFill>
                <a:highlight>
                  <a:srgbClr val="FFE599"/>
                </a:highlight>
                <a:latin typeface="Barlow Semi Condensed"/>
                <a:ea typeface="Barlow Semi Condensed"/>
                <a:cs typeface="Barlow Semi Condensed"/>
                <a:sym typeface="Barlow Semi Condensed"/>
              </a:rPr>
              <a:t>Khaled Abdulaziz </a:t>
            </a:r>
            <a:endParaRPr b="1" sz="1200">
              <a:solidFill>
                <a:srgbClr val="4668C1"/>
              </a:solidFill>
              <a:highlight>
                <a:srgbClr val="FFE599"/>
              </a:highlight>
              <a:latin typeface="Barlow Semi Condensed"/>
              <a:ea typeface="Barlow Semi Condensed"/>
              <a:cs typeface="Barlow Semi Condensed"/>
              <a:sym typeface="Barlow Semi Condensed"/>
            </a:endParaRPr>
          </a:p>
          <a:p>
            <a:pPr indent="0" lvl="0" marL="0" rtl="0" algn="ctr">
              <a:lnSpc>
                <a:spcPct val="50000"/>
              </a:lnSpc>
              <a:spcBef>
                <a:spcPts val="1600"/>
              </a:spcBef>
              <a:spcAft>
                <a:spcPts val="0"/>
              </a:spcAft>
              <a:buNone/>
            </a:pPr>
            <a:r>
              <a:rPr lang="en" sz="1200">
                <a:solidFill>
                  <a:srgbClr val="000000"/>
                </a:solidFill>
                <a:highlight>
                  <a:srgbClr val="FFFFFF"/>
                </a:highlight>
                <a:latin typeface="Barlow Semi Condensed"/>
                <a:ea typeface="Barlow Semi Condensed"/>
                <a:cs typeface="Barlow Semi Condensed"/>
                <a:sym typeface="Barlow Semi Condensed"/>
              </a:rPr>
              <a:t>Ahmad Almarshed</a:t>
            </a:r>
            <a:endParaRPr sz="1200">
              <a:solidFill>
                <a:srgbClr val="000000"/>
              </a:solidFill>
              <a:highlight>
                <a:srgbClr val="FFFFFF"/>
              </a:highlight>
              <a:latin typeface="Barlow Semi Condensed"/>
              <a:ea typeface="Barlow Semi Condensed"/>
              <a:cs typeface="Barlow Semi Condensed"/>
              <a:sym typeface="Barlow Semi Condensed"/>
            </a:endParaRPr>
          </a:p>
          <a:p>
            <a:pPr indent="0" lvl="0" marL="0" rtl="0" algn="ctr">
              <a:lnSpc>
                <a:spcPct val="50000"/>
              </a:lnSpc>
              <a:spcBef>
                <a:spcPts val="1600"/>
              </a:spcBef>
              <a:spcAft>
                <a:spcPts val="0"/>
              </a:spcAft>
              <a:buNone/>
            </a:pPr>
            <a:r>
              <a:rPr lang="en" sz="1200">
                <a:solidFill>
                  <a:srgbClr val="000000"/>
                </a:solidFill>
                <a:highlight>
                  <a:srgbClr val="FFFFFF"/>
                </a:highlight>
                <a:latin typeface="Barlow Semi Condensed"/>
                <a:ea typeface="Barlow Semi Condensed"/>
                <a:cs typeface="Barlow Semi Condensed"/>
                <a:sym typeface="Barlow Semi Condensed"/>
              </a:rPr>
              <a:t>Ali Al-Jabaan</a:t>
            </a:r>
            <a:endParaRPr sz="1200">
              <a:solidFill>
                <a:srgbClr val="000000"/>
              </a:solidFill>
              <a:highlight>
                <a:srgbClr val="FFFFFF"/>
              </a:highlight>
              <a:latin typeface="Barlow Semi Condensed"/>
              <a:ea typeface="Barlow Semi Condensed"/>
              <a:cs typeface="Barlow Semi Condensed"/>
              <a:sym typeface="Barlow Semi Condensed"/>
            </a:endParaRPr>
          </a:p>
          <a:p>
            <a:pPr indent="0" lvl="0" marL="0" rtl="0" algn="ctr">
              <a:lnSpc>
                <a:spcPct val="50000"/>
              </a:lnSpc>
              <a:spcBef>
                <a:spcPts val="1600"/>
              </a:spcBef>
              <a:spcAft>
                <a:spcPts val="0"/>
              </a:spcAft>
              <a:buNone/>
            </a:pPr>
            <a:r>
              <a:rPr lang="en" sz="1200">
                <a:solidFill>
                  <a:srgbClr val="000000"/>
                </a:solidFill>
                <a:highlight>
                  <a:srgbClr val="FFFFFF"/>
                </a:highlight>
                <a:latin typeface="Barlow Semi Condensed"/>
                <a:ea typeface="Barlow Semi Condensed"/>
                <a:cs typeface="Barlow Semi Condensed"/>
                <a:sym typeface="Barlow Semi Condensed"/>
              </a:rPr>
              <a:t>Abdul Rahman Al Qurashi</a:t>
            </a:r>
            <a:endParaRPr sz="1200">
              <a:solidFill>
                <a:srgbClr val="000000"/>
              </a:solidFill>
              <a:highlight>
                <a:srgbClr val="FFFFFF"/>
              </a:highlight>
              <a:latin typeface="Barlow Semi Condensed"/>
              <a:ea typeface="Barlow Semi Condensed"/>
              <a:cs typeface="Barlow Semi Condensed"/>
              <a:sym typeface="Barlow Semi Condensed"/>
            </a:endParaRPr>
          </a:p>
          <a:p>
            <a:pPr indent="0" lvl="0" marL="0" rtl="0" algn="ctr">
              <a:lnSpc>
                <a:spcPct val="50000"/>
              </a:lnSpc>
              <a:spcBef>
                <a:spcPts val="1600"/>
              </a:spcBef>
              <a:spcAft>
                <a:spcPts val="1600"/>
              </a:spcAft>
              <a:buNone/>
            </a:pPr>
            <a:r>
              <a:rPr lang="en" sz="1200">
                <a:solidFill>
                  <a:srgbClr val="000000"/>
                </a:solidFill>
                <a:highlight>
                  <a:srgbClr val="FFFFFF"/>
                </a:highlight>
                <a:latin typeface="Barlow Semi Condensed"/>
                <a:ea typeface="Barlow Semi Condensed"/>
                <a:cs typeface="Barlow Semi Condensed"/>
                <a:sym typeface="Barlow Semi Condensed"/>
              </a:rPr>
              <a:t>Abdullah Al Shehri</a:t>
            </a:r>
            <a:endParaRPr sz="1200">
              <a:solidFill>
                <a:srgbClr val="000000"/>
              </a:solidFill>
              <a:highlight>
                <a:srgbClr val="FFFFFF"/>
              </a:highlight>
              <a:latin typeface="Barlow Semi Condensed"/>
              <a:ea typeface="Barlow Semi Condensed"/>
              <a:cs typeface="Barlow Semi Condensed"/>
              <a:sym typeface="Barlow Semi Condensed"/>
            </a:endParaRPr>
          </a:p>
        </p:txBody>
      </p:sp>
      <p:sp>
        <p:nvSpPr>
          <p:cNvPr id="4781" name="Google Shape;4781;p43"/>
          <p:cNvSpPr txBox="1"/>
          <p:nvPr/>
        </p:nvSpPr>
        <p:spPr>
          <a:xfrm>
            <a:off x="3984338" y="1317725"/>
            <a:ext cx="4439700" cy="527700"/>
          </a:xfrm>
          <a:prstGeom prst="rect">
            <a:avLst/>
          </a:prstGeom>
          <a:solidFill>
            <a:srgbClr val="E0E7FF"/>
          </a:solidFill>
          <a:ln cap="flat" cmpd="sng" w="9525">
            <a:solidFill>
              <a:srgbClr val="E0E7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272727"/>
                </a:solidFill>
                <a:latin typeface="Barlow Semi Condensed"/>
                <a:ea typeface="Barlow Semi Condensed"/>
                <a:cs typeface="Barlow Semi Condensed"/>
                <a:sym typeface="Barlow Semi Condensed"/>
              </a:rPr>
              <a:t>Team members </a:t>
            </a:r>
            <a:endParaRPr b="1" sz="2200">
              <a:solidFill>
                <a:srgbClr val="272727"/>
              </a:solidFill>
              <a:latin typeface="Barlow Semi Condensed"/>
              <a:ea typeface="Barlow Semi Condensed"/>
              <a:cs typeface="Barlow Semi Condensed"/>
              <a:sym typeface="Barlow Semi Condensed"/>
            </a:endParaRPr>
          </a:p>
        </p:txBody>
      </p:sp>
      <p:sp>
        <p:nvSpPr>
          <p:cNvPr id="4782" name="Google Shape;4782;p43"/>
          <p:cNvSpPr txBox="1"/>
          <p:nvPr/>
        </p:nvSpPr>
        <p:spPr>
          <a:xfrm>
            <a:off x="4695437" y="4166599"/>
            <a:ext cx="28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00"/>
                </a:solidFill>
                <a:uFill>
                  <a:noFill/>
                </a:uFill>
                <a:latin typeface="Barlow Semi Condensed"/>
                <a:ea typeface="Barlow Semi Condensed"/>
                <a:cs typeface="Barlow Semi Condensed"/>
                <a:sym typeface="Barlow Semi Condensed"/>
                <a:hlinkClick r:id="rId3">
                  <a:extLst>
                    <a:ext uri="{A12FA001-AC4F-418D-AE19-62706E023703}">
                      <ahyp:hlinkClr val="tx"/>
                    </a:ext>
                  </a:extLst>
                </a:hlinkClick>
              </a:rPr>
              <a:t>Biochemksumed442@gmail.com</a:t>
            </a:r>
            <a:r>
              <a:rPr lang="en">
                <a:latin typeface="Barlow Semi Condensed"/>
                <a:ea typeface="Barlow Semi Condensed"/>
                <a:cs typeface="Barlow Semi Condensed"/>
                <a:sym typeface="Barlow Semi Condensed"/>
              </a:rPr>
              <a:t> </a:t>
            </a:r>
            <a:endParaRPr>
              <a:latin typeface="Barlow Semi Condensed"/>
              <a:ea typeface="Barlow Semi Condensed"/>
              <a:cs typeface="Barlow Semi Condensed"/>
              <a:sym typeface="Barlow Semi Condensed"/>
            </a:endParaRPr>
          </a:p>
        </p:txBody>
      </p:sp>
      <p:sp>
        <p:nvSpPr>
          <p:cNvPr id="4783" name="Google Shape;4783;p43"/>
          <p:cNvSpPr txBox="1"/>
          <p:nvPr/>
        </p:nvSpPr>
        <p:spPr>
          <a:xfrm>
            <a:off x="4771635" y="4601121"/>
            <a:ext cx="102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000000"/>
                </a:solidFill>
                <a:latin typeface="Barlow Semi Condensed"/>
                <a:ea typeface="Barlow Semi Condensed"/>
                <a:cs typeface="Barlow Semi Condensed"/>
                <a:sym typeface="Barlow Semi Condensed"/>
                <a:hlinkClick r:id="rId4">
                  <a:extLst>
                    <a:ext uri="{A12FA001-AC4F-418D-AE19-62706E023703}">
                      <ahyp:hlinkClr val="tx"/>
                    </a:ext>
                  </a:extLst>
                </a:hlinkClick>
              </a:rPr>
              <a:t>Editing files </a:t>
            </a:r>
            <a:endParaRPr>
              <a:latin typeface="Barlow Semi Condensed"/>
              <a:ea typeface="Barlow Semi Condensed"/>
              <a:cs typeface="Barlow Semi Condensed"/>
              <a:sym typeface="Barlow Semi Condensed"/>
            </a:endParaRPr>
          </a:p>
        </p:txBody>
      </p:sp>
      <p:pic>
        <p:nvPicPr>
          <p:cNvPr id="4784" name="Google Shape;4784;p43"/>
          <p:cNvPicPr preferRelativeResize="0"/>
          <p:nvPr/>
        </p:nvPicPr>
        <p:blipFill rotWithShape="1">
          <a:blip r:embed="rId5">
            <a:alphaModFix/>
          </a:blip>
          <a:srcRect b="4455" l="4672" r="5985" t="9188"/>
          <a:stretch/>
        </p:blipFill>
        <p:spPr>
          <a:xfrm>
            <a:off x="3984338" y="4200925"/>
            <a:ext cx="763800" cy="7329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2" name="Shape 4522"/>
        <p:cNvGrpSpPr/>
        <p:nvPr/>
      </p:nvGrpSpPr>
      <p:grpSpPr>
        <a:xfrm>
          <a:off x="0" y="0"/>
          <a:ext cx="0" cy="0"/>
          <a:chOff x="0" y="0"/>
          <a:chExt cx="0" cy="0"/>
        </a:xfrm>
      </p:grpSpPr>
      <p:sp>
        <p:nvSpPr>
          <p:cNvPr id="4523" name="Google Shape;4523;p31"/>
          <p:cNvSpPr/>
          <p:nvPr/>
        </p:nvSpPr>
        <p:spPr>
          <a:xfrm rot="1513453">
            <a:off x="1652938" y="2782815"/>
            <a:ext cx="27054" cy="3544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31"/>
          <p:cNvSpPr txBox="1"/>
          <p:nvPr/>
        </p:nvSpPr>
        <p:spPr>
          <a:xfrm>
            <a:off x="627700" y="1426850"/>
            <a:ext cx="7948800" cy="2747400"/>
          </a:xfrm>
          <a:prstGeom prst="rect">
            <a:avLst/>
          </a:prstGeom>
          <a:noFill/>
          <a:ln>
            <a:noFill/>
          </a:ln>
        </p:spPr>
        <p:txBody>
          <a:bodyPr anchorCtr="0" anchor="t" bIns="91425" lIns="182875" spcFirstLastPara="1" rIns="182875" wrap="square" tIns="91425">
            <a:noAutofit/>
          </a:bodyPr>
          <a:lstStyle/>
          <a:p>
            <a:pPr indent="-381000" lvl="0" marL="457200" rtl="0" algn="l">
              <a:lnSpc>
                <a:spcPct val="115000"/>
              </a:lnSpc>
              <a:spcBef>
                <a:spcPts val="1200"/>
              </a:spcBef>
              <a:spcAft>
                <a:spcPts val="0"/>
              </a:spcAft>
              <a:buClr>
                <a:srgbClr val="272727"/>
              </a:buClr>
              <a:buSzPts val="2400"/>
              <a:buFont typeface="Barlow Semi Condensed"/>
              <a:buChar char="●"/>
            </a:pPr>
            <a:r>
              <a:rPr lang="en" sz="1800">
                <a:highlight>
                  <a:srgbClr val="FFFFFF"/>
                </a:highlight>
                <a:latin typeface="Barlow Semi Condensed"/>
                <a:ea typeface="Barlow Semi Condensed"/>
                <a:cs typeface="Barlow Semi Condensed"/>
                <a:sym typeface="Barlow Semi Condensed"/>
              </a:rPr>
              <a:t>Discuss the general physiological and pathological factors that favor kidney stones formation</a:t>
            </a:r>
            <a:endParaRPr sz="1800">
              <a:highlight>
                <a:srgbClr val="FFFFFF"/>
              </a:highlight>
              <a:latin typeface="Barlow Semi Condensed"/>
              <a:ea typeface="Barlow Semi Condensed"/>
              <a:cs typeface="Barlow Semi Condensed"/>
              <a:sym typeface="Barlow Semi Condensed"/>
            </a:endParaRPr>
          </a:p>
          <a:p>
            <a:pPr indent="-381000" lvl="0" marL="457200" rtl="0" algn="l">
              <a:lnSpc>
                <a:spcPct val="115000"/>
              </a:lnSpc>
              <a:spcBef>
                <a:spcPts val="0"/>
              </a:spcBef>
              <a:spcAft>
                <a:spcPts val="0"/>
              </a:spcAft>
              <a:buClr>
                <a:srgbClr val="272727"/>
              </a:buClr>
              <a:buSzPts val="2400"/>
              <a:buFont typeface="Barlow Semi Condensed"/>
              <a:buChar char="●"/>
            </a:pPr>
            <a:r>
              <a:rPr lang="en" sz="1800">
                <a:highlight>
                  <a:srgbClr val="FFFFFF"/>
                </a:highlight>
                <a:latin typeface="Barlow Semi Condensed"/>
                <a:ea typeface="Barlow Semi Condensed"/>
                <a:cs typeface="Barlow Semi Condensed"/>
                <a:sym typeface="Barlow Semi Condensed"/>
              </a:rPr>
              <a:t>List the types of kidney stones, their chemical constituents and characteristics</a:t>
            </a:r>
            <a:endParaRPr sz="1800">
              <a:highlight>
                <a:srgbClr val="FFFFFF"/>
              </a:highlight>
              <a:latin typeface="Barlow Semi Condensed"/>
              <a:ea typeface="Barlow Semi Condensed"/>
              <a:cs typeface="Barlow Semi Condensed"/>
              <a:sym typeface="Barlow Semi Condensed"/>
            </a:endParaRPr>
          </a:p>
          <a:p>
            <a:pPr indent="-381000" lvl="0" marL="457200" rtl="0" algn="l">
              <a:lnSpc>
                <a:spcPct val="115000"/>
              </a:lnSpc>
              <a:spcBef>
                <a:spcPts val="0"/>
              </a:spcBef>
              <a:spcAft>
                <a:spcPts val="0"/>
              </a:spcAft>
              <a:buClr>
                <a:srgbClr val="272727"/>
              </a:buClr>
              <a:buSzPts val="2400"/>
              <a:buFont typeface="Barlow Semi Condensed"/>
              <a:buChar char="●"/>
            </a:pPr>
            <a:r>
              <a:rPr lang="en" sz="1800">
                <a:highlight>
                  <a:srgbClr val="FFFFFF"/>
                </a:highlight>
                <a:latin typeface="Barlow Semi Condensed"/>
                <a:ea typeface="Barlow Semi Condensed"/>
                <a:cs typeface="Barlow Semi Condensed"/>
                <a:sym typeface="Barlow Semi Condensed"/>
              </a:rPr>
              <a:t>Identify the etiological causes of each type of kidney stone</a:t>
            </a:r>
            <a:endParaRPr sz="1800">
              <a:highlight>
                <a:srgbClr val="FFFFFF"/>
              </a:highlight>
              <a:latin typeface="Barlow Semi Condensed"/>
              <a:ea typeface="Barlow Semi Condensed"/>
              <a:cs typeface="Barlow Semi Condensed"/>
              <a:sym typeface="Barlow Semi Condensed"/>
            </a:endParaRPr>
          </a:p>
          <a:p>
            <a:pPr indent="-381000" lvl="0" marL="457200" rtl="0" algn="l">
              <a:lnSpc>
                <a:spcPct val="115000"/>
              </a:lnSpc>
              <a:spcBef>
                <a:spcPts val="0"/>
              </a:spcBef>
              <a:spcAft>
                <a:spcPts val="0"/>
              </a:spcAft>
              <a:buClr>
                <a:srgbClr val="272727"/>
              </a:buClr>
              <a:buSzPts val="2400"/>
              <a:buFont typeface="Barlow Semi Condensed"/>
              <a:buChar char="●"/>
            </a:pPr>
            <a:r>
              <a:rPr lang="en" sz="1800">
                <a:highlight>
                  <a:srgbClr val="FFFFFF"/>
                </a:highlight>
                <a:latin typeface="Barlow Semi Condensed"/>
                <a:ea typeface="Barlow Semi Condensed"/>
                <a:cs typeface="Barlow Semi Condensed"/>
                <a:sym typeface="Barlow Semi Condensed"/>
              </a:rPr>
              <a:t>Discuss the diagnosis, treatment and prevention of kidney stones</a:t>
            </a:r>
            <a:endParaRPr sz="1800">
              <a:highlight>
                <a:srgbClr val="FFFFFF"/>
              </a:highlight>
              <a:latin typeface="Barlow Semi Condensed"/>
              <a:ea typeface="Barlow Semi Condensed"/>
              <a:cs typeface="Barlow Semi Condensed"/>
              <a:sym typeface="Barlow Semi Condensed"/>
            </a:endParaRPr>
          </a:p>
          <a:p>
            <a:pPr indent="0" lvl="0" marL="457200" rtl="0" algn="l">
              <a:spcBef>
                <a:spcPts val="1200"/>
              </a:spcBef>
              <a:spcAft>
                <a:spcPts val="0"/>
              </a:spcAft>
              <a:buNone/>
            </a:pPr>
            <a:r>
              <a:t/>
            </a:r>
            <a:endParaRPr sz="1800">
              <a:solidFill>
                <a:srgbClr val="272727"/>
              </a:solidFill>
              <a:latin typeface="Barlow Semi Condensed"/>
              <a:ea typeface="Barlow Semi Condensed"/>
              <a:cs typeface="Barlow Semi Condensed"/>
              <a:sym typeface="Barlow Semi Condensed"/>
            </a:endParaRPr>
          </a:p>
        </p:txBody>
      </p:sp>
      <p:sp>
        <p:nvSpPr>
          <p:cNvPr id="4525" name="Google Shape;4525;p31"/>
          <p:cNvSpPr/>
          <p:nvPr/>
        </p:nvSpPr>
        <p:spPr>
          <a:xfrm rot="1513453">
            <a:off x="1652938" y="2782815"/>
            <a:ext cx="27054" cy="35448"/>
          </a:xfrm>
          <a:custGeom>
            <a:rect b="b" l="l" r="r" t="t"/>
            <a:pathLst>
              <a:path extrusionOk="0" h="663" w="506">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rgbClr val="B8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31"/>
          <p:cNvSpPr txBox="1"/>
          <p:nvPr/>
        </p:nvSpPr>
        <p:spPr>
          <a:xfrm>
            <a:off x="2071800" y="289800"/>
            <a:ext cx="4770300" cy="55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rgbClr val="3D85C6"/>
                </a:solidFill>
                <a:latin typeface="Barlow Semi Condensed"/>
                <a:ea typeface="Barlow Semi Condensed"/>
                <a:cs typeface="Barlow Semi Condensed"/>
                <a:sym typeface="Barlow Semi Condensed"/>
              </a:rPr>
              <a:t>O</a:t>
            </a:r>
            <a:r>
              <a:rPr b="1" lang="en" sz="3500">
                <a:solidFill>
                  <a:srgbClr val="3D85C6"/>
                </a:solidFill>
                <a:latin typeface="Barlow Semi Condensed"/>
                <a:ea typeface="Barlow Semi Condensed"/>
                <a:cs typeface="Barlow Semi Condensed"/>
                <a:sym typeface="Barlow Semi Condensed"/>
              </a:rPr>
              <a:t>bjectives</a:t>
            </a:r>
            <a:endParaRPr b="1" sz="3500">
              <a:solidFill>
                <a:srgbClr val="3D85C6"/>
              </a:solidFill>
              <a:latin typeface="Barlow Semi Condensed"/>
              <a:ea typeface="Barlow Semi Condensed"/>
              <a:cs typeface="Barlow Semi Condensed"/>
              <a:sym typeface="Barlow Semi Condensed"/>
            </a:endParaRPr>
          </a:p>
        </p:txBody>
      </p:sp>
      <p:grpSp>
        <p:nvGrpSpPr>
          <p:cNvPr id="4527" name="Google Shape;4527;p31"/>
          <p:cNvGrpSpPr/>
          <p:nvPr/>
        </p:nvGrpSpPr>
        <p:grpSpPr>
          <a:xfrm>
            <a:off x="2798795" y="314467"/>
            <a:ext cx="490526" cy="505665"/>
            <a:chOff x="-63250675" y="3744075"/>
            <a:chExt cx="308216" cy="308238"/>
          </a:xfrm>
        </p:grpSpPr>
        <p:sp>
          <p:nvSpPr>
            <p:cNvPr id="4528" name="Google Shape;4528;p31"/>
            <p:cNvSpPr/>
            <p:nvPr/>
          </p:nvSpPr>
          <p:spPr>
            <a:xfrm>
              <a:off x="-63130958" y="3744075"/>
              <a:ext cx="188499" cy="186896"/>
            </a:xfrm>
            <a:custGeom>
              <a:rect b="b" l="l" r="r" t="t"/>
              <a:pathLst>
                <a:path extrusionOk="0" h="7715" w="7837">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29" name="Google Shape;4529;p31"/>
            <p:cNvSpPr/>
            <p:nvPr/>
          </p:nvSpPr>
          <p:spPr>
            <a:xfrm>
              <a:off x="-63192320" y="3811873"/>
              <a:ext cx="179600" cy="180137"/>
            </a:xfrm>
            <a:custGeom>
              <a:rect b="b" l="l" r="r" t="t"/>
              <a:pathLst>
                <a:path extrusionOk="0" h="7436" w="7467">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30" name="Google Shape;4530;p31"/>
            <p:cNvSpPr/>
            <p:nvPr/>
          </p:nvSpPr>
          <p:spPr>
            <a:xfrm>
              <a:off x="-63250675" y="3750833"/>
              <a:ext cx="299333" cy="301480"/>
            </a:xfrm>
            <a:custGeom>
              <a:rect b="b" l="l" r="r" t="t"/>
              <a:pathLst>
                <a:path extrusionOk="0" h="12445" w="12445">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4" name="Shape 4534"/>
        <p:cNvGrpSpPr/>
        <p:nvPr/>
      </p:nvGrpSpPr>
      <p:grpSpPr>
        <a:xfrm>
          <a:off x="0" y="0"/>
          <a:ext cx="0" cy="0"/>
          <a:chOff x="0" y="0"/>
          <a:chExt cx="0" cy="0"/>
        </a:xfrm>
      </p:grpSpPr>
      <p:sp>
        <p:nvSpPr>
          <p:cNvPr id="4535" name="Google Shape;4535;p32"/>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kidney Stones </a:t>
            </a:r>
            <a:endParaRPr b="1">
              <a:solidFill>
                <a:srgbClr val="3D85C6"/>
              </a:solidFill>
              <a:latin typeface="Cairo"/>
              <a:ea typeface="Cairo"/>
              <a:cs typeface="Cairo"/>
              <a:sym typeface="Cairo"/>
            </a:endParaRPr>
          </a:p>
        </p:txBody>
      </p:sp>
      <p:sp>
        <p:nvSpPr>
          <p:cNvPr id="4536" name="Google Shape;4536;p32"/>
          <p:cNvSpPr txBox="1"/>
          <p:nvPr/>
        </p:nvSpPr>
        <p:spPr>
          <a:xfrm>
            <a:off x="262750" y="1156575"/>
            <a:ext cx="8507400" cy="211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highlight>
                  <a:srgbClr val="FFFFFF"/>
                </a:highlight>
                <a:latin typeface="Barlow Semi Condensed"/>
                <a:ea typeface="Barlow Semi Condensed"/>
                <a:cs typeface="Barlow Semi Condensed"/>
                <a:sym typeface="Barlow Semi Condensed"/>
              </a:rPr>
              <a:t> - </a:t>
            </a:r>
            <a:r>
              <a:rPr lang="en">
                <a:solidFill>
                  <a:schemeClr val="dk1"/>
                </a:solidFill>
                <a:highlight>
                  <a:srgbClr val="FFFFFF"/>
                </a:highlight>
                <a:latin typeface="Barlow Semi Condensed"/>
                <a:ea typeface="Barlow Semi Condensed"/>
                <a:cs typeface="Barlow Semi Condensed"/>
                <a:sym typeface="Barlow Semi Condensed"/>
              </a:rPr>
              <a:t>Renal calculi ( kidney stones ) are formed in renal tubules, ureter or bladder </a:t>
            </a:r>
            <a:r>
              <a:rPr lang="en" sz="800">
                <a:solidFill>
                  <a:srgbClr val="B7B7B7"/>
                </a:solidFill>
                <a:latin typeface="Barlow Semi Condensed"/>
                <a:ea typeface="Barlow Semi Condensed"/>
                <a:cs typeface="Barlow Semi Condensed"/>
                <a:sym typeface="Barlow Semi Condensed"/>
              </a:rPr>
              <a:t>(usually kidney stones form in kidney then move </a:t>
            </a:r>
            <a:r>
              <a:rPr lang="en" sz="800">
                <a:solidFill>
                  <a:srgbClr val="B7B7B7"/>
                </a:solidFill>
                <a:highlight>
                  <a:srgbClr val="FFFFFF"/>
                </a:highlight>
                <a:latin typeface="Barlow Semi Condensed"/>
                <a:ea typeface="Barlow Semi Condensed"/>
                <a:cs typeface="Barlow Semi Condensed"/>
                <a:sym typeface="Barlow Semi Condensed"/>
              </a:rPr>
              <a:t>into ureter and bladder</a:t>
            </a:r>
            <a:r>
              <a:rPr lang="en" sz="800">
                <a:solidFill>
                  <a:srgbClr val="B7B7B7"/>
                </a:solidFill>
                <a:latin typeface="Barlow Semi Condensed"/>
                <a:ea typeface="Barlow Semi Condensed"/>
                <a:cs typeface="Barlow Semi Condensed"/>
                <a:sym typeface="Barlow Semi Condensed"/>
              </a:rPr>
              <a:t>)</a:t>
            </a:r>
            <a:endParaRPr sz="800">
              <a:solidFill>
                <a:srgbClr val="B7B7B7"/>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lang="en">
                <a:solidFill>
                  <a:schemeClr val="dk1"/>
                </a:solidFill>
                <a:highlight>
                  <a:srgbClr val="FFFFFF"/>
                </a:highlight>
                <a:latin typeface="Barlow Semi Condensed"/>
                <a:ea typeface="Barlow Semi Condensed"/>
                <a:cs typeface="Barlow Semi Condensed"/>
                <a:sym typeface="Barlow Semi Condensed"/>
              </a:rPr>
              <a:t> - Composed of metabolic products present in glomerular filtrate</a:t>
            </a:r>
            <a:endParaRPr>
              <a:solidFill>
                <a:schemeClr val="dk1"/>
              </a:solidFill>
              <a:highlight>
                <a:srgbClr val="FFFFFF"/>
              </a:highlight>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lang="en">
                <a:solidFill>
                  <a:schemeClr val="dk1"/>
                </a:solidFill>
                <a:highlight>
                  <a:srgbClr val="FFFFFF"/>
                </a:highlight>
                <a:latin typeface="Barlow Semi Condensed"/>
                <a:ea typeface="Barlow Semi Condensed"/>
                <a:cs typeface="Barlow Semi Condensed"/>
                <a:sym typeface="Barlow Semi Condensed"/>
              </a:rPr>
              <a:t>- These products are in high conc.</a:t>
            </a:r>
            <a:endParaRPr>
              <a:solidFill>
                <a:schemeClr val="dk1"/>
              </a:solidFill>
              <a:highlight>
                <a:srgbClr val="FFFFFF"/>
              </a:highlight>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lang="en">
                <a:solidFill>
                  <a:schemeClr val="dk1"/>
                </a:solidFill>
                <a:highlight>
                  <a:srgbClr val="FFFFFF"/>
                </a:highlight>
                <a:latin typeface="Barlow Semi Condensed"/>
                <a:ea typeface="Barlow Semi Condensed"/>
                <a:cs typeface="Barlow Semi Condensed"/>
                <a:sym typeface="Barlow Semi Condensed"/>
              </a:rPr>
              <a:t>   - Near or above </a:t>
            </a:r>
            <a:r>
              <a:rPr lang="en">
                <a:solidFill>
                  <a:srgbClr val="CC0000"/>
                </a:solidFill>
                <a:highlight>
                  <a:srgbClr val="FFFFFF"/>
                </a:highlight>
                <a:latin typeface="Barlow Semi Condensed"/>
                <a:ea typeface="Barlow Semi Condensed"/>
                <a:cs typeface="Barlow Semi Condensed"/>
                <a:sym typeface="Barlow Semi Condensed"/>
              </a:rPr>
              <a:t>maximum solubility*</a:t>
            </a:r>
            <a:r>
              <a:rPr b="1" lang="en" sz="600">
                <a:solidFill>
                  <a:srgbClr val="999999"/>
                </a:solidFill>
                <a:highlight>
                  <a:srgbClr val="FFFFFF"/>
                </a:highlight>
                <a:latin typeface="Barlow Semi Condensed"/>
                <a:ea typeface="Barlow Semi Condensed"/>
                <a:cs typeface="Barlow Semi Condensed"/>
                <a:sym typeface="Barlow Semi Condensed"/>
              </a:rPr>
              <a:t>When you add one spoon of sugar into a glass of water the sugar will dissolve, here the sugar is the solute and the water is the solvent. Now, if you continue to add the solute without limitation , you will reach a point that solvent can’t dissolve more solute, this point called maximum solubility so the solute starts to precipitate and this is the first step to form kidney stones..</a:t>
            </a:r>
            <a:endParaRPr b="1" sz="600">
              <a:solidFill>
                <a:srgbClr val="999999"/>
              </a:solidFill>
              <a:highlight>
                <a:srgbClr val="FFFFFF"/>
              </a:highlight>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b="1" lang="en" sz="2000">
                <a:solidFill>
                  <a:schemeClr val="dk1"/>
                </a:solidFill>
                <a:highlight>
                  <a:srgbClr val="FFFFFF"/>
                </a:highlight>
                <a:latin typeface="Barlow Semi Condensed"/>
                <a:ea typeface="Barlow Semi Condensed"/>
                <a:cs typeface="Barlow Semi Condensed"/>
                <a:sym typeface="Barlow Semi Condensed"/>
              </a:rPr>
              <a:t>           Types of kidney stones : </a:t>
            </a:r>
            <a:endParaRPr b="1" sz="2000">
              <a:solidFill>
                <a:schemeClr val="dk1"/>
              </a:solidFill>
              <a:highlight>
                <a:srgbClr val="FFFFFF"/>
              </a:highlight>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t/>
            </a:r>
            <a:endParaRPr sz="2800">
              <a:solidFill>
                <a:schemeClr val="dk1"/>
              </a:solidFill>
              <a:highlight>
                <a:srgbClr val="FFFFFF"/>
              </a:highlight>
            </a:endParaRPr>
          </a:p>
          <a:p>
            <a:pPr indent="0" lvl="0" marL="0" rtl="0" algn="l">
              <a:lnSpc>
                <a:spcPct val="115000"/>
              </a:lnSpc>
              <a:spcBef>
                <a:spcPts val="1200"/>
              </a:spcBef>
              <a:spcAft>
                <a:spcPts val="0"/>
              </a:spcAft>
              <a:buNone/>
            </a:pPr>
            <a:r>
              <a:t/>
            </a:r>
            <a:endParaRPr sz="2300">
              <a:solidFill>
                <a:schemeClr val="dk1"/>
              </a:solidFill>
              <a:highlight>
                <a:srgbClr val="FFFFFF"/>
              </a:highlight>
            </a:endParaRPr>
          </a:p>
          <a:p>
            <a:pPr indent="0" lvl="0" marL="0" rtl="0" algn="l">
              <a:lnSpc>
                <a:spcPct val="115000"/>
              </a:lnSpc>
              <a:spcBef>
                <a:spcPts val="1200"/>
              </a:spcBef>
              <a:spcAft>
                <a:spcPts val="0"/>
              </a:spcAft>
              <a:buNone/>
            </a:pPr>
            <a:r>
              <a:t/>
            </a:r>
            <a:endParaRPr>
              <a:solidFill>
                <a:schemeClr val="dk1"/>
              </a:solidFill>
              <a:highlight>
                <a:srgbClr val="FFFFFF"/>
              </a:highlight>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a:latin typeface="Barlow Semi Condensed"/>
              <a:ea typeface="Barlow Semi Condensed"/>
              <a:cs typeface="Barlow Semi Condensed"/>
              <a:sym typeface="Barlow Semi Condensed"/>
            </a:endParaRPr>
          </a:p>
        </p:txBody>
      </p:sp>
      <p:sp>
        <p:nvSpPr>
          <p:cNvPr id="4537" name="Google Shape;4537;p32"/>
          <p:cNvSpPr/>
          <p:nvPr/>
        </p:nvSpPr>
        <p:spPr>
          <a:xfrm flipH="1" rot="10800000">
            <a:off x="783100" y="4668701"/>
            <a:ext cx="8361074" cy="20925"/>
          </a:xfrm>
          <a:custGeom>
            <a:rect b="b" l="l" r="r" t="t"/>
            <a:pathLst>
              <a:path extrusionOk="0" h="644" w="285751">
                <a:moveTo>
                  <a:pt x="0" y="1"/>
                </a:moveTo>
                <a:lnTo>
                  <a:pt x="0" y="644"/>
                </a:lnTo>
                <a:lnTo>
                  <a:pt x="285750" y="644"/>
                </a:lnTo>
                <a:lnTo>
                  <a:pt x="285750"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8" name="Google Shape;4538;p32"/>
          <p:cNvGrpSpPr/>
          <p:nvPr/>
        </p:nvGrpSpPr>
        <p:grpSpPr>
          <a:xfrm>
            <a:off x="1351548" y="3494857"/>
            <a:ext cx="1237897" cy="1242821"/>
            <a:chOff x="1125050" y="1791529"/>
            <a:chExt cx="1330500" cy="2184219"/>
          </a:xfrm>
        </p:grpSpPr>
        <p:sp>
          <p:nvSpPr>
            <p:cNvPr id="4539" name="Google Shape;4539;p32"/>
            <p:cNvSpPr/>
            <p:nvPr/>
          </p:nvSpPr>
          <p:spPr>
            <a:xfrm>
              <a:off x="1125055" y="1791529"/>
              <a:ext cx="1330464" cy="1700416"/>
            </a:xfrm>
            <a:custGeom>
              <a:rect b="b" l="l" r="r" t="t"/>
              <a:pathLst>
                <a:path extrusionOk="0" h="53138" w="41577">
                  <a:moveTo>
                    <a:pt x="2334" y="0"/>
                  </a:moveTo>
                  <a:cubicBezTo>
                    <a:pt x="1048" y="0"/>
                    <a:pt x="0" y="1036"/>
                    <a:pt x="0" y="2322"/>
                  </a:cubicBezTo>
                  <a:lnTo>
                    <a:pt x="0" y="50804"/>
                  </a:lnTo>
                  <a:cubicBezTo>
                    <a:pt x="0" y="50899"/>
                    <a:pt x="12" y="50983"/>
                    <a:pt x="12" y="51066"/>
                  </a:cubicBezTo>
                  <a:cubicBezTo>
                    <a:pt x="36" y="51280"/>
                    <a:pt x="96" y="51495"/>
                    <a:pt x="179" y="51697"/>
                  </a:cubicBezTo>
                  <a:cubicBezTo>
                    <a:pt x="524" y="52543"/>
                    <a:pt x="1358" y="53138"/>
                    <a:pt x="2334" y="53138"/>
                  </a:cubicBezTo>
                  <a:lnTo>
                    <a:pt x="39255" y="53138"/>
                  </a:lnTo>
                  <a:cubicBezTo>
                    <a:pt x="40541" y="53138"/>
                    <a:pt x="41577" y="52090"/>
                    <a:pt x="41577" y="50804"/>
                  </a:cubicBezTo>
                  <a:lnTo>
                    <a:pt x="41577" y="2322"/>
                  </a:lnTo>
                  <a:cubicBezTo>
                    <a:pt x="41577" y="1036"/>
                    <a:pt x="40541" y="0"/>
                    <a:pt x="39255"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0" name="Google Shape;4540;p32"/>
            <p:cNvSpPr/>
            <p:nvPr/>
          </p:nvSpPr>
          <p:spPr>
            <a:xfrm>
              <a:off x="1125055" y="3383281"/>
              <a:ext cx="1330464" cy="108608"/>
            </a:xfrm>
            <a:custGeom>
              <a:rect b="b" l="l" r="r" t="t"/>
              <a:pathLst>
                <a:path extrusionOk="0" h="3394" w="41577">
                  <a:moveTo>
                    <a:pt x="0" y="1"/>
                  </a:moveTo>
                  <a:lnTo>
                    <a:pt x="0" y="1060"/>
                  </a:lnTo>
                  <a:cubicBezTo>
                    <a:pt x="0" y="1155"/>
                    <a:pt x="12" y="1239"/>
                    <a:pt x="12" y="1322"/>
                  </a:cubicBezTo>
                  <a:cubicBezTo>
                    <a:pt x="36" y="1536"/>
                    <a:pt x="96" y="1751"/>
                    <a:pt x="179" y="1953"/>
                  </a:cubicBezTo>
                  <a:cubicBezTo>
                    <a:pt x="524" y="2799"/>
                    <a:pt x="1358" y="3394"/>
                    <a:pt x="2334" y="3394"/>
                  </a:cubicBezTo>
                  <a:lnTo>
                    <a:pt x="39255" y="3394"/>
                  </a:lnTo>
                  <a:cubicBezTo>
                    <a:pt x="40541" y="3394"/>
                    <a:pt x="41577" y="2346"/>
                    <a:pt x="41577" y="1060"/>
                  </a:cubicBezTo>
                  <a:lnTo>
                    <a:pt x="41577" y="1"/>
                  </a:lnTo>
                  <a:cubicBezTo>
                    <a:pt x="41577" y="1286"/>
                    <a:pt x="40541" y="2322"/>
                    <a:pt x="39255" y="2322"/>
                  </a:cubicBezTo>
                  <a:lnTo>
                    <a:pt x="2334" y="2322"/>
                  </a:lnTo>
                  <a:cubicBezTo>
                    <a:pt x="1358" y="2322"/>
                    <a:pt x="524" y="1727"/>
                    <a:pt x="179" y="882"/>
                  </a:cubicBezTo>
                  <a:cubicBezTo>
                    <a:pt x="96" y="691"/>
                    <a:pt x="36" y="477"/>
                    <a:pt x="12" y="263"/>
                  </a:cubicBezTo>
                  <a:cubicBezTo>
                    <a:pt x="12" y="167"/>
                    <a:pt x="0" y="84"/>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1" name="Google Shape;4541;p32"/>
            <p:cNvSpPr/>
            <p:nvPr/>
          </p:nvSpPr>
          <p:spPr>
            <a:xfrm>
              <a:off x="1197821" y="3491853"/>
              <a:ext cx="1185312" cy="95680"/>
            </a:xfrm>
            <a:custGeom>
              <a:rect b="b" l="l" r="r" t="t"/>
              <a:pathLst>
                <a:path extrusionOk="0" h="2990" w="37041">
                  <a:moveTo>
                    <a:pt x="0" y="1"/>
                  </a:moveTo>
                  <a:cubicBezTo>
                    <a:pt x="0" y="1656"/>
                    <a:pt x="1334" y="2989"/>
                    <a:pt x="2989" y="2989"/>
                  </a:cubicBezTo>
                  <a:lnTo>
                    <a:pt x="34040" y="2989"/>
                  </a:lnTo>
                  <a:cubicBezTo>
                    <a:pt x="35695" y="2989"/>
                    <a:pt x="37041" y="1656"/>
                    <a:pt x="370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2" name="Google Shape;4542;p32"/>
            <p:cNvSpPr/>
            <p:nvPr/>
          </p:nvSpPr>
          <p:spPr>
            <a:xfrm>
              <a:off x="1670639" y="3736068"/>
              <a:ext cx="239296" cy="239680"/>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3" name="Google Shape;4543;p32"/>
            <p:cNvSpPr/>
            <p:nvPr/>
          </p:nvSpPr>
          <p:spPr>
            <a:xfrm>
              <a:off x="1712142" y="3777603"/>
              <a:ext cx="156256" cy="156608"/>
            </a:xfrm>
            <a:custGeom>
              <a:rect b="b" l="l" r="r" t="t"/>
              <a:pathLst>
                <a:path extrusionOk="0" h="4894" w="4883">
                  <a:moveTo>
                    <a:pt x="2442" y="1"/>
                  </a:moveTo>
                  <a:cubicBezTo>
                    <a:pt x="1096" y="1"/>
                    <a:pt x="1" y="1096"/>
                    <a:pt x="1" y="2453"/>
                  </a:cubicBezTo>
                  <a:cubicBezTo>
                    <a:pt x="1" y="3799"/>
                    <a:pt x="1096" y="4894"/>
                    <a:pt x="2442" y="4894"/>
                  </a:cubicBezTo>
                  <a:cubicBezTo>
                    <a:pt x="3787" y="4894"/>
                    <a:pt x="4882" y="3799"/>
                    <a:pt x="4882" y="2453"/>
                  </a:cubicBezTo>
                  <a:cubicBezTo>
                    <a:pt x="4882" y="1096"/>
                    <a:pt x="3787" y="1"/>
                    <a:pt x="244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4" name="Google Shape;4544;p32"/>
            <p:cNvSpPr/>
            <p:nvPr/>
          </p:nvSpPr>
          <p:spPr>
            <a:xfrm>
              <a:off x="1678639" y="3587497"/>
              <a:ext cx="223680" cy="214912"/>
            </a:xfrm>
            <a:custGeom>
              <a:rect b="b" l="l" r="r" t="t"/>
              <a:pathLst>
                <a:path extrusionOk="0" h="6716" w="6990">
                  <a:moveTo>
                    <a:pt x="0" y="0"/>
                  </a:moveTo>
                  <a:lnTo>
                    <a:pt x="3489" y="6715"/>
                  </a:lnTo>
                  <a:lnTo>
                    <a:pt x="6989"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5" name="Google Shape;4545;p32"/>
            <p:cNvSpPr txBox="1"/>
            <p:nvPr/>
          </p:nvSpPr>
          <p:spPr>
            <a:xfrm>
              <a:off x="1125050" y="2345528"/>
              <a:ext cx="1330500" cy="6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Calcium salts</a:t>
              </a:r>
              <a:endParaRPr>
                <a:solidFill>
                  <a:srgbClr val="434343"/>
                </a:solidFill>
                <a:latin typeface="Barlow Semi Condensed"/>
                <a:ea typeface="Barlow Semi Condensed"/>
                <a:cs typeface="Barlow Semi Condensed"/>
                <a:sym typeface="Barlow Semi Condensed"/>
              </a:endParaRPr>
            </a:p>
          </p:txBody>
        </p:sp>
      </p:grpSp>
      <p:grpSp>
        <p:nvGrpSpPr>
          <p:cNvPr id="4546" name="Google Shape;4546;p32"/>
          <p:cNvGrpSpPr/>
          <p:nvPr/>
        </p:nvGrpSpPr>
        <p:grpSpPr>
          <a:xfrm>
            <a:off x="5454274" y="3494721"/>
            <a:ext cx="1238231" cy="1242821"/>
            <a:chOff x="5534613" y="1791529"/>
            <a:chExt cx="1330859" cy="2184219"/>
          </a:xfrm>
        </p:grpSpPr>
        <p:sp>
          <p:nvSpPr>
            <p:cNvPr id="4547" name="Google Shape;4547;p32"/>
            <p:cNvSpPr/>
            <p:nvPr/>
          </p:nvSpPr>
          <p:spPr>
            <a:xfrm>
              <a:off x="6080559" y="3736068"/>
              <a:ext cx="239296" cy="239680"/>
            </a:xfrm>
            <a:custGeom>
              <a:rect b="b" l="l" r="r" t="t"/>
              <a:pathLst>
                <a:path extrusionOk="0" h="7490" w="7478">
                  <a:moveTo>
                    <a:pt x="3739" y="1"/>
                  </a:moveTo>
                  <a:cubicBezTo>
                    <a:pt x="1668" y="1"/>
                    <a:pt x="1" y="1680"/>
                    <a:pt x="1" y="3751"/>
                  </a:cubicBezTo>
                  <a:cubicBezTo>
                    <a:pt x="1" y="5811"/>
                    <a:pt x="1668" y="7490"/>
                    <a:pt x="3739" y="7490"/>
                  </a:cubicBezTo>
                  <a:cubicBezTo>
                    <a:pt x="5799" y="7490"/>
                    <a:pt x="7478" y="5811"/>
                    <a:pt x="7478" y="3751"/>
                  </a:cubicBezTo>
                  <a:cubicBezTo>
                    <a:pt x="7478" y="1680"/>
                    <a:pt x="5799"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8" name="Google Shape;4548;p32"/>
            <p:cNvSpPr/>
            <p:nvPr/>
          </p:nvSpPr>
          <p:spPr>
            <a:xfrm>
              <a:off x="6122094" y="3777603"/>
              <a:ext cx="156256" cy="156608"/>
            </a:xfrm>
            <a:custGeom>
              <a:rect b="b" l="l" r="r" t="t"/>
              <a:pathLst>
                <a:path extrusionOk="0" h="4894" w="4883">
                  <a:moveTo>
                    <a:pt x="2441" y="1"/>
                  </a:moveTo>
                  <a:cubicBezTo>
                    <a:pt x="1084" y="1"/>
                    <a:pt x="1" y="1096"/>
                    <a:pt x="1" y="2453"/>
                  </a:cubicBezTo>
                  <a:cubicBezTo>
                    <a:pt x="1" y="3799"/>
                    <a:pt x="1084" y="4894"/>
                    <a:pt x="2441" y="4894"/>
                  </a:cubicBezTo>
                  <a:cubicBezTo>
                    <a:pt x="3787" y="4894"/>
                    <a:pt x="4882" y="3799"/>
                    <a:pt x="4882" y="2453"/>
                  </a:cubicBezTo>
                  <a:cubicBezTo>
                    <a:pt x="4882" y="1096"/>
                    <a:pt x="3787" y="1"/>
                    <a:pt x="244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49" name="Google Shape;4549;p32"/>
            <p:cNvSpPr/>
            <p:nvPr/>
          </p:nvSpPr>
          <p:spPr>
            <a:xfrm>
              <a:off x="5535007" y="1791529"/>
              <a:ext cx="1330464" cy="1700416"/>
            </a:xfrm>
            <a:custGeom>
              <a:rect b="b" l="l" r="r" t="t"/>
              <a:pathLst>
                <a:path extrusionOk="0" h="53138" w="41577">
                  <a:moveTo>
                    <a:pt x="2322" y="0"/>
                  </a:moveTo>
                  <a:cubicBezTo>
                    <a:pt x="1036" y="0"/>
                    <a:pt x="0" y="1036"/>
                    <a:pt x="0" y="2322"/>
                  </a:cubicBezTo>
                  <a:lnTo>
                    <a:pt x="0" y="50804"/>
                  </a:lnTo>
                  <a:cubicBezTo>
                    <a:pt x="0" y="50899"/>
                    <a:pt x="0" y="50983"/>
                    <a:pt x="12" y="51066"/>
                  </a:cubicBezTo>
                  <a:cubicBezTo>
                    <a:pt x="36" y="51280"/>
                    <a:pt x="95" y="51495"/>
                    <a:pt x="179" y="51697"/>
                  </a:cubicBezTo>
                  <a:cubicBezTo>
                    <a:pt x="524" y="52543"/>
                    <a:pt x="1357" y="53138"/>
                    <a:pt x="2322" y="53138"/>
                  </a:cubicBezTo>
                  <a:lnTo>
                    <a:pt x="39243" y="53138"/>
                  </a:lnTo>
                  <a:cubicBezTo>
                    <a:pt x="40529" y="53138"/>
                    <a:pt x="41577" y="52090"/>
                    <a:pt x="41577" y="50804"/>
                  </a:cubicBezTo>
                  <a:lnTo>
                    <a:pt x="41577" y="2322"/>
                  </a:lnTo>
                  <a:cubicBezTo>
                    <a:pt x="41577" y="1036"/>
                    <a:pt x="40529" y="0"/>
                    <a:pt x="39243"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0" name="Google Shape;4550;p32"/>
            <p:cNvSpPr/>
            <p:nvPr/>
          </p:nvSpPr>
          <p:spPr>
            <a:xfrm>
              <a:off x="5535007" y="3383281"/>
              <a:ext cx="1330464" cy="108608"/>
            </a:xfrm>
            <a:custGeom>
              <a:rect b="b" l="l" r="r" t="t"/>
              <a:pathLst>
                <a:path extrusionOk="0" h="3394" w="41577">
                  <a:moveTo>
                    <a:pt x="0" y="1"/>
                  </a:moveTo>
                  <a:lnTo>
                    <a:pt x="0" y="1060"/>
                  </a:lnTo>
                  <a:cubicBezTo>
                    <a:pt x="0" y="1155"/>
                    <a:pt x="0" y="1239"/>
                    <a:pt x="12" y="1322"/>
                  </a:cubicBezTo>
                  <a:cubicBezTo>
                    <a:pt x="36" y="1536"/>
                    <a:pt x="95" y="1751"/>
                    <a:pt x="179" y="1953"/>
                  </a:cubicBezTo>
                  <a:cubicBezTo>
                    <a:pt x="524" y="2799"/>
                    <a:pt x="1357" y="3394"/>
                    <a:pt x="2322" y="3394"/>
                  </a:cubicBezTo>
                  <a:lnTo>
                    <a:pt x="39243" y="3394"/>
                  </a:lnTo>
                  <a:cubicBezTo>
                    <a:pt x="40529" y="3394"/>
                    <a:pt x="41577" y="2346"/>
                    <a:pt x="41577" y="1060"/>
                  </a:cubicBezTo>
                  <a:lnTo>
                    <a:pt x="41577" y="1"/>
                  </a:lnTo>
                  <a:cubicBezTo>
                    <a:pt x="41577" y="1286"/>
                    <a:pt x="40529" y="2322"/>
                    <a:pt x="39243" y="2322"/>
                  </a:cubicBezTo>
                  <a:lnTo>
                    <a:pt x="2322" y="2322"/>
                  </a:lnTo>
                  <a:cubicBezTo>
                    <a:pt x="1357" y="2322"/>
                    <a:pt x="524" y="1727"/>
                    <a:pt x="179" y="882"/>
                  </a:cubicBezTo>
                  <a:cubicBezTo>
                    <a:pt x="95" y="691"/>
                    <a:pt x="36" y="477"/>
                    <a:pt x="12" y="263"/>
                  </a:cubicBezTo>
                  <a:cubicBezTo>
                    <a:pt x="0" y="167"/>
                    <a:pt x="0" y="84"/>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1" name="Google Shape;4551;p32"/>
            <p:cNvSpPr/>
            <p:nvPr/>
          </p:nvSpPr>
          <p:spPr>
            <a:xfrm>
              <a:off x="5607576" y="3491853"/>
              <a:ext cx="1185312" cy="95680"/>
            </a:xfrm>
            <a:custGeom>
              <a:rect b="b" l="l" r="r" t="t"/>
              <a:pathLst>
                <a:path extrusionOk="0" h="2990" w="37041">
                  <a:moveTo>
                    <a:pt x="0" y="1"/>
                  </a:moveTo>
                  <a:cubicBezTo>
                    <a:pt x="0" y="1656"/>
                    <a:pt x="1346" y="2989"/>
                    <a:pt x="3001" y="2989"/>
                  </a:cubicBezTo>
                  <a:lnTo>
                    <a:pt x="34052" y="2989"/>
                  </a:lnTo>
                  <a:cubicBezTo>
                    <a:pt x="35707" y="2989"/>
                    <a:pt x="37041" y="1656"/>
                    <a:pt x="3704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2" name="Google Shape;4552;p32"/>
            <p:cNvSpPr/>
            <p:nvPr/>
          </p:nvSpPr>
          <p:spPr>
            <a:xfrm>
              <a:off x="6088207" y="3587497"/>
              <a:ext cx="223648" cy="214912"/>
            </a:xfrm>
            <a:custGeom>
              <a:rect b="b" l="l" r="r" t="t"/>
              <a:pathLst>
                <a:path extrusionOk="0" h="6716" w="6989">
                  <a:moveTo>
                    <a:pt x="0" y="0"/>
                  </a:moveTo>
                  <a:lnTo>
                    <a:pt x="3500" y="6715"/>
                  </a:lnTo>
                  <a:lnTo>
                    <a:pt x="6989" y="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3" name="Google Shape;4553;p32"/>
            <p:cNvSpPr txBox="1"/>
            <p:nvPr/>
          </p:nvSpPr>
          <p:spPr>
            <a:xfrm>
              <a:off x="5534613" y="2345528"/>
              <a:ext cx="1330500" cy="6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Cystine </a:t>
              </a:r>
              <a:endParaRPr>
                <a:solidFill>
                  <a:srgbClr val="434343"/>
                </a:solidFill>
                <a:latin typeface="Barlow Semi Condensed"/>
                <a:ea typeface="Barlow Semi Condensed"/>
                <a:cs typeface="Barlow Semi Condensed"/>
                <a:sym typeface="Barlow Semi Condensed"/>
              </a:endParaRPr>
            </a:p>
          </p:txBody>
        </p:sp>
      </p:grpSp>
      <p:grpSp>
        <p:nvGrpSpPr>
          <p:cNvPr id="4554" name="Google Shape;4554;p32"/>
          <p:cNvGrpSpPr/>
          <p:nvPr/>
        </p:nvGrpSpPr>
        <p:grpSpPr>
          <a:xfrm>
            <a:off x="6822213" y="3494721"/>
            <a:ext cx="1237907" cy="1242821"/>
            <a:chOff x="7004838" y="1791529"/>
            <a:chExt cx="1330511" cy="2184219"/>
          </a:xfrm>
        </p:grpSpPr>
        <p:sp>
          <p:nvSpPr>
            <p:cNvPr id="4555" name="Google Shape;4555;p32"/>
            <p:cNvSpPr/>
            <p:nvPr/>
          </p:nvSpPr>
          <p:spPr>
            <a:xfrm>
              <a:off x="7004852" y="1791529"/>
              <a:ext cx="1330496" cy="1700416"/>
            </a:xfrm>
            <a:custGeom>
              <a:rect b="b" l="l" r="r" t="t"/>
              <a:pathLst>
                <a:path extrusionOk="0" h="53138" w="41578">
                  <a:moveTo>
                    <a:pt x="2322" y="0"/>
                  </a:moveTo>
                  <a:cubicBezTo>
                    <a:pt x="1048" y="0"/>
                    <a:pt x="0" y="1036"/>
                    <a:pt x="0" y="2322"/>
                  </a:cubicBezTo>
                  <a:lnTo>
                    <a:pt x="0" y="50804"/>
                  </a:lnTo>
                  <a:cubicBezTo>
                    <a:pt x="0" y="50899"/>
                    <a:pt x="0" y="50983"/>
                    <a:pt x="12" y="51066"/>
                  </a:cubicBezTo>
                  <a:cubicBezTo>
                    <a:pt x="36" y="51280"/>
                    <a:pt x="96" y="51495"/>
                    <a:pt x="179" y="51697"/>
                  </a:cubicBezTo>
                  <a:cubicBezTo>
                    <a:pt x="524" y="52543"/>
                    <a:pt x="1358" y="53138"/>
                    <a:pt x="2322" y="53138"/>
                  </a:cubicBezTo>
                  <a:lnTo>
                    <a:pt x="39255" y="53138"/>
                  </a:lnTo>
                  <a:cubicBezTo>
                    <a:pt x="40541" y="53138"/>
                    <a:pt x="41577" y="52090"/>
                    <a:pt x="41577" y="50804"/>
                  </a:cubicBezTo>
                  <a:lnTo>
                    <a:pt x="41577" y="2322"/>
                  </a:lnTo>
                  <a:cubicBezTo>
                    <a:pt x="41577" y="1036"/>
                    <a:pt x="40541" y="0"/>
                    <a:pt x="39255"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6" name="Google Shape;4556;p32"/>
            <p:cNvSpPr/>
            <p:nvPr/>
          </p:nvSpPr>
          <p:spPr>
            <a:xfrm>
              <a:off x="7004852" y="3383281"/>
              <a:ext cx="1330496" cy="108608"/>
            </a:xfrm>
            <a:custGeom>
              <a:rect b="b" l="l" r="r" t="t"/>
              <a:pathLst>
                <a:path extrusionOk="0" h="3394" w="41578">
                  <a:moveTo>
                    <a:pt x="0" y="1"/>
                  </a:moveTo>
                  <a:lnTo>
                    <a:pt x="0" y="1060"/>
                  </a:lnTo>
                  <a:cubicBezTo>
                    <a:pt x="0" y="1155"/>
                    <a:pt x="0" y="1239"/>
                    <a:pt x="12" y="1322"/>
                  </a:cubicBezTo>
                  <a:cubicBezTo>
                    <a:pt x="36" y="1536"/>
                    <a:pt x="96" y="1751"/>
                    <a:pt x="179" y="1953"/>
                  </a:cubicBezTo>
                  <a:cubicBezTo>
                    <a:pt x="524" y="2799"/>
                    <a:pt x="1358" y="3394"/>
                    <a:pt x="2322" y="3394"/>
                  </a:cubicBezTo>
                  <a:lnTo>
                    <a:pt x="39255" y="3394"/>
                  </a:lnTo>
                  <a:cubicBezTo>
                    <a:pt x="40541" y="3394"/>
                    <a:pt x="41577" y="2346"/>
                    <a:pt x="41577" y="1060"/>
                  </a:cubicBezTo>
                  <a:lnTo>
                    <a:pt x="41577" y="1"/>
                  </a:lnTo>
                  <a:cubicBezTo>
                    <a:pt x="41577" y="1286"/>
                    <a:pt x="40541" y="2322"/>
                    <a:pt x="39255" y="2322"/>
                  </a:cubicBezTo>
                  <a:lnTo>
                    <a:pt x="2322" y="2322"/>
                  </a:lnTo>
                  <a:cubicBezTo>
                    <a:pt x="1358" y="2322"/>
                    <a:pt x="524" y="1727"/>
                    <a:pt x="179" y="882"/>
                  </a:cubicBezTo>
                  <a:cubicBezTo>
                    <a:pt x="96" y="691"/>
                    <a:pt x="36" y="477"/>
                    <a:pt x="12" y="263"/>
                  </a:cubicBezTo>
                  <a:cubicBezTo>
                    <a:pt x="0" y="167"/>
                    <a:pt x="0" y="84"/>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7" name="Google Shape;4557;p32"/>
            <p:cNvSpPr/>
            <p:nvPr/>
          </p:nvSpPr>
          <p:spPr>
            <a:xfrm>
              <a:off x="7077618" y="3491853"/>
              <a:ext cx="1185312" cy="95680"/>
            </a:xfrm>
            <a:custGeom>
              <a:rect b="b" l="l" r="r" t="t"/>
              <a:pathLst>
                <a:path extrusionOk="0" h="2990" w="37041">
                  <a:moveTo>
                    <a:pt x="1" y="1"/>
                  </a:moveTo>
                  <a:cubicBezTo>
                    <a:pt x="1" y="1656"/>
                    <a:pt x="1334" y="2989"/>
                    <a:pt x="2989" y="2989"/>
                  </a:cubicBezTo>
                  <a:lnTo>
                    <a:pt x="34041" y="2989"/>
                  </a:lnTo>
                  <a:cubicBezTo>
                    <a:pt x="35695" y="2989"/>
                    <a:pt x="37041" y="1656"/>
                    <a:pt x="370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8" name="Google Shape;4558;p32"/>
            <p:cNvSpPr/>
            <p:nvPr/>
          </p:nvSpPr>
          <p:spPr>
            <a:xfrm>
              <a:off x="7550436" y="3736068"/>
              <a:ext cx="239296" cy="239680"/>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59" name="Google Shape;4559;p32"/>
            <p:cNvSpPr/>
            <p:nvPr/>
          </p:nvSpPr>
          <p:spPr>
            <a:xfrm>
              <a:off x="7591939" y="3777603"/>
              <a:ext cx="156256" cy="156608"/>
            </a:xfrm>
            <a:custGeom>
              <a:rect b="b" l="l" r="r" t="t"/>
              <a:pathLst>
                <a:path extrusionOk="0" h="4894" w="4883">
                  <a:moveTo>
                    <a:pt x="2442" y="1"/>
                  </a:moveTo>
                  <a:cubicBezTo>
                    <a:pt x="1096" y="1"/>
                    <a:pt x="1" y="1096"/>
                    <a:pt x="1" y="2453"/>
                  </a:cubicBezTo>
                  <a:cubicBezTo>
                    <a:pt x="1" y="3799"/>
                    <a:pt x="1096" y="4894"/>
                    <a:pt x="2442" y="4894"/>
                  </a:cubicBezTo>
                  <a:cubicBezTo>
                    <a:pt x="3787" y="4894"/>
                    <a:pt x="4883" y="3799"/>
                    <a:pt x="4883" y="2453"/>
                  </a:cubicBezTo>
                  <a:cubicBezTo>
                    <a:pt x="4883" y="1096"/>
                    <a:pt x="3787" y="1"/>
                    <a:pt x="244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0" name="Google Shape;4560;p32"/>
            <p:cNvSpPr/>
            <p:nvPr/>
          </p:nvSpPr>
          <p:spPr>
            <a:xfrm>
              <a:off x="7558436" y="3587497"/>
              <a:ext cx="223680" cy="214912"/>
            </a:xfrm>
            <a:custGeom>
              <a:rect b="b" l="l" r="r" t="t"/>
              <a:pathLst>
                <a:path extrusionOk="0" h="6716" w="6990">
                  <a:moveTo>
                    <a:pt x="0" y="0"/>
                  </a:moveTo>
                  <a:lnTo>
                    <a:pt x="3489" y="6715"/>
                  </a:lnTo>
                  <a:lnTo>
                    <a:pt x="6989"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1" name="Google Shape;4561;p32"/>
            <p:cNvSpPr txBox="1"/>
            <p:nvPr/>
          </p:nvSpPr>
          <p:spPr>
            <a:xfrm>
              <a:off x="7004838" y="2345528"/>
              <a:ext cx="1330500" cy="6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Other (xanthine ,etc)</a:t>
              </a:r>
              <a:endParaRPr>
                <a:solidFill>
                  <a:srgbClr val="434343"/>
                </a:solidFill>
                <a:latin typeface="Barlow Semi Condensed"/>
                <a:ea typeface="Barlow Semi Condensed"/>
                <a:cs typeface="Barlow Semi Condensed"/>
                <a:sym typeface="Barlow Semi Condensed"/>
              </a:endParaRPr>
            </a:p>
          </p:txBody>
        </p:sp>
      </p:grpSp>
      <p:grpSp>
        <p:nvGrpSpPr>
          <p:cNvPr id="4562" name="Google Shape;4562;p32"/>
          <p:cNvGrpSpPr/>
          <p:nvPr/>
        </p:nvGrpSpPr>
        <p:grpSpPr>
          <a:xfrm>
            <a:off x="4086640" y="3494721"/>
            <a:ext cx="1238247" cy="1242821"/>
            <a:chOff x="4064750" y="1791529"/>
            <a:chExt cx="1330876" cy="2184219"/>
          </a:xfrm>
        </p:grpSpPr>
        <p:sp>
          <p:nvSpPr>
            <p:cNvPr id="4563" name="Google Shape;4563;p32"/>
            <p:cNvSpPr/>
            <p:nvPr/>
          </p:nvSpPr>
          <p:spPr>
            <a:xfrm>
              <a:off x="4065130" y="1791529"/>
              <a:ext cx="1330496" cy="1700416"/>
            </a:xfrm>
            <a:custGeom>
              <a:rect b="b" l="l" r="r" t="t"/>
              <a:pathLst>
                <a:path extrusionOk="0" h="53138" w="41578">
                  <a:moveTo>
                    <a:pt x="2323" y="0"/>
                  </a:moveTo>
                  <a:cubicBezTo>
                    <a:pt x="1037" y="0"/>
                    <a:pt x="1" y="1036"/>
                    <a:pt x="1" y="2322"/>
                  </a:cubicBezTo>
                  <a:lnTo>
                    <a:pt x="1" y="50804"/>
                  </a:lnTo>
                  <a:cubicBezTo>
                    <a:pt x="1" y="50899"/>
                    <a:pt x="1" y="50983"/>
                    <a:pt x="13" y="51066"/>
                  </a:cubicBezTo>
                  <a:cubicBezTo>
                    <a:pt x="37" y="51280"/>
                    <a:pt x="84" y="51495"/>
                    <a:pt x="168" y="51697"/>
                  </a:cubicBezTo>
                  <a:cubicBezTo>
                    <a:pt x="525" y="52543"/>
                    <a:pt x="1346" y="53138"/>
                    <a:pt x="2323" y="53138"/>
                  </a:cubicBezTo>
                  <a:lnTo>
                    <a:pt x="39244" y="53138"/>
                  </a:lnTo>
                  <a:cubicBezTo>
                    <a:pt x="40530" y="53138"/>
                    <a:pt x="41577" y="52090"/>
                    <a:pt x="41577" y="50804"/>
                  </a:cubicBezTo>
                  <a:lnTo>
                    <a:pt x="41577" y="2322"/>
                  </a:lnTo>
                  <a:cubicBezTo>
                    <a:pt x="41577" y="1036"/>
                    <a:pt x="40530" y="0"/>
                    <a:pt x="39244"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4" name="Google Shape;4564;p32"/>
            <p:cNvSpPr/>
            <p:nvPr/>
          </p:nvSpPr>
          <p:spPr>
            <a:xfrm>
              <a:off x="4065130" y="3383281"/>
              <a:ext cx="1330496" cy="108608"/>
            </a:xfrm>
            <a:custGeom>
              <a:rect b="b" l="l" r="r" t="t"/>
              <a:pathLst>
                <a:path extrusionOk="0" h="3394" w="41578">
                  <a:moveTo>
                    <a:pt x="1" y="1"/>
                  </a:moveTo>
                  <a:lnTo>
                    <a:pt x="1" y="1060"/>
                  </a:lnTo>
                  <a:cubicBezTo>
                    <a:pt x="1" y="1155"/>
                    <a:pt x="1" y="1239"/>
                    <a:pt x="13" y="1322"/>
                  </a:cubicBezTo>
                  <a:cubicBezTo>
                    <a:pt x="37" y="1536"/>
                    <a:pt x="84" y="1751"/>
                    <a:pt x="168" y="1953"/>
                  </a:cubicBezTo>
                  <a:cubicBezTo>
                    <a:pt x="525" y="2799"/>
                    <a:pt x="1346" y="3394"/>
                    <a:pt x="2323" y="3394"/>
                  </a:cubicBezTo>
                  <a:lnTo>
                    <a:pt x="39244" y="3394"/>
                  </a:lnTo>
                  <a:cubicBezTo>
                    <a:pt x="40530" y="3394"/>
                    <a:pt x="41577" y="2346"/>
                    <a:pt x="41577" y="1060"/>
                  </a:cubicBezTo>
                  <a:lnTo>
                    <a:pt x="41577" y="1"/>
                  </a:lnTo>
                  <a:cubicBezTo>
                    <a:pt x="41577" y="1286"/>
                    <a:pt x="40530" y="2322"/>
                    <a:pt x="39244" y="2322"/>
                  </a:cubicBezTo>
                  <a:lnTo>
                    <a:pt x="2323" y="2322"/>
                  </a:lnTo>
                  <a:cubicBezTo>
                    <a:pt x="1346" y="2322"/>
                    <a:pt x="525" y="1727"/>
                    <a:pt x="168" y="882"/>
                  </a:cubicBezTo>
                  <a:cubicBezTo>
                    <a:pt x="84" y="691"/>
                    <a:pt x="37" y="477"/>
                    <a:pt x="13" y="263"/>
                  </a:cubicBezTo>
                  <a:cubicBezTo>
                    <a:pt x="1" y="167"/>
                    <a:pt x="1" y="84"/>
                    <a:pt x="1"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5" name="Google Shape;4565;p32"/>
            <p:cNvSpPr/>
            <p:nvPr/>
          </p:nvSpPr>
          <p:spPr>
            <a:xfrm>
              <a:off x="4137544" y="3491853"/>
              <a:ext cx="1185312" cy="95680"/>
            </a:xfrm>
            <a:custGeom>
              <a:rect b="b" l="l" r="r" t="t"/>
              <a:pathLst>
                <a:path extrusionOk="0" h="2990" w="37041">
                  <a:moveTo>
                    <a:pt x="0" y="1"/>
                  </a:moveTo>
                  <a:cubicBezTo>
                    <a:pt x="0" y="1656"/>
                    <a:pt x="1345" y="2989"/>
                    <a:pt x="3000" y="2989"/>
                  </a:cubicBezTo>
                  <a:lnTo>
                    <a:pt x="34052" y="2989"/>
                  </a:lnTo>
                  <a:cubicBezTo>
                    <a:pt x="35707" y="2989"/>
                    <a:pt x="37040" y="1656"/>
                    <a:pt x="3704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6" name="Google Shape;4566;p32"/>
            <p:cNvSpPr/>
            <p:nvPr/>
          </p:nvSpPr>
          <p:spPr>
            <a:xfrm>
              <a:off x="4610330" y="3736068"/>
              <a:ext cx="239680" cy="239680"/>
            </a:xfrm>
            <a:custGeom>
              <a:rect b="b" l="l" r="r" t="t"/>
              <a:pathLst>
                <a:path extrusionOk="0" h="7490" w="7490">
                  <a:moveTo>
                    <a:pt x="3751" y="1"/>
                  </a:moveTo>
                  <a:cubicBezTo>
                    <a:pt x="1679" y="1"/>
                    <a:pt x="1" y="1680"/>
                    <a:pt x="1" y="3751"/>
                  </a:cubicBezTo>
                  <a:cubicBezTo>
                    <a:pt x="1" y="5811"/>
                    <a:pt x="1679" y="7490"/>
                    <a:pt x="3751" y="7490"/>
                  </a:cubicBezTo>
                  <a:cubicBezTo>
                    <a:pt x="5811" y="7490"/>
                    <a:pt x="7490" y="5811"/>
                    <a:pt x="7490" y="3751"/>
                  </a:cubicBezTo>
                  <a:cubicBezTo>
                    <a:pt x="7490" y="1680"/>
                    <a:pt x="5811" y="1"/>
                    <a:pt x="3751"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7" name="Google Shape;4567;p32"/>
            <p:cNvSpPr/>
            <p:nvPr/>
          </p:nvSpPr>
          <p:spPr>
            <a:xfrm>
              <a:off x="4651865" y="3777603"/>
              <a:ext cx="156608" cy="156608"/>
            </a:xfrm>
            <a:custGeom>
              <a:rect b="b" l="l" r="r" t="t"/>
              <a:pathLst>
                <a:path extrusionOk="0" h="4894" w="4894">
                  <a:moveTo>
                    <a:pt x="2453" y="1"/>
                  </a:moveTo>
                  <a:cubicBezTo>
                    <a:pt x="1096" y="1"/>
                    <a:pt x="0" y="1096"/>
                    <a:pt x="0" y="2453"/>
                  </a:cubicBezTo>
                  <a:cubicBezTo>
                    <a:pt x="0" y="3799"/>
                    <a:pt x="1096" y="4894"/>
                    <a:pt x="2453" y="4894"/>
                  </a:cubicBezTo>
                  <a:cubicBezTo>
                    <a:pt x="3799" y="4894"/>
                    <a:pt x="4894" y="3799"/>
                    <a:pt x="4894" y="2453"/>
                  </a:cubicBezTo>
                  <a:cubicBezTo>
                    <a:pt x="4894" y="1096"/>
                    <a:pt x="3799" y="1"/>
                    <a:pt x="2453"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8" name="Google Shape;4568;p32"/>
            <p:cNvSpPr/>
            <p:nvPr/>
          </p:nvSpPr>
          <p:spPr>
            <a:xfrm>
              <a:off x="4618330" y="3587497"/>
              <a:ext cx="223680" cy="214912"/>
            </a:xfrm>
            <a:custGeom>
              <a:rect b="b" l="l" r="r" t="t"/>
              <a:pathLst>
                <a:path extrusionOk="0" h="6716" w="6990">
                  <a:moveTo>
                    <a:pt x="1" y="0"/>
                  </a:moveTo>
                  <a:lnTo>
                    <a:pt x="3501" y="6715"/>
                  </a:lnTo>
                  <a:lnTo>
                    <a:pt x="6990"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69" name="Google Shape;4569;p32"/>
            <p:cNvSpPr txBox="1"/>
            <p:nvPr/>
          </p:nvSpPr>
          <p:spPr>
            <a:xfrm>
              <a:off x="4064750" y="2345528"/>
              <a:ext cx="1330500" cy="6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Mg ammonium PO4</a:t>
              </a:r>
              <a:endParaRPr>
                <a:solidFill>
                  <a:srgbClr val="434343"/>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(Struvite)</a:t>
              </a:r>
              <a:endParaRPr>
                <a:solidFill>
                  <a:srgbClr val="434343"/>
                </a:solidFill>
                <a:latin typeface="Barlow Semi Condensed"/>
                <a:ea typeface="Barlow Semi Condensed"/>
                <a:cs typeface="Barlow Semi Condensed"/>
                <a:sym typeface="Barlow Semi Condensed"/>
              </a:endParaRPr>
            </a:p>
          </p:txBody>
        </p:sp>
      </p:grpSp>
      <p:grpSp>
        <p:nvGrpSpPr>
          <p:cNvPr id="4570" name="Google Shape;4570;p32"/>
          <p:cNvGrpSpPr/>
          <p:nvPr/>
        </p:nvGrpSpPr>
        <p:grpSpPr>
          <a:xfrm>
            <a:off x="2719062" y="3494672"/>
            <a:ext cx="1237906" cy="1242821"/>
            <a:chOff x="2594888" y="1791529"/>
            <a:chExt cx="1330509" cy="2184219"/>
          </a:xfrm>
        </p:grpSpPr>
        <p:sp>
          <p:nvSpPr>
            <p:cNvPr id="4571" name="Google Shape;4571;p32"/>
            <p:cNvSpPr/>
            <p:nvPr/>
          </p:nvSpPr>
          <p:spPr>
            <a:xfrm>
              <a:off x="3140485" y="3736068"/>
              <a:ext cx="239680" cy="239680"/>
            </a:xfrm>
            <a:custGeom>
              <a:rect b="b" l="l" r="r" t="t"/>
              <a:pathLst>
                <a:path extrusionOk="0" h="7490" w="7490">
                  <a:moveTo>
                    <a:pt x="3739" y="1"/>
                  </a:moveTo>
                  <a:cubicBezTo>
                    <a:pt x="1679" y="1"/>
                    <a:pt x="0" y="1680"/>
                    <a:pt x="0" y="3751"/>
                  </a:cubicBezTo>
                  <a:cubicBezTo>
                    <a:pt x="0" y="5811"/>
                    <a:pt x="1679" y="7490"/>
                    <a:pt x="3739" y="7490"/>
                  </a:cubicBezTo>
                  <a:cubicBezTo>
                    <a:pt x="5811" y="7490"/>
                    <a:pt x="7489" y="5811"/>
                    <a:pt x="7489" y="3751"/>
                  </a:cubicBezTo>
                  <a:cubicBezTo>
                    <a:pt x="7489" y="1680"/>
                    <a:pt x="5811"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72" name="Google Shape;4572;p32"/>
            <p:cNvSpPr/>
            <p:nvPr/>
          </p:nvSpPr>
          <p:spPr>
            <a:xfrm>
              <a:off x="3182019" y="3777603"/>
              <a:ext cx="156608" cy="156608"/>
            </a:xfrm>
            <a:custGeom>
              <a:rect b="b" l="l" r="r" t="t"/>
              <a:pathLst>
                <a:path extrusionOk="0" h="4894" w="4894">
                  <a:moveTo>
                    <a:pt x="2441" y="1"/>
                  </a:moveTo>
                  <a:cubicBezTo>
                    <a:pt x="1096" y="1"/>
                    <a:pt x="0" y="1096"/>
                    <a:pt x="0" y="2453"/>
                  </a:cubicBezTo>
                  <a:cubicBezTo>
                    <a:pt x="0" y="3799"/>
                    <a:pt x="1096" y="4894"/>
                    <a:pt x="2441" y="4894"/>
                  </a:cubicBezTo>
                  <a:cubicBezTo>
                    <a:pt x="3798" y="4894"/>
                    <a:pt x="4894" y="3799"/>
                    <a:pt x="4894" y="2453"/>
                  </a:cubicBezTo>
                  <a:cubicBezTo>
                    <a:pt x="4894" y="1096"/>
                    <a:pt x="3798" y="1"/>
                    <a:pt x="244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73" name="Google Shape;4573;p32"/>
            <p:cNvSpPr/>
            <p:nvPr/>
          </p:nvSpPr>
          <p:spPr>
            <a:xfrm>
              <a:off x="2594901" y="1791529"/>
              <a:ext cx="1330496" cy="1700416"/>
            </a:xfrm>
            <a:custGeom>
              <a:rect b="b" l="l" r="r" t="t"/>
              <a:pathLst>
                <a:path extrusionOk="0" h="53138" w="41578">
                  <a:moveTo>
                    <a:pt x="2334" y="0"/>
                  </a:moveTo>
                  <a:cubicBezTo>
                    <a:pt x="1048" y="0"/>
                    <a:pt x="1" y="1036"/>
                    <a:pt x="1" y="2322"/>
                  </a:cubicBezTo>
                  <a:lnTo>
                    <a:pt x="1" y="50804"/>
                  </a:lnTo>
                  <a:cubicBezTo>
                    <a:pt x="1" y="50899"/>
                    <a:pt x="13" y="50983"/>
                    <a:pt x="24" y="51066"/>
                  </a:cubicBezTo>
                  <a:cubicBezTo>
                    <a:pt x="48" y="51280"/>
                    <a:pt x="96" y="51495"/>
                    <a:pt x="179" y="51697"/>
                  </a:cubicBezTo>
                  <a:cubicBezTo>
                    <a:pt x="524" y="52543"/>
                    <a:pt x="1358" y="53138"/>
                    <a:pt x="2334" y="53138"/>
                  </a:cubicBezTo>
                  <a:lnTo>
                    <a:pt x="39256" y="53138"/>
                  </a:lnTo>
                  <a:cubicBezTo>
                    <a:pt x="40541" y="53138"/>
                    <a:pt x="41577" y="52090"/>
                    <a:pt x="41577" y="50804"/>
                  </a:cubicBezTo>
                  <a:lnTo>
                    <a:pt x="41577" y="2322"/>
                  </a:lnTo>
                  <a:cubicBezTo>
                    <a:pt x="41577" y="1036"/>
                    <a:pt x="40541" y="0"/>
                    <a:pt x="39256"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74" name="Google Shape;4574;p32"/>
            <p:cNvSpPr/>
            <p:nvPr/>
          </p:nvSpPr>
          <p:spPr>
            <a:xfrm>
              <a:off x="2594901" y="3383281"/>
              <a:ext cx="1330496" cy="108608"/>
            </a:xfrm>
            <a:custGeom>
              <a:rect b="b" l="l" r="r" t="t"/>
              <a:pathLst>
                <a:path extrusionOk="0" h="3394" w="41578">
                  <a:moveTo>
                    <a:pt x="1" y="1"/>
                  </a:moveTo>
                  <a:lnTo>
                    <a:pt x="1" y="1060"/>
                  </a:lnTo>
                  <a:cubicBezTo>
                    <a:pt x="1" y="1155"/>
                    <a:pt x="13" y="1239"/>
                    <a:pt x="24" y="1322"/>
                  </a:cubicBezTo>
                  <a:cubicBezTo>
                    <a:pt x="48" y="1536"/>
                    <a:pt x="96" y="1751"/>
                    <a:pt x="179" y="1953"/>
                  </a:cubicBezTo>
                  <a:cubicBezTo>
                    <a:pt x="524" y="2799"/>
                    <a:pt x="1358" y="3394"/>
                    <a:pt x="2334" y="3394"/>
                  </a:cubicBezTo>
                  <a:lnTo>
                    <a:pt x="39256" y="3394"/>
                  </a:lnTo>
                  <a:cubicBezTo>
                    <a:pt x="40541" y="3394"/>
                    <a:pt x="41577" y="2346"/>
                    <a:pt x="41577" y="1060"/>
                  </a:cubicBezTo>
                  <a:lnTo>
                    <a:pt x="41577" y="1"/>
                  </a:lnTo>
                  <a:cubicBezTo>
                    <a:pt x="41577" y="1286"/>
                    <a:pt x="40541" y="2322"/>
                    <a:pt x="39256" y="2322"/>
                  </a:cubicBezTo>
                  <a:lnTo>
                    <a:pt x="2334" y="2322"/>
                  </a:lnTo>
                  <a:cubicBezTo>
                    <a:pt x="1358" y="2322"/>
                    <a:pt x="524" y="1727"/>
                    <a:pt x="179" y="882"/>
                  </a:cubicBezTo>
                  <a:cubicBezTo>
                    <a:pt x="96" y="691"/>
                    <a:pt x="48" y="477"/>
                    <a:pt x="24" y="263"/>
                  </a:cubicBezTo>
                  <a:cubicBezTo>
                    <a:pt x="13" y="167"/>
                    <a:pt x="1" y="84"/>
                    <a:pt x="1"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75" name="Google Shape;4575;p32"/>
            <p:cNvSpPr/>
            <p:nvPr/>
          </p:nvSpPr>
          <p:spPr>
            <a:xfrm>
              <a:off x="2667666" y="3491853"/>
              <a:ext cx="1185344" cy="95680"/>
            </a:xfrm>
            <a:custGeom>
              <a:rect b="b" l="l" r="r" t="t"/>
              <a:pathLst>
                <a:path extrusionOk="0" h="2990" w="37042">
                  <a:moveTo>
                    <a:pt x="1" y="1"/>
                  </a:moveTo>
                  <a:cubicBezTo>
                    <a:pt x="1" y="1656"/>
                    <a:pt x="1334" y="2989"/>
                    <a:pt x="2989" y="2989"/>
                  </a:cubicBezTo>
                  <a:lnTo>
                    <a:pt x="34041" y="2989"/>
                  </a:lnTo>
                  <a:cubicBezTo>
                    <a:pt x="35696" y="2989"/>
                    <a:pt x="37041" y="1656"/>
                    <a:pt x="3704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76" name="Google Shape;4576;p32"/>
            <p:cNvSpPr/>
            <p:nvPr/>
          </p:nvSpPr>
          <p:spPr>
            <a:xfrm>
              <a:off x="3148484" y="3587497"/>
              <a:ext cx="223680" cy="214912"/>
            </a:xfrm>
            <a:custGeom>
              <a:rect b="b" l="l" r="r" t="t"/>
              <a:pathLst>
                <a:path extrusionOk="0" h="6716" w="6990">
                  <a:moveTo>
                    <a:pt x="0" y="0"/>
                  </a:moveTo>
                  <a:lnTo>
                    <a:pt x="3489" y="6715"/>
                  </a:lnTo>
                  <a:lnTo>
                    <a:pt x="6989" y="0"/>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577" name="Google Shape;4577;p32"/>
            <p:cNvSpPr txBox="1"/>
            <p:nvPr/>
          </p:nvSpPr>
          <p:spPr>
            <a:xfrm>
              <a:off x="2594888" y="2345528"/>
              <a:ext cx="1330500" cy="67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Barlow Semi Condensed"/>
                  <a:ea typeface="Barlow Semi Condensed"/>
                  <a:cs typeface="Barlow Semi Condensed"/>
                  <a:sym typeface="Barlow Semi Condensed"/>
                </a:rPr>
                <a:t>Uric acid</a:t>
              </a:r>
              <a:endParaRPr>
                <a:solidFill>
                  <a:srgbClr val="434343"/>
                </a:solidFill>
                <a:latin typeface="Barlow Semi Condensed"/>
                <a:ea typeface="Barlow Semi Condensed"/>
                <a:cs typeface="Barlow Semi Condensed"/>
                <a:sym typeface="Barlow Semi Condensed"/>
              </a:endParaRPr>
            </a:p>
          </p:txBody>
        </p:sp>
      </p:grpSp>
      <p:pic>
        <p:nvPicPr>
          <p:cNvPr id="4578" name="Google Shape;4578;p32"/>
          <p:cNvPicPr preferRelativeResize="0"/>
          <p:nvPr/>
        </p:nvPicPr>
        <p:blipFill>
          <a:blip r:embed="rId3">
            <a:alphaModFix/>
          </a:blip>
          <a:stretch>
            <a:fillRect/>
          </a:stretch>
        </p:blipFill>
        <p:spPr>
          <a:xfrm>
            <a:off x="8610875" y="2443150"/>
            <a:ext cx="346150" cy="346150"/>
          </a:xfrm>
          <a:prstGeom prst="rect">
            <a:avLst/>
          </a:prstGeom>
          <a:noFill/>
          <a:ln>
            <a:noFill/>
          </a:ln>
        </p:spPr>
      </p:pic>
      <p:pic>
        <p:nvPicPr>
          <p:cNvPr id="4579" name="Google Shape;4579;p32"/>
          <p:cNvPicPr preferRelativeResize="0"/>
          <p:nvPr/>
        </p:nvPicPr>
        <p:blipFill>
          <a:blip r:embed="rId4">
            <a:alphaModFix/>
          </a:blip>
          <a:stretch>
            <a:fillRect/>
          </a:stretch>
        </p:blipFill>
        <p:spPr>
          <a:xfrm>
            <a:off x="410699" y="2888923"/>
            <a:ext cx="466400" cy="466400"/>
          </a:xfrm>
          <a:prstGeom prst="rect">
            <a:avLst/>
          </a:prstGeom>
          <a:noFill/>
          <a:ln>
            <a:noFill/>
          </a:ln>
        </p:spPr>
      </p:pic>
      <p:pic>
        <p:nvPicPr>
          <p:cNvPr id="4580" name="Google Shape;4580;p32"/>
          <p:cNvPicPr preferRelativeResize="0"/>
          <p:nvPr/>
        </p:nvPicPr>
        <p:blipFill rotWithShape="1">
          <a:blip r:embed="rId5">
            <a:alphaModFix/>
          </a:blip>
          <a:srcRect b="14485" l="0" r="0" t="32492"/>
          <a:stretch/>
        </p:blipFill>
        <p:spPr>
          <a:xfrm>
            <a:off x="6489325" y="2964913"/>
            <a:ext cx="1570800" cy="46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4" name="Shape 4584"/>
        <p:cNvGrpSpPr/>
        <p:nvPr/>
      </p:nvGrpSpPr>
      <p:grpSpPr>
        <a:xfrm>
          <a:off x="0" y="0"/>
          <a:ext cx="0" cy="0"/>
          <a:chOff x="0" y="0"/>
          <a:chExt cx="0" cy="0"/>
        </a:xfrm>
      </p:grpSpPr>
      <p:sp>
        <p:nvSpPr>
          <p:cNvPr id="4585" name="Google Shape;4585;p33"/>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Conditions Causing Kidney Stones Formation :</a:t>
            </a:r>
            <a:endParaRPr b="1">
              <a:solidFill>
                <a:srgbClr val="3D85C6"/>
              </a:solidFill>
              <a:latin typeface="Cairo"/>
              <a:ea typeface="Cairo"/>
              <a:cs typeface="Cairo"/>
              <a:sym typeface="Cairo"/>
            </a:endParaRPr>
          </a:p>
        </p:txBody>
      </p:sp>
      <p:grpSp>
        <p:nvGrpSpPr>
          <p:cNvPr id="4586" name="Google Shape;4586;p33"/>
          <p:cNvGrpSpPr/>
          <p:nvPr/>
        </p:nvGrpSpPr>
        <p:grpSpPr>
          <a:xfrm>
            <a:off x="720043" y="1364400"/>
            <a:ext cx="3684932" cy="3084600"/>
            <a:chOff x="710275" y="1364400"/>
            <a:chExt cx="1999204" cy="3084600"/>
          </a:xfrm>
        </p:grpSpPr>
        <p:sp>
          <p:nvSpPr>
            <p:cNvPr id="4587" name="Google Shape;4587;p33"/>
            <p:cNvSpPr/>
            <p:nvPr/>
          </p:nvSpPr>
          <p:spPr>
            <a:xfrm>
              <a:off x="710275" y="1364400"/>
              <a:ext cx="1999200" cy="3084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8" name="Google Shape;4588;p33"/>
            <p:cNvSpPr/>
            <p:nvPr/>
          </p:nvSpPr>
          <p:spPr>
            <a:xfrm>
              <a:off x="710279" y="1364400"/>
              <a:ext cx="1999200" cy="47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900">
                <a:solidFill>
                  <a:schemeClr val="hlink"/>
                </a:solidFill>
              </a:endParaRPr>
            </a:p>
            <a:p>
              <a:pPr indent="0" lvl="0" marL="0" rtl="0" algn="ctr">
                <a:spcBef>
                  <a:spcPts val="0"/>
                </a:spcBef>
                <a:spcAft>
                  <a:spcPts val="0"/>
                </a:spcAft>
                <a:buClr>
                  <a:srgbClr val="000000"/>
                </a:buClr>
                <a:buSzPts val="1100"/>
                <a:buFont typeface="Arial"/>
                <a:buNone/>
              </a:pPr>
              <a:r>
                <a:t/>
              </a:r>
              <a:endParaRPr sz="900">
                <a:solidFill>
                  <a:schemeClr val="hlink"/>
                </a:solidFill>
              </a:endParaRPr>
            </a:p>
          </p:txBody>
        </p:sp>
        <p:sp>
          <p:nvSpPr>
            <p:cNvPr id="4589" name="Google Shape;4589;p33"/>
            <p:cNvSpPr txBox="1"/>
            <p:nvPr/>
          </p:nvSpPr>
          <p:spPr>
            <a:xfrm>
              <a:off x="851575" y="3212225"/>
              <a:ext cx="1682100" cy="76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434343"/>
                </a:solidFill>
                <a:latin typeface="Roboto"/>
                <a:ea typeface="Roboto"/>
                <a:cs typeface="Roboto"/>
                <a:sym typeface="Roboto"/>
              </a:endParaRPr>
            </a:p>
          </p:txBody>
        </p:sp>
      </p:grpSp>
      <p:grpSp>
        <p:nvGrpSpPr>
          <p:cNvPr id="4590" name="Google Shape;4590;p33"/>
          <p:cNvGrpSpPr/>
          <p:nvPr/>
        </p:nvGrpSpPr>
        <p:grpSpPr>
          <a:xfrm>
            <a:off x="4726923" y="1364400"/>
            <a:ext cx="3687197" cy="3084600"/>
            <a:chOff x="710275" y="1135800"/>
            <a:chExt cx="1847941" cy="3084600"/>
          </a:xfrm>
        </p:grpSpPr>
        <p:sp>
          <p:nvSpPr>
            <p:cNvPr id="4591" name="Google Shape;4591;p33"/>
            <p:cNvSpPr/>
            <p:nvPr/>
          </p:nvSpPr>
          <p:spPr>
            <a:xfrm>
              <a:off x="710275" y="1135800"/>
              <a:ext cx="1846800" cy="3084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2" name="Google Shape;4592;p33"/>
            <p:cNvSpPr/>
            <p:nvPr/>
          </p:nvSpPr>
          <p:spPr>
            <a:xfrm>
              <a:off x="711416" y="1135800"/>
              <a:ext cx="1846800" cy="483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solidFill>
                  <a:srgbClr val="FFFFFF"/>
                </a:solidFill>
              </a:endParaRPr>
            </a:p>
          </p:txBody>
        </p:sp>
      </p:grpSp>
      <p:sp>
        <p:nvSpPr>
          <p:cNvPr id="4593" name="Google Shape;4593;p33"/>
          <p:cNvSpPr txBox="1"/>
          <p:nvPr/>
        </p:nvSpPr>
        <p:spPr>
          <a:xfrm>
            <a:off x="759500" y="1288200"/>
            <a:ext cx="3807600" cy="72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300">
                <a:solidFill>
                  <a:schemeClr val="hlink"/>
                </a:solidFill>
                <a:latin typeface="Barlow Semi Condensed"/>
                <a:ea typeface="Barlow Semi Condensed"/>
                <a:cs typeface="Barlow Semi Condensed"/>
                <a:sym typeface="Barlow Semi Condensed"/>
              </a:rPr>
              <a:t>1- High conc. of metabolic products in glomerular filtrate due to:</a:t>
            </a:r>
            <a:endParaRPr b="1" sz="1300">
              <a:latin typeface="Barlow Semi Condensed"/>
              <a:ea typeface="Barlow Semi Condensed"/>
              <a:cs typeface="Barlow Semi Condensed"/>
              <a:sym typeface="Barlow Semi Condensed"/>
            </a:endParaRPr>
          </a:p>
        </p:txBody>
      </p:sp>
      <p:sp>
        <p:nvSpPr>
          <p:cNvPr id="4594" name="Google Shape;4594;p33"/>
          <p:cNvSpPr txBox="1"/>
          <p:nvPr/>
        </p:nvSpPr>
        <p:spPr>
          <a:xfrm>
            <a:off x="4752725" y="1382088"/>
            <a:ext cx="3756000" cy="62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latin typeface="Barlow Semi Condensed"/>
                <a:ea typeface="Barlow Semi Condensed"/>
                <a:cs typeface="Barlow Semi Condensed"/>
                <a:sym typeface="Barlow Semi Condensed"/>
              </a:rPr>
              <a:t>2- Changes in urine pH </a:t>
            </a:r>
            <a:r>
              <a:rPr b="1" lang="en" sz="1000">
                <a:solidFill>
                  <a:srgbClr val="6AA84F"/>
                </a:solidFill>
                <a:latin typeface="Barlow Semi Condensed"/>
                <a:ea typeface="Barlow Semi Condensed"/>
                <a:cs typeface="Barlow Semi Condensed"/>
                <a:sym typeface="Barlow Semi Condensed"/>
              </a:rPr>
              <a:t>normal range(4.5 - 8.0)</a:t>
            </a:r>
            <a:r>
              <a:rPr b="1" lang="en" sz="1000">
                <a:solidFill>
                  <a:schemeClr val="dk1"/>
                </a:solidFill>
                <a:latin typeface="Barlow Semi Condensed"/>
                <a:ea typeface="Barlow Semi Condensed"/>
                <a:cs typeface="Barlow Semi Condensed"/>
                <a:sym typeface="Barlow Semi Condensed"/>
              </a:rPr>
              <a:t>  </a:t>
            </a:r>
            <a:r>
              <a:rPr b="1" lang="en">
                <a:solidFill>
                  <a:schemeClr val="dk1"/>
                </a:solidFill>
                <a:latin typeface="Barlow Semi Condensed"/>
                <a:ea typeface="Barlow Semi Condensed"/>
                <a:cs typeface="Barlow Semi Condensed"/>
                <a:sym typeface="Barlow Semi Condensed"/>
              </a:rPr>
              <a:t>due to:</a:t>
            </a:r>
            <a:endParaRPr b="1">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1200"/>
              </a:spcAft>
              <a:buNone/>
            </a:pPr>
            <a:r>
              <a:t/>
            </a:r>
            <a:endParaRPr sz="1000">
              <a:solidFill>
                <a:schemeClr val="hlink"/>
              </a:solidFill>
              <a:latin typeface="Barlow Semi Condensed"/>
              <a:ea typeface="Barlow Semi Condensed"/>
              <a:cs typeface="Barlow Semi Condensed"/>
              <a:sym typeface="Barlow Semi Condensed"/>
            </a:endParaRPr>
          </a:p>
        </p:txBody>
      </p:sp>
      <p:sp>
        <p:nvSpPr>
          <p:cNvPr id="4595" name="Google Shape;4595;p33"/>
          <p:cNvSpPr txBox="1"/>
          <p:nvPr/>
        </p:nvSpPr>
        <p:spPr>
          <a:xfrm>
            <a:off x="734900" y="1863450"/>
            <a:ext cx="3609600" cy="232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Barlow Semi Condensed"/>
                <a:ea typeface="Barlow Semi Condensed"/>
                <a:cs typeface="Barlow Semi Condensed"/>
                <a:sym typeface="Barlow Semi Condensed"/>
              </a:rPr>
              <a:t> - </a:t>
            </a:r>
            <a:r>
              <a:rPr lang="en" sz="1300">
                <a:solidFill>
                  <a:schemeClr val="dk1"/>
                </a:solidFill>
                <a:latin typeface="Barlow Semi Condensed"/>
                <a:ea typeface="Barlow Semi Condensed"/>
                <a:cs typeface="Barlow Semi Condensed"/>
                <a:sym typeface="Barlow Semi Condensed"/>
              </a:rPr>
              <a:t>Low urinary volume (with normal renal function)  </a:t>
            </a:r>
            <a:r>
              <a:rPr lang="en" sz="1300">
                <a:solidFill>
                  <a:schemeClr val="dk1"/>
                </a:solidFill>
                <a:latin typeface="Barlow Semi Condensed"/>
                <a:ea typeface="Barlow Semi Condensed"/>
                <a:cs typeface="Barlow Semi Condensed"/>
                <a:sym typeface="Barlow Semi Condensed"/>
              </a:rPr>
              <a:t>due</a:t>
            </a:r>
            <a:r>
              <a:rPr lang="en" sz="1300">
                <a:solidFill>
                  <a:schemeClr val="dk1"/>
                </a:solidFill>
                <a:latin typeface="Barlow Semi Condensed"/>
                <a:ea typeface="Barlow Semi Condensed"/>
                <a:cs typeface="Barlow Semi Condensed"/>
                <a:sym typeface="Barlow Semi Condensed"/>
              </a:rPr>
              <a:t> to restricted fluid intake</a:t>
            </a:r>
            <a:endParaRPr sz="1300">
              <a:solidFill>
                <a:schemeClr val="dk1"/>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rPr lang="en" sz="1300">
                <a:solidFill>
                  <a:schemeClr val="dk1"/>
                </a:solidFill>
                <a:latin typeface="Barlow Semi Condensed"/>
                <a:ea typeface="Barlow Semi Condensed"/>
                <a:cs typeface="Barlow Semi Condensed"/>
                <a:sym typeface="Barlow Semi Condensed"/>
              </a:rPr>
              <a:t> -Increased fluid loss from the body </a:t>
            </a:r>
            <a:r>
              <a:rPr lang="en" sz="1300">
                <a:solidFill>
                  <a:srgbClr val="B7B7B7"/>
                </a:solidFill>
                <a:latin typeface="Barlow Semi Condensed"/>
                <a:ea typeface="Barlow Semi Condensed"/>
                <a:cs typeface="Barlow Semi Condensed"/>
                <a:sym typeface="Barlow Semi Condensed"/>
              </a:rPr>
              <a:t>e.g. sweating</a:t>
            </a:r>
            <a:endParaRPr sz="1300">
              <a:solidFill>
                <a:srgbClr val="B7B7B7"/>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rPr lang="en" sz="1300">
                <a:solidFill>
                  <a:schemeClr val="dk1"/>
                </a:solidFill>
                <a:latin typeface="Barlow Semi Condensed"/>
                <a:ea typeface="Barlow Semi Condensed"/>
                <a:cs typeface="Barlow Semi Condensed"/>
                <a:sym typeface="Barlow Semi Condensed"/>
              </a:rPr>
              <a:t>-I</a:t>
            </a:r>
            <a:r>
              <a:rPr lang="en" sz="1300">
                <a:solidFill>
                  <a:schemeClr val="dk1"/>
                </a:solidFill>
                <a:latin typeface="Barlow Semi Condensed"/>
                <a:ea typeface="Barlow Semi Condensed"/>
                <a:cs typeface="Barlow Semi Condensed"/>
                <a:sym typeface="Barlow Semi Condensed"/>
              </a:rPr>
              <a:t>ncreased excretion of metabolic products forming stones</a:t>
            </a:r>
            <a:endParaRPr sz="1300">
              <a:solidFill>
                <a:schemeClr val="dk1"/>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rPr lang="en" sz="1300">
                <a:solidFill>
                  <a:schemeClr val="dk1"/>
                </a:solidFill>
                <a:latin typeface="Barlow Semi Condensed"/>
                <a:ea typeface="Barlow Semi Condensed"/>
                <a:cs typeface="Barlow Semi Condensed"/>
                <a:sym typeface="Barlow Semi Condensed"/>
              </a:rPr>
              <a:t>-High plasma volume (high filtrate level) </a:t>
            </a:r>
            <a:endParaRPr sz="1300">
              <a:solidFill>
                <a:schemeClr val="dk1"/>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rPr lang="en" sz="1300">
                <a:solidFill>
                  <a:schemeClr val="dk1"/>
                </a:solidFill>
                <a:latin typeface="Barlow Semi Condensed"/>
                <a:ea typeface="Barlow Semi Condensed"/>
                <a:cs typeface="Barlow Semi Condensed"/>
                <a:sym typeface="Barlow Semi Condensed"/>
              </a:rPr>
              <a:t>-Low tubular reabsorption from filtrate</a:t>
            </a:r>
            <a:endParaRPr sz="13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t/>
            </a:r>
            <a:endParaRPr sz="1300">
              <a:latin typeface="Barlow Semi Condensed"/>
              <a:ea typeface="Barlow Semi Condensed"/>
              <a:cs typeface="Barlow Semi Condensed"/>
              <a:sym typeface="Barlow Semi Condensed"/>
            </a:endParaRPr>
          </a:p>
        </p:txBody>
      </p:sp>
      <p:sp>
        <p:nvSpPr>
          <p:cNvPr id="4596" name="Google Shape;4596;p33"/>
          <p:cNvSpPr txBox="1"/>
          <p:nvPr/>
        </p:nvSpPr>
        <p:spPr>
          <a:xfrm>
            <a:off x="4726925" y="1856713"/>
            <a:ext cx="3807600" cy="237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latin typeface="Barlow Semi Condensed"/>
                <a:ea typeface="Barlow Semi Condensed"/>
                <a:cs typeface="Barlow Semi Condensed"/>
                <a:sym typeface="Barlow Semi Condensed"/>
              </a:rPr>
              <a:t>-</a:t>
            </a:r>
            <a:r>
              <a:rPr b="1" lang="en" sz="1200">
                <a:solidFill>
                  <a:schemeClr val="dk1"/>
                </a:solidFill>
                <a:latin typeface="Barlow Semi Condensed"/>
                <a:ea typeface="Barlow Semi Condensed"/>
                <a:cs typeface="Barlow Semi Condensed"/>
                <a:sym typeface="Barlow Semi Condensed"/>
              </a:rPr>
              <a:t>Bacterial infection</a:t>
            </a:r>
            <a:r>
              <a:rPr lang="en" sz="1200">
                <a:solidFill>
                  <a:schemeClr val="dk1"/>
                </a:solidFill>
                <a:latin typeface="Barlow Semi Condensed"/>
                <a:ea typeface="Barlow Semi Condensed"/>
                <a:cs typeface="Barlow Semi Condensed"/>
                <a:sym typeface="Barlow Semi Condensed"/>
              </a:rPr>
              <a:t> :</a:t>
            </a:r>
            <a:r>
              <a:rPr lang="en" sz="900">
                <a:solidFill>
                  <a:srgbClr val="B7B7B7"/>
                </a:solidFill>
                <a:latin typeface="Barlow Semi Condensed"/>
                <a:ea typeface="Barlow Semi Condensed"/>
                <a:cs typeface="Barlow Semi Condensed"/>
                <a:sym typeface="Barlow Semi Condensed"/>
              </a:rPr>
              <a:t>because the bacteria split urea into ammonia and other alkaline waste products</a:t>
            </a:r>
            <a:r>
              <a:rPr b="1" lang="en" sz="900">
                <a:solidFill>
                  <a:srgbClr val="B7B7B7"/>
                </a:solidFill>
                <a:latin typeface="Barlow Semi Condensed"/>
                <a:ea typeface="Barlow Semi Condensed"/>
                <a:cs typeface="Barlow Semi Condensed"/>
                <a:sym typeface="Barlow Semi Condensed"/>
              </a:rPr>
              <a:t> </a:t>
            </a:r>
            <a:r>
              <a:rPr b="1" lang="en" sz="800">
                <a:solidFill>
                  <a:srgbClr val="B7B7B7"/>
                </a:solidFill>
                <a:latin typeface="Barlow Semi Condensed"/>
                <a:ea typeface="Barlow Semi Condensed"/>
                <a:cs typeface="Barlow Semi Condensed"/>
                <a:sym typeface="Barlow Semi Condensed"/>
              </a:rPr>
              <a:t>(</a:t>
            </a:r>
            <a:r>
              <a:rPr b="1" lang="en" sz="1000">
                <a:solidFill>
                  <a:srgbClr val="B7B7B7"/>
                </a:solidFill>
                <a:latin typeface="Barlow Semi Condensed"/>
                <a:ea typeface="Barlow Semi Condensed"/>
                <a:cs typeface="Barlow Semi Condensed"/>
                <a:sym typeface="Barlow Semi Condensed"/>
              </a:rPr>
              <a:t>make the urine more alkaline</a:t>
            </a:r>
            <a:r>
              <a:rPr b="1" lang="en" sz="900">
                <a:solidFill>
                  <a:srgbClr val="B7B7B7"/>
                </a:solidFill>
                <a:latin typeface="Barlow Semi Condensed"/>
                <a:ea typeface="Barlow Semi Condensed"/>
                <a:cs typeface="Barlow Semi Condensed"/>
                <a:sym typeface="Barlow Semi Condensed"/>
              </a:rPr>
              <a:t>)</a:t>
            </a:r>
            <a:endParaRPr b="1" sz="800">
              <a:solidFill>
                <a:srgbClr val="B7B7B7"/>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b="1" lang="en" sz="1200">
                <a:solidFill>
                  <a:srgbClr val="999999"/>
                </a:solidFill>
                <a:latin typeface="Barlow Semi Condensed"/>
                <a:ea typeface="Barlow Semi Condensed"/>
                <a:cs typeface="Barlow Semi Condensed"/>
                <a:sym typeface="Barlow Semi Condensed"/>
              </a:rPr>
              <a:t>Causes </a:t>
            </a:r>
            <a:r>
              <a:rPr b="1" lang="en" sz="1200">
                <a:solidFill>
                  <a:schemeClr val="dk1"/>
                </a:solidFill>
                <a:latin typeface="Barlow Semi Condensed"/>
                <a:ea typeface="Barlow Semi Condensed"/>
                <a:cs typeface="Barlow Semi Condensed"/>
                <a:sym typeface="Barlow Semi Condensed"/>
              </a:rPr>
              <a:t>Precipitation of salts at different PH</a:t>
            </a:r>
            <a:r>
              <a:rPr lang="en" sz="1200">
                <a:solidFill>
                  <a:schemeClr val="dk1"/>
                </a:solidFill>
                <a:latin typeface="Barlow Semi Condensed"/>
                <a:ea typeface="Barlow Semi Condensed"/>
                <a:cs typeface="Barlow Semi Condensed"/>
                <a:sym typeface="Barlow Semi Condensed"/>
              </a:rPr>
              <a:t> .</a:t>
            </a:r>
            <a:endParaRPr sz="12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lang="en" sz="1200">
                <a:solidFill>
                  <a:schemeClr val="dk1"/>
                </a:solidFill>
                <a:latin typeface="Barlow Semi Condensed"/>
                <a:ea typeface="Barlow Semi Condensed"/>
                <a:cs typeface="Barlow Semi Condensed"/>
                <a:sym typeface="Barlow Semi Condensed"/>
              </a:rPr>
              <a:t>  </a:t>
            </a:r>
            <a:r>
              <a:rPr lang="en" sz="1200">
                <a:solidFill>
                  <a:schemeClr val="dk1"/>
                </a:solidFill>
                <a:latin typeface="Barlow Semi Condensed"/>
                <a:ea typeface="Barlow Semi Condensed"/>
                <a:cs typeface="Barlow Semi Condensed"/>
                <a:sym typeface="Barlow Semi Condensed"/>
              </a:rPr>
              <a:t>A persistently </a:t>
            </a:r>
            <a:r>
              <a:rPr b="1" lang="en" sz="1200">
                <a:solidFill>
                  <a:schemeClr val="dk1"/>
                </a:solidFill>
                <a:latin typeface="Barlow Semi Condensed"/>
                <a:ea typeface="Barlow Semi Condensed"/>
                <a:cs typeface="Barlow Semi Condensed"/>
                <a:sym typeface="Barlow Semi Condensed"/>
              </a:rPr>
              <a:t>acidic </a:t>
            </a:r>
            <a:r>
              <a:rPr lang="en" sz="1200">
                <a:solidFill>
                  <a:schemeClr val="dk1"/>
                </a:solidFill>
                <a:latin typeface="Barlow Semi Condensed"/>
                <a:ea typeface="Barlow Semi Condensed"/>
                <a:cs typeface="Barlow Semi Condensed"/>
                <a:sym typeface="Barlow Semi Condensed"/>
              </a:rPr>
              <a:t>urine → promotes </a:t>
            </a:r>
            <a:r>
              <a:rPr b="1" lang="en" sz="1200">
                <a:solidFill>
                  <a:schemeClr val="dk1"/>
                </a:solidFill>
                <a:latin typeface="Barlow Semi Condensed"/>
                <a:ea typeface="Barlow Semi Condensed"/>
                <a:cs typeface="Barlow Semi Condensed"/>
                <a:sym typeface="Barlow Semi Condensed"/>
              </a:rPr>
              <a:t>uric acid     </a:t>
            </a:r>
            <a:r>
              <a:rPr lang="en" sz="1200">
                <a:solidFill>
                  <a:schemeClr val="dk1"/>
                </a:solidFill>
                <a:latin typeface="Barlow Semi Condensed"/>
                <a:ea typeface="Barlow Semi Condensed"/>
                <a:cs typeface="Barlow Semi Condensed"/>
                <a:sym typeface="Barlow Semi Condensed"/>
              </a:rPr>
              <a:t>precipitation</a:t>
            </a:r>
            <a:endParaRPr sz="12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lang="en" sz="1200">
                <a:solidFill>
                  <a:schemeClr val="dk1"/>
                </a:solidFill>
                <a:latin typeface="Barlow Semi Condensed"/>
                <a:ea typeface="Barlow Semi Condensed"/>
                <a:cs typeface="Barlow Semi Condensed"/>
                <a:sym typeface="Barlow Semi Condensed"/>
              </a:rPr>
              <a:t>   A persistently </a:t>
            </a:r>
            <a:r>
              <a:rPr b="1" lang="en" sz="1200">
                <a:solidFill>
                  <a:schemeClr val="dk1"/>
                </a:solidFill>
                <a:latin typeface="Barlow Semi Condensed"/>
                <a:ea typeface="Barlow Semi Condensed"/>
                <a:cs typeface="Barlow Semi Condensed"/>
                <a:sym typeface="Barlow Semi Condensed"/>
              </a:rPr>
              <a:t>alkaline </a:t>
            </a:r>
            <a:r>
              <a:rPr lang="en" sz="1200">
                <a:solidFill>
                  <a:schemeClr val="dk1"/>
                </a:solidFill>
                <a:latin typeface="Barlow Semi Condensed"/>
                <a:ea typeface="Barlow Semi Condensed"/>
                <a:cs typeface="Barlow Semi Condensed"/>
                <a:sym typeface="Barlow Semi Condensed"/>
              </a:rPr>
              <a:t>urine (</a:t>
            </a:r>
            <a:r>
              <a:rPr lang="en" sz="1200">
                <a:solidFill>
                  <a:srgbClr val="CC0000"/>
                </a:solidFill>
                <a:latin typeface="Barlow Semi Condensed"/>
                <a:ea typeface="Barlow Semi Condensed"/>
                <a:cs typeface="Barlow Semi Condensed"/>
                <a:sym typeface="Barlow Semi Condensed"/>
              </a:rPr>
              <a:t>due to upper urinary tract infection</a:t>
            </a:r>
            <a:r>
              <a:rPr lang="en" sz="1200">
                <a:solidFill>
                  <a:schemeClr val="dk1"/>
                </a:solidFill>
                <a:latin typeface="Barlow Semi Condensed"/>
                <a:ea typeface="Barlow Semi Condensed"/>
                <a:cs typeface="Barlow Semi Condensed"/>
                <a:sym typeface="Barlow Semi Condensed"/>
              </a:rPr>
              <a:t>)→promotes </a:t>
            </a:r>
            <a:r>
              <a:rPr b="1" lang="en" sz="1200">
                <a:solidFill>
                  <a:schemeClr val="dk1"/>
                </a:solidFill>
                <a:latin typeface="Barlow Semi Condensed"/>
                <a:ea typeface="Barlow Semi Condensed"/>
                <a:cs typeface="Barlow Semi Condensed"/>
                <a:sym typeface="Barlow Semi Condensed"/>
              </a:rPr>
              <a:t>Mg Ammonium Phosphate </a:t>
            </a:r>
            <a:r>
              <a:rPr lang="en" sz="1200">
                <a:solidFill>
                  <a:schemeClr val="dk1"/>
                </a:solidFill>
                <a:latin typeface="Barlow Semi Condensed"/>
                <a:ea typeface="Barlow Semi Condensed"/>
                <a:cs typeface="Barlow Semi Condensed"/>
                <a:sym typeface="Barlow Semi Condensed"/>
              </a:rPr>
              <a:t>crystals (Struvite stones)</a:t>
            </a:r>
            <a:endParaRPr sz="1200">
              <a:solidFill>
                <a:schemeClr val="dk1"/>
              </a:solidFill>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sz="1200">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0" name="Shape 4600"/>
        <p:cNvGrpSpPr/>
        <p:nvPr/>
      </p:nvGrpSpPr>
      <p:grpSpPr>
        <a:xfrm>
          <a:off x="0" y="0"/>
          <a:ext cx="0" cy="0"/>
          <a:chOff x="0" y="0"/>
          <a:chExt cx="0" cy="0"/>
        </a:xfrm>
      </p:grpSpPr>
      <p:sp>
        <p:nvSpPr>
          <p:cNvPr id="4601" name="Google Shape;4601;p3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Conditions Causing Kidney Stones Formation </a:t>
            </a:r>
            <a:endParaRPr b="1">
              <a:solidFill>
                <a:srgbClr val="3D85C6"/>
              </a:solidFill>
              <a:latin typeface="Cairo"/>
              <a:ea typeface="Cairo"/>
              <a:cs typeface="Cairo"/>
              <a:sym typeface="Cairo"/>
            </a:endParaRPr>
          </a:p>
        </p:txBody>
      </p:sp>
      <p:grpSp>
        <p:nvGrpSpPr>
          <p:cNvPr id="4602" name="Google Shape;4602;p34"/>
          <p:cNvGrpSpPr/>
          <p:nvPr/>
        </p:nvGrpSpPr>
        <p:grpSpPr>
          <a:xfrm>
            <a:off x="4830175" y="1368275"/>
            <a:ext cx="3631558" cy="3084600"/>
            <a:chOff x="-184987" y="1332675"/>
            <a:chExt cx="2958981" cy="3084600"/>
          </a:xfrm>
        </p:grpSpPr>
        <p:sp>
          <p:nvSpPr>
            <p:cNvPr id="4603" name="Google Shape;4603;p34"/>
            <p:cNvSpPr/>
            <p:nvPr/>
          </p:nvSpPr>
          <p:spPr>
            <a:xfrm>
              <a:off x="-184987" y="1332675"/>
              <a:ext cx="2958900" cy="3084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chemeClr val="hlink"/>
                </a:solidFill>
                <a:latin typeface="Barlow Semi Condensed"/>
                <a:ea typeface="Barlow Semi Condensed"/>
                <a:cs typeface="Barlow Semi Condensed"/>
                <a:sym typeface="Barlow Semi Condensed"/>
              </a:endParaRPr>
            </a:p>
          </p:txBody>
        </p:sp>
        <p:sp>
          <p:nvSpPr>
            <p:cNvPr id="4604" name="Google Shape;4604;p34"/>
            <p:cNvSpPr/>
            <p:nvPr/>
          </p:nvSpPr>
          <p:spPr>
            <a:xfrm>
              <a:off x="-184906" y="1332675"/>
              <a:ext cx="2958900" cy="470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solidFill>
                  <a:srgbClr val="FFFFFF"/>
                </a:solidFill>
              </a:endParaRPr>
            </a:p>
          </p:txBody>
        </p:sp>
      </p:grpSp>
      <p:grpSp>
        <p:nvGrpSpPr>
          <p:cNvPr id="4605" name="Google Shape;4605;p34"/>
          <p:cNvGrpSpPr/>
          <p:nvPr/>
        </p:nvGrpSpPr>
        <p:grpSpPr>
          <a:xfrm>
            <a:off x="719998" y="1368275"/>
            <a:ext cx="3684922" cy="3084600"/>
            <a:chOff x="710275" y="1364400"/>
            <a:chExt cx="1846801" cy="3084600"/>
          </a:xfrm>
        </p:grpSpPr>
        <p:sp>
          <p:nvSpPr>
            <p:cNvPr id="4606" name="Google Shape;4606;p34"/>
            <p:cNvSpPr/>
            <p:nvPr/>
          </p:nvSpPr>
          <p:spPr>
            <a:xfrm>
              <a:off x="710275" y="1364400"/>
              <a:ext cx="1846800" cy="30846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7" name="Google Shape;4607;p34"/>
            <p:cNvSpPr/>
            <p:nvPr/>
          </p:nvSpPr>
          <p:spPr>
            <a:xfrm>
              <a:off x="710276" y="1364400"/>
              <a:ext cx="1846800" cy="479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a:solidFill>
                  <a:srgbClr val="FFFFFF"/>
                </a:solidFill>
              </a:endParaRPr>
            </a:p>
          </p:txBody>
        </p:sp>
      </p:grpSp>
      <p:sp>
        <p:nvSpPr>
          <p:cNvPr id="4608" name="Google Shape;4608;p34"/>
          <p:cNvSpPr txBox="1"/>
          <p:nvPr/>
        </p:nvSpPr>
        <p:spPr>
          <a:xfrm>
            <a:off x="4831800" y="1368275"/>
            <a:ext cx="24618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latin typeface="Barlow Semi Condensed"/>
                <a:ea typeface="Barlow Semi Condensed"/>
                <a:cs typeface="Barlow Semi Condensed"/>
                <a:sym typeface="Barlow Semi Condensed"/>
              </a:rPr>
              <a:t>4</a:t>
            </a:r>
            <a:r>
              <a:rPr b="1" lang="en">
                <a:solidFill>
                  <a:schemeClr val="dk1"/>
                </a:solidFill>
                <a:latin typeface="Barlow Semi Condensed"/>
                <a:ea typeface="Barlow Semi Condensed"/>
                <a:cs typeface="Barlow Semi Condensed"/>
                <a:sym typeface="Barlow Semi Condensed"/>
              </a:rPr>
              <a:t>- Urinary stagnation due to:</a:t>
            </a:r>
            <a:endParaRPr b="1">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t/>
            </a:r>
            <a:endParaRPr sz="10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1200"/>
              </a:spcAft>
              <a:buNone/>
            </a:pPr>
            <a:r>
              <a:t/>
            </a:r>
            <a:endParaRPr sz="1000">
              <a:solidFill>
                <a:schemeClr val="hlink"/>
              </a:solidFill>
              <a:latin typeface="Barlow Semi Condensed"/>
              <a:ea typeface="Barlow Semi Condensed"/>
              <a:cs typeface="Barlow Semi Condensed"/>
              <a:sym typeface="Barlow Semi Condensed"/>
            </a:endParaRPr>
          </a:p>
        </p:txBody>
      </p:sp>
      <p:sp>
        <p:nvSpPr>
          <p:cNvPr id="4609" name="Google Shape;4609;p34"/>
          <p:cNvSpPr txBox="1"/>
          <p:nvPr/>
        </p:nvSpPr>
        <p:spPr>
          <a:xfrm>
            <a:off x="720002" y="1368275"/>
            <a:ext cx="4111800" cy="54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rgbClr val="212121"/>
                </a:solidFill>
                <a:latin typeface="Barlow Semi Condensed"/>
                <a:ea typeface="Barlow Semi Condensed"/>
                <a:cs typeface="Barlow Semi Condensed"/>
                <a:sym typeface="Barlow Semi Condensed"/>
              </a:rPr>
              <a:t>3</a:t>
            </a:r>
            <a:r>
              <a:rPr b="1" lang="en">
                <a:solidFill>
                  <a:srgbClr val="212121"/>
                </a:solidFill>
                <a:latin typeface="Barlow Semi Condensed"/>
                <a:ea typeface="Barlow Semi Condensed"/>
                <a:cs typeface="Barlow Semi Condensed"/>
                <a:sym typeface="Barlow Semi Condensed"/>
              </a:rPr>
              <a:t>- Deficiency of stone-forming inhibitors due to:</a:t>
            </a:r>
            <a:endParaRPr b="1">
              <a:solidFill>
                <a:srgbClr val="21212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1200"/>
              </a:spcAft>
              <a:buNone/>
            </a:pPr>
            <a:r>
              <a:t/>
            </a:r>
            <a:endParaRPr sz="1000">
              <a:solidFill>
                <a:schemeClr val="hlink"/>
              </a:solidFill>
              <a:latin typeface="Barlow Semi Condensed"/>
              <a:ea typeface="Barlow Semi Condensed"/>
              <a:cs typeface="Barlow Semi Condensed"/>
              <a:sym typeface="Barlow Semi Condensed"/>
            </a:endParaRPr>
          </a:p>
        </p:txBody>
      </p:sp>
      <p:sp>
        <p:nvSpPr>
          <p:cNvPr id="4610" name="Google Shape;4610;p34"/>
          <p:cNvSpPr txBox="1"/>
          <p:nvPr/>
        </p:nvSpPr>
        <p:spPr>
          <a:xfrm>
            <a:off x="720000" y="1843725"/>
            <a:ext cx="3684900" cy="223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latin typeface="Barlow Semi Condensed"/>
                <a:ea typeface="Barlow Semi Condensed"/>
                <a:cs typeface="Barlow Semi Condensed"/>
                <a:sym typeface="Barlow Semi Condensed"/>
              </a:rPr>
              <a:t>- </a:t>
            </a:r>
            <a:r>
              <a:rPr b="1" lang="en">
                <a:solidFill>
                  <a:schemeClr val="dk1"/>
                </a:solidFill>
                <a:latin typeface="Barlow Semi Condensed"/>
                <a:ea typeface="Barlow Semi Condensed"/>
                <a:cs typeface="Barlow Semi Condensed"/>
                <a:sym typeface="Barlow Semi Condensed"/>
              </a:rPr>
              <a:t>Citrate, pyrophosphate, glycoproteins </a:t>
            </a:r>
            <a:r>
              <a:rPr lang="en">
                <a:solidFill>
                  <a:schemeClr val="dk1"/>
                </a:solidFill>
                <a:latin typeface="Barlow Semi Condensed"/>
                <a:ea typeface="Barlow Semi Condensed"/>
                <a:cs typeface="Barlow Semi Condensed"/>
                <a:sym typeface="Barlow Semi Condensed"/>
              </a:rPr>
              <a:t>inhibit growth of calcium phosphate and calcium oxalate crystals</a:t>
            </a:r>
            <a:endParaRPr>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None/>
            </a:pPr>
            <a:r>
              <a:rPr lang="en">
                <a:solidFill>
                  <a:schemeClr val="dk1"/>
                </a:solidFill>
                <a:latin typeface="Barlow Semi Condensed"/>
                <a:ea typeface="Barlow Semi Condensed"/>
                <a:cs typeface="Barlow Semi Condensed"/>
                <a:sym typeface="Barlow Semi Condensed"/>
              </a:rPr>
              <a:t>- In type I renal tubular acidosis, hypocitraturia leads to renal stones</a:t>
            </a:r>
            <a:endParaRPr>
              <a:solidFill>
                <a:schemeClr val="dk1"/>
              </a:solidFill>
              <a:latin typeface="Barlow Semi Condensed"/>
              <a:ea typeface="Barlow Semi Condensed"/>
              <a:cs typeface="Barlow Semi Condensed"/>
              <a:sym typeface="Barlow Semi Condensed"/>
            </a:endParaRPr>
          </a:p>
          <a:p>
            <a:pPr indent="0" lvl="0" marL="0" rtl="0" algn="ctr">
              <a:lnSpc>
                <a:spcPct val="115000"/>
              </a:lnSpc>
              <a:spcBef>
                <a:spcPts val="1200"/>
              </a:spcBef>
              <a:spcAft>
                <a:spcPts val="0"/>
              </a:spcAft>
              <a:buClr>
                <a:schemeClr val="hlink"/>
              </a:buClr>
              <a:buSzPts val="1100"/>
              <a:buFont typeface="Arial"/>
              <a:buNone/>
            </a:pPr>
            <a:r>
              <a:rPr lang="en" sz="1300">
                <a:solidFill>
                  <a:srgbClr val="B7B7B7"/>
                </a:solidFill>
                <a:latin typeface="Barlow Semi Condensed"/>
                <a:ea typeface="Barlow Semi Condensed"/>
                <a:cs typeface="Barlow Semi Condensed"/>
                <a:sym typeface="Barlow Semi Condensed"/>
              </a:rPr>
              <a:t>hypocitraturia caused either by failure to reabsorb bicarbonate or by insufficient secretion of hydrogen ions</a:t>
            </a:r>
            <a:endParaRPr sz="1300">
              <a:solidFill>
                <a:srgbClr val="B7B7B7"/>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Clr>
                <a:schemeClr val="hlink"/>
              </a:buClr>
              <a:buSzPts val="1100"/>
              <a:buFont typeface="Arial"/>
              <a:buNone/>
            </a:pPr>
            <a:r>
              <a:t/>
            </a:r>
            <a:endParaRPr>
              <a:solidFill>
                <a:schemeClr val="dk1"/>
              </a:solidFill>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a:solidFill>
                <a:schemeClr val="dk1"/>
              </a:solidFill>
              <a:latin typeface="Barlow Semi Condensed"/>
              <a:ea typeface="Barlow Semi Condensed"/>
              <a:cs typeface="Barlow Semi Condensed"/>
              <a:sym typeface="Barlow Semi Condensed"/>
            </a:endParaRPr>
          </a:p>
        </p:txBody>
      </p:sp>
      <p:sp>
        <p:nvSpPr>
          <p:cNvPr id="4611" name="Google Shape;4611;p34"/>
          <p:cNvSpPr txBox="1"/>
          <p:nvPr/>
        </p:nvSpPr>
        <p:spPr>
          <a:xfrm>
            <a:off x="4830175" y="1893725"/>
            <a:ext cx="3631500" cy="211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hlink"/>
              </a:buClr>
              <a:buSzPts val="1100"/>
              <a:buFont typeface="Arial"/>
              <a:buNone/>
            </a:pPr>
            <a:r>
              <a:rPr lang="en">
                <a:solidFill>
                  <a:schemeClr val="hlink"/>
                </a:solidFill>
                <a:latin typeface="Barlow Semi Condensed"/>
                <a:ea typeface="Barlow Semi Condensed"/>
                <a:cs typeface="Barlow Semi Condensed"/>
                <a:sym typeface="Barlow Semi Condensed"/>
              </a:rPr>
              <a:t> - </a:t>
            </a:r>
            <a:r>
              <a:rPr lang="en" sz="1500">
                <a:solidFill>
                  <a:schemeClr val="hlink"/>
                </a:solidFill>
                <a:latin typeface="Barlow Semi Condensed"/>
                <a:ea typeface="Barlow Semi Condensed"/>
                <a:cs typeface="Barlow Semi Condensed"/>
                <a:sym typeface="Barlow Semi Condensed"/>
              </a:rPr>
              <a:t>obstruction of urinary flow.</a:t>
            </a:r>
            <a:endParaRPr sz="1500">
              <a:solidFill>
                <a:schemeClr val="hlink"/>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Clr>
                <a:schemeClr val="hlink"/>
              </a:buClr>
              <a:buSzPts val="1100"/>
              <a:buFont typeface="Arial"/>
              <a:buNone/>
            </a:pPr>
            <a:r>
              <a:t/>
            </a:r>
            <a:endParaRPr sz="1500">
              <a:solidFill>
                <a:schemeClr val="hlink"/>
              </a:solidFill>
              <a:latin typeface="Barlow Semi Condensed"/>
              <a:ea typeface="Barlow Semi Condensed"/>
              <a:cs typeface="Barlow Semi Condensed"/>
              <a:sym typeface="Barlow Semi Condensed"/>
            </a:endParaRPr>
          </a:p>
          <a:p>
            <a:pPr indent="0" lvl="0" marL="0" rtl="0" algn="ctr">
              <a:lnSpc>
                <a:spcPct val="115000"/>
              </a:lnSpc>
              <a:spcBef>
                <a:spcPts val="1200"/>
              </a:spcBef>
              <a:spcAft>
                <a:spcPts val="0"/>
              </a:spcAft>
              <a:buClr>
                <a:schemeClr val="hlink"/>
              </a:buClr>
              <a:buSzPts val="1100"/>
              <a:buFont typeface="Arial"/>
              <a:buNone/>
            </a:pPr>
            <a:r>
              <a:rPr lang="en" sz="1300">
                <a:solidFill>
                  <a:srgbClr val="B7B7B7"/>
                </a:solidFill>
                <a:latin typeface="Barlow Semi Condensed"/>
                <a:ea typeface="Barlow Semi Condensed"/>
                <a:cs typeface="Barlow Semi Condensed"/>
                <a:sym typeface="Barlow Semi Condensed"/>
              </a:rPr>
              <a:t>Urine stagnation in a place makes it more susceptible to infections and tends to form stones... Imagine that you put an open glass of water in a room for several days, what do you expect to happen?</a:t>
            </a:r>
            <a:endParaRPr sz="1300">
              <a:solidFill>
                <a:srgbClr val="B7B7B7"/>
              </a:solidFill>
              <a:latin typeface="Barlow Semi Condensed"/>
              <a:ea typeface="Barlow Semi Condensed"/>
              <a:cs typeface="Barlow Semi Condensed"/>
              <a:sym typeface="Barlow Semi Condensed"/>
            </a:endParaRPr>
          </a:p>
          <a:p>
            <a:pPr indent="0" lvl="0" marL="0" rtl="0" algn="l">
              <a:lnSpc>
                <a:spcPct val="115000"/>
              </a:lnSpc>
              <a:spcBef>
                <a:spcPts val="1200"/>
              </a:spcBef>
              <a:spcAft>
                <a:spcPts val="0"/>
              </a:spcAft>
              <a:buClr>
                <a:schemeClr val="hlink"/>
              </a:buClr>
              <a:buSzPts val="1100"/>
              <a:buFont typeface="Arial"/>
              <a:buNone/>
            </a:pPr>
            <a:r>
              <a:t/>
            </a:r>
            <a:endParaRPr>
              <a:solidFill>
                <a:schemeClr val="hlink"/>
              </a:solidFill>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a:latin typeface="Barlow Semi Condensed"/>
              <a:ea typeface="Barlow Semi Condensed"/>
              <a:cs typeface="Barlow Semi Condensed"/>
              <a:sym typeface="Barlow Semi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5" name="Shape 4615"/>
        <p:cNvGrpSpPr/>
        <p:nvPr/>
      </p:nvGrpSpPr>
      <p:grpSpPr>
        <a:xfrm>
          <a:off x="0" y="0"/>
          <a:ext cx="0" cy="0"/>
          <a:chOff x="0" y="0"/>
          <a:chExt cx="0" cy="0"/>
        </a:xfrm>
      </p:grpSpPr>
      <p:sp>
        <p:nvSpPr>
          <p:cNvPr id="4616" name="Google Shape;4616;p35"/>
          <p:cNvSpPr txBox="1"/>
          <p:nvPr>
            <p:ph type="title"/>
          </p:nvPr>
        </p:nvSpPr>
        <p:spPr>
          <a:xfrm>
            <a:off x="747825" y="16235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Calcium Salt Stones</a:t>
            </a:r>
            <a:endParaRPr b="1">
              <a:solidFill>
                <a:srgbClr val="3D85C6"/>
              </a:solidFill>
              <a:latin typeface="Cairo"/>
              <a:ea typeface="Cairo"/>
              <a:cs typeface="Cairo"/>
              <a:sym typeface="Cairo"/>
            </a:endParaRPr>
          </a:p>
        </p:txBody>
      </p:sp>
      <p:grpSp>
        <p:nvGrpSpPr>
          <p:cNvPr id="4617" name="Google Shape;4617;p35"/>
          <p:cNvGrpSpPr/>
          <p:nvPr/>
        </p:nvGrpSpPr>
        <p:grpSpPr>
          <a:xfrm>
            <a:off x="406653" y="1378634"/>
            <a:ext cx="8324260" cy="420512"/>
            <a:chOff x="1687041" y="1985859"/>
            <a:chExt cx="5769917" cy="808055"/>
          </a:xfrm>
        </p:grpSpPr>
        <p:sp>
          <p:nvSpPr>
            <p:cNvPr id="4618" name="Google Shape;4618;p35"/>
            <p:cNvSpPr/>
            <p:nvPr/>
          </p:nvSpPr>
          <p:spPr>
            <a:xfrm>
              <a:off x="1687041" y="1985859"/>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19" name="Google Shape;4619;p35"/>
            <p:cNvSpPr/>
            <p:nvPr/>
          </p:nvSpPr>
          <p:spPr>
            <a:xfrm>
              <a:off x="1691146" y="1985892"/>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l">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Depends</a:t>
              </a:r>
              <a:r>
                <a:rPr lang="en" sz="1700">
                  <a:solidFill>
                    <a:schemeClr val="dk1"/>
                  </a:solidFill>
                  <a:latin typeface="Barlow Semi Condensed Medium"/>
                  <a:ea typeface="Barlow Semi Condensed Medium"/>
                  <a:cs typeface="Barlow Semi Condensed Medium"/>
                  <a:sym typeface="Barlow Semi Condensed Medium"/>
                </a:rPr>
                <a:t> </a:t>
              </a:r>
              <a:r>
                <a:rPr lang="en" sz="1600">
                  <a:solidFill>
                    <a:schemeClr val="dk1"/>
                  </a:solidFill>
                  <a:latin typeface="Barlow Semi Condensed Medium"/>
                  <a:ea typeface="Barlow Semi Condensed Medium"/>
                  <a:cs typeface="Barlow Semi Condensed Medium"/>
                  <a:sym typeface="Barlow Semi Condensed Medium"/>
                </a:rPr>
                <a:t>on</a:t>
              </a:r>
              <a:r>
                <a:rPr lang="en" sz="1700">
                  <a:solidFill>
                    <a:schemeClr val="dk1"/>
                  </a:solidFill>
                  <a:latin typeface="Barlow Semi Condensed Medium"/>
                  <a:ea typeface="Barlow Semi Condensed Medium"/>
                  <a:cs typeface="Barlow Semi Condensed Medium"/>
                  <a:sym typeface="Barlow Semi Condensed Medium"/>
                </a:rPr>
                <a:t> </a:t>
              </a:r>
              <a:endParaRPr sz="1700">
                <a:solidFill>
                  <a:schemeClr val="dk1"/>
                </a:solidFill>
                <a:latin typeface="Barlow Semi Condensed Medium"/>
                <a:ea typeface="Barlow Semi Condensed Medium"/>
                <a:cs typeface="Barlow Semi Condensed Medium"/>
                <a:sym typeface="Barlow Semi Condensed Medium"/>
              </a:endParaRPr>
            </a:p>
          </p:txBody>
        </p:sp>
      </p:grpSp>
      <p:sp>
        <p:nvSpPr>
          <p:cNvPr id="4620" name="Google Shape;4620;p35"/>
          <p:cNvSpPr/>
          <p:nvPr/>
        </p:nvSpPr>
        <p:spPr>
          <a:xfrm>
            <a:off x="406725" y="911575"/>
            <a:ext cx="8324074" cy="420500"/>
          </a:xfrm>
          <a:custGeom>
            <a:rect b="b" l="l" r="r" t="t"/>
            <a:pathLst>
              <a:path extrusionOk="0" h="28552" w="203884">
                <a:moveTo>
                  <a:pt x="12526" y="1"/>
                </a:moveTo>
                <a:cubicBezTo>
                  <a:pt x="5644" y="1"/>
                  <a:pt x="1" y="5644"/>
                  <a:pt x="1" y="12526"/>
                </a:cubicBezTo>
                <a:lnTo>
                  <a:pt x="1" y="28552"/>
                </a:lnTo>
                <a:lnTo>
                  <a:pt x="203883" y="28552"/>
                </a:lnTo>
                <a:lnTo>
                  <a:pt x="203883" y="12526"/>
                </a:lnTo>
                <a:cubicBezTo>
                  <a:pt x="203883" y="5644"/>
                  <a:pt x="198240" y="1"/>
                  <a:pt x="19135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35"/>
          <p:cNvSpPr/>
          <p:nvPr/>
        </p:nvSpPr>
        <p:spPr>
          <a:xfrm>
            <a:off x="406777" y="3958298"/>
            <a:ext cx="8324074" cy="766262"/>
          </a:xfrm>
          <a:custGeom>
            <a:rect b="b" l="l" r="r" t="t"/>
            <a:pathLst>
              <a:path extrusionOk="0" h="28528" w="203884">
                <a:moveTo>
                  <a:pt x="1" y="0"/>
                </a:moveTo>
                <a:lnTo>
                  <a:pt x="1" y="16002"/>
                </a:lnTo>
                <a:cubicBezTo>
                  <a:pt x="1" y="22884"/>
                  <a:pt x="5644" y="28528"/>
                  <a:pt x="12526" y="28528"/>
                </a:cubicBezTo>
                <a:lnTo>
                  <a:pt x="191358" y="28528"/>
                </a:lnTo>
                <a:cubicBezTo>
                  <a:pt x="198240" y="28528"/>
                  <a:pt x="203883" y="22884"/>
                  <a:pt x="203883" y="16002"/>
                </a:cubicBezTo>
                <a:lnTo>
                  <a:pt x="203883" y="0"/>
                </a:lnTo>
                <a:close/>
              </a:path>
            </a:pathLst>
          </a:custGeom>
          <a:solidFill>
            <a:srgbClr val="EBE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solidFill>
                <a:schemeClr val="dk1"/>
              </a:solidFill>
              <a:latin typeface="Barlow Semi Condensed"/>
              <a:ea typeface="Barlow Semi Condensed"/>
              <a:cs typeface="Barlow Semi Condensed"/>
              <a:sym typeface="Barlow Semi Condensed"/>
            </a:endParaRPr>
          </a:p>
        </p:txBody>
      </p:sp>
      <p:grpSp>
        <p:nvGrpSpPr>
          <p:cNvPr id="4622" name="Google Shape;4622;p35"/>
          <p:cNvGrpSpPr/>
          <p:nvPr/>
        </p:nvGrpSpPr>
        <p:grpSpPr>
          <a:xfrm>
            <a:off x="406675" y="1845557"/>
            <a:ext cx="8324301" cy="587674"/>
            <a:chOff x="1687013" y="2100913"/>
            <a:chExt cx="5769946" cy="808022"/>
          </a:xfrm>
        </p:grpSpPr>
        <p:sp>
          <p:nvSpPr>
            <p:cNvPr id="4623" name="Google Shape;4623;p35"/>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24" name="Google Shape;4624;p35"/>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General appearance </a:t>
              </a:r>
              <a:endParaRPr sz="1600">
                <a:solidFill>
                  <a:schemeClr val="dk1"/>
                </a:solidFill>
                <a:latin typeface="Barlow Semi Condensed Medium"/>
                <a:ea typeface="Barlow Semi Condensed Medium"/>
                <a:cs typeface="Barlow Semi Condensed Medium"/>
                <a:sym typeface="Barlow Semi Condensed Medium"/>
              </a:endParaRPr>
            </a:p>
          </p:txBody>
        </p:sp>
      </p:grpSp>
      <p:grpSp>
        <p:nvGrpSpPr>
          <p:cNvPr id="4625" name="Google Shape;4625;p35"/>
          <p:cNvGrpSpPr/>
          <p:nvPr/>
        </p:nvGrpSpPr>
        <p:grpSpPr>
          <a:xfrm>
            <a:off x="406613" y="2479927"/>
            <a:ext cx="8324301" cy="1431814"/>
            <a:chOff x="1687013" y="2100913"/>
            <a:chExt cx="5769946" cy="808022"/>
          </a:xfrm>
        </p:grpSpPr>
        <p:sp>
          <p:nvSpPr>
            <p:cNvPr id="4626" name="Google Shape;4626;p35"/>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27" name="Google Shape;4627;p35"/>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C</a:t>
              </a:r>
              <a:r>
                <a:rPr lang="en" sz="1600">
                  <a:solidFill>
                    <a:schemeClr val="dk1"/>
                  </a:solidFill>
                  <a:latin typeface="Barlow Semi Condensed Medium"/>
                  <a:ea typeface="Barlow Semi Condensed Medium"/>
                  <a:cs typeface="Barlow Semi Condensed Medium"/>
                  <a:sym typeface="Barlow Semi Condensed Medium"/>
                </a:rPr>
                <a:t>auses</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628" name="Google Shape;4628;p35"/>
          <p:cNvSpPr/>
          <p:nvPr/>
        </p:nvSpPr>
        <p:spPr>
          <a:xfrm>
            <a:off x="406775" y="911575"/>
            <a:ext cx="1523434" cy="420503"/>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700">
                <a:solidFill>
                  <a:schemeClr val="dk1"/>
                </a:solidFill>
                <a:latin typeface="Barlow Semi Condensed Medium"/>
                <a:ea typeface="Barlow Semi Condensed Medium"/>
                <a:cs typeface="Barlow Semi Condensed Medium"/>
                <a:sym typeface="Barlow Semi Condensed Medium"/>
              </a:rPr>
              <a:t>     </a:t>
            </a:r>
            <a:r>
              <a:rPr lang="en" sz="1600">
                <a:solidFill>
                  <a:schemeClr val="dk1"/>
                </a:solidFill>
                <a:latin typeface="Barlow Semi Condensed Medium"/>
                <a:ea typeface="Barlow Semi Condensed Medium"/>
                <a:cs typeface="Barlow Semi Condensed Medium"/>
                <a:sym typeface="Barlow Semi Condensed Medium"/>
              </a:rPr>
              <a:t>O</a:t>
            </a:r>
            <a:r>
              <a:rPr lang="en" sz="1600">
                <a:solidFill>
                  <a:schemeClr val="dk1"/>
                </a:solidFill>
                <a:latin typeface="Barlow Semi Condensed Medium"/>
                <a:ea typeface="Barlow Semi Condensed Medium"/>
                <a:cs typeface="Barlow Semi Condensed Medium"/>
                <a:sym typeface="Barlow Semi Condensed Medium"/>
              </a:rPr>
              <a:t>verview</a:t>
            </a:r>
            <a:endParaRPr sz="1600">
              <a:solidFill>
                <a:schemeClr val="dk1"/>
              </a:solidFill>
              <a:latin typeface="Barlow Semi Condensed Medium"/>
              <a:ea typeface="Barlow Semi Condensed Medium"/>
              <a:cs typeface="Barlow Semi Condensed Medium"/>
              <a:sym typeface="Barlow Semi Condensed Medium"/>
            </a:endParaRPr>
          </a:p>
        </p:txBody>
      </p:sp>
      <p:sp>
        <p:nvSpPr>
          <p:cNvPr id="4629" name="Google Shape;4629;p35"/>
          <p:cNvSpPr/>
          <p:nvPr/>
        </p:nvSpPr>
        <p:spPr>
          <a:xfrm>
            <a:off x="412103" y="3958454"/>
            <a:ext cx="1512781" cy="766262"/>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cap="flat" cmpd="sng" w="9525">
            <a:solidFill>
              <a:srgbClr val="EEEEEE"/>
            </a:solidFill>
            <a:prstDash val="solid"/>
            <a:round/>
            <a:headEnd len="sm" w="sm" type="none"/>
            <a:tailEnd len="sm" w="sm" type="none"/>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       T</a:t>
            </a:r>
            <a:r>
              <a:rPr lang="en" sz="1600">
                <a:solidFill>
                  <a:schemeClr val="dk1"/>
                </a:solidFill>
                <a:latin typeface="Barlow Semi Condensed Medium"/>
                <a:ea typeface="Barlow Semi Condensed Medium"/>
                <a:cs typeface="Barlow Semi Condensed Medium"/>
                <a:sym typeface="Barlow Semi Condensed Medium"/>
              </a:rPr>
              <a:t>reatment</a:t>
            </a:r>
            <a:endParaRPr sz="1600">
              <a:solidFill>
                <a:schemeClr val="dk1"/>
              </a:solidFill>
              <a:latin typeface="Barlow Semi Condensed Medium"/>
              <a:ea typeface="Barlow Semi Condensed Medium"/>
              <a:cs typeface="Barlow Semi Condensed Medium"/>
              <a:sym typeface="Barlow Semi Condensed Medium"/>
            </a:endParaRPr>
          </a:p>
        </p:txBody>
      </p:sp>
      <p:pic>
        <p:nvPicPr>
          <p:cNvPr id="4630" name="Google Shape;4630;p35"/>
          <p:cNvPicPr preferRelativeResize="0"/>
          <p:nvPr/>
        </p:nvPicPr>
        <p:blipFill>
          <a:blip r:embed="rId3">
            <a:alphaModFix/>
          </a:blip>
          <a:stretch>
            <a:fillRect/>
          </a:stretch>
        </p:blipFill>
        <p:spPr>
          <a:xfrm>
            <a:off x="500625" y="962600"/>
            <a:ext cx="305875" cy="305875"/>
          </a:xfrm>
          <a:prstGeom prst="rect">
            <a:avLst/>
          </a:prstGeom>
          <a:noFill/>
          <a:ln>
            <a:noFill/>
          </a:ln>
        </p:spPr>
      </p:pic>
      <p:sp>
        <p:nvSpPr>
          <p:cNvPr id="4631" name="Google Shape;4631;p35"/>
          <p:cNvSpPr txBox="1"/>
          <p:nvPr/>
        </p:nvSpPr>
        <p:spPr>
          <a:xfrm>
            <a:off x="1953000" y="1295037"/>
            <a:ext cx="4832100" cy="5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Barlow Semi Condensed"/>
                <a:ea typeface="Barlow Semi Condensed"/>
                <a:cs typeface="Barlow Semi Condensed"/>
                <a:sym typeface="Barlow Semi Condensed"/>
              </a:rPr>
              <a:t>The type of salt depends on :</a:t>
            </a:r>
            <a:endParaRPr sz="1200">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1200">
                <a:latin typeface="Barlow Semi Condensed"/>
                <a:ea typeface="Barlow Semi Condensed"/>
                <a:cs typeface="Barlow Semi Condensed"/>
                <a:sym typeface="Barlow Semi Condensed"/>
              </a:rPr>
              <a:t>1 </a:t>
            </a:r>
            <a:r>
              <a:rPr lang="en" sz="1200">
                <a:latin typeface="Barlow Semi Condensed"/>
                <a:ea typeface="Barlow Semi Condensed"/>
                <a:cs typeface="Barlow Semi Condensed"/>
                <a:sym typeface="Barlow Semi Condensed"/>
              </a:rPr>
              <a:t>- </a:t>
            </a:r>
            <a:r>
              <a:rPr lang="en" sz="1200">
                <a:solidFill>
                  <a:schemeClr val="dk1"/>
                </a:solidFill>
                <a:latin typeface="Barlow Semi Condensed"/>
                <a:ea typeface="Barlow Semi Condensed"/>
                <a:cs typeface="Barlow Semi Condensed"/>
                <a:sym typeface="Barlow Semi Condensed"/>
              </a:rPr>
              <a:t>Urine pH    2-Availability of oxalate</a:t>
            </a:r>
            <a:endParaRPr sz="12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1100">
                <a:highlight>
                  <a:srgbClr val="FFFFFF"/>
                </a:highlight>
              </a:rPr>
              <a:t> </a:t>
            </a:r>
            <a:endParaRPr sz="1100">
              <a:highlight>
                <a:srgbClr val="FFFFFF"/>
              </a:highlight>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32" name="Google Shape;4632;p35"/>
          <p:cNvSpPr txBox="1"/>
          <p:nvPr/>
        </p:nvSpPr>
        <p:spPr>
          <a:xfrm>
            <a:off x="1930200" y="847926"/>
            <a:ext cx="48321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Barlow Semi Condensed"/>
                <a:ea typeface="Barlow Semi Condensed"/>
                <a:cs typeface="Barlow Semi Condensed"/>
                <a:sym typeface="Barlow Semi Condensed"/>
              </a:rPr>
              <a:t>80% of kidney stones</a:t>
            </a:r>
            <a:r>
              <a:rPr lang="en" sz="1200">
                <a:latin typeface="Barlow Semi Condensed"/>
                <a:ea typeface="Barlow Semi Condensed"/>
                <a:cs typeface="Barlow Semi Condensed"/>
                <a:sym typeface="Barlow Semi Condensed"/>
              </a:rPr>
              <a:t> contain calcium : </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solidFill>
                  <a:srgbClr val="CC0000"/>
                </a:solidFill>
                <a:latin typeface="Barlow Semi Condensed"/>
                <a:ea typeface="Barlow Semi Condensed"/>
                <a:cs typeface="Barlow Semi Condensed"/>
                <a:sym typeface="Barlow Semi Condensed"/>
              </a:rPr>
              <a:t>Mostly Ca-Oxalate</a:t>
            </a:r>
            <a:r>
              <a:rPr lang="en" sz="1200">
                <a:latin typeface="Barlow Semi Condensed"/>
                <a:ea typeface="Barlow Semi Condensed"/>
                <a:cs typeface="Barlow Semi Condensed"/>
                <a:sym typeface="Barlow Semi Condensed"/>
              </a:rPr>
              <a:t> and less often Ca-Phosphate</a:t>
            </a:r>
            <a:endParaRPr sz="1200">
              <a:latin typeface="Barlow Semi Condensed"/>
              <a:ea typeface="Barlow Semi Condensed"/>
              <a:cs typeface="Barlow Semi Condensed"/>
              <a:sym typeface="Barlow Semi Condensed"/>
            </a:endParaRPr>
          </a:p>
        </p:txBody>
      </p:sp>
      <p:pic>
        <p:nvPicPr>
          <p:cNvPr id="4633" name="Google Shape;4633;p35"/>
          <p:cNvPicPr preferRelativeResize="0"/>
          <p:nvPr/>
        </p:nvPicPr>
        <p:blipFill>
          <a:blip r:embed="rId4">
            <a:alphaModFix/>
          </a:blip>
          <a:stretch>
            <a:fillRect/>
          </a:stretch>
        </p:blipFill>
        <p:spPr>
          <a:xfrm>
            <a:off x="467788" y="4155813"/>
            <a:ext cx="371549" cy="371549"/>
          </a:xfrm>
          <a:prstGeom prst="rect">
            <a:avLst/>
          </a:prstGeom>
          <a:noFill/>
          <a:ln>
            <a:noFill/>
          </a:ln>
        </p:spPr>
      </p:pic>
      <p:pic>
        <p:nvPicPr>
          <p:cNvPr id="4634" name="Google Shape;4634;p35"/>
          <p:cNvPicPr preferRelativeResize="0"/>
          <p:nvPr/>
        </p:nvPicPr>
        <p:blipFill>
          <a:blip r:embed="rId5">
            <a:alphaModFix/>
          </a:blip>
          <a:stretch>
            <a:fillRect/>
          </a:stretch>
        </p:blipFill>
        <p:spPr>
          <a:xfrm>
            <a:off x="6866375" y="1845688"/>
            <a:ext cx="1782337" cy="587700"/>
          </a:xfrm>
          <a:prstGeom prst="rect">
            <a:avLst/>
          </a:prstGeom>
          <a:noFill/>
          <a:ln>
            <a:noFill/>
          </a:ln>
        </p:spPr>
      </p:pic>
      <p:sp>
        <p:nvSpPr>
          <p:cNvPr id="4635" name="Google Shape;4635;p35"/>
          <p:cNvSpPr txBox="1"/>
          <p:nvPr/>
        </p:nvSpPr>
        <p:spPr>
          <a:xfrm>
            <a:off x="1853675" y="1753413"/>
            <a:ext cx="5891100" cy="76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chemeClr val="dk1"/>
                </a:solidFill>
                <a:latin typeface="Barlow Semi Condensed"/>
                <a:ea typeface="Barlow Semi Condensed"/>
                <a:cs typeface="Barlow Semi Condensed"/>
                <a:sym typeface="Barlow Semi Condensed"/>
              </a:rPr>
              <a:t>– </a:t>
            </a:r>
            <a:r>
              <a:rPr lang="en" sz="1200">
                <a:latin typeface="Barlow Semi Condensed"/>
                <a:ea typeface="Barlow Semi Condensed"/>
                <a:cs typeface="Barlow Semi Condensed"/>
                <a:sym typeface="Barlow Semi Condensed"/>
              </a:rPr>
              <a:t>White, hard, radio-opaque</a:t>
            </a:r>
            <a:r>
              <a:rPr b="1" lang="en" sz="700">
                <a:solidFill>
                  <a:srgbClr val="B7B7B7"/>
                </a:solidFill>
                <a:latin typeface="Barlow Semi Condensed"/>
                <a:ea typeface="Barlow Semi Condensed"/>
                <a:cs typeface="Barlow Semi Condensed"/>
                <a:sym typeface="Barlow Semi Condensed"/>
              </a:rPr>
              <a:t> (visible in X-ray )</a:t>
            </a:r>
            <a:endParaRPr b="1" sz="700">
              <a:solidFill>
                <a:srgbClr val="B7B7B7"/>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rPr lang="en" sz="1200">
                <a:latin typeface="Barlow Semi Condensed"/>
                <a:ea typeface="Barlow Semi Condensed"/>
                <a:cs typeface="Barlow Semi Condensed"/>
                <a:sym typeface="Barlow Semi Condensed"/>
              </a:rPr>
              <a:t>– Calcium oxalate: present in ureter (small).</a:t>
            </a:r>
            <a:endParaRPr sz="1200">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rPr lang="en" sz="1200">
                <a:latin typeface="Barlow Semi Condensed"/>
                <a:ea typeface="Barlow Semi Condensed"/>
                <a:cs typeface="Barlow Semi Condensed"/>
                <a:sym typeface="Barlow Semi Condensed"/>
              </a:rPr>
              <a:t>– Calcium PO4 : staghorn calculi especially in renal pelvis (large) .</a:t>
            </a:r>
            <a:endParaRPr sz="1200">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36" name="Google Shape;4636;p35"/>
          <p:cNvSpPr txBox="1"/>
          <p:nvPr/>
        </p:nvSpPr>
        <p:spPr>
          <a:xfrm>
            <a:off x="1853675" y="2443425"/>
            <a:ext cx="2500500" cy="15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000">
                <a:latin typeface="Barlow Semi Condensed"/>
                <a:ea typeface="Barlow Semi Condensed"/>
                <a:cs typeface="Barlow Semi Condensed"/>
                <a:sym typeface="Barlow Semi Condensed"/>
              </a:rPr>
              <a:t>1- Hypercalciuria</a:t>
            </a:r>
            <a:endParaRPr b="1" sz="1000">
              <a:solidFill>
                <a:schemeClr val="dk1"/>
              </a:solidFill>
              <a:latin typeface="Barlow Semi Condensed"/>
              <a:ea typeface="Barlow Semi Condensed"/>
              <a:cs typeface="Barlow Semi Condensed"/>
              <a:sym typeface="Barlow Semi Condensed"/>
            </a:endParaRPr>
          </a:p>
          <a:p>
            <a:pPr indent="0" lvl="0" marL="0" marR="0" rtl="0" algn="l">
              <a:lnSpc>
                <a:spcPct val="115000"/>
              </a:lnSpc>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-Increased urinary calcium excretion :   </a:t>
            </a:r>
            <a:endParaRPr sz="1000">
              <a:solidFill>
                <a:schemeClr val="dk1"/>
              </a:solidFill>
              <a:latin typeface="Barlow Semi Condensed"/>
              <a:ea typeface="Barlow Semi Condensed"/>
              <a:cs typeface="Barlow Semi Condensed"/>
              <a:sym typeface="Barlow Semi Condensed"/>
            </a:endParaRPr>
          </a:p>
          <a:p>
            <a:pPr indent="0" lvl="0" marL="0" marR="0" rtl="0" algn="ctr">
              <a:lnSpc>
                <a:spcPct val="115000"/>
              </a:lnSpc>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 Men: &gt; 7.5 mmols/day </a:t>
            </a:r>
            <a:endParaRPr sz="1000">
              <a:solidFill>
                <a:schemeClr val="dk1"/>
              </a:solidFill>
              <a:latin typeface="Barlow Semi Condensed"/>
              <a:ea typeface="Barlow Semi Condensed"/>
              <a:cs typeface="Barlow Semi Condensed"/>
              <a:sym typeface="Barlow Semi Condensed"/>
            </a:endParaRPr>
          </a:p>
          <a:p>
            <a:pPr indent="0" lvl="0" marL="0" marR="0" rtl="0" algn="ctr">
              <a:lnSpc>
                <a:spcPct val="115000"/>
              </a:lnSpc>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 Women &gt; 6.</a:t>
            </a:r>
            <a:r>
              <a:rPr lang="en" sz="1000">
                <a:solidFill>
                  <a:schemeClr val="dk1"/>
                </a:solidFill>
                <a:latin typeface="Barlow Semi Condensed"/>
                <a:ea typeface="Barlow Semi Condensed"/>
                <a:cs typeface="Barlow Semi Condensed"/>
                <a:sym typeface="Barlow Semi Condensed"/>
              </a:rPr>
              <a:t>2 </a:t>
            </a:r>
            <a:r>
              <a:rPr lang="en" sz="1000">
                <a:solidFill>
                  <a:schemeClr val="dk1"/>
                </a:solidFill>
                <a:latin typeface="Barlow Semi Condensed"/>
                <a:ea typeface="Barlow Semi Condensed"/>
                <a:cs typeface="Barlow Semi Condensed"/>
                <a:sym typeface="Barlow Semi Condensed"/>
              </a:rPr>
              <a:t> mmols/day</a:t>
            </a:r>
            <a:endParaRPr sz="10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hlink"/>
              </a:buClr>
              <a:buSzPts val="1100"/>
              <a:buFont typeface="Arial"/>
              <a:buNone/>
            </a:pPr>
            <a:r>
              <a:rPr lang="en" sz="1000">
                <a:solidFill>
                  <a:schemeClr val="dk1"/>
                </a:solidFill>
                <a:latin typeface="Barlow Semi Condensed"/>
                <a:ea typeface="Barlow Semi Condensed"/>
                <a:cs typeface="Barlow Semi Condensed"/>
                <a:sym typeface="Barlow Semi Condensed"/>
              </a:rPr>
              <a:t>–  Due to hypercalcemia (most often due to 1ary hyperparathyroidism)</a:t>
            </a:r>
            <a:endParaRPr sz="10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  sometimes, Ca++ salts stones are found with no hypercalcemia</a:t>
            </a:r>
            <a:endParaRPr sz="1000">
              <a:solidFill>
                <a:schemeClr val="dk1"/>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t/>
            </a:r>
            <a:endParaRPr sz="1000">
              <a:solidFill>
                <a:schemeClr val="dk1"/>
              </a:solidFill>
              <a:latin typeface="Barlow Semi Condensed"/>
              <a:ea typeface="Barlow Semi Condensed"/>
              <a:cs typeface="Barlow Semi Condensed"/>
              <a:sym typeface="Barlow Semi Condensed"/>
            </a:endParaRPr>
          </a:p>
        </p:txBody>
      </p:sp>
      <p:sp>
        <p:nvSpPr>
          <p:cNvPr id="4637" name="Google Shape;4637;p35"/>
          <p:cNvSpPr txBox="1"/>
          <p:nvPr/>
        </p:nvSpPr>
        <p:spPr>
          <a:xfrm>
            <a:off x="4437475" y="2436325"/>
            <a:ext cx="2468700" cy="15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Barlow Semi Condensed"/>
                <a:ea typeface="Barlow Semi Condensed"/>
                <a:cs typeface="Barlow Semi Condensed"/>
                <a:sym typeface="Barlow Semi Condensed"/>
              </a:rPr>
              <a:t>2- Hyperoxaluria:</a:t>
            </a:r>
            <a:endParaRPr b="1" sz="10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 </a:t>
            </a:r>
            <a:endParaRPr sz="10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hlink"/>
              </a:buClr>
              <a:buSzPts val="1100"/>
              <a:buFont typeface="Arial"/>
              <a:buNone/>
            </a:pPr>
            <a:r>
              <a:rPr lang="en" sz="1000">
                <a:solidFill>
                  <a:schemeClr val="dk1"/>
                </a:solidFill>
                <a:latin typeface="Barlow Semi Condensed"/>
                <a:ea typeface="Barlow Semi Condensed"/>
                <a:cs typeface="Barlow Semi Condensed"/>
                <a:sym typeface="Barlow Semi Condensed"/>
              </a:rPr>
              <a:t>- Causes the formation of calcium oxalates      without hypercalciuria</a:t>
            </a:r>
            <a:endParaRPr sz="2800">
              <a:solidFill>
                <a:srgbClr val="FFFFFF"/>
              </a:solidFill>
              <a:highlight>
                <a:srgbClr val="FFFFFF"/>
              </a:highlight>
            </a:endParaRPr>
          </a:p>
          <a:p>
            <a:pPr indent="0" lvl="0" marL="0" rtl="0" algn="l">
              <a:lnSpc>
                <a:spcPct val="115000"/>
              </a:lnSpc>
              <a:spcBef>
                <a:spcPts val="0"/>
              </a:spcBef>
              <a:spcAft>
                <a:spcPts val="0"/>
              </a:spcAft>
              <a:buClr>
                <a:schemeClr val="hlink"/>
              </a:buClr>
              <a:buSzPts val="1100"/>
              <a:buFont typeface="Arial"/>
              <a:buNone/>
            </a:pPr>
            <a:r>
              <a:rPr lang="en" sz="1000">
                <a:solidFill>
                  <a:schemeClr val="hlink"/>
                </a:solidFill>
                <a:latin typeface="Barlow Semi Condensed"/>
                <a:ea typeface="Barlow Semi Condensed"/>
                <a:cs typeface="Barlow Semi Condensed"/>
                <a:sym typeface="Barlow Semi Condensed"/>
              </a:rPr>
              <a:t> - Diet rich in oxalates</a:t>
            </a:r>
            <a:endParaRPr sz="1000">
              <a:solidFill>
                <a:schemeClr val="hlink"/>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hlink"/>
              </a:buClr>
              <a:buSzPts val="1100"/>
              <a:buFont typeface="Arial"/>
              <a:buNone/>
            </a:pPr>
            <a:r>
              <a:rPr lang="en" sz="1000">
                <a:solidFill>
                  <a:schemeClr val="hlink"/>
                </a:solidFill>
                <a:latin typeface="Barlow Semi Condensed"/>
                <a:ea typeface="Barlow Semi Condensed"/>
                <a:cs typeface="Barlow Semi Condensed"/>
                <a:sym typeface="Barlow Semi Condensed"/>
              </a:rPr>
              <a:t>- Increased oxalate absorption in fat malabsorption</a:t>
            </a:r>
            <a:endParaRPr sz="10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sp>
        <p:nvSpPr>
          <p:cNvPr id="4638" name="Google Shape;4638;p35"/>
          <p:cNvSpPr txBox="1"/>
          <p:nvPr/>
        </p:nvSpPr>
        <p:spPr>
          <a:xfrm>
            <a:off x="6902750" y="2479925"/>
            <a:ext cx="1782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Barlow Semi Condensed"/>
                <a:ea typeface="Barlow Semi Condensed"/>
                <a:cs typeface="Barlow Semi Condensed"/>
                <a:sym typeface="Barlow Semi Condensed"/>
              </a:rPr>
              <a:t>3- Primary hyperoxaluria:</a:t>
            </a:r>
            <a:endParaRPr b="1" sz="10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 Due to inborn errors</a:t>
            </a:r>
            <a:endParaRPr sz="10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-Urinary oxalate excretion:</a:t>
            </a:r>
            <a:endParaRPr sz="10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000">
                <a:solidFill>
                  <a:schemeClr val="dk1"/>
                </a:solidFill>
                <a:latin typeface="Barlow Semi Condensed"/>
                <a:ea typeface="Barlow Semi Condensed"/>
                <a:cs typeface="Barlow Semi Condensed"/>
                <a:sym typeface="Barlow Semi Condensed"/>
              </a:rPr>
              <a:t>&gt; 400 μmol/24 Hours</a:t>
            </a:r>
            <a:endParaRPr sz="1000">
              <a:solidFill>
                <a:schemeClr val="dk1"/>
              </a:solidFill>
              <a:latin typeface="Barlow Semi Condensed"/>
              <a:ea typeface="Barlow Semi Condensed"/>
              <a:cs typeface="Barlow Semi Condensed"/>
              <a:sym typeface="Barlow Semi Condensed"/>
            </a:endParaRPr>
          </a:p>
        </p:txBody>
      </p:sp>
      <p:cxnSp>
        <p:nvCxnSpPr>
          <p:cNvPr id="4639" name="Google Shape;4639;p35"/>
          <p:cNvCxnSpPr/>
          <p:nvPr/>
        </p:nvCxnSpPr>
        <p:spPr>
          <a:xfrm>
            <a:off x="4449750" y="2479625"/>
            <a:ext cx="4800" cy="1418100"/>
          </a:xfrm>
          <a:prstGeom prst="straightConnector1">
            <a:avLst/>
          </a:prstGeom>
          <a:noFill/>
          <a:ln cap="flat" cmpd="sng" w="9525">
            <a:solidFill>
              <a:srgbClr val="9E9E9E"/>
            </a:solidFill>
            <a:prstDash val="solid"/>
            <a:round/>
            <a:headEnd len="med" w="med" type="none"/>
            <a:tailEnd len="med" w="med" type="none"/>
          </a:ln>
        </p:spPr>
      </p:cxnSp>
      <p:cxnSp>
        <p:nvCxnSpPr>
          <p:cNvPr id="4640" name="Google Shape;4640;p35"/>
          <p:cNvCxnSpPr/>
          <p:nvPr/>
        </p:nvCxnSpPr>
        <p:spPr>
          <a:xfrm>
            <a:off x="6918900" y="2468863"/>
            <a:ext cx="14400" cy="1437600"/>
          </a:xfrm>
          <a:prstGeom prst="straightConnector1">
            <a:avLst/>
          </a:prstGeom>
          <a:noFill/>
          <a:ln cap="flat" cmpd="sng" w="9525">
            <a:solidFill>
              <a:srgbClr val="9E9E9E"/>
            </a:solidFill>
            <a:prstDash val="solid"/>
            <a:round/>
            <a:headEnd len="med" w="med" type="none"/>
            <a:tailEnd len="med" w="med" type="none"/>
          </a:ln>
        </p:spPr>
      </p:cxnSp>
      <p:sp>
        <p:nvSpPr>
          <p:cNvPr id="4641" name="Google Shape;4641;p35"/>
          <p:cNvSpPr txBox="1"/>
          <p:nvPr/>
        </p:nvSpPr>
        <p:spPr>
          <a:xfrm>
            <a:off x="1853675" y="3892575"/>
            <a:ext cx="6825300" cy="7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100">
                <a:solidFill>
                  <a:schemeClr val="dk1"/>
                </a:solidFill>
                <a:latin typeface="Barlow Semi Condensed"/>
                <a:ea typeface="Barlow Semi Condensed"/>
                <a:cs typeface="Barlow Semi Condensed"/>
                <a:sym typeface="Barlow Semi Condensed"/>
              </a:rPr>
              <a:t>1- Treatment of primary causes such as infection, hypercalcemia, hyperoxaluria</a:t>
            </a:r>
            <a:endParaRPr sz="1100">
              <a:solidFill>
                <a:schemeClr val="dk1"/>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2- Oxalate-restricted diet</a:t>
            </a:r>
            <a:endParaRPr sz="1100">
              <a:solidFill>
                <a:schemeClr val="dk1"/>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3- Increased fluid intake (if no glomerular failure) </a:t>
            </a:r>
            <a:endParaRPr sz="1100">
              <a:solidFill>
                <a:schemeClr val="dk1"/>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rPr lang="en" sz="1100">
                <a:solidFill>
                  <a:schemeClr val="dk1"/>
                </a:solidFill>
                <a:latin typeface="Barlow Semi Condensed"/>
                <a:ea typeface="Barlow Semi Condensed"/>
                <a:cs typeface="Barlow Semi Condensed"/>
                <a:sym typeface="Barlow Semi Condensed"/>
              </a:rPr>
              <a:t>4- </a:t>
            </a:r>
            <a:r>
              <a:rPr lang="en" sz="1100">
                <a:solidFill>
                  <a:srgbClr val="CC0000"/>
                </a:solidFill>
                <a:latin typeface="Barlow Semi Condensed"/>
                <a:ea typeface="Barlow Semi Condensed"/>
                <a:cs typeface="Barlow Semi Condensed"/>
                <a:sym typeface="Barlow Semi Condensed"/>
              </a:rPr>
              <a:t>Acidification</a:t>
            </a:r>
            <a:r>
              <a:rPr lang="en" sz="1100">
                <a:solidFill>
                  <a:schemeClr val="dk1"/>
                </a:solidFill>
                <a:latin typeface="Barlow Semi Condensed"/>
                <a:ea typeface="Barlow Semi Condensed"/>
                <a:cs typeface="Barlow Semi Condensed"/>
                <a:sym typeface="Barlow Semi Condensed"/>
              </a:rPr>
              <a:t> of urine (by dietary changes) </a:t>
            </a:r>
            <a:r>
              <a:rPr lang="en" sz="1100">
                <a:solidFill>
                  <a:srgbClr val="B7B7B7"/>
                </a:solidFill>
                <a:latin typeface="Barlow Semi Condensed"/>
                <a:ea typeface="Barlow Semi Condensed"/>
                <a:cs typeface="Barlow Semi Condensed"/>
                <a:sym typeface="Barlow Semi Condensed"/>
              </a:rPr>
              <a:t>because</a:t>
            </a:r>
            <a:r>
              <a:rPr lang="en" sz="1100">
                <a:solidFill>
                  <a:schemeClr val="dk1"/>
                </a:solidFill>
                <a:latin typeface="Barlow Semi Condensed"/>
                <a:ea typeface="Barlow Semi Condensed"/>
                <a:cs typeface="Barlow Semi Condensed"/>
                <a:sym typeface="Barlow Semi Condensed"/>
              </a:rPr>
              <a:t> </a:t>
            </a:r>
            <a:r>
              <a:rPr b="1" lang="en" sz="1100">
                <a:solidFill>
                  <a:schemeClr val="dk1"/>
                </a:solidFill>
                <a:latin typeface="Barlow Semi Condensed"/>
                <a:ea typeface="Barlow Semi Condensed"/>
                <a:cs typeface="Barlow Semi Condensed"/>
                <a:sym typeface="Barlow Semi Condensed"/>
              </a:rPr>
              <a:t>Calcium salt stones are formed in alkaline urine</a:t>
            </a:r>
            <a:endParaRPr b="1" sz="1100">
              <a:solidFill>
                <a:schemeClr val="dk1"/>
              </a:solidFill>
              <a:latin typeface="Barlow Semi Condensed"/>
              <a:ea typeface="Barlow Semi Condensed"/>
              <a:cs typeface="Barlow Semi Condensed"/>
              <a:sym typeface="Barlow Semi Condensed"/>
            </a:endParaRPr>
          </a:p>
          <a:p>
            <a:pPr indent="0" lvl="0" marL="0" marR="0" rtl="0" algn="l">
              <a:lnSpc>
                <a:spcPct val="100000"/>
              </a:lnSpc>
              <a:spcBef>
                <a:spcPts val="0"/>
              </a:spcBef>
              <a:spcAft>
                <a:spcPts val="0"/>
              </a:spcAft>
              <a:buNone/>
            </a:pPr>
            <a:r>
              <a:t/>
            </a:r>
            <a:endParaRPr sz="1200">
              <a:solidFill>
                <a:schemeClr val="dk1"/>
              </a:solidFill>
              <a:latin typeface="Barlow Semi Condensed"/>
              <a:ea typeface="Barlow Semi Condensed"/>
              <a:cs typeface="Barlow Semi Condensed"/>
              <a:sym typeface="Barlow Semi Condensed"/>
            </a:endParaRPr>
          </a:p>
        </p:txBody>
      </p:sp>
      <p:pic>
        <p:nvPicPr>
          <p:cNvPr id="4642" name="Google Shape;4642;p35"/>
          <p:cNvPicPr preferRelativeResize="0"/>
          <p:nvPr/>
        </p:nvPicPr>
        <p:blipFill>
          <a:blip r:embed="rId6">
            <a:alphaModFix/>
          </a:blip>
          <a:stretch>
            <a:fillRect/>
          </a:stretch>
        </p:blipFill>
        <p:spPr>
          <a:xfrm>
            <a:off x="6080426" y="1857386"/>
            <a:ext cx="704667" cy="56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6" name="Shape 4646"/>
        <p:cNvGrpSpPr/>
        <p:nvPr/>
      </p:nvGrpSpPr>
      <p:grpSpPr>
        <a:xfrm>
          <a:off x="0" y="0"/>
          <a:ext cx="0" cy="0"/>
          <a:chOff x="0" y="0"/>
          <a:chExt cx="0" cy="0"/>
        </a:xfrm>
      </p:grpSpPr>
      <p:sp>
        <p:nvSpPr>
          <p:cNvPr id="4647" name="Google Shape;4647;p36"/>
          <p:cNvSpPr txBox="1"/>
          <p:nvPr>
            <p:ph type="title"/>
          </p:nvPr>
        </p:nvSpPr>
        <p:spPr>
          <a:xfrm>
            <a:off x="720000" y="2328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b="1" lang="en">
                <a:solidFill>
                  <a:srgbClr val="3D85C6"/>
                </a:solidFill>
                <a:latin typeface="Cairo"/>
                <a:ea typeface="Cairo"/>
                <a:cs typeface="Cairo"/>
                <a:sym typeface="Cairo"/>
              </a:rPr>
              <a:t>Uric </a:t>
            </a:r>
            <a:r>
              <a:rPr lang="en">
                <a:solidFill>
                  <a:srgbClr val="3D85C6"/>
                </a:solidFill>
                <a:latin typeface="Cairo Black"/>
                <a:ea typeface="Cairo Black"/>
                <a:cs typeface="Cairo Black"/>
                <a:sym typeface="Cairo Black"/>
              </a:rPr>
              <a:t>Acid </a:t>
            </a:r>
            <a:r>
              <a:rPr b="1" lang="en">
                <a:solidFill>
                  <a:srgbClr val="3D85C6"/>
                </a:solidFill>
                <a:latin typeface="Cairo"/>
                <a:ea typeface="Cairo"/>
                <a:cs typeface="Cairo"/>
                <a:sym typeface="Cairo"/>
              </a:rPr>
              <a:t>Stones </a:t>
            </a:r>
            <a:endParaRPr b="1" sz="3200">
              <a:solidFill>
                <a:srgbClr val="3D85C6"/>
              </a:solidFill>
            </a:endParaRPr>
          </a:p>
        </p:txBody>
      </p:sp>
      <p:grpSp>
        <p:nvGrpSpPr>
          <p:cNvPr id="4648" name="Google Shape;4648;p36"/>
          <p:cNvGrpSpPr/>
          <p:nvPr/>
        </p:nvGrpSpPr>
        <p:grpSpPr>
          <a:xfrm>
            <a:off x="333522" y="1363158"/>
            <a:ext cx="8446014" cy="493383"/>
            <a:chOff x="1687018" y="2100913"/>
            <a:chExt cx="5769924" cy="808030"/>
          </a:xfrm>
        </p:grpSpPr>
        <p:sp>
          <p:nvSpPr>
            <p:cNvPr id="4649" name="Google Shape;4649;p36"/>
            <p:cNvSpPr/>
            <p:nvPr/>
          </p:nvSpPr>
          <p:spPr>
            <a:xfrm>
              <a:off x="1687024"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50" name="Google Shape;4650;p36"/>
            <p:cNvSpPr/>
            <p:nvPr/>
          </p:nvSpPr>
          <p:spPr>
            <a:xfrm>
              <a:off x="1687018" y="2100921"/>
              <a:ext cx="1014224"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Depends </a:t>
              </a:r>
              <a:r>
                <a:rPr lang="en" sz="1600">
                  <a:solidFill>
                    <a:schemeClr val="dk1"/>
                  </a:solidFill>
                  <a:latin typeface="Barlow Semi Condensed Medium"/>
                  <a:ea typeface="Barlow Semi Condensed Medium"/>
                  <a:cs typeface="Barlow Semi Condensed Medium"/>
                  <a:sym typeface="Barlow Semi Condensed Medium"/>
                </a:rPr>
                <a:t>o</a:t>
              </a:r>
              <a:r>
                <a:rPr lang="en" sz="1600">
                  <a:solidFill>
                    <a:schemeClr val="dk1"/>
                  </a:solidFill>
                  <a:latin typeface="Barlow Semi Condensed Medium"/>
                  <a:ea typeface="Barlow Semi Condensed Medium"/>
                  <a:cs typeface="Barlow Semi Condensed Medium"/>
                  <a:sym typeface="Barlow Semi Condensed Medium"/>
                </a:rPr>
                <a:t>n </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651" name="Google Shape;4651;p36"/>
          <p:cNvSpPr/>
          <p:nvPr/>
        </p:nvSpPr>
        <p:spPr>
          <a:xfrm>
            <a:off x="350650" y="909175"/>
            <a:ext cx="8445895" cy="408008"/>
          </a:xfrm>
          <a:custGeom>
            <a:rect b="b" l="l" r="r" t="t"/>
            <a:pathLst>
              <a:path extrusionOk="0" h="28552" w="203884">
                <a:moveTo>
                  <a:pt x="12526" y="1"/>
                </a:moveTo>
                <a:cubicBezTo>
                  <a:pt x="5644" y="1"/>
                  <a:pt x="1" y="5644"/>
                  <a:pt x="1" y="12526"/>
                </a:cubicBezTo>
                <a:lnTo>
                  <a:pt x="1" y="28552"/>
                </a:lnTo>
                <a:lnTo>
                  <a:pt x="203883" y="28552"/>
                </a:lnTo>
                <a:lnTo>
                  <a:pt x="203883" y="12526"/>
                </a:lnTo>
                <a:cubicBezTo>
                  <a:pt x="203883" y="5644"/>
                  <a:pt x="198240" y="1"/>
                  <a:pt x="19135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36"/>
          <p:cNvSpPr/>
          <p:nvPr/>
        </p:nvSpPr>
        <p:spPr>
          <a:xfrm>
            <a:off x="366125" y="4016651"/>
            <a:ext cx="8411744" cy="866110"/>
          </a:xfrm>
          <a:custGeom>
            <a:rect b="b" l="l" r="r" t="t"/>
            <a:pathLst>
              <a:path extrusionOk="0" h="28528" w="203884">
                <a:moveTo>
                  <a:pt x="1" y="0"/>
                </a:moveTo>
                <a:lnTo>
                  <a:pt x="1" y="16002"/>
                </a:lnTo>
                <a:cubicBezTo>
                  <a:pt x="1" y="22884"/>
                  <a:pt x="5644" y="28528"/>
                  <a:pt x="12526" y="28528"/>
                </a:cubicBezTo>
                <a:lnTo>
                  <a:pt x="191358" y="28528"/>
                </a:lnTo>
                <a:cubicBezTo>
                  <a:pt x="198240" y="28528"/>
                  <a:pt x="203883" y="22884"/>
                  <a:pt x="203883" y="16002"/>
                </a:cubicBezTo>
                <a:lnTo>
                  <a:pt x="203883"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3" name="Google Shape;4653;p36"/>
          <p:cNvGrpSpPr/>
          <p:nvPr/>
        </p:nvGrpSpPr>
        <p:grpSpPr>
          <a:xfrm>
            <a:off x="333499" y="1894166"/>
            <a:ext cx="8446047" cy="1546392"/>
            <a:chOff x="1687013" y="2100913"/>
            <a:chExt cx="5769946" cy="808022"/>
          </a:xfrm>
        </p:grpSpPr>
        <p:sp>
          <p:nvSpPr>
            <p:cNvPr id="4654" name="Google Shape;4654;p36"/>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55" name="Google Shape;4655;p36"/>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General appearance </a:t>
              </a:r>
              <a:endParaRPr sz="1600">
                <a:solidFill>
                  <a:schemeClr val="dk1"/>
                </a:solidFill>
                <a:latin typeface="Barlow Semi Condensed Medium"/>
                <a:ea typeface="Barlow Semi Condensed Medium"/>
                <a:cs typeface="Barlow Semi Condensed Medium"/>
                <a:sym typeface="Barlow Semi Condensed Medium"/>
              </a:endParaRPr>
            </a:p>
          </p:txBody>
        </p:sp>
      </p:grpSp>
      <p:grpSp>
        <p:nvGrpSpPr>
          <p:cNvPr id="4656" name="Google Shape;4656;p36"/>
          <p:cNvGrpSpPr/>
          <p:nvPr/>
        </p:nvGrpSpPr>
        <p:grpSpPr>
          <a:xfrm>
            <a:off x="333526" y="3481911"/>
            <a:ext cx="8446005" cy="493394"/>
            <a:chOff x="1687041" y="2100754"/>
            <a:chExt cx="5769917" cy="808180"/>
          </a:xfrm>
        </p:grpSpPr>
        <p:sp>
          <p:nvSpPr>
            <p:cNvPr id="4657" name="Google Shape;4657;p36"/>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58" name="Google Shape;4658;p36"/>
            <p:cNvSpPr/>
            <p:nvPr/>
          </p:nvSpPr>
          <p:spPr>
            <a:xfrm>
              <a:off x="1691027" y="2100754"/>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C</a:t>
              </a:r>
              <a:r>
                <a:rPr lang="en" sz="1600">
                  <a:solidFill>
                    <a:schemeClr val="dk1"/>
                  </a:solidFill>
                  <a:latin typeface="Barlow Semi Condensed Medium"/>
                  <a:ea typeface="Barlow Semi Condensed Medium"/>
                  <a:cs typeface="Barlow Semi Condensed Medium"/>
                  <a:sym typeface="Barlow Semi Condensed Medium"/>
                </a:rPr>
                <a:t>auses</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659" name="Google Shape;4659;p36"/>
          <p:cNvSpPr/>
          <p:nvPr/>
        </p:nvSpPr>
        <p:spPr>
          <a:xfrm>
            <a:off x="333511" y="909951"/>
            <a:ext cx="1484621" cy="408093"/>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     O</a:t>
            </a:r>
            <a:r>
              <a:rPr lang="en" sz="1600">
                <a:solidFill>
                  <a:schemeClr val="dk1"/>
                </a:solidFill>
                <a:latin typeface="Barlow Semi Condensed Medium"/>
                <a:ea typeface="Barlow Semi Condensed Medium"/>
                <a:cs typeface="Barlow Semi Condensed Medium"/>
                <a:sym typeface="Barlow Semi Condensed Medium"/>
              </a:rPr>
              <a:t>verview</a:t>
            </a:r>
            <a:endParaRPr sz="1600">
              <a:solidFill>
                <a:schemeClr val="dk1"/>
              </a:solidFill>
              <a:latin typeface="Barlow Semi Condensed Medium"/>
              <a:ea typeface="Barlow Semi Condensed Medium"/>
              <a:cs typeface="Barlow Semi Condensed Medium"/>
              <a:sym typeface="Barlow Semi Condensed Medium"/>
            </a:endParaRPr>
          </a:p>
        </p:txBody>
      </p:sp>
      <p:sp>
        <p:nvSpPr>
          <p:cNvPr id="4660" name="Google Shape;4660;p36"/>
          <p:cNvSpPr/>
          <p:nvPr/>
        </p:nvSpPr>
        <p:spPr>
          <a:xfrm>
            <a:off x="311450" y="4016650"/>
            <a:ext cx="1528714" cy="866110"/>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cap="flat" cmpd="sng" w="9525">
            <a:solidFill>
              <a:srgbClr val="EFEFEF"/>
            </a:solidFill>
            <a:prstDash val="solid"/>
            <a:round/>
            <a:headEnd len="sm" w="sm" type="none"/>
            <a:tailEnd len="sm" w="sm" type="none"/>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      T</a:t>
            </a:r>
            <a:r>
              <a:rPr lang="en" sz="1600">
                <a:solidFill>
                  <a:schemeClr val="dk1"/>
                </a:solidFill>
                <a:latin typeface="Barlow Semi Condensed Medium"/>
                <a:ea typeface="Barlow Semi Condensed Medium"/>
                <a:cs typeface="Barlow Semi Condensed Medium"/>
                <a:sym typeface="Barlow Semi Condensed Medium"/>
              </a:rPr>
              <a:t>reatment</a:t>
            </a:r>
            <a:endParaRPr sz="1600">
              <a:solidFill>
                <a:schemeClr val="dk1"/>
              </a:solidFill>
              <a:latin typeface="Barlow Semi Condensed Medium"/>
              <a:ea typeface="Barlow Semi Condensed Medium"/>
              <a:cs typeface="Barlow Semi Condensed Medium"/>
              <a:sym typeface="Barlow Semi Condensed Medium"/>
            </a:endParaRPr>
          </a:p>
        </p:txBody>
      </p:sp>
      <p:sp>
        <p:nvSpPr>
          <p:cNvPr id="4661" name="Google Shape;4661;p36"/>
          <p:cNvSpPr txBox="1"/>
          <p:nvPr/>
        </p:nvSpPr>
        <p:spPr>
          <a:xfrm>
            <a:off x="1818113" y="948742"/>
            <a:ext cx="637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1200">
                <a:solidFill>
                  <a:schemeClr val="hlink"/>
                </a:solidFill>
                <a:latin typeface="Barlow Semi Condensed"/>
                <a:ea typeface="Barlow Semi Condensed"/>
                <a:cs typeface="Barlow Semi Condensed"/>
                <a:sym typeface="Barlow Semi Condensed"/>
              </a:rPr>
              <a:t>-About</a:t>
            </a:r>
            <a:r>
              <a:rPr b="1" lang="en" sz="1200">
                <a:solidFill>
                  <a:schemeClr val="hlink"/>
                </a:solidFill>
                <a:latin typeface="Barlow Semi Condensed"/>
                <a:ea typeface="Barlow Semi Condensed"/>
                <a:cs typeface="Barlow Semi Condensed"/>
                <a:sym typeface="Barlow Semi Condensed"/>
              </a:rPr>
              <a:t> 8% of renal stones</a:t>
            </a:r>
            <a:r>
              <a:rPr lang="en" sz="1200">
                <a:solidFill>
                  <a:schemeClr val="hlink"/>
                </a:solidFill>
                <a:latin typeface="Barlow Semi Condensed"/>
                <a:ea typeface="Barlow Semi Condensed"/>
                <a:cs typeface="Barlow Semi Condensed"/>
                <a:sym typeface="Barlow Semi Condensed"/>
              </a:rPr>
              <a:t> contain uric acid.</a:t>
            </a:r>
            <a:endParaRPr sz="1200">
              <a:latin typeface="Barlow Semi Condensed"/>
              <a:ea typeface="Barlow Semi Condensed"/>
              <a:cs typeface="Barlow Semi Condensed"/>
              <a:sym typeface="Barlow Semi Condensed"/>
            </a:endParaRPr>
          </a:p>
        </p:txBody>
      </p:sp>
      <p:sp>
        <p:nvSpPr>
          <p:cNvPr id="4662" name="Google Shape;4662;p36"/>
          <p:cNvSpPr txBox="1"/>
          <p:nvPr/>
        </p:nvSpPr>
        <p:spPr>
          <a:xfrm>
            <a:off x="1755421" y="1328613"/>
            <a:ext cx="617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Barlow Semi Condensed"/>
                <a:ea typeface="Barlow Semi Condensed"/>
                <a:cs typeface="Barlow Semi Condensed"/>
                <a:sym typeface="Barlow Semi Condensed"/>
              </a:rPr>
              <a:t> 1-Urine pH ( in acidic urine, low pH ).</a:t>
            </a:r>
            <a:endParaRPr sz="12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solidFill>
                  <a:srgbClr val="999999"/>
                </a:solidFill>
                <a:latin typeface="Barlow Semi Condensed"/>
                <a:ea typeface="Barlow Semi Condensed"/>
                <a:cs typeface="Barlow Semi Condensed"/>
                <a:sym typeface="Barlow Semi Condensed"/>
              </a:rPr>
              <a:t> 2-Meat consumption makes the urine more acidic while fruit consumption alkalizes the urine.</a:t>
            </a:r>
            <a:endParaRPr sz="1200">
              <a:solidFill>
                <a:srgbClr val="999999"/>
              </a:solidFill>
              <a:latin typeface="Barlow Semi Condensed"/>
              <a:ea typeface="Barlow Semi Condensed"/>
              <a:cs typeface="Barlow Semi Condensed"/>
              <a:sym typeface="Barlow Semi Condensed"/>
            </a:endParaRPr>
          </a:p>
        </p:txBody>
      </p:sp>
      <p:sp>
        <p:nvSpPr>
          <p:cNvPr id="4663" name="Google Shape;4663;p36"/>
          <p:cNvSpPr txBox="1"/>
          <p:nvPr/>
        </p:nvSpPr>
        <p:spPr>
          <a:xfrm>
            <a:off x="1755425" y="1928613"/>
            <a:ext cx="60579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Small, friable </a:t>
            </a:r>
            <a:r>
              <a:rPr lang="en" sz="1100">
                <a:solidFill>
                  <a:srgbClr val="999999"/>
                </a:solidFill>
                <a:latin typeface="Barlow Semi Condensed"/>
                <a:ea typeface="Barlow Semi Condensed"/>
                <a:cs typeface="Barlow Semi Condensed"/>
                <a:sym typeface="Barlow Semi Condensed"/>
              </a:rPr>
              <a:t>(breaks easily ) </a:t>
            </a:r>
            <a:r>
              <a:rPr lang="en" sz="1200">
                <a:latin typeface="Barlow Semi Condensed"/>
                <a:ea typeface="Barlow Semi Condensed"/>
                <a:cs typeface="Barlow Semi Condensed"/>
                <a:sym typeface="Barlow Semi Condensed"/>
              </a:rPr>
              <a:t>, yellowish. </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May form staghorn ( if it’s big ) </a:t>
            </a:r>
            <a:r>
              <a:rPr b="1" lang="en" sz="1200">
                <a:solidFill>
                  <a:srgbClr val="38761D"/>
                </a:solidFill>
                <a:latin typeface="Barlow Semi Condensed"/>
                <a:ea typeface="Barlow Semi Condensed"/>
                <a:cs typeface="Barlow Semi Condensed"/>
                <a:sym typeface="Barlow Semi Condensed"/>
              </a:rPr>
              <a:t>Mostly not</a:t>
            </a:r>
            <a:endParaRPr b="1" sz="1200">
              <a:solidFill>
                <a:srgbClr val="38761D"/>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900">
                <a:solidFill>
                  <a:srgbClr val="999999"/>
                </a:solidFill>
                <a:latin typeface="Barlow Semi Condensed"/>
                <a:ea typeface="Barlow Semi Condensed"/>
                <a:cs typeface="Barlow Semi Condensed"/>
                <a:sym typeface="Barlow Semi Condensed"/>
              </a:rPr>
              <a:t> Staghorn kidney stones are large, solid growths (calculi) that form in the kidneys where urine is formed, As the stones grow bigger and harden (calcify), they take resemble the horns of a stag deer, giving the condition its name.</a:t>
            </a:r>
            <a:endParaRPr sz="9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Radiolucent ( plain x-rays cannot detect easily ) </a:t>
            </a:r>
            <a:r>
              <a:rPr lang="en" sz="1000">
                <a:solidFill>
                  <a:srgbClr val="999999"/>
                </a:solidFill>
                <a:latin typeface="Barlow Semi Condensed"/>
                <a:ea typeface="Barlow Semi Condensed"/>
                <a:cs typeface="Barlow Semi Condensed"/>
                <a:sym typeface="Barlow Semi Condensed"/>
              </a:rPr>
              <a:t>it can’t be seen normally on x-ray </a:t>
            </a:r>
            <a:r>
              <a:rPr lang="en" sz="1000">
                <a:solidFill>
                  <a:srgbClr val="B7B7B7"/>
                </a:solidFill>
                <a:latin typeface="Barlow Semi Condensed"/>
                <a:ea typeface="Barlow Semi Condensed"/>
                <a:cs typeface="Barlow Semi Condensed"/>
                <a:sym typeface="Barlow Semi Condensed"/>
              </a:rPr>
              <a:t>.</a:t>
            </a:r>
            <a:endParaRPr sz="1200">
              <a:solidFill>
                <a:srgbClr val="B7B7B7"/>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a:t>
            </a:r>
            <a:r>
              <a:rPr lang="en" sz="1200">
                <a:latin typeface="Barlow Semi Condensed"/>
                <a:ea typeface="Barlow Semi Condensed"/>
                <a:cs typeface="Barlow Semi Condensed"/>
                <a:sym typeface="Barlow Semi Condensed"/>
              </a:rPr>
              <a:t>it is visualized by </a:t>
            </a:r>
            <a:r>
              <a:rPr b="1" lang="en" sz="1200">
                <a:latin typeface="Barlow Semi Condensed"/>
                <a:ea typeface="Barlow Semi Condensed"/>
                <a:cs typeface="Barlow Semi Condensed"/>
                <a:sym typeface="Barlow Semi Condensed"/>
              </a:rPr>
              <a:t>ultrasound </a:t>
            </a:r>
            <a:r>
              <a:rPr lang="en" sz="1200">
                <a:latin typeface="Barlow Semi Condensed"/>
                <a:ea typeface="Barlow Semi Condensed"/>
                <a:cs typeface="Barlow Semi Condensed"/>
                <a:sym typeface="Barlow Semi Condensed"/>
              </a:rPr>
              <a:t>or </a:t>
            </a:r>
            <a:r>
              <a:rPr b="1" lang="en" sz="1200">
                <a:solidFill>
                  <a:srgbClr val="CC0000"/>
                </a:solidFill>
                <a:latin typeface="Barlow Semi Condensed"/>
                <a:ea typeface="Barlow Semi Condensed"/>
                <a:cs typeface="Barlow Semi Condensed"/>
                <a:sym typeface="Barlow Semi Condensed"/>
              </a:rPr>
              <a:t>i.v. pyelogram</a:t>
            </a:r>
            <a:r>
              <a:rPr b="1" lang="en" sz="1200">
                <a:latin typeface="Barlow Semi Condensed"/>
                <a:ea typeface="Barlow Semi Condensed"/>
                <a:cs typeface="Barlow Semi Condensed"/>
                <a:sym typeface="Barlow Semi Condensed"/>
              </a:rPr>
              <a:t>. </a:t>
            </a:r>
            <a:endParaRPr b="1"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900">
                <a:solidFill>
                  <a:srgbClr val="999999"/>
                </a:solidFill>
                <a:latin typeface="Barlow Semi Condensed"/>
                <a:ea typeface="Barlow Semi Condensed"/>
                <a:cs typeface="Barlow Semi Condensed"/>
                <a:sym typeface="Barlow Semi Condensed"/>
              </a:rPr>
              <a:t>IV-pyelogram (IVP)</a:t>
            </a:r>
            <a:r>
              <a:rPr lang="en" sz="900">
                <a:solidFill>
                  <a:srgbClr val="999999"/>
                </a:solidFill>
                <a:latin typeface="Barlow Semi Condensed"/>
                <a:ea typeface="Barlow Semi Condensed"/>
                <a:cs typeface="Barlow Semi Condensed"/>
                <a:sym typeface="Barlow Semi Condensed"/>
              </a:rPr>
              <a:t> is an x-ray examination of the kidneys, ureters and urinary bladder that uses iodinated contrast material injected into veins, we use contrast to highlight urinary tract to see how the kidneys remove the dye and how it’s been collected in urine</a:t>
            </a:r>
            <a:endParaRPr b="1" sz="1200">
              <a:latin typeface="Barlow Semi Condensed"/>
              <a:ea typeface="Barlow Semi Condensed"/>
              <a:cs typeface="Barlow Semi Condensed"/>
              <a:sym typeface="Barlow Semi Condensed"/>
            </a:endParaRPr>
          </a:p>
        </p:txBody>
      </p:sp>
      <p:sp>
        <p:nvSpPr>
          <p:cNvPr id="4664" name="Google Shape;4664;p36"/>
          <p:cNvSpPr txBox="1"/>
          <p:nvPr/>
        </p:nvSpPr>
        <p:spPr>
          <a:xfrm>
            <a:off x="1773874" y="3451543"/>
            <a:ext cx="6830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hlink"/>
                </a:solidFill>
                <a:latin typeface="Barlow Semi Condensed"/>
                <a:ea typeface="Barlow Semi Condensed"/>
                <a:cs typeface="Barlow Semi Condensed"/>
                <a:sym typeface="Barlow Semi Condensed"/>
              </a:rPr>
              <a:t>– May be associated with </a:t>
            </a:r>
            <a:r>
              <a:rPr b="1" lang="en" sz="1200">
                <a:solidFill>
                  <a:schemeClr val="hlink"/>
                </a:solidFill>
                <a:latin typeface="Barlow Semi Condensed"/>
                <a:ea typeface="Barlow Semi Condensed"/>
                <a:cs typeface="Barlow Semi Condensed"/>
                <a:sym typeface="Barlow Semi Condensed"/>
              </a:rPr>
              <a:t>hyperuric</a:t>
            </a:r>
            <a:r>
              <a:rPr b="1" lang="en" sz="1200">
                <a:solidFill>
                  <a:schemeClr val="hlink"/>
                </a:solidFill>
                <a:latin typeface="Barlow Semi Condensed"/>
                <a:ea typeface="Barlow Semi Condensed"/>
                <a:cs typeface="Barlow Semi Condensed"/>
                <a:sym typeface="Barlow Semi Condensed"/>
              </a:rPr>
              <a:t>emia </a:t>
            </a:r>
            <a:r>
              <a:rPr lang="en" sz="1200">
                <a:solidFill>
                  <a:schemeClr val="hlink"/>
                </a:solidFill>
                <a:latin typeface="Barlow Semi Condensed"/>
                <a:ea typeface="Barlow Semi Condensed"/>
                <a:cs typeface="Barlow Semi Condensed"/>
                <a:sym typeface="Barlow Semi Condensed"/>
              </a:rPr>
              <a:t>( with </a:t>
            </a:r>
            <a:r>
              <a:rPr lang="en" sz="1200">
                <a:solidFill>
                  <a:schemeClr val="hlink"/>
                </a:solidFill>
                <a:latin typeface="Barlow Semi Condensed"/>
                <a:ea typeface="Barlow Semi Condensed"/>
                <a:cs typeface="Barlow Semi Condensed"/>
                <a:sym typeface="Barlow Semi Condensed"/>
              </a:rPr>
              <a:t>or without gout ) </a:t>
            </a:r>
            <a:endParaRPr sz="12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solidFill>
                  <a:schemeClr val="hlink"/>
                </a:solidFill>
                <a:latin typeface="Barlow Semi Condensed"/>
                <a:ea typeface="Barlow Semi Condensed"/>
                <a:cs typeface="Barlow Semi Condensed"/>
                <a:sym typeface="Barlow Semi Condensed"/>
              </a:rPr>
              <a:t>– Form in </a:t>
            </a:r>
            <a:r>
              <a:rPr b="1" lang="en" sz="1200">
                <a:solidFill>
                  <a:srgbClr val="CC0000"/>
                </a:solidFill>
                <a:latin typeface="Barlow Semi Condensed"/>
                <a:ea typeface="Barlow Semi Condensed"/>
                <a:cs typeface="Barlow Semi Condensed"/>
                <a:sym typeface="Barlow Semi Condensed"/>
              </a:rPr>
              <a:t>acidic urine.</a:t>
            </a:r>
            <a:endParaRPr b="1" sz="1200">
              <a:solidFill>
                <a:srgbClr val="CC0000"/>
              </a:solidFill>
              <a:latin typeface="Barlow Semi Condensed"/>
              <a:ea typeface="Barlow Semi Condensed"/>
              <a:cs typeface="Barlow Semi Condensed"/>
              <a:sym typeface="Barlow Semi Condensed"/>
            </a:endParaRPr>
          </a:p>
        </p:txBody>
      </p:sp>
      <p:sp>
        <p:nvSpPr>
          <p:cNvPr id="4665" name="Google Shape;4665;p36"/>
          <p:cNvSpPr txBox="1"/>
          <p:nvPr/>
        </p:nvSpPr>
        <p:spPr>
          <a:xfrm>
            <a:off x="1773886" y="3975310"/>
            <a:ext cx="6346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Treatment of cause of hyperuricemia.</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 Purine-restricted diet </a:t>
            </a:r>
            <a:r>
              <a:rPr lang="en" sz="1200">
                <a:solidFill>
                  <a:srgbClr val="999999"/>
                </a:solidFill>
                <a:latin typeface="Barlow Semi Condensed"/>
                <a:ea typeface="Barlow Semi Condensed"/>
                <a:cs typeface="Barlow Semi Condensed"/>
                <a:sym typeface="Barlow Semi Condensed"/>
              </a:rPr>
              <a:t>because purine is a precursor of uric acid. </a:t>
            </a:r>
            <a:endParaRPr sz="12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Alkalinization of urine ( by dietary changes </a:t>
            </a:r>
            <a:r>
              <a:rPr lang="en" sz="1200">
                <a:solidFill>
                  <a:srgbClr val="38761D"/>
                </a:solidFill>
                <a:latin typeface="Barlow Semi Condensed"/>
                <a:ea typeface="Barlow Semi Condensed"/>
                <a:cs typeface="Barlow Semi Condensed"/>
                <a:sym typeface="Barlow Semi Condensed"/>
              </a:rPr>
              <a:t>e.g: fruit and vegetables</a:t>
            </a:r>
            <a:r>
              <a:rPr lang="en" sz="1200">
                <a:solidFill>
                  <a:srgbClr val="999999"/>
                </a:solidFill>
                <a:latin typeface="Barlow Semi Condensed"/>
                <a:ea typeface="Barlow Semi Condensed"/>
                <a:cs typeface="Barlow Semi Condensed"/>
                <a:sym typeface="Barlow Semi Condensed"/>
              </a:rPr>
              <a:t> </a:t>
            </a:r>
            <a:r>
              <a:rPr lang="en" sz="1200">
                <a:latin typeface="Barlow Semi Condensed"/>
                <a:ea typeface="Barlow Semi Condensed"/>
                <a:cs typeface="Barlow Semi Condensed"/>
                <a:sym typeface="Barlow Semi Condensed"/>
              </a:rPr>
              <a:t>) </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 Increased fluid intake.</a:t>
            </a:r>
            <a:endParaRPr sz="1200">
              <a:latin typeface="Barlow Semi Condensed"/>
              <a:ea typeface="Barlow Semi Condensed"/>
              <a:cs typeface="Barlow Semi Condensed"/>
              <a:sym typeface="Barlow Semi Condensed"/>
            </a:endParaRPr>
          </a:p>
        </p:txBody>
      </p:sp>
      <p:pic>
        <p:nvPicPr>
          <p:cNvPr id="4666" name="Google Shape;4666;p36"/>
          <p:cNvPicPr preferRelativeResize="0"/>
          <p:nvPr/>
        </p:nvPicPr>
        <p:blipFill>
          <a:blip r:embed="rId3">
            <a:alphaModFix/>
          </a:blip>
          <a:stretch>
            <a:fillRect/>
          </a:stretch>
        </p:blipFill>
        <p:spPr>
          <a:xfrm>
            <a:off x="7872795" y="2727876"/>
            <a:ext cx="813648" cy="616891"/>
          </a:xfrm>
          <a:prstGeom prst="rect">
            <a:avLst/>
          </a:prstGeom>
          <a:noFill/>
          <a:ln>
            <a:noFill/>
          </a:ln>
        </p:spPr>
      </p:pic>
      <p:pic>
        <p:nvPicPr>
          <p:cNvPr id="4667" name="Google Shape;4667;p36"/>
          <p:cNvPicPr preferRelativeResize="0"/>
          <p:nvPr/>
        </p:nvPicPr>
        <p:blipFill>
          <a:blip r:embed="rId4">
            <a:alphaModFix/>
          </a:blip>
          <a:stretch>
            <a:fillRect/>
          </a:stretch>
        </p:blipFill>
        <p:spPr>
          <a:xfrm>
            <a:off x="7872795" y="1984834"/>
            <a:ext cx="813650" cy="743039"/>
          </a:xfrm>
          <a:prstGeom prst="rect">
            <a:avLst/>
          </a:prstGeom>
          <a:noFill/>
          <a:ln>
            <a:noFill/>
          </a:ln>
        </p:spPr>
      </p:pic>
      <p:pic>
        <p:nvPicPr>
          <p:cNvPr id="4668" name="Google Shape;4668;p36"/>
          <p:cNvPicPr preferRelativeResize="0"/>
          <p:nvPr/>
        </p:nvPicPr>
        <p:blipFill>
          <a:blip r:embed="rId5">
            <a:alphaModFix/>
          </a:blip>
          <a:stretch>
            <a:fillRect/>
          </a:stretch>
        </p:blipFill>
        <p:spPr>
          <a:xfrm>
            <a:off x="401120" y="957284"/>
            <a:ext cx="309382" cy="311848"/>
          </a:xfrm>
          <a:prstGeom prst="rect">
            <a:avLst/>
          </a:prstGeom>
          <a:noFill/>
          <a:ln>
            <a:noFill/>
          </a:ln>
        </p:spPr>
      </p:pic>
      <p:pic>
        <p:nvPicPr>
          <p:cNvPr id="4669" name="Google Shape;4669;p36"/>
          <p:cNvPicPr preferRelativeResize="0"/>
          <p:nvPr/>
        </p:nvPicPr>
        <p:blipFill>
          <a:blip r:embed="rId6">
            <a:alphaModFix/>
          </a:blip>
          <a:stretch>
            <a:fillRect/>
          </a:stretch>
        </p:blipFill>
        <p:spPr>
          <a:xfrm>
            <a:off x="367908" y="4247601"/>
            <a:ext cx="375811" cy="3788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3" name="Shape 4673"/>
        <p:cNvGrpSpPr/>
        <p:nvPr/>
      </p:nvGrpSpPr>
      <p:grpSpPr>
        <a:xfrm>
          <a:off x="0" y="0"/>
          <a:ext cx="0" cy="0"/>
          <a:chOff x="0" y="0"/>
          <a:chExt cx="0" cy="0"/>
        </a:xfrm>
      </p:grpSpPr>
      <p:sp>
        <p:nvSpPr>
          <p:cNvPr id="4674" name="Google Shape;4674;p37"/>
          <p:cNvSpPr txBox="1"/>
          <p:nvPr>
            <p:ph type="title"/>
          </p:nvPr>
        </p:nvSpPr>
        <p:spPr>
          <a:xfrm>
            <a:off x="567600" y="37762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3D85C6"/>
                </a:solidFill>
                <a:latin typeface="Cairo"/>
                <a:ea typeface="Cairo"/>
                <a:cs typeface="Cairo"/>
                <a:sym typeface="Cairo"/>
              </a:rPr>
              <a:t>Mg Ammonium PO4 Stones (Struvite Kidney Stones)</a:t>
            </a:r>
            <a:endParaRPr b="1" sz="2600">
              <a:solidFill>
                <a:srgbClr val="3D85C6"/>
              </a:solidFill>
              <a:latin typeface="Cairo"/>
              <a:ea typeface="Cairo"/>
              <a:cs typeface="Cairo"/>
              <a:sym typeface="Cairo"/>
            </a:endParaRPr>
          </a:p>
        </p:txBody>
      </p:sp>
      <p:grpSp>
        <p:nvGrpSpPr>
          <p:cNvPr id="4675" name="Google Shape;4675;p37"/>
          <p:cNvGrpSpPr/>
          <p:nvPr/>
        </p:nvGrpSpPr>
        <p:grpSpPr>
          <a:xfrm>
            <a:off x="422983" y="1965094"/>
            <a:ext cx="8252753" cy="400213"/>
            <a:chOff x="1687013" y="2100913"/>
            <a:chExt cx="5769946" cy="808022"/>
          </a:xfrm>
        </p:grpSpPr>
        <p:sp>
          <p:nvSpPr>
            <p:cNvPr id="4676" name="Google Shape;4676;p37"/>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77" name="Google Shape;4677;p37"/>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Depends on </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678" name="Google Shape;4678;p37"/>
          <p:cNvSpPr/>
          <p:nvPr/>
        </p:nvSpPr>
        <p:spPr>
          <a:xfrm>
            <a:off x="422975" y="1234075"/>
            <a:ext cx="8252715" cy="686319"/>
          </a:xfrm>
          <a:custGeom>
            <a:rect b="b" l="l" r="r" t="t"/>
            <a:pathLst>
              <a:path extrusionOk="0" h="28552" w="203884">
                <a:moveTo>
                  <a:pt x="12526" y="1"/>
                </a:moveTo>
                <a:cubicBezTo>
                  <a:pt x="5644" y="1"/>
                  <a:pt x="1" y="5644"/>
                  <a:pt x="1" y="12526"/>
                </a:cubicBezTo>
                <a:lnTo>
                  <a:pt x="1" y="28552"/>
                </a:lnTo>
                <a:lnTo>
                  <a:pt x="203883" y="28552"/>
                </a:lnTo>
                <a:lnTo>
                  <a:pt x="203883" y="12526"/>
                </a:lnTo>
                <a:cubicBezTo>
                  <a:pt x="203883" y="5644"/>
                  <a:pt x="198240" y="1"/>
                  <a:pt x="19135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37"/>
          <p:cNvSpPr/>
          <p:nvPr/>
        </p:nvSpPr>
        <p:spPr>
          <a:xfrm>
            <a:off x="422988" y="3815450"/>
            <a:ext cx="8252715" cy="923380"/>
          </a:xfrm>
          <a:custGeom>
            <a:rect b="b" l="l" r="r" t="t"/>
            <a:pathLst>
              <a:path extrusionOk="0" h="28528" w="203884">
                <a:moveTo>
                  <a:pt x="1" y="0"/>
                </a:moveTo>
                <a:lnTo>
                  <a:pt x="1" y="16002"/>
                </a:lnTo>
                <a:cubicBezTo>
                  <a:pt x="1" y="22884"/>
                  <a:pt x="5644" y="28528"/>
                  <a:pt x="12526" y="28528"/>
                </a:cubicBezTo>
                <a:lnTo>
                  <a:pt x="191358" y="28528"/>
                </a:lnTo>
                <a:cubicBezTo>
                  <a:pt x="198240" y="28528"/>
                  <a:pt x="203883" y="22884"/>
                  <a:pt x="203883" y="16002"/>
                </a:cubicBezTo>
                <a:lnTo>
                  <a:pt x="203883"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0" name="Google Shape;4680;p37"/>
          <p:cNvGrpSpPr/>
          <p:nvPr/>
        </p:nvGrpSpPr>
        <p:grpSpPr>
          <a:xfrm>
            <a:off x="422983" y="2418900"/>
            <a:ext cx="8252753" cy="571110"/>
            <a:chOff x="1687013" y="2100913"/>
            <a:chExt cx="5769946" cy="808022"/>
          </a:xfrm>
        </p:grpSpPr>
        <p:sp>
          <p:nvSpPr>
            <p:cNvPr id="4681" name="Google Shape;4681;p37"/>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82" name="Google Shape;4682;p37"/>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General appearance </a:t>
              </a:r>
              <a:endParaRPr sz="1600">
                <a:solidFill>
                  <a:schemeClr val="dk1"/>
                </a:solidFill>
                <a:latin typeface="Barlow Semi Condensed Medium"/>
                <a:ea typeface="Barlow Semi Condensed Medium"/>
                <a:cs typeface="Barlow Semi Condensed Medium"/>
                <a:sym typeface="Barlow Semi Condensed Medium"/>
              </a:endParaRPr>
            </a:p>
          </p:txBody>
        </p:sp>
      </p:grpSp>
      <p:grpSp>
        <p:nvGrpSpPr>
          <p:cNvPr id="4683" name="Google Shape;4683;p37"/>
          <p:cNvGrpSpPr/>
          <p:nvPr/>
        </p:nvGrpSpPr>
        <p:grpSpPr>
          <a:xfrm>
            <a:off x="422976" y="3033192"/>
            <a:ext cx="8252753" cy="738936"/>
            <a:chOff x="1687013" y="2100913"/>
            <a:chExt cx="5769946" cy="808022"/>
          </a:xfrm>
        </p:grpSpPr>
        <p:sp>
          <p:nvSpPr>
            <p:cNvPr id="4684" name="Google Shape;4684;p37"/>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685" name="Google Shape;4685;p37"/>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C</a:t>
              </a:r>
              <a:r>
                <a:rPr lang="en" sz="1600">
                  <a:solidFill>
                    <a:schemeClr val="dk1"/>
                  </a:solidFill>
                  <a:latin typeface="Barlow Semi Condensed Medium"/>
                  <a:ea typeface="Barlow Semi Condensed Medium"/>
                  <a:cs typeface="Barlow Semi Condensed Medium"/>
                  <a:sym typeface="Barlow Semi Condensed Medium"/>
                </a:rPr>
                <a:t>auses</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686" name="Google Shape;4686;p37"/>
          <p:cNvSpPr/>
          <p:nvPr/>
        </p:nvSpPr>
        <p:spPr>
          <a:xfrm>
            <a:off x="422975" y="1234100"/>
            <a:ext cx="1486103" cy="686312"/>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     Overview</a:t>
            </a:r>
            <a:endParaRPr sz="1600">
              <a:solidFill>
                <a:schemeClr val="dk1"/>
              </a:solidFill>
              <a:latin typeface="Barlow Semi Condensed Medium"/>
              <a:ea typeface="Barlow Semi Condensed Medium"/>
              <a:cs typeface="Barlow Semi Condensed Medium"/>
              <a:sym typeface="Barlow Semi Condensed Medium"/>
            </a:endParaRPr>
          </a:p>
        </p:txBody>
      </p:sp>
      <p:sp>
        <p:nvSpPr>
          <p:cNvPr id="4687" name="Google Shape;4687;p37"/>
          <p:cNvSpPr/>
          <p:nvPr/>
        </p:nvSpPr>
        <p:spPr>
          <a:xfrm>
            <a:off x="428100" y="3815450"/>
            <a:ext cx="1475821" cy="923380"/>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cap="flat" cmpd="sng" w="9525">
            <a:solidFill>
              <a:srgbClr val="D9D9D9"/>
            </a:solidFill>
            <a:prstDash val="solid"/>
            <a:round/>
            <a:headEnd len="sm" w="sm" type="none"/>
            <a:tailEnd len="sm" w="sm" type="none"/>
          </a:ln>
        </p:spPr>
        <p:txBody>
          <a:bodyPr anchorCtr="0" anchor="ctr" bIns="91425" lIns="91425" spcFirstLastPara="1" rIns="182875" wrap="square" tIns="91425">
            <a:noAutofit/>
          </a:bodyPr>
          <a:lstStyle/>
          <a:p>
            <a:pPr indent="0" lvl="0" marL="0" rtl="0" algn="ctr">
              <a:spcBef>
                <a:spcPts val="0"/>
              </a:spcBef>
              <a:spcAft>
                <a:spcPts val="0"/>
              </a:spcAft>
              <a:buNone/>
            </a:pPr>
            <a:r>
              <a:rPr lang="en" sz="1500">
                <a:solidFill>
                  <a:schemeClr val="dk1"/>
                </a:solidFill>
                <a:latin typeface="Barlow Semi Condensed Medium"/>
                <a:ea typeface="Barlow Semi Condensed Medium"/>
                <a:cs typeface="Barlow Semi Condensed Medium"/>
                <a:sym typeface="Barlow Semi Condensed Medium"/>
              </a:rPr>
              <a:t>        Treatment</a:t>
            </a:r>
            <a:endParaRPr sz="1500">
              <a:solidFill>
                <a:schemeClr val="dk1"/>
              </a:solidFill>
              <a:latin typeface="Barlow Semi Condensed Medium"/>
              <a:ea typeface="Barlow Semi Condensed Medium"/>
              <a:cs typeface="Barlow Semi Condensed Medium"/>
              <a:sym typeface="Barlow Semi Condensed Medium"/>
            </a:endParaRPr>
          </a:p>
        </p:txBody>
      </p:sp>
      <p:sp>
        <p:nvSpPr>
          <p:cNvPr id="4688" name="Google Shape;4688;p37"/>
          <p:cNvSpPr txBox="1"/>
          <p:nvPr/>
        </p:nvSpPr>
        <p:spPr>
          <a:xfrm>
            <a:off x="1856900" y="1234100"/>
            <a:ext cx="6765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hlink"/>
                </a:solidFill>
                <a:latin typeface="Barlow Semi Condensed"/>
                <a:ea typeface="Barlow Semi Condensed"/>
                <a:cs typeface="Barlow Semi Condensed"/>
                <a:sym typeface="Barlow Semi Condensed"/>
              </a:rPr>
              <a:t>About 10% of all renal stones</a:t>
            </a:r>
            <a:r>
              <a:rPr lang="en" sz="1300">
                <a:solidFill>
                  <a:schemeClr val="hlink"/>
                </a:solidFill>
                <a:latin typeface="Barlow Semi Condensed"/>
                <a:ea typeface="Barlow Semi Condensed"/>
                <a:cs typeface="Barlow Semi Condensed"/>
                <a:sym typeface="Barlow Semi Condensed"/>
              </a:rPr>
              <a:t> contain Mg ammonium PO4 . </a:t>
            </a:r>
            <a:endParaRPr sz="13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solidFill>
                  <a:schemeClr val="hlink"/>
                </a:solidFill>
                <a:latin typeface="Barlow Semi Condensed"/>
                <a:ea typeface="Barlow Semi Condensed"/>
                <a:cs typeface="Barlow Semi Condensed"/>
                <a:sym typeface="Barlow Semi Condensed"/>
              </a:rPr>
              <a:t>Also called </a:t>
            </a:r>
            <a:r>
              <a:rPr lang="en" sz="1300">
                <a:solidFill>
                  <a:srgbClr val="CC0000"/>
                </a:solidFill>
                <a:latin typeface="Barlow Semi Condensed"/>
                <a:ea typeface="Barlow Semi Condensed"/>
                <a:cs typeface="Barlow Semi Condensed"/>
                <a:sym typeface="Barlow Semi Condensed"/>
              </a:rPr>
              <a:t>struvite kidney stones</a:t>
            </a:r>
            <a:r>
              <a:rPr lang="en" sz="1300">
                <a:solidFill>
                  <a:srgbClr val="990000"/>
                </a:solidFill>
                <a:latin typeface="Barlow Semi Condensed"/>
                <a:ea typeface="Barlow Semi Condensed"/>
                <a:cs typeface="Barlow Semi Condensed"/>
                <a:sym typeface="Barlow Semi Condensed"/>
              </a:rPr>
              <a:t> </a:t>
            </a:r>
            <a:r>
              <a:rPr lang="en" sz="1300">
                <a:solidFill>
                  <a:schemeClr val="hlink"/>
                </a:solidFill>
                <a:latin typeface="Barlow Semi Condensed"/>
                <a:ea typeface="Barlow Semi Condensed"/>
                <a:cs typeface="Barlow Semi Condensed"/>
                <a:sym typeface="Barlow Semi Condensed"/>
              </a:rPr>
              <a:t>.</a:t>
            </a:r>
            <a:endParaRPr sz="13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800">
                <a:solidFill>
                  <a:srgbClr val="38761D"/>
                </a:solidFill>
                <a:latin typeface="Barlow Semi Condensed"/>
                <a:ea typeface="Barlow Semi Condensed"/>
                <a:cs typeface="Barlow Semi Condensed"/>
                <a:sym typeface="Barlow Semi Condensed"/>
              </a:rPr>
              <a:t>Struvite (magnesium ammonium phosphate) is a phosphate mineral that naturally found in the earth. Its geological name is struvite.</a:t>
            </a:r>
            <a:endParaRPr sz="800">
              <a:solidFill>
                <a:srgbClr val="38761D"/>
              </a:solidFill>
              <a:latin typeface="Barlow Semi Condensed"/>
              <a:ea typeface="Barlow Semi Condensed"/>
              <a:cs typeface="Barlow Semi Condensed"/>
              <a:sym typeface="Barlow Semi Condensed"/>
            </a:endParaRPr>
          </a:p>
        </p:txBody>
      </p:sp>
      <p:sp>
        <p:nvSpPr>
          <p:cNvPr id="4689" name="Google Shape;4689;p37"/>
          <p:cNvSpPr txBox="1"/>
          <p:nvPr/>
        </p:nvSpPr>
        <p:spPr>
          <a:xfrm>
            <a:off x="1863692" y="1979521"/>
            <a:ext cx="6179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Barlow Semi Condensed"/>
                <a:ea typeface="Barlow Semi Condensed"/>
                <a:cs typeface="Barlow Semi Condensed"/>
                <a:sym typeface="Barlow Semi Condensed"/>
              </a:rPr>
              <a:t>Urine pH ( in high pH which means alkaline urine ).</a:t>
            </a:r>
            <a:endParaRPr sz="1200">
              <a:solidFill>
                <a:srgbClr val="999999"/>
              </a:solidFill>
              <a:latin typeface="Barlow Semi Condensed"/>
              <a:ea typeface="Barlow Semi Condensed"/>
              <a:cs typeface="Barlow Semi Condensed"/>
              <a:sym typeface="Barlow Semi Condensed"/>
            </a:endParaRPr>
          </a:p>
        </p:txBody>
      </p:sp>
      <p:sp>
        <p:nvSpPr>
          <p:cNvPr id="4690" name="Google Shape;4690;p37"/>
          <p:cNvSpPr txBox="1"/>
          <p:nvPr/>
        </p:nvSpPr>
        <p:spPr>
          <a:xfrm>
            <a:off x="1856900" y="2406750"/>
            <a:ext cx="484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Barlow Semi Condensed"/>
                <a:ea typeface="Barlow Semi Condensed"/>
                <a:cs typeface="Barlow Semi Condensed"/>
                <a:sym typeface="Barlow Semi Condensed"/>
              </a:rPr>
              <a:t>– Commonly associated with staghorn calculi. </a:t>
            </a:r>
            <a:endParaRPr sz="800">
              <a:solidFill>
                <a:srgbClr val="38761D"/>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latin typeface="Barlow Semi Condensed"/>
                <a:ea typeface="Barlow Semi Condensed"/>
                <a:cs typeface="Barlow Semi Condensed"/>
                <a:sym typeface="Barlow Semi Condensed"/>
              </a:rPr>
              <a:t>– 75% of staghorn stones are of struvite type.</a:t>
            </a:r>
            <a:endParaRPr sz="1300">
              <a:latin typeface="Barlow Semi Condensed"/>
              <a:ea typeface="Barlow Semi Condensed"/>
              <a:cs typeface="Barlow Semi Condensed"/>
              <a:sym typeface="Barlow Semi Condensed"/>
            </a:endParaRPr>
          </a:p>
        </p:txBody>
      </p:sp>
      <p:sp>
        <p:nvSpPr>
          <p:cNvPr id="4691" name="Google Shape;4691;p37"/>
          <p:cNvSpPr txBox="1"/>
          <p:nvPr/>
        </p:nvSpPr>
        <p:spPr>
          <a:xfrm>
            <a:off x="1773725" y="3033225"/>
            <a:ext cx="6902100" cy="7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hlink"/>
                </a:solidFill>
                <a:latin typeface="Barlow Semi Condensed"/>
                <a:ea typeface="Barlow Semi Condensed"/>
                <a:cs typeface="Barlow Semi Condensed"/>
                <a:sym typeface="Barlow Semi Condensed"/>
              </a:rPr>
              <a:t>– Associated mainly with chronic </a:t>
            </a:r>
            <a:r>
              <a:rPr lang="en" sz="1200">
                <a:solidFill>
                  <a:srgbClr val="CC0000"/>
                </a:solidFill>
                <a:latin typeface="Barlow Semi Condensed"/>
                <a:ea typeface="Barlow Semi Condensed"/>
                <a:cs typeface="Barlow Semi Condensed"/>
                <a:sym typeface="Barlow Semi Condensed"/>
              </a:rPr>
              <a:t>urinary tract infection</a:t>
            </a:r>
            <a:r>
              <a:rPr lang="en" sz="1200">
                <a:solidFill>
                  <a:schemeClr val="hlink"/>
                </a:solidFill>
                <a:latin typeface="Barlow Semi Condensed"/>
                <a:ea typeface="Barlow Semi Condensed"/>
                <a:cs typeface="Barlow Semi Condensed"/>
                <a:sym typeface="Barlow Semi Condensed"/>
              </a:rPr>
              <a:t> :</a:t>
            </a:r>
            <a:endParaRPr sz="1200">
              <a:solidFill>
                <a:schemeClr val="hlink"/>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solidFill>
                  <a:schemeClr val="hlink"/>
                </a:solidFill>
                <a:latin typeface="Barlow Semi Condensed"/>
                <a:ea typeface="Barlow Semi Condensed"/>
                <a:cs typeface="Barlow Semi Condensed"/>
                <a:sym typeface="Barlow Semi Condensed"/>
              </a:rPr>
              <a:t> Microorganisms ( such as from </a:t>
            </a:r>
            <a:r>
              <a:rPr lang="en" sz="1200">
                <a:solidFill>
                  <a:srgbClr val="CC0000"/>
                </a:solidFill>
                <a:latin typeface="Barlow Semi Condensed"/>
                <a:ea typeface="Barlow Semi Condensed"/>
                <a:cs typeface="Barlow Semi Condensed"/>
                <a:sym typeface="Barlow Semi Condensed"/>
              </a:rPr>
              <a:t>Proteus genus</a:t>
            </a:r>
            <a:r>
              <a:rPr lang="en" sz="1200">
                <a:solidFill>
                  <a:schemeClr val="hlink"/>
                </a:solidFill>
                <a:latin typeface="Barlow Semi Condensed"/>
                <a:ea typeface="Barlow Semi Condensed"/>
                <a:cs typeface="Barlow Semi Condensed"/>
                <a:sym typeface="Barlow Semi Condensed"/>
              </a:rPr>
              <a:t> ). </a:t>
            </a:r>
            <a:r>
              <a:rPr lang="en" sz="1200">
                <a:solidFill>
                  <a:srgbClr val="38761D"/>
                </a:solidFill>
                <a:latin typeface="Barlow Semi Condensed"/>
                <a:ea typeface="Barlow Semi Condensed"/>
                <a:cs typeface="Barlow Semi Condensed"/>
                <a:sym typeface="Barlow Semi Condensed"/>
              </a:rPr>
              <a:t>Proteus organisms tend to produce urease that alkalinize the urine by</a:t>
            </a:r>
            <a:r>
              <a:rPr lang="en" sz="1200">
                <a:solidFill>
                  <a:schemeClr val="hlink"/>
                </a:solidFill>
                <a:latin typeface="Barlow Semi Condensed"/>
                <a:ea typeface="Barlow Semi Condensed"/>
                <a:cs typeface="Barlow Semi Condensed"/>
                <a:sym typeface="Barlow Semi Condensed"/>
              </a:rPr>
              <a:t> metabolizing urea into ammonia causing urine pH to become </a:t>
            </a:r>
            <a:r>
              <a:rPr b="1" lang="en" sz="1200">
                <a:solidFill>
                  <a:srgbClr val="CC0000"/>
                </a:solidFill>
                <a:latin typeface="Barlow Semi Condensed"/>
                <a:ea typeface="Barlow Semi Condensed"/>
                <a:cs typeface="Barlow Semi Condensed"/>
                <a:sym typeface="Barlow Semi Condensed"/>
              </a:rPr>
              <a:t>alkaline</a:t>
            </a:r>
            <a:r>
              <a:rPr b="1" lang="en" sz="1200">
                <a:solidFill>
                  <a:srgbClr val="990000"/>
                </a:solidFill>
                <a:latin typeface="Barlow Semi Condensed"/>
                <a:ea typeface="Barlow Semi Condensed"/>
                <a:cs typeface="Barlow Semi Condensed"/>
                <a:sym typeface="Barlow Semi Condensed"/>
              </a:rPr>
              <a:t> </a:t>
            </a:r>
            <a:r>
              <a:rPr lang="en" sz="1200">
                <a:solidFill>
                  <a:schemeClr val="hlink"/>
                </a:solidFill>
                <a:latin typeface="Barlow Semi Condensed"/>
                <a:ea typeface="Barlow Semi Condensed"/>
                <a:cs typeface="Barlow Semi Condensed"/>
                <a:sym typeface="Barlow Semi Condensed"/>
              </a:rPr>
              <a:t>leading to stone formation.</a:t>
            </a:r>
            <a:endParaRPr sz="1200">
              <a:latin typeface="Barlow Semi Condensed"/>
              <a:ea typeface="Barlow Semi Condensed"/>
              <a:cs typeface="Barlow Semi Condensed"/>
              <a:sym typeface="Barlow Semi Condensed"/>
            </a:endParaRPr>
          </a:p>
        </p:txBody>
      </p:sp>
      <p:sp>
        <p:nvSpPr>
          <p:cNvPr id="4692" name="Google Shape;4692;p37"/>
          <p:cNvSpPr txBox="1"/>
          <p:nvPr/>
        </p:nvSpPr>
        <p:spPr>
          <a:xfrm>
            <a:off x="1856925" y="3813575"/>
            <a:ext cx="6316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Treatment of infection. </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Urine acidification. </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Increased fluid intake (</a:t>
            </a:r>
            <a:r>
              <a:rPr lang="en" sz="1000">
                <a:solidFill>
                  <a:srgbClr val="999999"/>
                </a:solidFill>
                <a:latin typeface="Barlow Semi Condensed"/>
                <a:ea typeface="Barlow Semi Condensed"/>
                <a:cs typeface="Barlow Semi Condensed"/>
                <a:sym typeface="Barlow Semi Condensed"/>
              </a:rPr>
              <a:t>doesn’t help a lot in this type).</a:t>
            </a:r>
            <a:r>
              <a:rPr lang="en" sz="1200">
                <a:latin typeface="Barlow Semi Condensed"/>
                <a:ea typeface="Barlow Semi Condensed"/>
                <a:cs typeface="Barlow Semi Condensed"/>
                <a:sym typeface="Barlow Semi Condensed"/>
              </a:rPr>
              <a:t> </a:t>
            </a:r>
            <a:endParaRPr sz="12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latin typeface="Barlow Semi Condensed"/>
                <a:ea typeface="Barlow Semi Condensed"/>
                <a:cs typeface="Barlow Semi Condensed"/>
                <a:sym typeface="Barlow Semi Condensed"/>
              </a:rPr>
              <a:t>– In some cases, it may require complete stone removal </a:t>
            </a:r>
            <a:r>
              <a:rPr b="1" lang="en" sz="1200">
                <a:solidFill>
                  <a:srgbClr val="CC0000"/>
                </a:solidFill>
                <a:latin typeface="Barlow Semi Condensed"/>
                <a:ea typeface="Barlow Semi Condensed"/>
                <a:cs typeface="Barlow Semi Condensed"/>
                <a:sym typeface="Barlow Semi Condensed"/>
              </a:rPr>
              <a:t>(percutaneous nephrolithotomy)</a:t>
            </a:r>
            <a:r>
              <a:rPr b="1" lang="en" sz="1200">
                <a:latin typeface="Barlow Semi Condensed"/>
                <a:ea typeface="Barlow Semi Condensed"/>
                <a:cs typeface="Barlow Semi Condensed"/>
                <a:sym typeface="Barlow Semi Condensed"/>
              </a:rPr>
              <a:t>.</a:t>
            </a:r>
            <a:endParaRPr b="1" sz="1200">
              <a:latin typeface="Barlow Semi Condensed"/>
              <a:ea typeface="Barlow Semi Condensed"/>
              <a:cs typeface="Barlow Semi Condensed"/>
              <a:sym typeface="Barlow Semi Condensed"/>
            </a:endParaRPr>
          </a:p>
        </p:txBody>
      </p:sp>
      <p:pic>
        <p:nvPicPr>
          <p:cNvPr id="4693" name="Google Shape;4693;p37"/>
          <p:cNvPicPr preferRelativeResize="0"/>
          <p:nvPr/>
        </p:nvPicPr>
        <p:blipFill>
          <a:blip r:embed="rId3">
            <a:alphaModFix/>
          </a:blip>
          <a:stretch>
            <a:fillRect/>
          </a:stretch>
        </p:blipFill>
        <p:spPr>
          <a:xfrm>
            <a:off x="7825191" y="2417100"/>
            <a:ext cx="797184" cy="564300"/>
          </a:xfrm>
          <a:prstGeom prst="rect">
            <a:avLst/>
          </a:prstGeom>
          <a:noFill/>
          <a:ln>
            <a:noFill/>
          </a:ln>
        </p:spPr>
      </p:pic>
      <p:pic>
        <p:nvPicPr>
          <p:cNvPr id="4694" name="Google Shape;4694;p37"/>
          <p:cNvPicPr preferRelativeResize="0"/>
          <p:nvPr/>
        </p:nvPicPr>
        <p:blipFill>
          <a:blip r:embed="rId4">
            <a:alphaModFix/>
          </a:blip>
          <a:stretch>
            <a:fillRect/>
          </a:stretch>
        </p:blipFill>
        <p:spPr>
          <a:xfrm>
            <a:off x="7028014" y="2417106"/>
            <a:ext cx="797175" cy="564307"/>
          </a:xfrm>
          <a:prstGeom prst="rect">
            <a:avLst/>
          </a:prstGeom>
          <a:noFill/>
          <a:ln>
            <a:noFill/>
          </a:ln>
        </p:spPr>
      </p:pic>
      <p:pic>
        <p:nvPicPr>
          <p:cNvPr id="4695" name="Google Shape;4695;p37"/>
          <p:cNvPicPr preferRelativeResize="0"/>
          <p:nvPr/>
        </p:nvPicPr>
        <p:blipFill>
          <a:blip r:embed="rId5">
            <a:alphaModFix/>
          </a:blip>
          <a:stretch>
            <a:fillRect/>
          </a:stretch>
        </p:blipFill>
        <p:spPr>
          <a:xfrm>
            <a:off x="6139065" y="2417113"/>
            <a:ext cx="888960" cy="564300"/>
          </a:xfrm>
          <a:prstGeom prst="rect">
            <a:avLst/>
          </a:prstGeom>
          <a:noFill/>
          <a:ln>
            <a:noFill/>
          </a:ln>
        </p:spPr>
      </p:pic>
      <p:sp>
        <p:nvSpPr>
          <p:cNvPr id="4696" name="Google Shape;4696;p37"/>
          <p:cNvSpPr txBox="1"/>
          <p:nvPr/>
        </p:nvSpPr>
        <p:spPr>
          <a:xfrm>
            <a:off x="4863200" y="2442463"/>
            <a:ext cx="13797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900">
                <a:solidFill>
                  <a:srgbClr val="38761D"/>
                </a:solidFill>
                <a:latin typeface="Barlow Semi Condensed"/>
                <a:ea typeface="Barlow Semi Condensed"/>
                <a:cs typeface="Barlow Semi Condensed"/>
                <a:sym typeface="Barlow Semi Condensed"/>
              </a:rPr>
              <a:t>(Mostly alkaline stones form staghorn calculi) </a:t>
            </a:r>
            <a:endParaRPr sz="900">
              <a:solidFill>
                <a:srgbClr val="38761D"/>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pic>
        <p:nvPicPr>
          <p:cNvPr id="4697" name="Google Shape;4697;p37"/>
          <p:cNvPicPr preferRelativeResize="0"/>
          <p:nvPr/>
        </p:nvPicPr>
        <p:blipFill>
          <a:blip r:embed="rId6">
            <a:alphaModFix/>
          </a:blip>
          <a:stretch>
            <a:fillRect/>
          </a:stretch>
        </p:blipFill>
        <p:spPr>
          <a:xfrm>
            <a:off x="525900" y="1435163"/>
            <a:ext cx="305875" cy="305875"/>
          </a:xfrm>
          <a:prstGeom prst="rect">
            <a:avLst/>
          </a:prstGeom>
          <a:noFill/>
          <a:ln>
            <a:noFill/>
          </a:ln>
        </p:spPr>
      </p:pic>
      <p:pic>
        <p:nvPicPr>
          <p:cNvPr id="4698" name="Google Shape;4698;p37"/>
          <p:cNvPicPr preferRelativeResize="0"/>
          <p:nvPr/>
        </p:nvPicPr>
        <p:blipFill>
          <a:blip r:embed="rId7">
            <a:alphaModFix/>
          </a:blip>
          <a:stretch>
            <a:fillRect/>
          </a:stretch>
        </p:blipFill>
        <p:spPr>
          <a:xfrm>
            <a:off x="493050" y="4089488"/>
            <a:ext cx="371549" cy="371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2" name="Shape 4702"/>
        <p:cNvGrpSpPr/>
        <p:nvPr/>
      </p:nvGrpSpPr>
      <p:grpSpPr>
        <a:xfrm>
          <a:off x="0" y="0"/>
          <a:ext cx="0" cy="0"/>
          <a:chOff x="0" y="0"/>
          <a:chExt cx="0" cy="0"/>
        </a:xfrm>
      </p:grpSpPr>
      <p:sp>
        <p:nvSpPr>
          <p:cNvPr id="4703" name="Google Shape;4703;p38"/>
          <p:cNvSpPr txBox="1"/>
          <p:nvPr>
            <p:ph type="title"/>
          </p:nvPr>
        </p:nvSpPr>
        <p:spPr>
          <a:xfrm>
            <a:off x="719875" y="2278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3D85C6"/>
                </a:solidFill>
                <a:latin typeface="Cairo"/>
                <a:ea typeface="Cairo"/>
                <a:cs typeface="Cairo"/>
                <a:sym typeface="Cairo"/>
              </a:rPr>
              <a:t>Cystine Stones </a:t>
            </a:r>
            <a:endParaRPr b="1">
              <a:solidFill>
                <a:srgbClr val="3D85C6"/>
              </a:solidFill>
              <a:latin typeface="Cairo"/>
              <a:ea typeface="Cairo"/>
              <a:cs typeface="Cairo"/>
              <a:sym typeface="Cairo"/>
            </a:endParaRPr>
          </a:p>
        </p:txBody>
      </p:sp>
      <p:grpSp>
        <p:nvGrpSpPr>
          <p:cNvPr id="4704" name="Google Shape;4704;p38"/>
          <p:cNvGrpSpPr/>
          <p:nvPr/>
        </p:nvGrpSpPr>
        <p:grpSpPr>
          <a:xfrm>
            <a:off x="445508" y="1618472"/>
            <a:ext cx="8252753" cy="489499"/>
            <a:chOff x="1687013" y="2100913"/>
            <a:chExt cx="5769946" cy="808022"/>
          </a:xfrm>
        </p:grpSpPr>
        <p:sp>
          <p:nvSpPr>
            <p:cNvPr id="4705" name="Google Shape;4705;p38"/>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706" name="Google Shape;4706;p38"/>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Depends on </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707" name="Google Shape;4707;p38"/>
          <p:cNvSpPr/>
          <p:nvPr/>
        </p:nvSpPr>
        <p:spPr>
          <a:xfrm>
            <a:off x="445700" y="1071175"/>
            <a:ext cx="8252715" cy="489524"/>
          </a:xfrm>
          <a:custGeom>
            <a:rect b="b" l="l" r="r" t="t"/>
            <a:pathLst>
              <a:path extrusionOk="0" h="28552" w="203884">
                <a:moveTo>
                  <a:pt x="12526" y="1"/>
                </a:moveTo>
                <a:cubicBezTo>
                  <a:pt x="5644" y="1"/>
                  <a:pt x="1" y="5644"/>
                  <a:pt x="1" y="12526"/>
                </a:cubicBezTo>
                <a:lnTo>
                  <a:pt x="1" y="28552"/>
                </a:lnTo>
                <a:lnTo>
                  <a:pt x="203883" y="28552"/>
                </a:lnTo>
                <a:lnTo>
                  <a:pt x="203883" y="12526"/>
                </a:lnTo>
                <a:cubicBezTo>
                  <a:pt x="203883" y="5644"/>
                  <a:pt x="198240" y="1"/>
                  <a:pt x="19135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38"/>
          <p:cNvSpPr/>
          <p:nvPr/>
        </p:nvSpPr>
        <p:spPr>
          <a:xfrm>
            <a:off x="445513" y="3666200"/>
            <a:ext cx="8252715" cy="1200601"/>
          </a:xfrm>
          <a:custGeom>
            <a:rect b="b" l="l" r="r" t="t"/>
            <a:pathLst>
              <a:path extrusionOk="0" h="28528" w="203884">
                <a:moveTo>
                  <a:pt x="1" y="0"/>
                </a:moveTo>
                <a:lnTo>
                  <a:pt x="1" y="16002"/>
                </a:lnTo>
                <a:cubicBezTo>
                  <a:pt x="1" y="22884"/>
                  <a:pt x="5644" y="28528"/>
                  <a:pt x="12526" y="28528"/>
                </a:cubicBezTo>
                <a:lnTo>
                  <a:pt x="191358" y="28528"/>
                </a:lnTo>
                <a:cubicBezTo>
                  <a:pt x="198240" y="28528"/>
                  <a:pt x="203883" y="22884"/>
                  <a:pt x="203883" y="16002"/>
                </a:cubicBezTo>
                <a:lnTo>
                  <a:pt x="203883"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09" name="Google Shape;4709;p38"/>
          <p:cNvGrpSpPr/>
          <p:nvPr/>
        </p:nvGrpSpPr>
        <p:grpSpPr>
          <a:xfrm>
            <a:off x="445736" y="2167437"/>
            <a:ext cx="8252763" cy="564319"/>
            <a:chOff x="1687014" y="2100890"/>
            <a:chExt cx="5769953" cy="1074483"/>
          </a:xfrm>
        </p:grpSpPr>
        <p:sp>
          <p:nvSpPr>
            <p:cNvPr id="4710" name="Google Shape;4710;p38"/>
            <p:cNvSpPr/>
            <p:nvPr/>
          </p:nvSpPr>
          <p:spPr>
            <a:xfrm>
              <a:off x="1687049" y="2100890"/>
              <a:ext cx="5769917" cy="1074483"/>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711" name="Google Shape;4711;p38"/>
            <p:cNvSpPr/>
            <p:nvPr/>
          </p:nvSpPr>
          <p:spPr>
            <a:xfrm>
              <a:off x="1687014" y="2100890"/>
              <a:ext cx="1047921" cy="1074483"/>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General appearance </a:t>
              </a:r>
              <a:endParaRPr sz="1600">
                <a:solidFill>
                  <a:schemeClr val="dk1"/>
                </a:solidFill>
                <a:latin typeface="Barlow Semi Condensed Medium"/>
                <a:ea typeface="Barlow Semi Condensed Medium"/>
                <a:cs typeface="Barlow Semi Condensed Medium"/>
                <a:sym typeface="Barlow Semi Condensed Medium"/>
              </a:endParaRPr>
            </a:p>
          </p:txBody>
        </p:sp>
      </p:grpSp>
      <p:grpSp>
        <p:nvGrpSpPr>
          <p:cNvPr id="4712" name="Google Shape;4712;p38"/>
          <p:cNvGrpSpPr/>
          <p:nvPr/>
        </p:nvGrpSpPr>
        <p:grpSpPr>
          <a:xfrm>
            <a:off x="445708" y="2797806"/>
            <a:ext cx="8252753" cy="831293"/>
            <a:chOff x="1687013" y="2100913"/>
            <a:chExt cx="5769946" cy="808022"/>
          </a:xfrm>
        </p:grpSpPr>
        <p:sp>
          <p:nvSpPr>
            <p:cNvPr id="4713" name="Google Shape;4713;p38"/>
            <p:cNvSpPr/>
            <p:nvPr/>
          </p:nvSpPr>
          <p:spPr>
            <a:xfrm>
              <a:off x="1687041" y="2100913"/>
              <a:ext cx="5769917" cy="808022"/>
            </a:xfrm>
            <a:custGeom>
              <a:rect b="b" l="l" r="r" t="t"/>
              <a:pathLst>
                <a:path extrusionOk="0" h="28552" w="203884">
                  <a:moveTo>
                    <a:pt x="1" y="1"/>
                  </a:moveTo>
                  <a:lnTo>
                    <a:pt x="1" y="28552"/>
                  </a:lnTo>
                  <a:lnTo>
                    <a:pt x="203883" y="28552"/>
                  </a:lnTo>
                  <a:lnTo>
                    <a:pt x="203883"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Barlow Semi Condensed"/>
                <a:ea typeface="Barlow Semi Condensed"/>
                <a:cs typeface="Barlow Semi Condensed"/>
                <a:sym typeface="Barlow Semi Condensed"/>
              </a:endParaRPr>
            </a:p>
          </p:txBody>
        </p:sp>
        <p:sp>
          <p:nvSpPr>
            <p:cNvPr id="4714" name="Google Shape;4714;p38"/>
            <p:cNvSpPr/>
            <p:nvPr/>
          </p:nvSpPr>
          <p:spPr>
            <a:xfrm>
              <a:off x="1687013" y="2100913"/>
              <a:ext cx="1047921" cy="808022"/>
            </a:xfrm>
            <a:custGeom>
              <a:rect b="b" l="l" r="r" t="t"/>
              <a:pathLst>
                <a:path extrusionOk="0" h="28552" w="37029">
                  <a:moveTo>
                    <a:pt x="0" y="1"/>
                  </a:moveTo>
                  <a:lnTo>
                    <a:pt x="0" y="28552"/>
                  </a:lnTo>
                  <a:lnTo>
                    <a:pt x="31826" y="28552"/>
                  </a:lnTo>
                  <a:lnTo>
                    <a:pt x="31826" y="5215"/>
                  </a:lnTo>
                  <a:lnTo>
                    <a:pt x="37029" y="1"/>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causes</a:t>
              </a:r>
              <a:endParaRPr sz="1600">
                <a:solidFill>
                  <a:schemeClr val="dk1"/>
                </a:solidFill>
                <a:latin typeface="Barlow Semi Condensed Medium"/>
                <a:ea typeface="Barlow Semi Condensed Medium"/>
                <a:cs typeface="Barlow Semi Condensed Medium"/>
                <a:sym typeface="Barlow Semi Condensed Medium"/>
              </a:endParaRPr>
            </a:p>
          </p:txBody>
        </p:sp>
      </p:grpSp>
      <p:sp>
        <p:nvSpPr>
          <p:cNvPr id="4715" name="Google Shape;4715;p38"/>
          <p:cNvSpPr/>
          <p:nvPr/>
        </p:nvSpPr>
        <p:spPr>
          <a:xfrm>
            <a:off x="445700" y="1071150"/>
            <a:ext cx="1486103" cy="489469"/>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a:noFill/>
          </a:ln>
        </p:spPr>
        <p:txBody>
          <a:bodyPr anchorCtr="0" anchor="ctr" bIns="91425" lIns="91425" spcFirstLastPara="1" rIns="182875" wrap="square" tIns="91425">
            <a:noAutofit/>
          </a:bodyPr>
          <a:lstStyle/>
          <a:p>
            <a:pPr indent="0" lvl="0" marL="0" rtl="0" algn="ctr">
              <a:spcBef>
                <a:spcPts val="0"/>
              </a:spcBef>
              <a:spcAft>
                <a:spcPts val="0"/>
              </a:spcAft>
              <a:buNone/>
            </a:pPr>
            <a:r>
              <a:rPr lang="en" sz="1700">
                <a:solidFill>
                  <a:schemeClr val="dk1"/>
                </a:solidFill>
                <a:latin typeface="Barlow Semi Condensed Medium"/>
                <a:ea typeface="Barlow Semi Condensed Medium"/>
                <a:cs typeface="Barlow Semi Condensed Medium"/>
                <a:sym typeface="Barlow Semi Condensed Medium"/>
              </a:rPr>
              <a:t>     </a:t>
            </a:r>
            <a:r>
              <a:rPr lang="en" sz="1600">
                <a:solidFill>
                  <a:schemeClr val="dk1"/>
                </a:solidFill>
                <a:latin typeface="Barlow Semi Condensed Medium"/>
                <a:ea typeface="Barlow Semi Condensed Medium"/>
                <a:cs typeface="Barlow Semi Condensed Medium"/>
                <a:sym typeface="Barlow Semi Condensed Medium"/>
              </a:rPr>
              <a:t>overview</a:t>
            </a:r>
            <a:endParaRPr sz="1600">
              <a:solidFill>
                <a:schemeClr val="dk1"/>
              </a:solidFill>
              <a:latin typeface="Barlow Semi Condensed Medium"/>
              <a:ea typeface="Barlow Semi Condensed Medium"/>
              <a:cs typeface="Barlow Semi Condensed Medium"/>
              <a:sym typeface="Barlow Semi Condensed Medium"/>
            </a:endParaRPr>
          </a:p>
        </p:txBody>
      </p:sp>
      <p:sp>
        <p:nvSpPr>
          <p:cNvPr id="4716" name="Google Shape;4716;p38"/>
          <p:cNvSpPr/>
          <p:nvPr/>
        </p:nvSpPr>
        <p:spPr>
          <a:xfrm>
            <a:off x="450838" y="3666200"/>
            <a:ext cx="1475821" cy="1200601"/>
          </a:xfrm>
          <a:custGeom>
            <a:rect b="b" l="l" r="r" t="t"/>
            <a:pathLst>
              <a:path extrusionOk="0" h="28528" w="37053">
                <a:moveTo>
                  <a:pt x="0" y="0"/>
                </a:moveTo>
                <a:lnTo>
                  <a:pt x="0" y="28528"/>
                </a:lnTo>
                <a:lnTo>
                  <a:pt x="31826" y="28528"/>
                </a:lnTo>
                <a:lnTo>
                  <a:pt x="31826" y="5239"/>
                </a:lnTo>
                <a:lnTo>
                  <a:pt x="37052" y="0"/>
                </a:lnTo>
                <a:close/>
              </a:path>
            </a:pathLst>
          </a:custGeom>
          <a:solidFill>
            <a:schemeClr val="accent1"/>
          </a:solidFill>
          <a:ln cap="flat" cmpd="sng" w="9525">
            <a:solidFill>
              <a:srgbClr val="D9D9D9"/>
            </a:solidFill>
            <a:prstDash val="solid"/>
            <a:round/>
            <a:headEnd len="sm" w="sm" type="none"/>
            <a:tailEnd len="sm" w="sm" type="none"/>
          </a:ln>
        </p:spPr>
        <p:txBody>
          <a:bodyPr anchorCtr="0" anchor="ctr" bIns="91425" lIns="91425" spcFirstLastPara="1" rIns="182875" wrap="square" tIns="91425">
            <a:noAutofit/>
          </a:bodyPr>
          <a:lstStyle/>
          <a:p>
            <a:pPr indent="0" lvl="0" marL="0" rtl="0" algn="ctr">
              <a:spcBef>
                <a:spcPts val="0"/>
              </a:spcBef>
              <a:spcAft>
                <a:spcPts val="0"/>
              </a:spcAft>
              <a:buNone/>
            </a:pPr>
            <a:r>
              <a:rPr lang="en" sz="1600">
                <a:solidFill>
                  <a:schemeClr val="dk1"/>
                </a:solidFill>
                <a:latin typeface="Barlow Semi Condensed Medium"/>
                <a:ea typeface="Barlow Semi Condensed Medium"/>
                <a:cs typeface="Barlow Semi Condensed Medium"/>
                <a:sym typeface="Barlow Semi Condensed Medium"/>
              </a:rPr>
              <a:t>      treatment</a:t>
            </a:r>
            <a:endParaRPr sz="1600">
              <a:solidFill>
                <a:schemeClr val="dk1"/>
              </a:solidFill>
              <a:latin typeface="Barlow Semi Condensed Medium"/>
              <a:ea typeface="Barlow Semi Condensed Medium"/>
              <a:cs typeface="Barlow Semi Condensed Medium"/>
              <a:sym typeface="Barlow Semi Condensed Medium"/>
            </a:endParaRPr>
          </a:p>
        </p:txBody>
      </p:sp>
      <p:sp>
        <p:nvSpPr>
          <p:cNvPr id="4717" name="Google Shape;4717;p38"/>
          <p:cNvSpPr txBox="1"/>
          <p:nvPr/>
        </p:nvSpPr>
        <p:spPr>
          <a:xfrm>
            <a:off x="1829325" y="1071150"/>
            <a:ext cx="6381900" cy="4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hlink"/>
                </a:solidFill>
                <a:latin typeface="Barlow Semi Condensed"/>
                <a:ea typeface="Barlow Semi Condensed"/>
                <a:cs typeface="Barlow Semi Condensed"/>
                <a:sym typeface="Barlow Semi Condensed"/>
              </a:rPr>
              <a:t>A </a:t>
            </a:r>
            <a:r>
              <a:rPr b="1" lang="en" sz="1200">
                <a:solidFill>
                  <a:schemeClr val="hlink"/>
                </a:solidFill>
                <a:latin typeface="Barlow Semi Condensed"/>
                <a:ea typeface="Barlow Semi Condensed"/>
                <a:cs typeface="Barlow Semi Condensed"/>
                <a:sym typeface="Barlow Semi Condensed"/>
              </a:rPr>
              <a:t>rare </a:t>
            </a:r>
            <a:r>
              <a:rPr lang="en" sz="1200">
                <a:solidFill>
                  <a:schemeClr val="hlink"/>
                </a:solidFill>
                <a:latin typeface="Barlow Semi Condensed"/>
                <a:ea typeface="Barlow Semi Condensed"/>
                <a:cs typeface="Barlow Semi Condensed"/>
                <a:sym typeface="Barlow Semi Condensed"/>
              </a:rPr>
              <a:t>type of kidney stone.</a:t>
            </a:r>
            <a:endParaRPr sz="1200">
              <a:solidFill>
                <a:schemeClr val="hlink"/>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900">
                <a:solidFill>
                  <a:srgbClr val="999999"/>
                </a:solidFill>
              </a:rPr>
              <a:t>Cystine is the </a:t>
            </a:r>
            <a:r>
              <a:rPr b="1" lang="en" sz="900">
                <a:solidFill>
                  <a:srgbClr val="999999"/>
                </a:solidFill>
              </a:rPr>
              <a:t>oxidized dimer form of the amino acid cysteine</a:t>
            </a:r>
            <a:r>
              <a:rPr lang="en" sz="900">
                <a:solidFill>
                  <a:srgbClr val="999999"/>
                </a:solidFill>
              </a:rPr>
              <a:t>. It is a white solid that is slightly soluble in water. </a:t>
            </a:r>
            <a:endParaRPr sz="900">
              <a:solidFill>
                <a:srgbClr val="999999"/>
              </a:solidFill>
            </a:endParaRPr>
          </a:p>
          <a:p>
            <a:pPr indent="0" lvl="0" marL="0" rtl="0" algn="l">
              <a:spcBef>
                <a:spcPts val="0"/>
              </a:spcBef>
              <a:spcAft>
                <a:spcPts val="0"/>
              </a:spcAft>
              <a:buNone/>
            </a:pPr>
            <a:r>
              <a:rPr lang="en" sz="1200">
                <a:solidFill>
                  <a:schemeClr val="hlink"/>
                </a:solidFill>
                <a:latin typeface="Barlow Semi Condensed"/>
                <a:ea typeface="Barlow Semi Condensed"/>
                <a:cs typeface="Barlow Semi Condensed"/>
                <a:sym typeface="Barlow Semi Condensed"/>
              </a:rPr>
              <a:t>   </a:t>
            </a:r>
            <a:endParaRPr sz="1200">
              <a:latin typeface="Barlow Semi Condensed"/>
              <a:ea typeface="Barlow Semi Condensed"/>
              <a:cs typeface="Barlow Semi Condensed"/>
              <a:sym typeface="Barlow Semi Condensed"/>
            </a:endParaRPr>
          </a:p>
        </p:txBody>
      </p:sp>
      <p:sp>
        <p:nvSpPr>
          <p:cNvPr id="4718" name="Google Shape;4718;p38"/>
          <p:cNvSpPr txBox="1"/>
          <p:nvPr/>
        </p:nvSpPr>
        <p:spPr>
          <a:xfrm>
            <a:off x="1880168" y="1587013"/>
            <a:ext cx="628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1200">
                <a:solidFill>
                  <a:srgbClr val="999999"/>
                </a:solidFill>
                <a:latin typeface="Barlow Semi Condensed"/>
                <a:ea typeface="Barlow Semi Condensed"/>
                <a:cs typeface="Barlow Semi Condensed"/>
                <a:sym typeface="Barlow Semi Condensed"/>
              </a:rPr>
              <a:t>1- Urine pH ( acidic urine , low pH ). </a:t>
            </a:r>
            <a:endParaRPr sz="12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200">
                <a:solidFill>
                  <a:srgbClr val="999999"/>
                </a:solidFill>
                <a:latin typeface="Barlow Semi Condensed"/>
                <a:ea typeface="Barlow Semi Condensed"/>
                <a:cs typeface="Barlow Semi Condensed"/>
                <a:sym typeface="Barlow Semi Condensed"/>
              </a:rPr>
              <a:t>2- Diet which make the urine more acidic such as meat.</a:t>
            </a:r>
            <a:endParaRPr sz="1200">
              <a:solidFill>
                <a:srgbClr val="999999"/>
              </a:solidFill>
              <a:latin typeface="Barlow Semi Condensed"/>
              <a:ea typeface="Barlow Semi Condensed"/>
              <a:cs typeface="Barlow Semi Condensed"/>
              <a:sym typeface="Barlow Semi Condensed"/>
            </a:endParaRPr>
          </a:p>
        </p:txBody>
      </p:sp>
      <p:sp>
        <p:nvSpPr>
          <p:cNvPr id="4719" name="Google Shape;4719;p38"/>
          <p:cNvSpPr txBox="1"/>
          <p:nvPr/>
        </p:nvSpPr>
        <p:spPr>
          <a:xfrm>
            <a:off x="1768538" y="2145100"/>
            <a:ext cx="547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Semi Condensed"/>
                <a:ea typeface="Barlow Semi Condensed"/>
                <a:cs typeface="Barlow Semi Condensed"/>
                <a:sym typeface="Barlow Semi Condensed"/>
              </a:rPr>
              <a:t>– Soluble in alkaline urine. </a:t>
            </a:r>
            <a:endParaRPr>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a:solidFill>
                  <a:schemeClr val="dk1"/>
                </a:solidFill>
                <a:latin typeface="Barlow Semi Condensed"/>
                <a:ea typeface="Barlow Semi Condensed"/>
                <a:cs typeface="Barlow Semi Condensed"/>
                <a:sym typeface="Barlow Semi Condensed"/>
              </a:rPr>
              <a:t>– Faint radio-opaque</a:t>
            </a:r>
            <a:r>
              <a:rPr lang="en">
                <a:solidFill>
                  <a:srgbClr val="999999"/>
                </a:solidFill>
                <a:latin typeface="Barlow Semi Condensed"/>
                <a:ea typeface="Barlow Semi Condensed"/>
                <a:cs typeface="Barlow Semi Condensed"/>
                <a:sym typeface="Barlow Semi Condensed"/>
              </a:rPr>
              <a:t> </a:t>
            </a:r>
            <a:r>
              <a:rPr lang="en" sz="1300">
                <a:solidFill>
                  <a:srgbClr val="999999"/>
                </a:solidFill>
                <a:latin typeface="Barlow Semi Condensed"/>
                <a:ea typeface="Barlow Semi Condensed"/>
                <a:cs typeface="Barlow Semi Condensed"/>
                <a:sym typeface="Barlow Semi Condensed"/>
              </a:rPr>
              <a:t>(is a type between radiopaque and radiolucent </a:t>
            </a:r>
            <a:r>
              <a:rPr lang="en" sz="1300">
                <a:solidFill>
                  <a:srgbClr val="38761D"/>
                </a:solidFill>
                <a:latin typeface="Barlow Semi Condensed"/>
                <a:ea typeface="Barlow Semi Condensed"/>
                <a:cs typeface="Barlow Semi Condensed"/>
                <a:sym typeface="Barlow Semi Condensed"/>
              </a:rPr>
              <a:t>نص نص</a:t>
            </a:r>
            <a:r>
              <a:rPr lang="en" sz="1300">
                <a:solidFill>
                  <a:srgbClr val="999999"/>
                </a:solidFill>
                <a:latin typeface="Barlow Semi Condensed"/>
                <a:ea typeface="Barlow Semi Condensed"/>
                <a:cs typeface="Barlow Semi Condensed"/>
                <a:sym typeface="Barlow Semi Condensed"/>
              </a:rPr>
              <a:t> ).</a:t>
            </a:r>
            <a:endParaRPr sz="1300">
              <a:solidFill>
                <a:srgbClr val="999999"/>
              </a:solidFill>
              <a:latin typeface="Barlow Semi Condensed"/>
              <a:ea typeface="Barlow Semi Condensed"/>
              <a:cs typeface="Barlow Semi Condensed"/>
              <a:sym typeface="Barlow Semi Condensed"/>
            </a:endParaRPr>
          </a:p>
        </p:txBody>
      </p:sp>
      <p:sp>
        <p:nvSpPr>
          <p:cNvPr id="4720" name="Google Shape;4720;p38"/>
          <p:cNvSpPr txBox="1"/>
          <p:nvPr/>
        </p:nvSpPr>
        <p:spPr>
          <a:xfrm>
            <a:off x="1829313" y="2797821"/>
            <a:ext cx="6594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hlink"/>
                </a:solidFill>
                <a:latin typeface="Barlow Semi Condensed"/>
                <a:ea typeface="Barlow Semi Condensed"/>
                <a:cs typeface="Barlow Semi Condensed"/>
                <a:sym typeface="Barlow Semi Condensed"/>
              </a:rPr>
              <a:t>1- Due to homozygous </a:t>
            </a:r>
            <a:r>
              <a:rPr lang="en" sz="1300">
                <a:solidFill>
                  <a:schemeClr val="dk1"/>
                </a:solidFill>
                <a:latin typeface="Barlow Semi Condensed"/>
                <a:ea typeface="Barlow Semi Condensed"/>
                <a:cs typeface="Barlow Semi Condensed"/>
                <a:sym typeface="Barlow Semi Condensed"/>
              </a:rPr>
              <a:t>cystinuria</a:t>
            </a:r>
            <a:r>
              <a:rPr lang="en" sz="1100">
                <a:solidFill>
                  <a:srgbClr val="999999"/>
                </a:solidFill>
                <a:latin typeface="Barlow Semi Condensed"/>
                <a:ea typeface="Barlow Semi Condensed"/>
                <a:cs typeface="Barlow Semi Condensed"/>
                <a:sym typeface="Barlow Semi Condensed"/>
              </a:rPr>
              <a:t> </a:t>
            </a:r>
            <a:r>
              <a:rPr lang="en" sz="1100">
                <a:solidFill>
                  <a:srgbClr val="38761D"/>
                </a:solidFill>
                <a:latin typeface="Barlow Semi Condensed"/>
                <a:ea typeface="Barlow Semi Condensed"/>
                <a:cs typeface="Barlow Semi Condensed"/>
                <a:sym typeface="Barlow Semi Condensed"/>
              </a:rPr>
              <a:t>which is an inherited autosomal recessive disease that is characterized by high concentrations of the amino acid cystine in the urine</a:t>
            </a:r>
            <a:r>
              <a:rPr lang="en" sz="1300">
                <a:solidFill>
                  <a:srgbClr val="38761D"/>
                </a:solidFill>
                <a:latin typeface="Barlow Semi Condensed"/>
                <a:ea typeface="Barlow Semi Condensed"/>
                <a:cs typeface="Barlow Semi Condensed"/>
                <a:sym typeface="Barlow Semi Condensed"/>
              </a:rPr>
              <a:t> </a:t>
            </a:r>
            <a:endParaRPr sz="1300">
              <a:solidFill>
                <a:srgbClr val="38761D"/>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solidFill>
                  <a:schemeClr val="hlink"/>
                </a:solidFill>
                <a:latin typeface="Barlow Semi Condensed"/>
                <a:ea typeface="Barlow Semi Condensed"/>
                <a:cs typeface="Barlow Semi Condensed"/>
                <a:sym typeface="Barlow Semi Condensed"/>
              </a:rPr>
              <a:t>2- Form in </a:t>
            </a:r>
            <a:r>
              <a:rPr b="1" lang="en" sz="1300">
                <a:solidFill>
                  <a:srgbClr val="990000"/>
                </a:solidFill>
                <a:latin typeface="Barlow Semi Condensed"/>
                <a:ea typeface="Barlow Semi Condensed"/>
                <a:cs typeface="Barlow Semi Condensed"/>
                <a:sym typeface="Barlow Semi Condensed"/>
              </a:rPr>
              <a:t>acidic urine</a:t>
            </a:r>
            <a:r>
              <a:rPr b="1" lang="en" sz="1300">
                <a:solidFill>
                  <a:schemeClr val="hlink"/>
                </a:solidFill>
                <a:latin typeface="Barlow Semi Condensed"/>
                <a:ea typeface="Barlow Semi Condensed"/>
                <a:cs typeface="Barlow Semi Condensed"/>
                <a:sym typeface="Barlow Semi Condensed"/>
              </a:rPr>
              <a:t>.</a:t>
            </a:r>
            <a:endParaRPr b="1" sz="1300">
              <a:latin typeface="Barlow Semi Condensed"/>
              <a:ea typeface="Barlow Semi Condensed"/>
              <a:cs typeface="Barlow Semi Condensed"/>
              <a:sym typeface="Barlow Semi Condensed"/>
            </a:endParaRPr>
          </a:p>
        </p:txBody>
      </p:sp>
      <p:sp>
        <p:nvSpPr>
          <p:cNvPr id="4721" name="Google Shape;4721;p38"/>
          <p:cNvSpPr txBox="1"/>
          <p:nvPr/>
        </p:nvSpPr>
        <p:spPr>
          <a:xfrm>
            <a:off x="1880174" y="3695175"/>
            <a:ext cx="6454500" cy="113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Barlow Semi Condensed"/>
                <a:ea typeface="Barlow Semi Condensed"/>
                <a:cs typeface="Barlow Semi Condensed"/>
                <a:sym typeface="Barlow Semi Condensed"/>
              </a:rPr>
              <a:t>– Increased fluid intake. </a:t>
            </a:r>
            <a:endParaRPr sz="13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latin typeface="Barlow Semi Condensed"/>
                <a:ea typeface="Barlow Semi Condensed"/>
                <a:cs typeface="Barlow Semi Condensed"/>
                <a:sym typeface="Barlow Semi Condensed"/>
              </a:rPr>
              <a:t>– </a:t>
            </a:r>
            <a:r>
              <a:rPr b="1" lang="en" sz="1300">
                <a:solidFill>
                  <a:srgbClr val="990000"/>
                </a:solidFill>
                <a:latin typeface="Barlow Semi Condensed"/>
                <a:ea typeface="Barlow Semi Condensed"/>
                <a:cs typeface="Barlow Semi Condensed"/>
                <a:sym typeface="Barlow Semi Condensed"/>
              </a:rPr>
              <a:t>Alkalinization</a:t>
            </a:r>
            <a:r>
              <a:rPr lang="en" sz="1300">
                <a:latin typeface="Barlow Semi Condensed"/>
                <a:ea typeface="Barlow Semi Condensed"/>
                <a:cs typeface="Barlow Semi Condensed"/>
                <a:sym typeface="Barlow Semi Condensed"/>
              </a:rPr>
              <a:t> of urine ( by dietary changes ) </a:t>
            </a:r>
            <a:r>
              <a:rPr lang="en" sz="1100">
                <a:solidFill>
                  <a:srgbClr val="999999"/>
                </a:solidFill>
                <a:latin typeface="Barlow Semi Condensed"/>
                <a:ea typeface="Barlow Semi Condensed"/>
                <a:cs typeface="Barlow Semi Condensed"/>
                <a:sym typeface="Barlow Semi Condensed"/>
              </a:rPr>
              <a:t>e.g: fruit, vegetables and milk. </a:t>
            </a:r>
            <a:endParaRPr sz="11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300">
                <a:latin typeface="Barlow Semi Condensed"/>
                <a:ea typeface="Barlow Semi Condensed"/>
                <a:cs typeface="Barlow Semi Condensed"/>
                <a:sym typeface="Barlow Semi Condensed"/>
              </a:rPr>
              <a:t>– </a:t>
            </a:r>
            <a:r>
              <a:rPr b="1" lang="en" sz="1300">
                <a:solidFill>
                  <a:srgbClr val="990000"/>
                </a:solidFill>
                <a:latin typeface="Barlow Semi Condensed"/>
                <a:ea typeface="Barlow Semi Condensed"/>
                <a:cs typeface="Barlow Semi Condensed"/>
                <a:sym typeface="Barlow Semi Condensed"/>
              </a:rPr>
              <a:t>Penicillamine </a:t>
            </a:r>
            <a:r>
              <a:rPr lang="en" sz="1300">
                <a:latin typeface="Barlow Semi Condensed"/>
                <a:ea typeface="Barlow Semi Condensed"/>
                <a:cs typeface="Barlow Semi Condensed"/>
                <a:sym typeface="Barlow Semi Condensed"/>
              </a:rPr>
              <a:t>( binds to cysteine to form a compound more soluble than cystine ). </a:t>
            </a:r>
            <a:endParaRPr sz="1300">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sz="1100">
                <a:solidFill>
                  <a:srgbClr val="999999"/>
                </a:solidFill>
                <a:latin typeface="Barlow Semi Condensed"/>
                <a:ea typeface="Barlow Semi Condensed"/>
                <a:cs typeface="Barlow Semi Condensed"/>
                <a:sym typeface="Barlow Semi Condensed"/>
              </a:rPr>
              <a:t>penicillamine is a breakdown product of penicillin, which was isolated from the urine of patients with liver disease who receive penicillin</a:t>
            </a:r>
            <a:endParaRPr b="1" sz="1100">
              <a:solidFill>
                <a:srgbClr val="999999"/>
              </a:solidFill>
              <a:latin typeface="Barlow Semi Condensed"/>
              <a:ea typeface="Barlow Semi Condensed"/>
              <a:cs typeface="Barlow Semi Condensed"/>
              <a:sym typeface="Barlow Semi Condensed"/>
            </a:endParaRPr>
          </a:p>
        </p:txBody>
      </p:sp>
      <p:pic>
        <p:nvPicPr>
          <p:cNvPr id="4722" name="Google Shape;4722;p38"/>
          <p:cNvPicPr preferRelativeResize="0"/>
          <p:nvPr/>
        </p:nvPicPr>
        <p:blipFill>
          <a:blip r:embed="rId3">
            <a:alphaModFix/>
          </a:blip>
          <a:stretch>
            <a:fillRect/>
          </a:stretch>
        </p:blipFill>
        <p:spPr>
          <a:xfrm>
            <a:off x="7769975" y="2170750"/>
            <a:ext cx="611325" cy="564300"/>
          </a:xfrm>
          <a:prstGeom prst="rect">
            <a:avLst/>
          </a:prstGeom>
          <a:noFill/>
          <a:ln>
            <a:noFill/>
          </a:ln>
        </p:spPr>
      </p:pic>
      <p:sp>
        <p:nvSpPr>
          <p:cNvPr id="4723" name="Google Shape;4723;p38"/>
          <p:cNvSpPr txBox="1"/>
          <p:nvPr/>
        </p:nvSpPr>
        <p:spPr>
          <a:xfrm>
            <a:off x="6751150" y="254950"/>
            <a:ext cx="1740300" cy="4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999999"/>
                </a:solidFill>
                <a:latin typeface="Barlow Semi Condensed"/>
                <a:ea typeface="Barlow Semi Condensed"/>
                <a:cs typeface="Barlow Semi Condensed"/>
                <a:sym typeface="Barlow Semi Condensed"/>
              </a:rPr>
              <a:t>Stones :   </a:t>
            </a:r>
            <a:endParaRPr b="1" sz="7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700">
                <a:solidFill>
                  <a:srgbClr val="999999"/>
                </a:solidFill>
                <a:latin typeface="Barlow Semi Condensed"/>
                <a:ea typeface="Barlow Semi Condensed"/>
                <a:cs typeface="Barlow Semi Condensed"/>
                <a:sym typeface="Barlow Semi Condensed"/>
              </a:rPr>
              <a:t>▫ Radio-opaque (calcium , struvite ) </a:t>
            </a:r>
            <a:endParaRPr b="1" sz="7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b="1" lang="en" sz="700">
                <a:solidFill>
                  <a:srgbClr val="999999"/>
                </a:solidFill>
                <a:latin typeface="Barlow Semi Condensed"/>
                <a:ea typeface="Barlow Semi Condensed"/>
                <a:cs typeface="Barlow Semi Condensed"/>
                <a:sym typeface="Barlow Semi Condensed"/>
              </a:rPr>
              <a:t>▫ Radio-lucent (uric acid , cysteine )</a:t>
            </a:r>
            <a:endParaRPr b="1" sz="700">
              <a:solidFill>
                <a:srgbClr val="999999"/>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pic>
        <p:nvPicPr>
          <p:cNvPr id="4724" name="Google Shape;4724;p38"/>
          <p:cNvPicPr preferRelativeResize="0"/>
          <p:nvPr/>
        </p:nvPicPr>
        <p:blipFill>
          <a:blip r:embed="rId4">
            <a:alphaModFix/>
          </a:blip>
          <a:stretch>
            <a:fillRect/>
          </a:stretch>
        </p:blipFill>
        <p:spPr>
          <a:xfrm>
            <a:off x="509000" y="1163000"/>
            <a:ext cx="305875" cy="305875"/>
          </a:xfrm>
          <a:prstGeom prst="rect">
            <a:avLst/>
          </a:prstGeom>
          <a:noFill/>
          <a:ln>
            <a:noFill/>
          </a:ln>
        </p:spPr>
      </p:pic>
      <p:pic>
        <p:nvPicPr>
          <p:cNvPr id="4725" name="Google Shape;4725;p38"/>
          <p:cNvPicPr preferRelativeResize="0"/>
          <p:nvPr/>
        </p:nvPicPr>
        <p:blipFill>
          <a:blip r:embed="rId5">
            <a:alphaModFix/>
          </a:blip>
          <a:stretch>
            <a:fillRect/>
          </a:stretch>
        </p:blipFill>
        <p:spPr>
          <a:xfrm>
            <a:off x="476163" y="4109688"/>
            <a:ext cx="371549" cy="371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January Daily Slides by Slidesgo">
  <a:themeElements>
    <a:clrScheme name="Simple Light">
      <a:dk1>
        <a:srgbClr val="272727"/>
      </a:dk1>
      <a:lt1>
        <a:srgbClr val="FFFFFF"/>
      </a:lt1>
      <a:dk2>
        <a:srgbClr val="4668C1"/>
      </a:dk2>
      <a:lt2>
        <a:srgbClr val="6588F3"/>
      </a:lt2>
      <a:accent1>
        <a:srgbClr val="B8C9FF"/>
      </a:accent1>
      <a:accent2>
        <a:srgbClr val="E0E7FF"/>
      </a:accent2>
      <a:accent3>
        <a:srgbClr val="F3ECBF"/>
      </a:accent3>
      <a:accent4>
        <a:srgbClr val="F1D482"/>
      </a:accent4>
      <a:accent5>
        <a:srgbClr val="F7CB51"/>
      </a:accent5>
      <a:accent6>
        <a:srgbClr val="BB9D4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