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Abril Fatface"/>
      <p:regular r:id="rId23"/>
    </p:embeddedFont>
    <p:embeddedFont>
      <p:font typeface="Bebas Neue"/>
      <p:regular r:id="rId24"/>
    </p:embeddedFont>
    <p:embeddedFont>
      <p:font typeface="Cairo"/>
      <p:regular r:id="rId25"/>
      <p:bold r:id="rId26"/>
    </p:embeddedFont>
    <p:embeddedFont>
      <p:font typeface="Barlow Semi Condensed"/>
      <p:regular r:id="rId27"/>
      <p:bold r:id="rId28"/>
      <p:italic r:id="rId29"/>
      <p:boldItalic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D07D059-FE36-4B93-974F-DA025FB6632B}">
  <a:tblStyle styleId="{7D07D059-FE36-4B93-974F-DA025FB663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3238DA2-221A-4886-952C-87F671036152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BebasNeue-regular.fntdata"/><Relationship Id="rId23" Type="http://schemas.openxmlformats.org/officeDocument/2006/relationships/font" Target="fonts/AbrilFatfac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airo-bold.fntdata"/><Relationship Id="rId25" Type="http://schemas.openxmlformats.org/officeDocument/2006/relationships/font" Target="fonts/Cairo-regular.fntdata"/><Relationship Id="rId28" Type="http://schemas.openxmlformats.org/officeDocument/2006/relationships/font" Target="fonts/BarlowSemiCondensed-bold.fntdata"/><Relationship Id="rId27" Type="http://schemas.openxmlformats.org/officeDocument/2006/relationships/font" Target="fonts/BarlowSemiCondense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SemiCondense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regular.fntdata"/><Relationship Id="rId30" Type="http://schemas.openxmlformats.org/officeDocument/2006/relationships/font" Target="fonts/BarlowSemiCondensed-boldItalic.fntdata"/><Relationship Id="rId11" Type="http://schemas.openxmlformats.org/officeDocument/2006/relationships/slide" Target="slides/slide6.xml"/><Relationship Id="rId33" Type="http://schemas.openxmlformats.org/officeDocument/2006/relationships/font" Target="fonts/OpenSans-italic.fntdata"/><Relationship Id="rId10" Type="http://schemas.openxmlformats.org/officeDocument/2006/relationships/slide" Target="slides/slide5.xml"/><Relationship Id="rId32" Type="http://schemas.openxmlformats.org/officeDocument/2006/relationships/font" Target="fonts/Open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3" name="Shape 4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4" name="Google Shape;450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5" name="Google Shape;450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0" name="Shape 4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" name="Google Shape;4751;g12888dafdce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2" name="Google Shape;4752;g12888dafdce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6" name="Shape 4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7" name="Google Shape;4797;g12888dafdce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8" name="Google Shape;4798;g12888dafdce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2" name="Shape 4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" name="Google Shape;4833;g12888dafdce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4" name="Google Shape;4834;g12888dafdce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6" name="Shape 4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7" name="Google Shape;4857;g12888dafdce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8" name="Google Shape;4858;g12888dafdce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2" name="Shape 4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3" name="Google Shape;4893;g12888dafdce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4" name="Google Shape;4894;g12888dafdce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6" name="Shape 4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7" name="Google Shape;4907;ga90875fca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8" name="Google Shape;4908;ga90875fca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0" name="Shape 4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1" name="Google Shape;4921;gf3a206705e_0_90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2" name="Google Shape;4922;gf3a206705e_0_90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7" name="Shape 4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8" name="Google Shape;4928;g5bd810891a2d39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9" name="Google Shape;4929;g5bd810891a2d39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9" name="Shape 4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0" name="Google Shape;4520;gad36770f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1" name="Google Shape;4521;gad36770f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1" name="Shape 4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2" name="Google Shape;4532;ga7d29b217d_1_6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3" name="Google Shape;4533;ga7d29b217d_1_6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3" name="Shape 4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4" name="Google Shape;4574;g118418a0fc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5" name="Google Shape;4575;g118418a0fc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5" name="Shape 4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6" name="Google Shape;4596;g24e7cd737f695b2e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7" name="Google Shape;4597;g24e7cd737f695b2e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1" name="Shape 4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2" name="Google Shape;4622;g7e9b2135a15da34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3" name="Google Shape;4623;g7e9b2135a15da34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9" name="Shape 4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0" name="Google Shape;4680;g24e7cd737f695b2e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1" name="Google Shape;4681;g24e7cd737f695b2e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7" name="Shape 4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8" name="Google Shape;4718;g12888dafdce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9" name="Google Shape;4719;g12888dafdce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3" name="Shape 4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4" name="Google Shape;4734;g12888dafdce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5" name="Google Shape;4735;g12888dafdce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30325" y="-997950"/>
            <a:ext cx="11981247" cy="7638224"/>
            <a:chOff x="-1030325" y="-997950"/>
            <a:chExt cx="11981247" cy="7638224"/>
          </a:xfrm>
        </p:grpSpPr>
        <p:sp>
          <p:nvSpPr>
            <p:cNvPr id="10" name="Google Shape;10;p2"/>
            <p:cNvSpPr/>
            <p:nvPr/>
          </p:nvSpPr>
          <p:spPr>
            <a:xfrm>
              <a:off x="-1030325" y="-997950"/>
              <a:ext cx="5829076" cy="438893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33522" y="401826"/>
              <a:ext cx="446621" cy="276358"/>
            </a:xfrm>
            <a:custGeom>
              <a:rect b="b" l="l" r="r" t="t"/>
              <a:pathLst>
                <a:path extrusionOk="0" h="4324" w="6988">
                  <a:moveTo>
                    <a:pt x="2923" y="0"/>
                  </a:moveTo>
                  <a:cubicBezTo>
                    <a:pt x="2038" y="0"/>
                    <a:pt x="1395" y="587"/>
                    <a:pt x="1037" y="1342"/>
                  </a:cubicBezTo>
                  <a:cubicBezTo>
                    <a:pt x="0" y="3529"/>
                    <a:pt x="840" y="4324"/>
                    <a:pt x="2058" y="4324"/>
                  </a:cubicBezTo>
                  <a:cubicBezTo>
                    <a:pt x="4028" y="4324"/>
                    <a:pt x="6988" y="2248"/>
                    <a:pt x="4619" y="619"/>
                  </a:cubicBezTo>
                  <a:cubicBezTo>
                    <a:pt x="3984" y="183"/>
                    <a:pt x="3416" y="0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52765" y="3627554"/>
              <a:ext cx="598221" cy="385265"/>
            </a:xfrm>
            <a:custGeom>
              <a:rect b="b" l="l" r="r" t="t"/>
              <a:pathLst>
                <a:path extrusionOk="0" h="6028" w="9360">
                  <a:moveTo>
                    <a:pt x="3928" y="0"/>
                  </a:moveTo>
                  <a:cubicBezTo>
                    <a:pt x="2889" y="0"/>
                    <a:pt x="1876" y="522"/>
                    <a:pt x="1241" y="1859"/>
                  </a:cubicBezTo>
                  <a:cubicBezTo>
                    <a:pt x="1" y="4475"/>
                    <a:pt x="1885" y="6028"/>
                    <a:pt x="4041" y="6028"/>
                  </a:cubicBezTo>
                  <a:cubicBezTo>
                    <a:pt x="4897" y="6028"/>
                    <a:pt x="5796" y="5783"/>
                    <a:pt x="6559" y="5263"/>
                  </a:cubicBezTo>
                  <a:cubicBezTo>
                    <a:pt x="9360" y="3352"/>
                    <a:pt x="6562" y="0"/>
                    <a:pt x="3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567806" y="329153"/>
              <a:ext cx="165725" cy="157928"/>
            </a:xfrm>
            <a:custGeom>
              <a:rect b="b" l="l" r="r" t="t"/>
              <a:pathLst>
                <a:path extrusionOk="0" h="2471" w="2593">
                  <a:moveTo>
                    <a:pt x="1319" y="1"/>
                  </a:moveTo>
                  <a:cubicBezTo>
                    <a:pt x="988" y="1"/>
                    <a:pt x="665" y="111"/>
                    <a:pt x="424" y="311"/>
                  </a:cubicBezTo>
                  <a:cubicBezTo>
                    <a:pt x="191" y="503"/>
                    <a:pt x="35" y="780"/>
                    <a:pt x="21" y="1126"/>
                  </a:cubicBezTo>
                  <a:cubicBezTo>
                    <a:pt x="0" y="1575"/>
                    <a:pt x="48" y="2102"/>
                    <a:pt x="426" y="2350"/>
                  </a:cubicBezTo>
                  <a:cubicBezTo>
                    <a:pt x="552" y="2433"/>
                    <a:pt x="691" y="2470"/>
                    <a:pt x="835" y="2470"/>
                  </a:cubicBezTo>
                  <a:cubicBezTo>
                    <a:pt x="1632" y="2470"/>
                    <a:pt x="2592" y="1351"/>
                    <a:pt x="2428" y="651"/>
                  </a:cubicBezTo>
                  <a:cubicBezTo>
                    <a:pt x="2373" y="414"/>
                    <a:pt x="2164" y="244"/>
                    <a:pt x="1944" y="141"/>
                  </a:cubicBezTo>
                  <a:cubicBezTo>
                    <a:pt x="1745" y="46"/>
                    <a:pt x="1530" y="1"/>
                    <a:pt x="1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 rot="6937260">
              <a:off x="-978295" y="100484"/>
              <a:ext cx="2386906" cy="1168032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275225" y="-313537"/>
              <a:ext cx="3162367" cy="3221356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17925" y="4138550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180138" y="1692609"/>
              <a:ext cx="4770785" cy="4947666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2288200" y="972250"/>
            <a:ext cx="4567500" cy="24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4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573050" y="3514900"/>
            <a:ext cx="5997900" cy="38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" name="Google Shape;20;p2"/>
          <p:cNvSpPr/>
          <p:nvPr/>
        </p:nvSpPr>
        <p:spPr>
          <a:xfrm flipH="1" rot="6937260">
            <a:off x="7718730" y="4135609"/>
            <a:ext cx="2386906" cy="1168032"/>
          </a:xfrm>
          <a:custGeom>
            <a:rect b="b" l="l" r="r" t="t"/>
            <a:pathLst>
              <a:path extrusionOk="0" h="25845" w="52815">
                <a:moveTo>
                  <a:pt x="16375" y="0"/>
                </a:moveTo>
                <a:cubicBezTo>
                  <a:pt x="11695" y="0"/>
                  <a:pt x="7254" y="3229"/>
                  <a:pt x="3763" y="6073"/>
                </a:cubicBezTo>
                <a:cubicBezTo>
                  <a:pt x="0" y="9142"/>
                  <a:pt x="168" y="13798"/>
                  <a:pt x="2552" y="17814"/>
                </a:cubicBezTo>
                <a:cubicBezTo>
                  <a:pt x="3929" y="20141"/>
                  <a:pt x="5671" y="22400"/>
                  <a:pt x="8128" y="23526"/>
                </a:cubicBezTo>
                <a:cubicBezTo>
                  <a:pt x="9637" y="24218"/>
                  <a:pt x="11314" y="24432"/>
                  <a:pt x="12962" y="24628"/>
                </a:cubicBezTo>
                <a:cubicBezTo>
                  <a:pt x="18541" y="25295"/>
                  <a:pt x="24190" y="25844"/>
                  <a:pt x="29805" y="25844"/>
                </a:cubicBezTo>
                <a:cubicBezTo>
                  <a:pt x="34398" y="25844"/>
                  <a:pt x="38968" y="25477"/>
                  <a:pt x="43460" y="24508"/>
                </a:cubicBezTo>
                <a:cubicBezTo>
                  <a:pt x="45588" y="24048"/>
                  <a:pt x="47733" y="23436"/>
                  <a:pt x="49518" y="22189"/>
                </a:cubicBezTo>
                <a:cubicBezTo>
                  <a:pt x="51304" y="20945"/>
                  <a:pt x="52692" y="18963"/>
                  <a:pt x="52739" y="16786"/>
                </a:cubicBezTo>
                <a:cubicBezTo>
                  <a:pt x="52814" y="13258"/>
                  <a:pt x="49505" y="10576"/>
                  <a:pt x="46204" y="9335"/>
                </a:cubicBezTo>
                <a:cubicBezTo>
                  <a:pt x="40195" y="7077"/>
                  <a:pt x="33327" y="7610"/>
                  <a:pt x="27545" y="4818"/>
                </a:cubicBezTo>
                <a:cubicBezTo>
                  <a:pt x="24511" y="3353"/>
                  <a:pt x="21856" y="999"/>
                  <a:pt x="18568" y="247"/>
                </a:cubicBezTo>
                <a:cubicBezTo>
                  <a:pt x="17833" y="78"/>
                  <a:pt x="17101" y="0"/>
                  <a:pt x="163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985265" y="1003879"/>
            <a:ext cx="598221" cy="385265"/>
          </a:xfrm>
          <a:custGeom>
            <a:rect b="b" l="l" r="r" t="t"/>
            <a:pathLst>
              <a:path extrusionOk="0" h="6028" w="9360">
                <a:moveTo>
                  <a:pt x="3928" y="0"/>
                </a:moveTo>
                <a:cubicBezTo>
                  <a:pt x="2889" y="0"/>
                  <a:pt x="1876" y="522"/>
                  <a:pt x="1241" y="1859"/>
                </a:cubicBezTo>
                <a:cubicBezTo>
                  <a:pt x="1" y="4475"/>
                  <a:pt x="1885" y="6028"/>
                  <a:pt x="4041" y="6028"/>
                </a:cubicBezTo>
                <a:cubicBezTo>
                  <a:pt x="4897" y="6028"/>
                  <a:pt x="5796" y="5783"/>
                  <a:pt x="6559" y="5263"/>
                </a:cubicBezTo>
                <a:cubicBezTo>
                  <a:pt x="9360" y="3352"/>
                  <a:pt x="6562" y="0"/>
                  <a:pt x="39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002" name="Shape 3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3" name="Google Shape;3003;p11"/>
          <p:cNvGrpSpPr/>
          <p:nvPr/>
        </p:nvGrpSpPr>
        <p:grpSpPr>
          <a:xfrm flipH="1">
            <a:off x="-117938" y="-614994"/>
            <a:ext cx="10370424" cy="5809075"/>
            <a:chOff x="-1031825" y="-527296"/>
            <a:chExt cx="10212135" cy="5720409"/>
          </a:xfrm>
        </p:grpSpPr>
        <p:sp>
          <p:nvSpPr>
            <p:cNvPr id="3004" name="Google Shape;3004;p11"/>
            <p:cNvSpPr/>
            <p:nvPr/>
          </p:nvSpPr>
          <p:spPr>
            <a:xfrm flipH="1">
              <a:off x="7474368" y="-332085"/>
              <a:ext cx="1669621" cy="2845061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11"/>
            <p:cNvSpPr/>
            <p:nvPr/>
          </p:nvSpPr>
          <p:spPr>
            <a:xfrm>
              <a:off x="-1031825" y="3319885"/>
              <a:ext cx="3503657" cy="1873228"/>
            </a:xfrm>
            <a:custGeom>
              <a:rect b="b" l="l" r="r" t="t"/>
              <a:pathLst>
                <a:path extrusionOk="0" h="19635" w="36725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11"/>
            <p:cNvSpPr/>
            <p:nvPr/>
          </p:nvSpPr>
          <p:spPr>
            <a:xfrm rot="10800000">
              <a:off x="14" y="5"/>
              <a:ext cx="458638" cy="472549"/>
            </a:xfrm>
            <a:custGeom>
              <a:rect b="b" l="l" r="r" t="t"/>
              <a:pathLst>
                <a:path extrusionOk="0" h="8717" w="8460">
                  <a:moveTo>
                    <a:pt x="8459" y="0"/>
                  </a:moveTo>
                  <a:cubicBezTo>
                    <a:pt x="7745" y="298"/>
                    <a:pt x="7035" y="605"/>
                    <a:pt x="6341" y="940"/>
                  </a:cubicBezTo>
                  <a:cubicBezTo>
                    <a:pt x="4675" y="1752"/>
                    <a:pt x="3050" y="2752"/>
                    <a:pt x="1821" y="4164"/>
                  </a:cubicBezTo>
                  <a:cubicBezTo>
                    <a:pt x="1274" y="4793"/>
                    <a:pt x="809" y="5496"/>
                    <a:pt x="498" y="6271"/>
                  </a:cubicBezTo>
                  <a:cubicBezTo>
                    <a:pt x="205" y="7002"/>
                    <a:pt x="37" y="7786"/>
                    <a:pt x="5" y="8573"/>
                  </a:cubicBezTo>
                  <a:cubicBezTo>
                    <a:pt x="5" y="8618"/>
                    <a:pt x="5" y="8667"/>
                    <a:pt x="1" y="8716"/>
                  </a:cubicBezTo>
                  <a:lnTo>
                    <a:pt x="152" y="8716"/>
                  </a:lnTo>
                  <a:cubicBezTo>
                    <a:pt x="184" y="7173"/>
                    <a:pt x="756" y="5704"/>
                    <a:pt x="1727" y="4503"/>
                  </a:cubicBezTo>
                  <a:cubicBezTo>
                    <a:pt x="2899" y="3062"/>
                    <a:pt x="4487" y="2033"/>
                    <a:pt x="6128" y="1209"/>
                  </a:cubicBezTo>
                  <a:cubicBezTo>
                    <a:pt x="6892" y="829"/>
                    <a:pt x="7672" y="490"/>
                    <a:pt x="8459" y="164"/>
                  </a:cubicBezTo>
                  <a:lnTo>
                    <a:pt x="84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11"/>
            <p:cNvSpPr/>
            <p:nvPr/>
          </p:nvSpPr>
          <p:spPr>
            <a:xfrm rot="10800000">
              <a:off x="9" y="13"/>
              <a:ext cx="719996" cy="685052"/>
            </a:xfrm>
            <a:custGeom>
              <a:rect b="b" l="l" r="r" t="t"/>
              <a:pathLst>
                <a:path extrusionOk="0" h="12637" w="13281">
                  <a:moveTo>
                    <a:pt x="13280" y="1"/>
                  </a:moveTo>
                  <a:cubicBezTo>
                    <a:pt x="12681" y="250"/>
                    <a:pt x="12072" y="491"/>
                    <a:pt x="11468" y="728"/>
                  </a:cubicBezTo>
                  <a:cubicBezTo>
                    <a:pt x="10418" y="1148"/>
                    <a:pt x="9365" y="1565"/>
                    <a:pt x="8336" y="2030"/>
                  </a:cubicBezTo>
                  <a:cubicBezTo>
                    <a:pt x="6480" y="2867"/>
                    <a:pt x="4683" y="3884"/>
                    <a:pt x="3188" y="5276"/>
                  </a:cubicBezTo>
                  <a:cubicBezTo>
                    <a:pt x="1801" y="6569"/>
                    <a:pt x="682" y="8195"/>
                    <a:pt x="253" y="10064"/>
                  </a:cubicBezTo>
                  <a:cubicBezTo>
                    <a:pt x="62" y="10897"/>
                    <a:pt x="0" y="11779"/>
                    <a:pt x="94" y="12636"/>
                  </a:cubicBezTo>
                  <a:lnTo>
                    <a:pt x="241" y="12636"/>
                  </a:lnTo>
                  <a:cubicBezTo>
                    <a:pt x="164" y="11934"/>
                    <a:pt x="188" y="11220"/>
                    <a:pt x="311" y="10530"/>
                  </a:cubicBezTo>
                  <a:cubicBezTo>
                    <a:pt x="637" y="8640"/>
                    <a:pt x="1670" y="6974"/>
                    <a:pt x="3021" y="5644"/>
                  </a:cubicBezTo>
                  <a:cubicBezTo>
                    <a:pt x="4471" y="4210"/>
                    <a:pt x="6239" y="3165"/>
                    <a:pt x="8076" y="2312"/>
                  </a:cubicBezTo>
                  <a:cubicBezTo>
                    <a:pt x="9778" y="1520"/>
                    <a:pt x="11554" y="895"/>
                    <a:pt x="13280" y="165"/>
                  </a:cubicBezTo>
                  <a:lnTo>
                    <a:pt x="132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11"/>
            <p:cNvSpPr/>
            <p:nvPr/>
          </p:nvSpPr>
          <p:spPr>
            <a:xfrm rot="10800000">
              <a:off x="19" y="-3"/>
              <a:ext cx="173534" cy="274953"/>
            </a:xfrm>
            <a:custGeom>
              <a:rect b="b" l="l" r="r" t="t"/>
              <a:pathLst>
                <a:path extrusionOk="0" h="5072" w="3201">
                  <a:moveTo>
                    <a:pt x="3200" y="1"/>
                  </a:moveTo>
                  <a:cubicBezTo>
                    <a:pt x="2597" y="327"/>
                    <a:pt x="2037" y="740"/>
                    <a:pt x="1559" y="1238"/>
                  </a:cubicBezTo>
                  <a:cubicBezTo>
                    <a:pt x="572" y="2271"/>
                    <a:pt x="0" y="3647"/>
                    <a:pt x="8" y="5071"/>
                  </a:cubicBezTo>
                  <a:lnTo>
                    <a:pt x="159" y="5071"/>
                  </a:lnTo>
                  <a:cubicBezTo>
                    <a:pt x="155" y="4525"/>
                    <a:pt x="236" y="3977"/>
                    <a:pt x="400" y="3455"/>
                  </a:cubicBezTo>
                  <a:cubicBezTo>
                    <a:pt x="845" y="2030"/>
                    <a:pt x="1911" y="887"/>
                    <a:pt x="3200" y="165"/>
                  </a:cubicBezTo>
                  <a:lnTo>
                    <a:pt x="3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11"/>
            <p:cNvSpPr/>
            <p:nvPr/>
          </p:nvSpPr>
          <p:spPr>
            <a:xfrm flipH="1">
              <a:off x="8208900" y="3519906"/>
              <a:ext cx="971410" cy="1673196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11"/>
            <p:cNvSpPr/>
            <p:nvPr/>
          </p:nvSpPr>
          <p:spPr>
            <a:xfrm rot="2700000">
              <a:off x="4134443" y="-246680"/>
              <a:ext cx="1386539" cy="1431238"/>
            </a:xfrm>
            <a:custGeom>
              <a:rect b="b" l="l" r="r" t="t"/>
              <a:pathLst>
                <a:path extrusionOk="0" h="25968" w="25157">
                  <a:moveTo>
                    <a:pt x="13603" y="0"/>
                  </a:moveTo>
                  <a:cubicBezTo>
                    <a:pt x="12500" y="0"/>
                    <a:pt x="11390" y="179"/>
                    <a:pt x="10309" y="561"/>
                  </a:cubicBezTo>
                  <a:cubicBezTo>
                    <a:pt x="7407" y="1588"/>
                    <a:pt x="4803" y="3116"/>
                    <a:pt x="2906" y="5642"/>
                  </a:cubicBezTo>
                  <a:cubicBezTo>
                    <a:pt x="1847" y="7057"/>
                    <a:pt x="1040" y="8588"/>
                    <a:pt x="664" y="10335"/>
                  </a:cubicBezTo>
                  <a:cubicBezTo>
                    <a:pt x="0" y="13430"/>
                    <a:pt x="306" y="16509"/>
                    <a:pt x="854" y="19575"/>
                  </a:cubicBezTo>
                  <a:cubicBezTo>
                    <a:pt x="1236" y="21720"/>
                    <a:pt x="2461" y="23291"/>
                    <a:pt x="4341" y="24353"/>
                  </a:cubicBezTo>
                  <a:cubicBezTo>
                    <a:pt x="6193" y="25401"/>
                    <a:pt x="8177" y="25968"/>
                    <a:pt x="10566" y="25968"/>
                  </a:cubicBezTo>
                  <a:cubicBezTo>
                    <a:pt x="10615" y="25968"/>
                    <a:pt x="10665" y="25967"/>
                    <a:pt x="10714" y="25967"/>
                  </a:cubicBezTo>
                  <a:cubicBezTo>
                    <a:pt x="11305" y="25934"/>
                    <a:pt x="12172" y="25921"/>
                    <a:pt x="13022" y="25748"/>
                  </a:cubicBezTo>
                  <a:cubicBezTo>
                    <a:pt x="13630" y="25625"/>
                    <a:pt x="14237" y="25496"/>
                    <a:pt x="14829" y="25306"/>
                  </a:cubicBezTo>
                  <a:cubicBezTo>
                    <a:pt x="21056" y="23297"/>
                    <a:pt x="25157" y="17319"/>
                    <a:pt x="24934" y="10601"/>
                  </a:cubicBezTo>
                  <a:cubicBezTo>
                    <a:pt x="24737" y="4708"/>
                    <a:pt x="19271" y="0"/>
                    <a:pt x="1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11" name="Google Shape;3011;p11"/>
          <p:cNvSpPr txBox="1"/>
          <p:nvPr>
            <p:ph hasCustomPrompt="1" type="title"/>
          </p:nvPr>
        </p:nvSpPr>
        <p:spPr>
          <a:xfrm>
            <a:off x="720000" y="1254138"/>
            <a:ext cx="7704000" cy="19725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012" name="Google Shape;3012;p11"/>
          <p:cNvSpPr txBox="1"/>
          <p:nvPr>
            <p:ph idx="1" type="subTitle"/>
          </p:nvPr>
        </p:nvSpPr>
        <p:spPr>
          <a:xfrm>
            <a:off x="720000" y="3382363"/>
            <a:ext cx="77040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">
    <p:spTree>
      <p:nvGrpSpPr>
        <p:cNvPr id="3014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5" name="Google Shape;3015;p13"/>
          <p:cNvGrpSpPr/>
          <p:nvPr/>
        </p:nvGrpSpPr>
        <p:grpSpPr>
          <a:xfrm>
            <a:off x="-839422" y="-561370"/>
            <a:ext cx="10088220" cy="6803882"/>
            <a:chOff x="-839422" y="-561370"/>
            <a:chExt cx="10088220" cy="6803882"/>
          </a:xfrm>
        </p:grpSpPr>
        <p:sp>
          <p:nvSpPr>
            <p:cNvPr id="3016" name="Google Shape;3016;p13"/>
            <p:cNvSpPr/>
            <p:nvPr/>
          </p:nvSpPr>
          <p:spPr>
            <a:xfrm>
              <a:off x="6691973" y="-80655"/>
              <a:ext cx="2556825" cy="1562497"/>
            </a:xfrm>
            <a:custGeom>
              <a:rect b="b" l="l" r="r" t="t"/>
              <a:pathLst>
                <a:path extrusionOk="0" h="31437" w="5144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13"/>
            <p:cNvSpPr/>
            <p:nvPr/>
          </p:nvSpPr>
          <p:spPr>
            <a:xfrm rot="-5400000">
              <a:off x="-335098" y="335106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13"/>
            <p:cNvSpPr/>
            <p:nvPr/>
          </p:nvSpPr>
          <p:spPr>
            <a:xfrm rot="2700000">
              <a:off x="-437688" y="3858749"/>
              <a:ext cx="1999546" cy="1964513"/>
            </a:xfrm>
            <a:custGeom>
              <a:rect b="b" l="l" r="r" t="t"/>
              <a:pathLst>
                <a:path extrusionOk="0" h="43570" w="49385">
                  <a:moveTo>
                    <a:pt x="39467" y="1"/>
                  </a:moveTo>
                  <a:cubicBezTo>
                    <a:pt x="37216" y="1"/>
                    <a:pt x="35049" y="462"/>
                    <a:pt x="32886" y="989"/>
                  </a:cubicBezTo>
                  <a:cubicBezTo>
                    <a:pt x="30056" y="1680"/>
                    <a:pt x="27233" y="2367"/>
                    <a:pt x="24304" y="2517"/>
                  </a:cubicBezTo>
                  <a:cubicBezTo>
                    <a:pt x="22006" y="2636"/>
                    <a:pt x="19704" y="2696"/>
                    <a:pt x="17420" y="3038"/>
                  </a:cubicBezTo>
                  <a:cubicBezTo>
                    <a:pt x="10296" y="4107"/>
                    <a:pt x="5152" y="8009"/>
                    <a:pt x="1509" y="14060"/>
                  </a:cubicBezTo>
                  <a:cubicBezTo>
                    <a:pt x="526" y="15694"/>
                    <a:pt x="1" y="17481"/>
                    <a:pt x="300" y="19434"/>
                  </a:cubicBezTo>
                  <a:cubicBezTo>
                    <a:pt x="582" y="21273"/>
                    <a:pt x="559" y="23123"/>
                    <a:pt x="413" y="24966"/>
                  </a:cubicBezTo>
                  <a:cubicBezTo>
                    <a:pt x="270" y="26727"/>
                    <a:pt x="366" y="28453"/>
                    <a:pt x="725" y="30174"/>
                  </a:cubicBezTo>
                  <a:cubicBezTo>
                    <a:pt x="1246" y="32681"/>
                    <a:pt x="2558" y="34809"/>
                    <a:pt x="3873" y="36952"/>
                  </a:cubicBezTo>
                  <a:cubicBezTo>
                    <a:pt x="4976" y="38752"/>
                    <a:pt x="6421" y="40140"/>
                    <a:pt x="8303" y="41096"/>
                  </a:cubicBezTo>
                  <a:cubicBezTo>
                    <a:pt x="11574" y="42760"/>
                    <a:pt x="15028" y="43569"/>
                    <a:pt x="18163" y="43569"/>
                  </a:cubicBezTo>
                  <a:cubicBezTo>
                    <a:pt x="18346" y="43569"/>
                    <a:pt x="18528" y="43566"/>
                    <a:pt x="18708" y="43561"/>
                  </a:cubicBezTo>
                  <a:cubicBezTo>
                    <a:pt x="18874" y="43564"/>
                    <a:pt x="19039" y="43565"/>
                    <a:pt x="19203" y="43565"/>
                  </a:cubicBezTo>
                  <a:cubicBezTo>
                    <a:pt x="23825" y="43565"/>
                    <a:pt x="27699" y="42455"/>
                    <a:pt x="31560" y="41253"/>
                  </a:cubicBezTo>
                  <a:cubicBezTo>
                    <a:pt x="35217" y="40107"/>
                    <a:pt x="38243" y="38037"/>
                    <a:pt x="40703" y="35112"/>
                  </a:cubicBezTo>
                  <a:cubicBezTo>
                    <a:pt x="44147" y="31011"/>
                    <a:pt x="46581" y="26425"/>
                    <a:pt x="47747" y="21151"/>
                  </a:cubicBezTo>
                  <a:cubicBezTo>
                    <a:pt x="48670" y="16983"/>
                    <a:pt x="49384" y="12825"/>
                    <a:pt x="48986" y="8534"/>
                  </a:cubicBezTo>
                  <a:cubicBezTo>
                    <a:pt x="48554" y="3931"/>
                    <a:pt x="44333" y="62"/>
                    <a:pt x="39700" y="3"/>
                  </a:cubicBezTo>
                  <a:cubicBezTo>
                    <a:pt x="39622" y="2"/>
                    <a:pt x="39545" y="1"/>
                    <a:pt x="39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13"/>
            <p:cNvSpPr/>
            <p:nvPr/>
          </p:nvSpPr>
          <p:spPr>
            <a:xfrm rot="1513357">
              <a:off x="627935" y="891031"/>
              <a:ext cx="235164" cy="271749"/>
            </a:xfrm>
            <a:custGeom>
              <a:rect b="b" l="l" r="r" t="t"/>
              <a:pathLst>
                <a:path extrusionOk="0" h="1567" w="1356">
                  <a:moveTo>
                    <a:pt x="685" y="1"/>
                  </a:moveTo>
                  <a:cubicBezTo>
                    <a:pt x="353" y="1"/>
                    <a:pt x="71" y="270"/>
                    <a:pt x="37" y="635"/>
                  </a:cubicBezTo>
                  <a:cubicBezTo>
                    <a:pt x="0" y="1040"/>
                    <a:pt x="362" y="1542"/>
                    <a:pt x="707" y="1565"/>
                  </a:cubicBezTo>
                  <a:cubicBezTo>
                    <a:pt x="715" y="1566"/>
                    <a:pt x="723" y="1566"/>
                    <a:pt x="731" y="1566"/>
                  </a:cubicBezTo>
                  <a:cubicBezTo>
                    <a:pt x="1017" y="1566"/>
                    <a:pt x="1274" y="1217"/>
                    <a:pt x="1315" y="765"/>
                  </a:cubicBezTo>
                  <a:cubicBezTo>
                    <a:pt x="1355" y="363"/>
                    <a:pt x="1116" y="44"/>
                    <a:pt x="747" y="4"/>
                  </a:cubicBezTo>
                  <a:cubicBezTo>
                    <a:pt x="726" y="2"/>
                    <a:pt x="706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20" name="Google Shape;3020;p13"/>
            <p:cNvGrpSpPr/>
            <p:nvPr/>
          </p:nvGrpSpPr>
          <p:grpSpPr>
            <a:xfrm rot="6103998">
              <a:off x="7169555" y="3945872"/>
              <a:ext cx="1738111" cy="1315249"/>
              <a:chOff x="365800" y="4214437"/>
              <a:chExt cx="4336883" cy="3281771"/>
            </a:xfrm>
          </p:grpSpPr>
          <p:sp>
            <p:nvSpPr>
              <p:cNvPr id="3021" name="Google Shape;3021;p13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022" name="Google Shape;3022;p13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3023" name="Google Shape;3023;p13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4" name="Google Shape;3024;p13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5" name="Google Shape;3025;p13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6" name="Google Shape;3026;p13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7" name="Google Shape;3027;p13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028" name="Google Shape;3028;p13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9" name="Google Shape;3029;p13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0" name="Google Shape;3030;p13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031" name="Google Shape;3031;p13"/>
            <p:cNvSpPr/>
            <p:nvPr/>
          </p:nvSpPr>
          <p:spPr>
            <a:xfrm>
              <a:off x="1648182" y="-561370"/>
              <a:ext cx="3103454" cy="1181681"/>
            </a:xfrm>
            <a:custGeom>
              <a:rect b="b" l="l" r="r" t="t"/>
              <a:pathLst>
                <a:path extrusionOk="0" h="177363" w="261674">
                  <a:moveTo>
                    <a:pt x="1300" y="102929"/>
                  </a:moveTo>
                  <a:cubicBezTo>
                    <a:pt x="-270" y="86533"/>
                    <a:pt x="-1110" y="65092"/>
                    <a:pt x="2927" y="51033"/>
                  </a:cubicBezTo>
                  <a:cubicBezTo>
                    <a:pt x="6964" y="36974"/>
                    <a:pt x="12851" y="26574"/>
                    <a:pt x="25524" y="18573"/>
                  </a:cubicBezTo>
                  <a:cubicBezTo>
                    <a:pt x="38197" y="10572"/>
                    <a:pt x="55473" y="5929"/>
                    <a:pt x="78966" y="3027"/>
                  </a:cubicBezTo>
                  <a:cubicBezTo>
                    <a:pt x="102459" y="125"/>
                    <a:pt x="140692" y="-1076"/>
                    <a:pt x="166483" y="1160"/>
                  </a:cubicBezTo>
                  <a:cubicBezTo>
                    <a:pt x="192274" y="3396"/>
                    <a:pt x="218505" y="8117"/>
                    <a:pt x="233710" y="16442"/>
                  </a:cubicBezTo>
                  <a:cubicBezTo>
                    <a:pt x="248915" y="24768"/>
                    <a:pt x="253136" y="38172"/>
                    <a:pt x="257713" y="51113"/>
                  </a:cubicBezTo>
                  <a:cubicBezTo>
                    <a:pt x="262290" y="64054"/>
                    <a:pt x="262031" y="79426"/>
                    <a:pt x="261173" y="94086"/>
                  </a:cubicBezTo>
                  <a:cubicBezTo>
                    <a:pt x="260315" y="108747"/>
                    <a:pt x="257840" y="127442"/>
                    <a:pt x="252564" y="139076"/>
                  </a:cubicBezTo>
                  <a:cubicBezTo>
                    <a:pt x="247288" y="150710"/>
                    <a:pt x="241252" y="157796"/>
                    <a:pt x="229519" y="163889"/>
                  </a:cubicBezTo>
                  <a:cubicBezTo>
                    <a:pt x="217786" y="169983"/>
                    <a:pt x="201711" y="173485"/>
                    <a:pt x="182166" y="175637"/>
                  </a:cubicBezTo>
                  <a:cubicBezTo>
                    <a:pt x="162621" y="177789"/>
                    <a:pt x="133946" y="177615"/>
                    <a:pt x="112247" y="176800"/>
                  </a:cubicBezTo>
                  <a:cubicBezTo>
                    <a:pt x="90548" y="175985"/>
                    <a:pt x="68623" y="175312"/>
                    <a:pt x="51973" y="170747"/>
                  </a:cubicBezTo>
                  <a:cubicBezTo>
                    <a:pt x="35323" y="166182"/>
                    <a:pt x="20795" y="160714"/>
                    <a:pt x="12349" y="149411"/>
                  </a:cubicBezTo>
                  <a:cubicBezTo>
                    <a:pt x="3904" y="138108"/>
                    <a:pt x="2870" y="119325"/>
                    <a:pt x="1300" y="102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3032" name="Google Shape;3032;p13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33" name="Google Shape;3033;p13"/>
          <p:cNvSpPr txBox="1"/>
          <p:nvPr>
            <p:ph idx="1" type="subTitle"/>
          </p:nvPr>
        </p:nvSpPr>
        <p:spPr>
          <a:xfrm>
            <a:off x="2048266" y="3116550"/>
            <a:ext cx="5047500" cy="71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1_1">
    <p:spTree>
      <p:nvGrpSpPr>
        <p:cNvPr id="3034" name="Shape 3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5" name="Google Shape;3035;p14"/>
          <p:cNvGrpSpPr/>
          <p:nvPr/>
        </p:nvGrpSpPr>
        <p:grpSpPr>
          <a:xfrm>
            <a:off x="-643575" y="-770227"/>
            <a:ext cx="11151094" cy="6612276"/>
            <a:chOff x="-643575" y="-770227"/>
            <a:chExt cx="11151094" cy="6612276"/>
          </a:xfrm>
        </p:grpSpPr>
        <p:sp>
          <p:nvSpPr>
            <p:cNvPr id="3036" name="Google Shape;3036;p14"/>
            <p:cNvSpPr/>
            <p:nvPr/>
          </p:nvSpPr>
          <p:spPr>
            <a:xfrm>
              <a:off x="-643575" y="39678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14"/>
            <p:cNvSpPr/>
            <p:nvPr/>
          </p:nvSpPr>
          <p:spPr>
            <a:xfrm>
              <a:off x="1398100" y="-325300"/>
              <a:ext cx="1320375" cy="646125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14"/>
            <p:cNvSpPr/>
            <p:nvPr/>
          </p:nvSpPr>
          <p:spPr>
            <a:xfrm>
              <a:off x="575575" y="3629650"/>
              <a:ext cx="116375" cy="96850"/>
            </a:xfrm>
            <a:custGeom>
              <a:rect b="b" l="l" r="r" t="t"/>
              <a:pathLst>
                <a:path extrusionOk="0" h="3874" w="4655">
                  <a:moveTo>
                    <a:pt x="1876" y="0"/>
                  </a:moveTo>
                  <a:cubicBezTo>
                    <a:pt x="1658" y="0"/>
                    <a:pt x="1447" y="21"/>
                    <a:pt x="1254" y="60"/>
                  </a:cubicBezTo>
                  <a:cubicBezTo>
                    <a:pt x="624" y="189"/>
                    <a:pt x="1" y="471"/>
                    <a:pt x="104" y="1234"/>
                  </a:cubicBezTo>
                  <a:cubicBezTo>
                    <a:pt x="162" y="1659"/>
                    <a:pt x="422" y="2026"/>
                    <a:pt x="674" y="2369"/>
                  </a:cubicBezTo>
                  <a:cubicBezTo>
                    <a:pt x="1119" y="2978"/>
                    <a:pt x="1482" y="3873"/>
                    <a:pt x="2329" y="3873"/>
                  </a:cubicBezTo>
                  <a:cubicBezTo>
                    <a:pt x="2339" y="3873"/>
                    <a:pt x="2350" y="3873"/>
                    <a:pt x="2360" y="3873"/>
                  </a:cubicBezTo>
                  <a:cubicBezTo>
                    <a:pt x="3066" y="3858"/>
                    <a:pt x="3736" y="3303"/>
                    <a:pt x="4093" y="2730"/>
                  </a:cubicBezTo>
                  <a:cubicBezTo>
                    <a:pt x="4209" y="2545"/>
                    <a:pt x="4292" y="2351"/>
                    <a:pt x="4331" y="2164"/>
                  </a:cubicBezTo>
                  <a:cubicBezTo>
                    <a:pt x="4654" y="674"/>
                    <a:pt x="314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14"/>
            <p:cNvSpPr/>
            <p:nvPr/>
          </p:nvSpPr>
          <p:spPr>
            <a:xfrm rot="-5848863">
              <a:off x="7730536" y="-655159"/>
              <a:ext cx="2573131" cy="2668532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14"/>
            <p:cNvSpPr/>
            <p:nvPr/>
          </p:nvSpPr>
          <p:spPr>
            <a:xfrm>
              <a:off x="534075" y="3169300"/>
              <a:ext cx="371850" cy="522300"/>
            </a:xfrm>
            <a:custGeom>
              <a:rect b="b" l="l" r="r" t="t"/>
              <a:pathLst>
                <a:path extrusionOk="0" h="20892" w="14874">
                  <a:moveTo>
                    <a:pt x="6651" y="0"/>
                  </a:moveTo>
                  <a:cubicBezTo>
                    <a:pt x="5334" y="0"/>
                    <a:pt x="4001" y="425"/>
                    <a:pt x="2951" y="1228"/>
                  </a:cubicBezTo>
                  <a:cubicBezTo>
                    <a:pt x="949" y="2761"/>
                    <a:pt x="0" y="5451"/>
                    <a:pt x="302" y="7957"/>
                  </a:cubicBezTo>
                  <a:cubicBezTo>
                    <a:pt x="681" y="11113"/>
                    <a:pt x="2785" y="13776"/>
                    <a:pt x="4993" y="16061"/>
                  </a:cubicBezTo>
                  <a:cubicBezTo>
                    <a:pt x="6418" y="17539"/>
                    <a:pt x="9415" y="20891"/>
                    <a:pt x="11788" y="20891"/>
                  </a:cubicBezTo>
                  <a:cubicBezTo>
                    <a:pt x="12629" y="20891"/>
                    <a:pt x="13391" y="20470"/>
                    <a:pt x="13977" y="19395"/>
                  </a:cubicBezTo>
                  <a:cubicBezTo>
                    <a:pt x="14874" y="17749"/>
                    <a:pt x="14125" y="16144"/>
                    <a:pt x="13718" y="14543"/>
                  </a:cubicBezTo>
                  <a:cubicBezTo>
                    <a:pt x="13091" y="12084"/>
                    <a:pt x="12944" y="9756"/>
                    <a:pt x="12696" y="7230"/>
                  </a:cubicBezTo>
                  <a:cubicBezTo>
                    <a:pt x="12472" y="4939"/>
                    <a:pt x="11797" y="2506"/>
                    <a:pt x="9983" y="1091"/>
                  </a:cubicBezTo>
                  <a:cubicBezTo>
                    <a:pt x="9035" y="352"/>
                    <a:pt x="7850" y="0"/>
                    <a:pt x="6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14"/>
            <p:cNvSpPr/>
            <p:nvPr/>
          </p:nvSpPr>
          <p:spPr>
            <a:xfrm>
              <a:off x="3107125" y="4207200"/>
              <a:ext cx="695750" cy="588425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14"/>
            <p:cNvSpPr/>
            <p:nvPr/>
          </p:nvSpPr>
          <p:spPr>
            <a:xfrm>
              <a:off x="2923000" y="266525"/>
              <a:ext cx="184125" cy="134100"/>
            </a:xfrm>
            <a:custGeom>
              <a:rect b="b" l="l" r="r" t="t"/>
              <a:pathLst>
                <a:path extrusionOk="0" h="5364" w="7365">
                  <a:moveTo>
                    <a:pt x="4207" y="1"/>
                  </a:moveTo>
                  <a:cubicBezTo>
                    <a:pt x="3123" y="1"/>
                    <a:pt x="1986" y="345"/>
                    <a:pt x="1141" y="833"/>
                  </a:cubicBezTo>
                  <a:cubicBezTo>
                    <a:pt x="152" y="1397"/>
                    <a:pt x="0" y="2789"/>
                    <a:pt x="660" y="3667"/>
                  </a:cubicBezTo>
                  <a:cubicBezTo>
                    <a:pt x="1078" y="4224"/>
                    <a:pt x="1722" y="4573"/>
                    <a:pt x="2378" y="4808"/>
                  </a:cubicBezTo>
                  <a:cubicBezTo>
                    <a:pt x="3144" y="5084"/>
                    <a:pt x="3949" y="5364"/>
                    <a:pt x="4712" y="5364"/>
                  </a:cubicBezTo>
                  <a:cubicBezTo>
                    <a:pt x="5380" y="5364"/>
                    <a:pt x="6016" y="5150"/>
                    <a:pt x="6568" y="4531"/>
                  </a:cubicBezTo>
                  <a:cubicBezTo>
                    <a:pt x="7052" y="3983"/>
                    <a:pt x="7315" y="3255"/>
                    <a:pt x="7352" y="2525"/>
                  </a:cubicBezTo>
                  <a:cubicBezTo>
                    <a:pt x="7365" y="2247"/>
                    <a:pt x="7345" y="1964"/>
                    <a:pt x="7228" y="1711"/>
                  </a:cubicBezTo>
                  <a:cubicBezTo>
                    <a:pt x="6654" y="466"/>
                    <a:pt x="5466" y="1"/>
                    <a:pt x="4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14"/>
            <p:cNvSpPr/>
            <p:nvPr/>
          </p:nvSpPr>
          <p:spPr>
            <a:xfrm rot="-1395617">
              <a:off x="6508098" y="4052261"/>
              <a:ext cx="3103381" cy="1226873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14"/>
            <p:cNvSpPr/>
            <p:nvPr/>
          </p:nvSpPr>
          <p:spPr>
            <a:xfrm>
              <a:off x="8138300" y="1377975"/>
              <a:ext cx="687600" cy="750475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45" name="Google Shape;3045;p14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46" name="Google Shape;3046;p14"/>
          <p:cNvSpPr txBox="1"/>
          <p:nvPr>
            <p:ph idx="1" type="subTitle"/>
          </p:nvPr>
        </p:nvSpPr>
        <p:spPr>
          <a:xfrm>
            <a:off x="2048266" y="3109149"/>
            <a:ext cx="5047500" cy="7134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SECTION_HEADER_1_1_1">
    <p:spTree>
      <p:nvGrpSpPr>
        <p:cNvPr id="3047" name="Shape 3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8" name="Google Shape;3048;p15"/>
          <p:cNvGrpSpPr/>
          <p:nvPr/>
        </p:nvGrpSpPr>
        <p:grpSpPr>
          <a:xfrm>
            <a:off x="-1031825" y="-527296"/>
            <a:ext cx="10212135" cy="5741353"/>
            <a:chOff x="-1031825" y="-527296"/>
            <a:chExt cx="10212135" cy="5741353"/>
          </a:xfrm>
        </p:grpSpPr>
        <p:sp>
          <p:nvSpPr>
            <p:cNvPr id="3049" name="Google Shape;3049;p15"/>
            <p:cNvSpPr/>
            <p:nvPr/>
          </p:nvSpPr>
          <p:spPr>
            <a:xfrm flipH="1">
              <a:off x="7474368" y="-332085"/>
              <a:ext cx="1669621" cy="2845061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15"/>
            <p:cNvSpPr/>
            <p:nvPr/>
          </p:nvSpPr>
          <p:spPr>
            <a:xfrm>
              <a:off x="-1031825" y="3340830"/>
              <a:ext cx="3503657" cy="1873228"/>
            </a:xfrm>
            <a:custGeom>
              <a:rect b="b" l="l" r="r" t="t"/>
              <a:pathLst>
                <a:path extrusionOk="0" h="19635" w="36725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15"/>
            <p:cNvSpPr/>
            <p:nvPr/>
          </p:nvSpPr>
          <p:spPr>
            <a:xfrm rot="10800000">
              <a:off x="14" y="5"/>
              <a:ext cx="458638" cy="472549"/>
            </a:xfrm>
            <a:custGeom>
              <a:rect b="b" l="l" r="r" t="t"/>
              <a:pathLst>
                <a:path extrusionOk="0" h="8717" w="8460">
                  <a:moveTo>
                    <a:pt x="8459" y="0"/>
                  </a:moveTo>
                  <a:cubicBezTo>
                    <a:pt x="7745" y="298"/>
                    <a:pt x="7035" y="605"/>
                    <a:pt x="6341" y="940"/>
                  </a:cubicBezTo>
                  <a:cubicBezTo>
                    <a:pt x="4675" y="1752"/>
                    <a:pt x="3050" y="2752"/>
                    <a:pt x="1821" y="4164"/>
                  </a:cubicBezTo>
                  <a:cubicBezTo>
                    <a:pt x="1274" y="4793"/>
                    <a:pt x="809" y="5496"/>
                    <a:pt x="498" y="6271"/>
                  </a:cubicBezTo>
                  <a:cubicBezTo>
                    <a:pt x="205" y="7002"/>
                    <a:pt x="37" y="7786"/>
                    <a:pt x="5" y="8573"/>
                  </a:cubicBezTo>
                  <a:cubicBezTo>
                    <a:pt x="5" y="8618"/>
                    <a:pt x="5" y="8667"/>
                    <a:pt x="1" y="8716"/>
                  </a:cubicBezTo>
                  <a:lnTo>
                    <a:pt x="152" y="8716"/>
                  </a:lnTo>
                  <a:cubicBezTo>
                    <a:pt x="184" y="7173"/>
                    <a:pt x="756" y="5704"/>
                    <a:pt x="1727" y="4503"/>
                  </a:cubicBezTo>
                  <a:cubicBezTo>
                    <a:pt x="2899" y="3062"/>
                    <a:pt x="4487" y="2033"/>
                    <a:pt x="6128" y="1209"/>
                  </a:cubicBezTo>
                  <a:cubicBezTo>
                    <a:pt x="6892" y="829"/>
                    <a:pt x="7672" y="490"/>
                    <a:pt x="8459" y="164"/>
                  </a:cubicBezTo>
                  <a:lnTo>
                    <a:pt x="84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15"/>
            <p:cNvSpPr/>
            <p:nvPr/>
          </p:nvSpPr>
          <p:spPr>
            <a:xfrm rot="10800000">
              <a:off x="9" y="13"/>
              <a:ext cx="719996" cy="685052"/>
            </a:xfrm>
            <a:custGeom>
              <a:rect b="b" l="l" r="r" t="t"/>
              <a:pathLst>
                <a:path extrusionOk="0" h="12637" w="13281">
                  <a:moveTo>
                    <a:pt x="13280" y="1"/>
                  </a:moveTo>
                  <a:cubicBezTo>
                    <a:pt x="12681" y="250"/>
                    <a:pt x="12072" y="491"/>
                    <a:pt x="11468" y="728"/>
                  </a:cubicBezTo>
                  <a:cubicBezTo>
                    <a:pt x="10418" y="1148"/>
                    <a:pt x="9365" y="1565"/>
                    <a:pt x="8336" y="2030"/>
                  </a:cubicBezTo>
                  <a:cubicBezTo>
                    <a:pt x="6480" y="2867"/>
                    <a:pt x="4683" y="3884"/>
                    <a:pt x="3188" y="5276"/>
                  </a:cubicBezTo>
                  <a:cubicBezTo>
                    <a:pt x="1801" y="6569"/>
                    <a:pt x="682" y="8195"/>
                    <a:pt x="253" y="10064"/>
                  </a:cubicBezTo>
                  <a:cubicBezTo>
                    <a:pt x="62" y="10897"/>
                    <a:pt x="0" y="11779"/>
                    <a:pt x="94" y="12636"/>
                  </a:cubicBezTo>
                  <a:lnTo>
                    <a:pt x="241" y="12636"/>
                  </a:lnTo>
                  <a:cubicBezTo>
                    <a:pt x="164" y="11934"/>
                    <a:pt x="188" y="11220"/>
                    <a:pt x="311" y="10530"/>
                  </a:cubicBezTo>
                  <a:cubicBezTo>
                    <a:pt x="637" y="8640"/>
                    <a:pt x="1670" y="6974"/>
                    <a:pt x="3021" y="5644"/>
                  </a:cubicBezTo>
                  <a:cubicBezTo>
                    <a:pt x="4471" y="4210"/>
                    <a:pt x="6239" y="3165"/>
                    <a:pt x="8076" y="2312"/>
                  </a:cubicBezTo>
                  <a:cubicBezTo>
                    <a:pt x="9778" y="1520"/>
                    <a:pt x="11554" y="895"/>
                    <a:pt x="13280" y="165"/>
                  </a:cubicBezTo>
                  <a:lnTo>
                    <a:pt x="132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15"/>
            <p:cNvSpPr/>
            <p:nvPr/>
          </p:nvSpPr>
          <p:spPr>
            <a:xfrm rot="10800000">
              <a:off x="19" y="-3"/>
              <a:ext cx="173534" cy="274953"/>
            </a:xfrm>
            <a:custGeom>
              <a:rect b="b" l="l" r="r" t="t"/>
              <a:pathLst>
                <a:path extrusionOk="0" h="5072" w="3201">
                  <a:moveTo>
                    <a:pt x="3200" y="1"/>
                  </a:moveTo>
                  <a:cubicBezTo>
                    <a:pt x="2597" y="327"/>
                    <a:pt x="2037" y="740"/>
                    <a:pt x="1559" y="1238"/>
                  </a:cubicBezTo>
                  <a:cubicBezTo>
                    <a:pt x="572" y="2271"/>
                    <a:pt x="0" y="3647"/>
                    <a:pt x="8" y="5071"/>
                  </a:cubicBezTo>
                  <a:lnTo>
                    <a:pt x="159" y="5071"/>
                  </a:lnTo>
                  <a:cubicBezTo>
                    <a:pt x="155" y="4525"/>
                    <a:pt x="236" y="3977"/>
                    <a:pt x="400" y="3455"/>
                  </a:cubicBezTo>
                  <a:cubicBezTo>
                    <a:pt x="845" y="2030"/>
                    <a:pt x="1911" y="887"/>
                    <a:pt x="3200" y="165"/>
                  </a:cubicBezTo>
                  <a:lnTo>
                    <a:pt x="3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15"/>
            <p:cNvSpPr/>
            <p:nvPr/>
          </p:nvSpPr>
          <p:spPr>
            <a:xfrm flipH="1">
              <a:off x="8208900" y="3540850"/>
              <a:ext cx="971410" cy="1673196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15"/>
            <p:cNvSpPr/>
            <p:nvPr/>
          </p:nvSpPr>
          <p:spPr>
            <a:xfrm rot="2700000">
              <a:off x="4134443" y="-246680"/>
              <a:ext cx="1386539" cy="1431238"/>
            </a:xfrm>
            <a:custGeom>
              <a:rect b="b" l="l" r="r" t="t"/>
              <a:pathLst>
                <a:path extrusionOk="0" h="25968" w="25157">
                  <a:moveTo>
                    <a:pt x="13603" y="0"/>
                  </a:moveTo>
                  <a:cubicBezTo>
                    <a:pt x="12500" y="0"/>
                    <a:pt x="11390" y="179"/>
                    <a:pt x="10309" y="561"/>
                  </a:cubicBezTo>
                  <a:cubicBezTo>
                    <a:pt x="7407" y="1588"/>
                    <a:pt x="4803" y="3116"/>
                    <a:pt x="2906" y="5642"/>
                  </a:cubicBezTo>
                  <a:cubicBezTo>
                    <a:pt x="1847" y="7057"/>
                    <a:pt x="1040" y="8588"/>
                    <a:pt x="664" y="10335"/>
                  </a:cubicBezTo>
                  <a:cubicBezTo>
                    <a:pt x="0" y="13430"/>
                    <a:pt x="306" y="16509"/>
                    <a:pt x="854" y="19575"/>
                  </a:cubicBezTo>
                  <a:cubicBezTo>
                    <a:pt x="1236" y="21720"/>
                    <a:pt x="2461" y="23291"/>
                    <a:pt x="4341" y="24353"/>
                  </a:cubicBezTo>
                  <a:cubicBezTo>
                    <a:pt x="6193" y="25401"/>
                    <a:pt x="8177" y="25968"/>
                    <a:pt x="10566" y="25968"/>
                  </a:cubicBezTo>
                  <a:cubicBezTo>
                    <a:pt x="10615" y="25968"/>
                    <a:pt x="10665" y="25967"/>
                    <a:pt x="10714" y="25967"/>
                  </a:cubicBezTo>
                  <a:cubicBezTo>
                    <a:pt x="11305" y="25934"/>
                    <a:pt x="12172" y="25921"/>
                    <a:pt x="13022" y="25748"/>
                  </a:cubicBezTo>
                  <a:cubicBezTo>
                    <a:pt x="13630" y="25625"/>
                    <a:pt x="14237" y="25496"/>
                    <a:pt x="14829" y="25306"/>
                  </a:cubicBezTo>
                  <a:cubicBezTo>
                    <a:pt x="21056" y="23297"/>
                    <a:pt x="25157" y="17319"/>
                    <a:pt x="24934" y="10601"/>
                  </a:cubicBezTo>
                  <a:cubicBezTo>
                    <a:pt x="24737" y="4708"/>
                    <a:pt x="19271" y="0"/>
                    <a:pt x="1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56" name="Google Shape;3056;p15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57" name="Google Shape;3057;p15"/>
          <p:cNvSpPr txBox="1"/>
          <p:nvPr>
            <p:ph idx="1" type="subTitle"/>
          </p:nvPr>
        </p:nvSpPr>
        <p:spPr>
          <a:xfrm>
            <a:off x="2048266" y="3116550"/>
            <a:ext cx="5047500" cy="71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SECTION_HEADER_1_1_1_1">
    <p:spTree>
      <p:nvGrpSpPr>
        <p:cNvPr id="3058" name="Shape 3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9" name="Google Shape;3059;p16"/>
          <p:cNvGrpSpPr/>
          <p:nvPr/>
        </p:nvGrpSpPr>
        <p:grpSpPr>
          <a:xfrm>
            <a:off x="-1014250" y="-924075"/>
            <a:ext cx="10856857" cy="6458501"/>
            <a:chOff x="-1014250" y="-924075"/>
            <a:chExt cx="10856857" cy="6458501"/>
          </a:xfrm>
        </p:grpSpPr>
        <p:sp>
          <p:nvSpPr>
            <p:cNvPr id="3060" name="Google Shape;3060;p16"/>
            <p:cNvSpPr/>
            <p:nvPr/>
          </p:nvSpPr>
          <p:spPr>
            <a:xfrm>
              <a:off x="5271325" y="-371200"/>
              <a:ext cx="1990597" cy="974098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16"/>
            <p:cNvSpPr/>
            <p:nvPr/>
          </p:nvSpPr>
          <p:spPr>
            <a:xfrm>
              <a:off x="7405925" y="4195270"/>
              <a:ext cx="965156" cy="816461"/>
            </a:xfrm>
            <a:custGeom>
              <a:rect b="b" l="l" r="r" t="t"/>
              <a:pathLst>
                <a:path extrusionOk="0" h="9889" w="11690">
                  <a:moveTo>
                    <a:pt x="6492" y="0"/>
                  </a:moveTo>
                  <a:cubicBezTo>
                    <a:pt x="4576" y="0"/>
                    <a:pt x="2576" y="887"/>
                    <a:pt x="1433" y="2306"/>
                  </a:cubicBezTo>
                  <a:cubicBezTo>
                    <a:pt x="455" y="3521"/>
                    <a:pt x="0" y="5140"/>
                    <a:pt x="204" y="6684"/>
                  </a:cubicBezTo>
                  <a:cubicBezTo>
                    <a:pt x="285" y="7305"/>
                    <a:pt x="477" y="7934"/>
                    <a:pt x="897" y="8402"/>
                  </a:cubicBezTo>
                  <a:cubicBezTo>
                    <a:pt x="1407" y="8971"/>
                    <a:pt x="2177" y="9228"/>
                    <a:pt x="2922" y="9412"/>
                  </a:cubicBezTo>
                  <a:cubicBezTo>
                    <a:pt x="4072" y="9691"/>
                    <a:pt x="5252" y="9850"/>
                    <a:pt x="6435" y="9883"/>
                  </a:cubicBezTo>
                  <a:cubicBezTo>
                    <a:pt x="6551" y="9886"/>
                    <a:pt x="6668" y="9888"/>
                    <a:pt x="6785" y="9888"/>
                  </a:cubicBezTo>
                  <a:cubicBezTo>
                    <a:pt x="7648" y="9888"/>
                    <a:pt x="8525" y="9784"/>
                    <a:pt x="9275" y="9371"/>
                  </a:cubicBezTo>
                  <a:cubicBezTo>
                    <a:pt x="10318" y="8796"/>
                    <a:pt x="10982" y="7685"/>
                    <a:pt x="11268" y="6529"/>
                  </a:cubicBezTo>
                  <a:cubicBezTo>
                    <a:pt x="11690" y="4830"/>
                    <a:pt x="11352" y="2916"/>
                    <a:pt x="10213" y="1585"/>
                  </a:cubicBezTo>
                  <a:cubicBezTo>
                    <a:pt x="9571" y="832"/>
                    <a:pt x="8728" y="370"/>
                    <a:pt x="7807" y="150"/>
                  </a:cubicBezTo>
                  <a:cubicBezTo>
                    <a:pt x="7381" y="49"/>
                    <a:pt x="6939" y="0"/>
                    <a:pt x="6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16"/>
            <p:cNvSpPr/>
            <p:nvPr/>
          </p:nvSpPr>
          <p:spPr>
            <a:xfrm>
              <a:off x="8321605" y="4201132"/>
              <a:ext cx="236872" cy="192701"/>
            </a:xfrm>
            <a:custGeom>
              <a:rect b="b" l="l" r="r" t="t"/>
              <a:pathLst>
                <a:path extrusionOk="0" h="2334" w="2869">
                  <a:moveTo>
                    <a:pt x="1489" y="0"/>
                  </a:moveTo>
                  <a:cubicBezTo>
                    <a:pt x="1031" y="0"/>
                    <a:pt x="587" y="190"/>
                    <a:pt x="392" y="608"/>
                  </a:cubicBezTo>
                  <a:cubicBezTo>
                    <a:pt x="0" y="1447"/>
                    <a:pt x="602" y="2334"/>
                    <a:pt x="1493" y="2334"/>
                  </a:cubicBezTo>
                  <a:cubicBezTo>
                    <a:pt x="1511" y="2334"/>
                    <a:pt x="1529" y="2333"/>
                    <a:pt x="1548" y="2333"/>
                  </a:cubicBezTo>
                  <a:cubicBezTo>
                    <a:pt x="2206" y="2305"/>
                    <a:pt x="2851" y="1769"/>
                    <a:pt x="2860" y="1107"/>
                  </a:cubicBezTo>
                  <a:cubicBezTo>
                    <a:pt x="2868" y="410"/>
                    <a:pt x="2163" y="0"/>
                    <a:pt x="1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16"/>
            <p:cNvSpPr/>
            <p:nvPr/>
          </p:nvSpPr>
          <p:spPr>
            <a:xfrm>
              <a:off x="575575" y="2541825"/>
              <a:ext cx="116375" cy="96850"/>
            </a:xfrm>
            <a:custGeom>
              <a:rect b="b" l="l" r="r" t="t"/>
              <a:pathLst>
                <a:path extrusionOk="0" h="3874" w="4655">
                  <a:moveTo>
                    <a:pt x="1876" y="0"/>
                  </a:moveTo>
                  <a:cubicBezTo>
                    <a:pt x="1658" y="0"/>
                    <a:pt x="1447" y="21"/>
                    <a:pt x="1254" y="60"/>
                  </a:cubicBezTo>
                  <a:cubicBezTo>
                    <a:pt x="624" y="189"/>
                    <a:pt x="1" y="471"/>
                    <a:pt x="104" y="1234"/>
                  </a:cubicBezTo>
                  <a:cubicBezTo>
                    <a:pt x="162" y="1659"/>
                    <a:pt x="422" y="2026"/>
                    <a:pt x="674" y="2369"/>
                  </a:cubicBezTo>
                  <a:cubicBezTo>
                    <a:pt x="1119" y="2978"/>
                    <a:pt x="1482" y="3873"/>
                    <a:pt x="2329" y="3873"/>
                  </a:cubicBezTo>
                  <a:cubicBezTo>
                    <a:pt x="2339" y="3873"/>
                    <a:pt x="2350" y="3873"/>
                    <a:pt x="2360" y="3873"/>
                  </a:cubicBezTo>
                  <a:cubicBezTo>
                    <a:pt x="3066" y="3858"/>
                    <a:pt x="3736" y="3303"/>
                    <a:pt x="4093" y="2730"/>
                  </a:cubicBezTo>
                  <a:cubicBezTo>
                    <a:pt x="4209" y="2545"/>
                    <a:pt x="4292" y="2351"/>
                    <a:pt x="4331" y="2164"/>
                  </a:cubicBezTo>
                  <a:cubicBezTo>
                    <a:pt x="4654" y="674"/>
                    <a:pt x="314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16"/>
            <p:cNvSpPr/>
            <p:nvPr/>
          </p:nvSpPr>
          <p:spPr>
            <a:xfrm>
              <a:off x="-880075" y="-924075"/>
              <a:ext cx="2573100" cy="2668500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16"/>
            <p:cNvSpPr/>
            <p:nvPr/>
          </p:nvSpPr>
          <p:spPr>
            <a:xfrm>
              <a:off x="534075" y="2081475"/>
              <a:ext cx="371850" cy="522300"/>
            </a:xfrm>
            <a:custGeom>
              <a:rect b="b" l="l" r="r" t="t"/>
              <a:pathLst>
                <a:path extrusionOk="0" h="20892" w="14874">
                  <a:moveTo>
                    <a:pt x="6651" y="0"/>
                  </a:moveTo>
                  <a:cubicBezTo>
                    <a:pt x="5334" y="0"/>
                    <a:pt x="4001" y="425"/>
                    <a:pt x="2951" y="1228"/>
                  </a:cubicBezTo>
                  <a:cubicBezTo>
                    <a:pt x="949" y="2761"/>
                    <a:pt x="0" y="5451"/>
                    <a:pt x="302" y="7957"/>
                  </a:cubicBezTo>
                  <a:cubicBezTo>
                    <a:pt x="681" y="11113"/>
                    <a:pt x="2785" y="13776"/>
                    <a:pt x="4993" y="16061"/>
                  </a:cubicBezTo>
                  <a:cubicBezTo>
                    <a:pt x="6418" y="17539"/>
                    <a:pt x="9415" y="20891"/>
                    <a:pt x="11788" y="20891"/>
                  </a:cubicBezTo>
                  <a:cubicBezTo>
                    <a:pt x="12629" y="20891"/>
                    <a:pt x="13391" y="20470"/>
                    <a:pt x="13977" y="19395"/>
                  </a:cubicBezTo>
                  <a:cubicBezTo>
                    <a:pt x="14874" y="17749"/>
                    <a:pt x="14125" y="16144"/>
                    <a:pt x="13718" y="14543"/>
                  </a:cubicBezTo>
                  <a:cubicBezTo>
                    <a:pt x="13091" y="12084"/>
                    <a:pt x="12944" y="9756"/>
                    <a:pt x="12696" y="7230"/>
                  </a:cubicBezTo>
                  <a:cubicBezTo>
                    <a:pt x="12472" y="4939"/>
                    <a:pt x="11797" y="2506"/>
                    <a:pt x="9983" y="1091"/>
                  </a:cubicBezTo>
                  <a:cubicBezTo>
                    <a:pt x="9035" y="352"/>
                    <a:pt x="7850" y="0"/>
                    <a:pt x="6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16"/>
            <p:cNvSpPr/>
            <p:nvPr/>
          </p:nvSpPr>
          <p:spPr>
            <a:xfrm flipH="1" rot="3192206">
              <a:off x="-1145304" y="3310873"/>
              <a:ext cx="3103577" cy="1226950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16"/>
            <p:cNvSpPr/>
            <p:nvPr/>
          </p:nvSpPr>
          <p:spPr>
            <a:xfrm>
              <a:off x="7988975" y="1814613"/>
              <a:ext cx="1853632" cy="2023131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16"/>
            <p:cNvSpPr/>
            <p:nvPr/>
          </p:nvSpPr>
          <p:spPr>
            <a:xfrm rot="5544774">
              <a:off x="7596689" y="-350795"/>
              <a:ext cx="1748977" cy="1781601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69" name="Google Shape;3069;p16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70" name="Google Shape;3070;p16"/>
          <p:cNvSpPr txBox="1"/>
          <p:nvPr>
            <p:ph idx="1" type="subTitle"/>
          </p:nvPr>
        </p:nvSpPr>
        <p:spPr>
          <a:xfrm>
            <a:off x="2048266" y="3116550"/>
            <a:ext cx="5047500" cy="71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3071" name="Shape 3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" name="Google Shape;3072;p17"/>
          <p:cNvGrpSpPr/>
          <p:nvPr/>
        </p:nvGrpSpPr>
        <p:grpSpPr>
          <a:xfrm>
            <a:off x="-591264" y="-708544"/>
            <a:ext cx="9770788" cy="6375829"/>
            <a:chOff x="-591264" y="-708544"/>
            <a:chExt cx="9770788" cy="6375829"/>
          </a:xfrm>
        </p:grpSpPr>
        <p:sp>
          <p:nvSpPr>
            <p:cNvPr id="3073" name="Google Shape;3073;p17"/>
            <p:cNvSpPr/>
            <p:nvPr/>
          </p:nvSpPr>
          <p:spPr>
            <a:xfrm>
              <a:off x="6622698" y="-70880"/>
              <a:ext cx="2556825" cy="1562497"/>
            </a:xfrm>
            <a:custGeom>
              <a:rect b="b" l="l" r="r" t="t"/>
              <a:pathLst>
                <a:path extrusionOk="0" h="31437" w="5144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74" name="Google Shape;3074;p17"/>
            <p:cNvGrpSpPr/>
            <p:nvPr/>
          </p:nvGrpSpPr>
          <p:grpSpPr>
            <a:xfrm flipH="1" rot="-5400000">
              <a:off x="8278955" y="4257254"/>
              <a:ext cx="971343" cy="829790"/>
              <a:chOff x="4137500" y="3664900"/>
              <a:chExt cx="1361950" cy="1163475"/>
            </a:xfrm>
          </p:grpSpPr>
          <p:sp>
            <p:nvSpPr>
              <p:cNvPr id="3075" name="Google Shape;3075;p17"/>
              <p:cNvSpPr/>
              <p:nvPr/>
            </p:nvSpPr>
            <p:spPr>
              <a:xfrm>
                <a:off x="5122425" y="4051825"/>
                <a:ext cx="376950" cy="776550"/>
              </a:xfrm>
              <a:custGeom>
                <a:rect b="b" l="l" r="r" t="t"/>
                <a:pathLst>
                  <a:path extrusionOk="0" h="31062" w="15078">
                    <a:moveTo>
                      <a:pt x="15077" y="1"/>
                    </a:moveTo>
                    <a:cubicBezTo>
                      <a:pt x="12971" y="1679"/>
                      <a:pt x="11020" y="3553"/>
                      <a:pt x="9286" y="5625"/>
                    </a:cubicBezTo>
                    <a:cubicBezTo>
                      <a:pt x="4726" y="11072"/>
                      <a:pt x="1700" y="17704"/>
                      <a:pt x="541" y="24709"/>
                    </a:cubicBezTo>
                    <a:cubicBezTo>
                      <a:pt x="192" y="26814"/>
                      <a:pt x="16" y="28937"/>
                      <a:pt x="1" y="31061"/>
                    </a:cubicBezTo>
                    <a:lnTo>
                      <a:pt x="711" y="31061"/>
                    </a:lnTo>
                    <a:cubicBezTo>
                      <a:pt x="748" y="25780"/>
                      <a:pt x="1836" y="20510"/>
                      <a:pt x="3921" y="15656"/>
                    </a:cubicBezTo>
                    <a:cubicBezTo>
                      <a:pt x="6388" y="9928"/>
                      <a:pt x="10267" y="4868"/>
                      <a:pt x="15077" y="912"/>
                    </a:cubicBezTo>
                    <a:lnTo>
                      <a:pt x="150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6" name="Google Shape;3076;p17"/>
              <p:cNvSpPr/>
              <p:nvPr/>
            </p:nvSpPr>
            <p:spPr>
              <a:xfrm>
                <a:off x="5299775" y="4281625"/>
                <a:ext cx="199600" cy="546700"/>
              </a:xfrm>
              <a:custGeom>
                <a:rect b="b" l="l" r="r" t="t"/>
                <a:pathLst>
                  <a:path extrusionOk="0" h="21868" w="7984">
                    <a:moveTo>
                      <a:pt x="7983" y="0"/>
                    </a:moveTo>
                    <a:cubicBezTo>
                      <a:pt x="4455" y="4017"/>
                      <a:pt x="1840" y="8778"/>
                      <a:pt x="705" y="14179"/>
                    </a:cubicBezTo>
                    <a:cubicBezTo>
                      <a:pt x="174" y="16711"/>
                      <a:pt x="0" y="19298"/>
                      <a:pt x="201" y="21868"/>
                    </a:cubicBezTo>
                    <a:lnTo>
                      <a:pt x="914" y="21868"/>
                    </a:lnTo>
                    <a:cubicBezTo>
                      <a:pt x="506" y="16781"/>
                      <a:pt x="1660" y="11623"/>
                      <a:pt x="3965" y="7081"/>
                    </a:cubicBezTo>
                    <a:cubicBezTo>
                      <a:pt x="5062" y="4914"/>
                      <a:pt x="6430" y="2902"/>
                      <a:pt x="7983" y="1041"/>
                    </a:cubicBezTo>
                    <a:lnTo>
                      <a:pt x="79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7" name="Google Shape;3077;p17"/>
              <p:cNvSpPr/>
              <p:nvPr/>
            </p:nvSpPr>
            <p:spPr>
              <a:xfrm>
                <a:off x="4734475" y="4719850"/>
                <a:ext cx="187625" cy="108525"/>
              </a:xfrm>
              <a:custGeom>
                <a:rect b="b" l="l" r="r" t="t"/>
                <a:pathLst>
                  <a:path extrusionOk="0" h="4341" w="7505">
                    <a:moveTo>
                      <a:pt x="5541" y="0"/>
                    </a:moveTo>
                    <a:cubicBezTo>
                      <a:pt x="4913" y="0"/>
                      <a:pt x="4340" y="387"/>
                      <a:pt x="3828" y="718"/>
                    </a:cubicBezTo>
                    <a:cubicBezTo>
                      <a:pt x="3198" y="1125"/>
                      <a:pt x="2601" y="1583"/>
                      <a:pt x="2042" y="2080"/>
                    </a:cubicBezTo>
                    <a:cubicBezTo>
                      <a:pt x="1280" y="2755"/>
                      <a:pt x="604" y="3521"/>
                      <a:pt x="1" y="4340"/>
                    </a:cubicBezTo>
                    <a:lnTo>
                      <a:pt x="884" y="4340"/>
                    </a:lnTo>
                    <a:cubicBezTo>
                      <a:pt x="1443" y="3637"/>
                      <a:pt x="2068" y="2984"/>
                      <a:pt x="2757" y="2396"/>
                    </a:cubicBezTo>
                    <a:cubicBezTo>
                      <a:pt x="3427" y="1823"/>
                      <a:pt x="4188" y="1225"/>
                      <a:pt x="4994" y="855"/>
                    </a:cubicBezTo>
                    <a:cubicBezTo>
                      <a:pt x="5186" y="766"/>
                      <a:pt x="5361" y="727"/>
                      <a:pt x="5520" y="727"/>
                    </a:cubicBezTo>
                    <a:cubicBezTo>
                      <a:pt x="6330" y="727"/>
                      <a:pt x="6717" y="1748"/>
                      <a:pt x="6612" y="2557"/>
                    </a:cubicBezTo>
                    <a:cubicBezTo>
                      <a:pt x="6532" y="3163"/>
                      <a:pt x="6327" y="3751"/>
                      <a:pt x="6129" y="4339"/>
                    </a:cubicBezTo>
                    <a:lnTo>
                      <a:pt x="6868" y="4339"/>
                    </a:lnTo>
                    <a:cubicBezTo>
                      <a:pt x="6999" y="3938"/>
                      <a:pt x="7130" y="3536"/>
                      <a:pt x="7227" y="3127"/>
                    </a:cubicBezTo>
                    <a:cubicBezTo>
                      <a:pt x="7505" y="1944"/>
                      <a:pt x="7204" y="191"/>
                      <a:pt x="5722" y="11"/>
                    </a:cubicBezTo>
                    <a:cubicBezTo>
                      <a:pt x="5661" y="4"/>
                      <a:pt x="5601" y="0"/>
                      <a:pt x="5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8" name="Google Shape;3078;p17"/>
              <p:cNvSpPr/>
              <p:nvPr/>
            </p:nvSpPr>
            <p:spPr>
              <a:xfrm>
                <a:off x="4137500" y="3664900"/>
                <a:ext cx="1361950" cy="1163475"/>
              </a:xfrm>
              <a:custGeom>
                <a:rect b="b" l="l" r="r" t="t"/>
                <a:pathLst>
                  <a:path extrusionOk="0" h="46539" w="54478">
                    <a:moveTo>
                      <a:pt x="54478" y="0"/>
                    </a:moveTo>
                    <a:cubicBezTo>
                      <a:pt x="54411" y="54"/>
                      <a:pt x="54339" y="103"/>
                      <a:pt x="54270" y="159"/>
                    </a:cubicBezTo>
                    <a:cubicBezTo>
                      <a:pt x="51579" y="2339"/>
                      <a:pt x="49252" y="4866"/>
                      <a:pt x="47234" y="7678"/>
                    </a:cubicBezTo>
                    <a:cubicBezTo>
                      <a:pt x="43443" y="12957"/>
                      <a:pt x="40731" y="18897"/>
                      <a:pt x="37437" y="24480"/>
                    </a:cubicBezTo>
                    <a:cubicBezTo>
                      <a:pt x="34084" y="30158"/>
                      <a:pt x="30002" y="35430"/>
                      <a:pt x="24066" y="38570"/>
                    </a:cubicBezTo>
                    <a:cubicBezTo>
                      <a:pt x="16966" y="42327"/>
                      <a:pt x="8790" y="43095"/>
                      <a:pt x="1363" y="45974"/>
                    </a:cubicBezTo>
                    <a:cubicBezTo>
                      <a:pt x="908" y="46151"/>
                      <a:pt x="452" y="46340"/>
                      <a:pt x="1" y="46538"/>
                    </a:cubicBezTo>
                    <a:lnTo>
                      <a:pt x="1867" y="46538"/>
                    </a:lnTo>
                    <a:cubicBezTo>
                      <a:pt x="8659" y="43946"/>
                      <a:pt x="16019" y="43063"/>
                      <a:pt x="22669" y="40042"/>
                    </a:cubicBezTo>
                    <a:cubicBezTo>
                      <a:pt x="25793" y="38622"/>
                      <a:pt x="28623" y="36694"/>
                      <a:pt x="31052" y="34270"/>
                    </a:cubicBezTo>
                    <a:cubicBezTo>
                      <a:pt x="33235" y="32088"/>
                      <a:pt x="35082" y="29587"/>
                      <a:pt x="36734" y="26987"/>
                    </a:cubicBezTo>
                    <a:cubicBezTo>
                      <a:pt x="40168" y="21585"/>
                      <a:pt x="42811" y="15720"/>
                      <a:pt x="46282" y="10340"/>
                    </a:cubicBezTo>
                    <a:cubicBezTo>
                      <a:pt x="48052" y="7593"/>
                      <a:pt x="50045" y="4986"/>
                      <a:pt x="52417" y="2727"/>
                    </a:cubicBezTo>
                    <a:cubicBezTo>
                      <a:pt x="53079" y="2094"/>
                      <a:pt x="53773" y="1497"/>
                      <a:pt x="54478" y="915"/>
                    </a:cubicBezTo>
                    <a:lnTo>
                      <a:pt x="544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079" name="Google Shape;3079;p17"/>
            <p:cNvSpPr/>
            <p:nvPr/>
          </p:nvSpPr>
          <p:spPr>
            <a:xfrm>
              <a:off x="417429" y="-708544"/>
              <a:ext cx="2423101" cy="942684"/>
            </a:xfrm>
            <a:custGeom>
              <a:rect b="b" l="l" r="r" t="t"/>
              <a:pathLst>
                <a:path extrusionOk="0" h="177363" w="261674">
                  <a:moveTo>
                    <a:pt x="1300" y="102929"/>
                  </a:moveTo>
                  <a:cubicBezTo>
                    <a:pt x="-270" y="86533"/>
                    <a:pt x="-1110" y="65092"/>
                    <a:pt x="2927" y="51033"/>
                  </a:cubicBezTo>
                  <a:cubicBezTo>
                    <a:pt x="6964" y="36974"/>
                    <a:pt x="12851" y="26574"/>
                    <a:pt x="25524" y="18573"/>
                  </a:cubicBezTo>
                  <a:cubicBezTo>
                    <a:pt x="38197" y="10572"/>
                    <a:pt x="55473" y="5929"/>
                    <a:pt x="78966" y="3027"/>
                  </a:cubicBezTo>
                  <a:cubicBezTo>
                    <a:pt x="102459" y="125"/>
                    <a:pt x="140692" y="-1076"/>
                    <a:pt x="166483" y="1160"/>
                  </a:cubicBezTo>
                  <a:cubicBezTo>
                    <a:pt x="192274" y="3396"/>
                    <a:pt x="218505" y="8117"/>
                    <a:pt x="233710" y="16442"/>
                  </a:cubicBezTo>
                  <a:cubicBezTo>
                    <a:pt x="248915" y="24768"/>
                    <a:pt x="253136" y="38172"/>
                    <a:pt x="257713" y="51113"/>
                  </a:cubicBezTo>
                  <a:cubicBezTo>
                    <a:pt x="262290" y="64054"/>
                    <a:pt x="262031" y="79426"/>
                    <a:pt x="261173" y="94086"/>
                  </a:cubicBezTo>
                  <a:cubicBezTo>
                    <a:pt x="260315" y="108747"/>
                    <a:pt x="257840" y="127442"/>
                    <a:pt x="252564" y="139076"/>
                  </a:cubicBezTo>
                  <a:cubicBezTo>
                    <a:pt x="247288" y="150710"/>
                    <a:pt x="241252" y="157796"/>
                    <a:pt x="229519" y="163889"/>
                  </a:cubicBezTo>
                  <a:cubicBezTo>
                    <a:pt x="217786" y="169983"/>
                    <a:pt x="201711" y="173485"/>
                    <a:pt x="182166" y="175637"/>
                  </a:cubicBezTo>
                  <a:cubicBezTo>
                    <a:pt x="162621" y="177789"/>
                    <a:pt x="133946" y="177615"/>
                    <a:pt x="112247" y="176800"/>
                  </a:cubicBezTo>
                  <a:cubicBezTo>
                    <a:pt x="90548" y="175985"/>
                    <a:pt x="68623" y="175312"/>
                    <a:pt x="51973" y="170747"/>
                  </a:cubicBezTo>
                  <a:cubicBezTo>
                    <a:pt x="35323" y="166182"/>
                    <a:pt x="20795" y="160714"/>
                    <a:pt x="12349" y="149411"/>
                  </a:cubicBezTo>
                  <a:cubicBezTo>
                    <a:pt x="3904" y="138108"/>
                    <a:pt x="2870" y="119325"/>
                    <a:pt x="1300" y="102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80" name="Google Shape;3080;p17"/>
            <p:cNvSpPr/>
            <p:nvPr/>
          </p:nvSpPr>
          <p:spPr>
            <a:xfrm>
              <a:off x="-236700" y="3471193"/>
              <a:ext cx="1686707" cy="1426578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17"/>
            <p:cNvSpPr/>
            <p:nvPr/>
          </p:nvSpPr>
          <p:spPr>
            <a:xfrm rot="4234437">
              <a:off x="-1048388" y="3386351"/>
              <a:ext cx="3103544" cy="1226937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17"/>
            <p:cNvSpPr/>
            <p:nvPr/>
          </p:nvSpPr>
          <p:spPr>
            <a:xfrm>
              <a:off x="331478" y="3872323"/>
              <a:ext cx="639139" cy="731179"/>
            </a:xfrm>
            <a:custGeom>
              <a:rect b="b" l="l" r="r" t="t"/>
              <a:pathLst>
                <a:path extrusionOk="0" h="177363" w="261674">
                  <a:moveTo>
                    <a:pt x="1300" y="102929"/>
                  </a:moveTo>
                  <a:cubicBezTo>
                    <a:pt x="-270" y="86533"/>
                    <a:pt x="-1110" y="65092"/>
                    <a:pt x="2927" y="51033"/>
                  </a:cubicBezTo>
                  <a:cubicBezTo>
                    <a:pt x="6964" y="36974"/>
                    <a:pt x="12851" y="26574"/>
                    <a:pt x="25524" y="18573"/>
                  </a:cubicBezTo>
                  <a:cubicBezTo>
                    <a:pt x="38197" y="10572"/>
                    <a:pt x="55473" y="5929"/>
                    <a:pt x="78966" y="3027"/>
                  </a:cubicBezTo>
                  <a:cubicBezTo>
                    <a:pt x="102459" y="125"/>
                    <a:pt x="140692" y="-1076"/>
                    <a:pt x="166483" y="1160"/>
                  </a:cubicBezTo>
                  <a:cubicBezTo>
                    <a:pt x="192274" y="3396"/>
                    <a:pt x="218505" y="8117"/>
                    <a:pt x="233710" y="16442"/>
                  </a:cubicBezTo>
                  <a:cubicBezTo>
                    <a:pt x="248915" y="24768"/>
                    <a:pt x="253136" y="38172"/>
                    <a:pt x="257713" y="51113"/>
                  </a:cubicBezTo>
                  <a:cubicBezTo>
                    <a:pt x="262290" y="64054"/>
                    <a:pt x="262031" y="79426"/>
                    <a:pt x="261173" y="94086"/>
                  </a:cubicBezTo>
                  <a:cubicBezTo>
                    <a:pt x="260315" y="108747"/>
                    <a:pt x="257840" y="127442"/>
                    <a:pt x="252564" y="139076"/>
                  </a:cubicBezTo>
                  <a:cubicBezTo>
                    <a:pt x="247288" y="150710"/>
                    <a:pt x="241252" y="157796"/>
                    <a:pt x="229519" y="163889"/>
                  </a:cubicBezTo>
                  <a:cubicBezTo>
                    <a:pt x="217786" y="169983"/>
                    <a:pt x="201711" y="173485"/>
                    <a:pt x="182166" y="175637"/>
                  </a:cubicBezTo>
                  <a:cubicBezTo>
                    <a:pt x="162621" y="177789"/>
                    <a:pt x="133946" y="177615"/>
                    <a:pt x="112247" y="176800"/>
                  </a:cubicBezTo>
                  <a:cubicBezTo>
                    <a:pt x="90548" y="175985"/>
                    <a:pt x="68623" y="175312"/>
                    <a:pt x="51973" y="170747"/>
                  </a:cubicBezTo>
                  <a:cubicBezTo>
                    <a:pt x="35323" y="166182"/>
                    <a:pt x="20795" y="160714"/>
                    <a:pt x="12349" y="149411"/>
                  </a:cubicBezTo>
                  <a:cubicBezTo>
                    <a:pt x="3904" y="138108"/>
                    <a:pt x="2870" y="119325"/>
                    <a:pt x="1300" y="1029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083" name="Google Shape;3083;p17"/>
          <p:cNvSpPr txBox="1"/>
          <p:nvPr>
            <p:ph type="title"/>
          </p:nvPr>
        </p:nvSpPr>
        <p:spPr>
          <a:xfrm>
            <a:off x="720000" y="1237075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84" name="Google Shape;3084;p17"/>
          <p:cNvSpPr txBox="1"/>
          <p:nvPr>
            <p:ph idx="1" type="subTitle"/>
          </p:nvPr>
        </p:nvSpPr>
        <p:spPr>
          <a:xfrm>
            <a:off x="720000" y="1758125"/>
            <a:ext cx="2480400" cy="108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85" name="Google Shape;3085;p17"/>
          <p:cNvSpPr txBox="1"/>
          <p:nvPr>
            <p:ph idx="2" type="title"/>
          </p:nvPr>
        </p:nvSpPr>
        <p:spPr>
          <a:xfrm>
            <a:off x="3326700" y="1237075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86" name="Google Shape;3086;p17"/>
          <p:cNvSpPr txBox="1"/>
          <p:nvPr>
            <p:ph idx="3" type="subTitle"/>
          </p:nvPr>
        </p:nvSpPr>
        <p:spPr>
          <a:xfrm>
            <a:off x="3326700" y="1758125"/>
            <a:ext cx="2480400" cy="108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87" name="Google Shape;3087;p17"/>
          <p:cNvSpPr txBox="1"/>
          <p:nvPr>
            <p:ph idx="4" type="title"/>
          </p:nvPr>
        </p:nvSpPr>
        <p:spPr>
          <a:xfrm>
            <a:off x="5933400" y="1237075"/>
            <a:ext cx="24906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88" name="Google Shape;3088;p17"/>
          <p:cNvSpPr txBox="1"/>
          <p:nvPr>
            <p:ph idx="5" type="subTitle"/>
          </p:nvPr>
        </p:nvSpPr>
        <p:spPr>
          <a:xfrm>
            <a:off x="5933400" y="1758125"/>
            <a:ext cx="2490600" cy="108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89" name="Google Shape;3089;p17"/>
          <p:cNvSpPr txBox="1"/>
          <p:nvPr>
            <p:ph idx="6" type="title"/>
          </p:nvPr>
        </p:nvSpPr>
        <p:spPr>
          <a:xfrm>
            <a:off x="2028450" y="2969225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90" name="Google Shape;3090;p17"/>
          <p:cNvSpPr txBox="1"/>
          <p:nvPr>
            <p:ph idx="7" type="subTitle"/>
          </p:nvPr>
        </p:nvSpPr>
        <p:spPr>
          <a:xfrm>
            <a:off x="2028450" y="3490275"/>
            <a:ext cx="2480400" cy="111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91" name="Google Shape;3091;p17"/>
          <p:cNvSpPr txBox="1"/>
          <p:nvPr>
            <p:ph idx="8" type="title"/>
          </p:nvPr>
        </p:nvSpPr>
        <p:spPr>
          <a:xfrm>
            <a:off x="4635150" y="2969225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92" name="Google Shape;3092;p17"/>
          <p:cNvSpPr txBox="1"/>
          <p:nvPr>
            <p:ph idx="9" type="subTitle"/>
          </p:nvPr>
        </p:nvSpPr>
        <p:spPr>
          <a:xfrm>
            <a:off x="4635150" y="3490275"/>
            <a:ext cx="2480400" cy="111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93" name="Google Shape;3093;p17"/>
          <p:cNvSpPr txBox="1"/>
          <p:nvPr>
            <p:ph idx="13"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3094" name="Shape 3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5" name="Google Shape;3095;p18"/>
          <p:cNvGrpSpPr/>
          <p:nvPr/>
        </p:nvGrpSpPr>
        <p:grpSpPr>
          <a:xfrm flipH="1" rot="10800000">
            <a:off x="-643575" y="-770227"/>
            <a:ext cx="11151094" cy="6612276"/>
            <a:chOff x="-643575" y="-770227"/>
            <a:chExt cx="11151094" cy="6612276"/>
          </a:xfrm>
        </p:grpSpPr>
        <p:sp>
          <p:nvSpPr>
            <p:cNvPr id="3096" name="Google Shape;3096;p18"/>
            <p:cNvSpPr/>
            <p:nvPr/>
          </p:nvSpPr>
          <p:spPr>
            <a:xfrm>
              <a:off x="-643575" y="39678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18"/>
            <p:cNvSpPr/>
            <p:nvPr/>
          </p:nvSpPr>
          <p:spPr>
            <a:xfrm>
              <a:off x="1398100" y="-325300"/>
              <a:ext cx="1320375" cy="646125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18"/>
            <p:cNvSpPr/>
            <p:nvPr/>
          </p:nvSpPr>
          <p:spPr>
            <a:xfrm>
              <a:off x="575575" y="3629650"/>
              <a:ext cx="116375" cy="96850"/>
            </a:xfrm>
            <a:custGeom>
              <a:rect b="b" l="l" r="r" t="t"/>
              <a:pathLst>
                <a:path extrusionOk="0" h="3874" w="4655">
                  <a:moveTo>
                    <a:pt x="1876" y="0"/>
                  </a:moveTo>
                  <a:cubicBezTo>
                    <a:pt x="1658" y="0"/>
                    <a:pt x="1447" y="21"/>
                    <a:pt x="1254" y="60"/>
                  </a:cubicBezTo>
                  <a:cubicBezTo>
                    <a:pt x="624" y="189"/>
                    <a:pt x="1" y="471"/>
                    <a:pt x="104" y="1234"/>
                  </a:cubicBezTo>
                  <a:cubicBezTo>
                    <a:pt x="162" y="1659"/>
                    <a:pt x="422" y="2026"/>
                    <a:pt x="674" y="2369"/>
                  </a:cubicBezTo>
                  <a:cubicBezTo>
                    <a:pt x="1119" y="2978"/>
                    <a:pt x="1482" y="3873"/>
                    <a:pt x="2329" y="3873"/>
                  </a:cubicBezTo>
                  <a:cubicBezTo>
                    <a:pt x="2339" y="3873"/>
                    <a:pt x="2350" y="3873"/>
                    <a:pt x="2360" y="3873"/>
                  </a:cubicBezTo>
                  <a:cubicBezTo>
                    <a:pt x="3066" y="3858"/>
                    <a:pt x="3736" y="3303"/>
                    <a:pt x="4093" y="2730"/>
                  </a:cubicBezTo>
                  <a:cubicBezTo>
                    <a:pt x="4209" y="2545"/>
                    <a:pt x="4292" y="2351"/>
                    <a:pt x="4331" y="2164"/>
                  </a:cubicBezTo>
                  <a:cubicBezTo>
                    <a:pt x="4654" y="674"/>
                    <a:pt x="314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18"/>
            <p:cNvSpPr/>
            <p:nvPr/>
          </p:nvSpPr>
          <p:spPr>
            <a:xfrm rot="-5848863">
              <a:off x="7730536" y="-655159"/>
              <a:ext cx="2573131" cy="2668532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18"/>
            <p:cNvSpPr/>
            <p:nvPr/>
          </p:nvSpPr>
          <p:spPr>
            <a:xfrm>
              <a:off x="534075" y="3169300"/>
              <a:ext cx="371850" cy="522300"/>
            </a:xfrm>
            <a:custGeom>
              <a:rect b="b" l="l" r="r" t="t"/>
              <a:pathLst>
                <a:path extrusionOk="0" h="20892" w="14874">
                  <a:moveTo>
                    <a:pt x="6651" y="0"/>
                  </a:moveTo>
                  <a:cubicBezTo>
                    <a:pt x="5334" y="0"/>
                    <a:pt x="4001" y="425"/>
                    <a:pt x="2951" y="1228"/>
                  </a:cubicBezTo>
                  <a:cubicBezTo>
                    <a:pt x="949" y="2761"/>
                    <a:pt x="0" y="5451"/>
                    <a:pt x="302" y="7957"/>
                  </a:cubicBezTo>
                  <a:cubicBezTo>
                    <a:pt x="681" y="11113"/>
                    <a:pt x="2785" y="13776"/>
                    <a:pt x="4993" y="16061"/>
                  </a:cubicBezTo>
                  <a:cubicBezTo>
                    <a:pt x="6418" y="17539"/>
                    <a:pt x="9415" y="20891"/>
                    <a:pt x="11788" y="20891"/>
                  </a:cubicBezTo>
                  <a:cubicBezTo>
                    <a:pt x="12629" y="20891"/>
                    <a:pt x="13391" y="20470"/>
                    <a:pt x="13977" y="19395"/>
                  </a:cubicBezTo>
                  <a:cubicBezTo>
                    <a:pt x="14874" y="17749"/>
                    <a:pt x="14125" y="16144"/>
                    <a:pt x="13718" y="14543"/>
                  </a:cubicBezTo>
                  <a:cubicBezTo>
                    <a:pt x="13091" y="12084"/>
                    <a:pt x="12944" y="9756"/>
                    <a:pt x="12696" y="7230"/>
                  </a:cubicBezTo>
                  <a:cubicBezTo>
                    <a:pt x="12472" y="4939"/>
                    <a:pt x="11797" y="2506"/>
                    <a:pt x="9983" y="1091"/>
                  </a:cubicBezTo>
                  <a:cubicBezTo>
                    <a:pt x="9035" y="352"/>
                    <a:pt x="7850" y="0"/>
                    <a:pt x="6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18"/>
            <p:cNvSpPr/>
            <p:nvPr/>
          </p:nvSpPr>
          <p:spPr>
            <a:xfrm>
              <a:off x="3107125" y="4207200"/>
              <a:ext cx="695750" cy="588425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18"/>
            <p:cNvSpPr/>
            <p:nvPr/>
          </p:nvSpPr>
          <p:spPr>
            <a:xfrm>
              <a:off x="2923000" y="266525"/>
              <a:ext cx="184125" cy="134100"/>
            </a:xfrm>
            <a:custGeom>
              <a:rect b="b" l="l" r="r" t="t"/>
              <a:pathLst>
                <a:path extrusionOk="0" h="5364" w="7365">
                  <a:moveTo>
                    <a:pt x="4207" y="1"/>
                  </a:moveTo>
                  <a:cubicBezTo>
                    <a:pt x="3123" y="1"/>
                    <a:pt x="1986" y="345"/>
                    <a:pt x="1141" y="833"/>
                  </a:cubicBezTo>
                  <a:cubicBezTo>
                    <a:pt x="152" y="1397"/>
                    <a:pt x="0" y="2789"/>
                    <a:pt x="660" y="3667"/>
                  </a:cubicBezTo>
                  <a:cubicBezTo>
                    <a:pt x="1078" y="4224"/>
                    <a:pt x="1722" y="4573"/>
                    <a:pt x="2378" y="4808"/>
                  </a:cubicBezTo>
                  <a:cubicBezTo>
                    <a:pt x="3144" y="5084"/>
                    <a:pt x="3949" y="5364"/>
                    <a:pt x="4712" y="5364"/>
                  </a:cubicBezTo>
                  <a:cubicBezTo>
                    <a:pt x="5380" y="5364"/>
                    <a:pt x="6016" y="5150"/>
                    <a:pt x="6568" y="4531"/>
                  </a:cubicBezTo>
                  <a:cubicBezTo>
                    <a:pt x="7052" y="3983"/>
                    <a:pt x="7315" y="3255"/>
                    <a:pt x="7352" y="2525"/>
                  </a:cubicBezTo>
                  <a:cubicBezTo>
                    <a:pt x="7365" y="2247"/>
                    <a:pt x="7345" y="1964"/>
                    <a:pt x="7228" y="1711"/>
                  </a:cubicBezTo>
                  <a:cubicBezTo>
                    <a:pt x="6654" y="466"/>
                    <a:pt x="5466" y="1"/>
                    <a:pt x="4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18"/>
            <p:cNvSpPr/>
            <p:nvPr/>
          </p:nvSpPr>
          <p:spPr>
            <a:xfrm rot="-1395617">
              <a:off x="6508098" y="4052261"/>
              <a:ext cx="3103381" cy="1226873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18"/>
            <p:cNvSpPr/>
            <p:nvPr/>
          </p:nvSpPr>
          <p:spPr>
            <a:xfrm>
              <a:off x="8138300" y="1377975"/>
              <a:ext cx="687600" cy="750475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05" name="Google Shape;3105;p18"/>
          <p:cNvSpPr txBox="1"/>
          <p:nvPr>
            <p:ph type="title"/>
          </p:nvPr>
        </p:nvSpPr>
        <p:spPr>
          <a:xfrm>
            <a:off x="1949550" y="3378188"/>
            <a:ext cx="5244900" cy="5319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06" name="Google Shape;3106;p18"/>
          <p:cNvSpPr txBox="1"/>
          <p:nvPr>
            <p:ph idx="1" type="subTitle"/>
          </p:nvPr>
        </p:nvSpPr>
        <p:spPr>
          <a:xfrm>
            <a:off x="1949550" y="1929113"/>
            <a:ext cx="5244900" cy="130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 2">
  <p:cSld name="BLANK_1_1_1_2_1">
    <p:spTree>
      <p:nvGrpSpPr>
        <p:cNvPr id="3107" name="Shape 3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8" name="Google Shape;3108;p19"/>
          <p:cNvGrpSpPr/>
          <p:nvPr/>
        </p:nvGrpSpPr>
        <p:grpSpPr>
          <a:xfrm>
            <a:off x="721259" y="1237050"/>
            <a:ext cx="3423900" cy="3366600"/>
            <a:chOff x="721259" y="1237050"/>
            <a:chExt cx="3423900" cy="3366600"/>
          </a:xfrm>
        </p:grpSpPr>
        <p:sp>
          <p:nvSpPr>
            <p:cNvPr id="3109" name="Google Shape;3109;p19"/>
            <p:cNvSpPr/>
            <p:nvPr/>
          </p:nvSpPr>
          <p:spPr>
            <a:xfrm>
              <a:off x="721259" y="1237050"/>
              <a:ext cx="3423900" cy="3366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10" name="Google Shape;3110;p19"/>
            <p:cNvGrpSpPr/>
            <p:nvPr/>
          </p:nvGrpSpPr>
          <p:grpSpPr>
            <a:xfrm>
              <a:off x="778065" y="1336985"/>
              <a:ext cx="3310253" cy="3166732"/>
              <a:chOff x="784740" y="1336985"/>
              <a:chExt cx="3310253" cy="3166732"/>
            </a:xfrm>
          </p:grpSpPr>
          <p:sp>
            <p:nvSpPr>
              <p:cNvPr id="3111" name="Google Shape;3111;p19"/>
              <p:cNvSpPr/>
              <p:nvPr/>
            </p:nvSpPr>
            <p:spPr>
              <a:xfrm>
                <a:off x="4068893" y="163082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2" name="Google Shape;3112;p19"/>
              <p:cNvSpPr/>
              <p:nvPr/>
            </p:nvSpPr>
            <p:spPr>
              <a:xfrm>
                <a:off x="4068893" y="17287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3" name="Google Shape;3113;p19"/>
              <p:cNvSpPr/>
              <p:nvPr/>
            </p:nvSpPr>
            <p:spPr>
              <a:xfrm>
                <a:off x="4068893" y="182670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4" name="Google Shape;3114;p19"/>
              <p:cNvSpPr/>
              <p:nvPr/>
            </p:nvSpPr>
            <p:spPr>
              <a:xfrm>
                <a:off x="4068893" y="1924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5" name="Google Shape;3115;p19"/>
              <p:cNvSpPr/>
              <p:nvPr/>
            </p:nvSpPr>
            <p:spPr>
              <a:xfrm>
                <a:off x="4068893" y="202257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6" name="Google Shape;3116;p19"/>
              <p:cNvSpPr/>
              <p:nvPr/>
            </p:nvSpPr>
            <p:spPr>
              <a:xfrm>
                <a:off x="4068893" y="212051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7" name="Google Shape;3117;p19"/>
              <p:cNvSpPr/>
              <p:nvPr/>
            </p:nvSpPr>
            <p:spPr>
              <a:xfrm>
                <a:off x="4068893" y="22184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8" name="Google Shape;3118;p19"/>
              <p:cNvSpPr/>
              <p:nvPr/>
            </p:nvSpPr>
            <p:spPr>
              <a:xfrm>
                <a:off x="4068893" y="231638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9" name="Google Shape;3119;p19"/>
              <p:cNvSpPr/>
              <p:nvPr/>
            </p:nvSpPr>
            <p:spPr>
              <a:xfrm>
                <a:off x="4068893" y="24143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0" name="Google Shape;3120;p19"/>
              <p:cNvSpPr/>
              <p:nvPr/>
            </p:nvSpPr>
            <p:spPr>
              <a:xfrm>
                <a:off x="4068893" y="251226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1" name="Google Shape;3121;p19"/>
              <p:cNvSpPr/>
              <p:nvPr/>
            </p:nvSpPr>
            <p:spPr>
              <a:xfrm>
                <a:off x="4068893" y="261020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2" name="Google Shape;3122;p19"/>
              <p:cNvSpPr/>
              <p:nvPr/>
            </p:nvSpPr>
            <p:spPr>
              <a:xfrm>
                <a:off x="4068893" y="27081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3" name="Google Shape;3123;p19"/>
              <p:cNvSpPr/>
              <p:nvPr/>
            </p:nvSpPr>
            <p:spPr>
              <a:xfrm>
                <a:off x="4068893" y="280607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4" name="Google Shape;3124;p19"/>
              <p:cNvSpPr/>
              <p:nvPr/>
            </p:nvSpPr>
            <p:spPr>
              <a:xfrm>
                <a:off x="4068893" y="290401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5" name="Google Shape;3125;p19"/>
              <p:cNvSpPr/>
              <p:nvPr/>
            </p:nvSpPr>
            <p:spPr>
              <a:xfrm>
                <a:off x="4068893" y="300195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6" name="Google Shape;3126;p19"/>
              <p:cNvSpPr/>
              <p:nvPr/>
            </p:nvSpPr>
            <p:spPr>
              <a:xfrm>
                <a:off x="3980104" y="163082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7" name="Google Shape;3127;p19"/>
              <p:cNvSpPr/>
              <p:nvPr/>
            </p:nvSpPr>
            <p:spPr>
              <a:xfrm>
                <a:off x="3980104" y="17287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8" name="Google Shape;3128;p19"/>
              <p:cNvSpPr/>
              <p:nvPr/>
            </p:nvSpPr>
            <p:spPr>
              <a:xfrm>
                <a:off x="3980104" y="182670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9" name="Google Shape;3129;p19"/>
              <p:cNvSpPr/>
              <p:nvPr/>
            </p:nvSpPr>
            <p:spPr>
              <a:xfrm>
                <a:off x="3980104" y="1924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0" name="Google Shape;3130;p19"/>
              <p:cNvSpPr/>
              <p:nvPr/>
            </p:nvSpPr>
            <p:spPr>
              <a:xfrm>
                <a:off x="3980104" y="202257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1" name="Google Shape;3131;p19"/>
              <p:cNvSpPr/>
              <p:nvPr/>
            </p:nvSpPr>
            <p:spPr>
              <a:xfrm>
                <a:off x="3980104" y="212051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2" name="Google Shape;3132;p19"/>
              <p:cNvSpPr/>
              <p:nvPr/>
            </p:nvSpPr>
            <p:spPr>
              <a:xfrm>
                <a:off x="3980104" y="22184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3" name="Google Shape;3133;p19"/>
              <p:cNvSpPr/>
              <p:nvPr/>
            </p:nvSpPr>
            <p:spPr>
              <a:xfrm>
                <a:off x="3980104" y="231638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4" name="Google Shape;3134;p19"/>
              <p:cNvSpPr/>
              <p:nvPr/>
            </p:nvSpPr>
            <p:spPr>
              <a:xfrm>
                <a:off x="3980104" y="24143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5" name="Google Shape;3135;p19"/>
              <p:cNvSpPr/>
              <p:nvPr/>
            </p:nvSpPr>
            <p:spPr>
              <a:xfrm>
                <a:off x="3980104" y="251226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6" name="Google Shape;3136;p19"/>
              <p:cNvSpPr/>
              <p:nvPr/>
            </p:nvSpPr>
            <p:spPr>
              <a:xfrm>
                <a:off x="3980104" y="261020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7" name="Google Shape;3137;p19"/>
              <p:cNvSpPr/>
              <p:nvPr/>
            </p:nvSpPr>
            <p:spPr>
              <a:xfrm>
                <a:off x="3980104" y="27081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8" name="Google Shape;3138;p19"/>
              <p:cNvSpPr/>
              <p:nvPr/>
            </p:nvSpPr>
            <p:spPr>
              <a:xfrm>
                <a:off x="3980104" y="280607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9" name="Google Shape;3139;p19"/>
              <p:cNvSpPr/>
              <p:nvPr/>
            </p:nvSpPr>
            <p:spPr>
              <a:xfrm>
                <a:off x="3980104" y="290401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0" name="Google Shape;3140;p19"/>
              <p:cNvSpPr/>
              <p:nvPr/>
            </p:nvSpPr>
            <p:spPr>
              <a:xfrm>
                <a:off x="3980104" y="300195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1" name="Google Shape;3141;p19"/>
              <p:cNvSpPr/>
              <p:nvPr/>
            </p:nvSpPr>
            <p:spPr>
              <a:xfrm>
                <a:off x="4068893" y="31064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2" name="Google Shape;3142;p19"/>
              <p:cNvSpPr/>
              <p:nvPr/>
            </p:nvSpPr>
            <p:spPr>
              <a:xfrm>
                <a:off x="4068893" y="320443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3" name="Google Shape;3143;p19"/>
              <p:cNvSpPr/>
              <p:nvPr/>
            </p:nvSpPr>
            <p:spPr>
              <a:xfrm>
                <a:off x="4068893" y="330237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4" name="Google Shape;3144;p19"/>
              <p:cNvSpPr/>
              <p:nvPr/>
            </p:nvSpPr>
            <p:spPr>
              <a:xfrm>
                <a:off x="4068893" y="340030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5" name="Google Shape;3145;p19"/>
              <p:cNvSpPr/>
              <p:nvPr/>
            </p:nvSpPr>
            <p:spPr>
              <a:xfrm>
                <a:off x="4068893" y="349824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6" name="Google Shape;3146;p19"/>
              <p:cNvSpPr/>
              <p:nvPr/>
            </p:nvSpPr>
            <p:spPr>
              <a:xfrm>
                <a:off x="4068893" y="35961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7" name="Google Shape;3147;p19"/>
              <p:cNvSpPr/>
              <p:nvPr/>
            </p:nvSpPr>
            <p:spPr>
              <a:xfrm>
                <a:off x="4068893" y="36941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8" name="Google Shape;3148;p19"/>
              <p:cNvSpPr/>
              <p:nvPr/>
            </p:nvSpPr>
            <p:spPr>
              <a:xfrm>
                <a:off x="4068893" y="37920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9" name="Google Shape;3149;p19"/>
              <p:cNvSpPr/>
              <p:nvPr/>
            </p:nvSpPr>
            <p:spPr>
              <a:xfrm>
                <a:off x="4068893" y="388999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0" name="Google Shape;3150;p19"/>
              <p:cNvSpPr/>
              <p:nvPr/>
            </p:nvSpPr>
            <p:spPr>
              <a:xfrm>
                <a:off x="4068893" y="398793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1" name="Google Shape;3151;p19"/>
              <p:cNvSpPr/>
              <p:nvPr/>
            </p:nvSpPr>
            <p:spPr>
              <a:xfrm>
                <a:off x="4068893" y="408586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2" name="Google Shape;3152;p19"/>
              <p:cNvSpPr/>
              <p:nvPr/>
            </p:nvSpPr>
            <p:spPr>
              <a:xfrm>
                <a:off x="4068893" y="41838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3" name="Google Shape;3153;p19"/>
              <p:cNvSpPr/>
              <p:nvPr/>
            </p:nvSpPr>
            <p:spPr>
              <a:xfrm>
                <a:off x="4068893" y="428174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4" name="Google Shape;3154;p19"/>
              <p:cNvSpPr/>
              <p:nvPr/>
            </p:nvSpPr>
            <p:spPr>
              <a:xfrm>
                <a:off x="4068893" y="437967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5" name="Google Shape;3155;p19"/>
              <p:cNvSpPr/>
              <p:nvPr/>
            </p:nvSpPr>
            <p:spPr>
              <a:xfrm>
                <a:off x="4068893" y="4477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6" name="Google Shape;3156;p19"/>
              <p:cNvSpPr/>
              <p:nvPr/>
            </p:nvSpPr>
            <p:spPr>
              <a:xfrm>
                <a:off x="3980104" y="31064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7" name="Google Shape;3157;p19"/>
              <p:cNvSpPr/>
              <p:nvPr/>
            </p:nvSpPr>
            <p:spPr>
              <a:xfrm>
                <a:off x="3980104" y="320443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8" name="Google Shape;3158;p19"/>
              <p:cNvSpPr/>
              <p:nvPr/>
            </p:nvSpPr>
            <p:spPr>
              <a:xfrm>
                <a:off x="3980104" y="330237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9" name="Google Shape;3159;p19"/>
              <p:cNvSpPr/>
              <p:nvPr/>
            </p:nvSpPr>
            <p:spPr>
              <a:xfrm>
                <a:off x="3980104" y="340030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0" name="Google Shape;3160;p19"/>
              <p:cNvSpPr/>
              <p:nvPr/>
            </p:nvSpPr>
            <p:spPr>
              <a:xfrm>
                <a:off x="3980104" y="349824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1" name="Google Shape;3161;p19"/>
              <p:cNvSpPr/>
              <p:nvPr/>
            </p:nvSpPr>
            <p:spPr>
              <a:xfrm>
                <a:off x="3980104" y="35961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2" name="Google Shape;3162;p19"/>
              <p:cNvSpPr/>
              <p:nvPr/>
            </p:nvSpPr>
            <p:spPr>
              <a:xfrm>
                <a:off x="3980104" y="36941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3" name="Google Shape;3163;p19"/>
              <p:cNvSpPr/>
              <p:nvPr/>
            </p:nvSpPr>
            <p:spPr>
              <a:xfrm>
                <a:off x="3980104" y="37920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4" name="Google Shape;3164;p19"/>
              <p:cNvSpPr/>
              <p:nvPr/>
            </p:nvSpPr>
            <p:spPr>
              <a:xfrm>
                <a:off x="3980104" y="388999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5" name="Google Shape;3165;p19"/>
              <p:cNvSpPr/>
              <p:nvPr/>
            </p:nvSpPr>
            <p:spPr>
              <a:xfrm>
                <a:off x="3980104" y="398793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6" name="Google Shape;3166;p19"/>
              <p:cNvSpPr/>
              <p:nvPr/>
            </p:nvSpPr>
            <p:spPr>
              <a:xfrm>
                <a:off x="3980104" y="408586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7" name="Google Shape;3167;p19"/>
              <p:cNvSpPr/>
              <p:nvPr/>
            </p:nvSpPr>
            <p:spPr>
              <a:xfrm>
                <a:off x="3980104" y="41838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8" name="Google Shape;3168;p19"/>
              <p:cNvSpPr/>
              <p:nvPr/>
            </p:nvSpPr>
            <p:spPr>
              <a:xfrm>
                <a:off x="3980104" y="428174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9" name="Google Shape;3169;p19"/>
              <p:cNvSpPr/>
              <p:nvPr/>
            </p:nvSpPr>
            <p:spPr>
              <a:xfrm>
                <a:off x="3980104" y="437967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0" name="Google Shape;3170;p19"/>
              <p:cNvSpPr/>
              <p:nvPr/>
            </p:nvSpPr>
            <p:spPr>
              <a:xfrm>
                <a:off x="3980104" y="4477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1" name="Google Shape;3171;p19"/>
              <p:cNvSpPr/>
              <p:nvPr/>
            </p:nvSpPr>
            <p:spPr>
              <a:xfrm>
                <a:off x="2027752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2" name="Google Shape;3172;p19"/>
              <p:cNvSpPr/>
              <p:nvPr/>
            </p:nvSpPr>
            <p:spPr>
              <a:xfrm>
                <a:off x="211654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3" name="Google Shape;3173;p19"/>
              <p:cNvSpPr/>
              <p:nvPr/>
            </p:nvSpPr>
            <p:spPr>
              <a:xfrm>
                <a:off x="2205328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4" name="Google Shape;3174;p19"/>
              <p:cNvSpPr/>
              <p:nvPr/>
            </p:nvSpPr>
            <p:spPr>
              <a:xfrm>
                <a:off x="2294116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5" name="Google Shape;3175;p19"/>
              <p:cNvSpPr/>
              <p:nvPr/>
            </p:nvSpPr>
            <p:spPr>
              <a:xfrm>
                <a:off x="2382904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6" name="Google Shape;3176;p19"/>
              <p:cNvSpPr/>
              <p:nvPr/>
            </p:nvSpPr>
            <p:spPr>
              <a:xfrm>
                <a:off x="2471691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7" name="Google Shape;3177;p19"/>
              <p:cNvSpPr/>
              <p:nvPr/>
            </p:nvSpPr>
            <p:spPr>
              <a:xfrm>
                <a:off x="2027752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8" name="Google Shape;3178;p19"/>
              <p:cNvSpPr/>
              <p:nvPr/>
            </p:nvSpPr>
            <p:spPr>
              <a:xfrm>
                <a:off x="211654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9" name="Google Shape;3179;p19"/>
              <p:cNvSpPr/>
              <p:nvPr/>
            </p:nvSpPr>
            <p:spPr>
              <a:xfrm>
                <a:off x="2205328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0" name="Google Shape;3180;p19"/>
              <p:cNvSpPr/>
              <p:nvPr/>
            </p:nvSpPr>
            <p:spPr>
              <a:xfrm>
                <a:off x="2294116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1" name="Google Shape;3181;p19"/>
              <p:cNvSpPr/>
              <p:nvPr/>
            </p:nvSpPr>
            <p:spPr>
              <a:xfrm>
                <a:off x="2382904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2" name="Google Shape;3182;p19"/>
              <p:cNvSpPr/>
              <p:nvPr/>
            </p:nvSpPr>
            <p:spPr>
              <a:xfrm>
                <a:off x="2471691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3" name="Google Shape;3183;p19"/>
              <p:cNvSpPr/>
              <p:nvPr/>
            </p:nvSpPr>
            <p:spPr>
              <a:xfrm>
                <a:off x="2027752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4" name="Google Shape;3184;p19"/>
              <p:cNvSpPr/>
              <p:nvPr/>
            </p:nvSpPr>
            <p:spPr>
              <a:xfrm>
                <a:off x="211654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5" name="Google Shape;3185;p19"/>
              <p:cNvSpPr/>
              <p:nvPr/>
            </p:nvSpPr>
            <p:spPr>
              <a:xfrm>
                <a:off x="2205328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6" name="Google Shape;3186;p19"/>
              <p:cNvSpPr/>
              <p:nvPr/>
            </p:nvSpPr>
            <p:spPr>
              <a:xfrm>
                <a:off x="2294116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7" name="Google Shape;3187;p19"/>
              <p:cNvSpPr/>
              <p:nvPr/>
            </p:nvSpPr>
            <p:spPr>
              <a:xfrm>
                <a:off x="2382904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8" name="Google Shape;3188;p19"/>
              <p:cNvSpPr/>
              <p:nvPr/>
            </p:nvSpPr>
            <p:spPr>
              <a:xfrm>
                <a:off x="2471691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9" name="Google Shape;3189;p19"/>
              <p:cNvSpPr/>
              <p:nvPr/>
            </p:nvSpPr>
            <p:spPr>
              <a:xfrm>
                <a:off x="2027752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0" name="Google Shape;3190;p19"/>
              <p:cNvSpPr/>
              <p:nvPr/>
            </p:nvSpPr>
            <p:spPr>
              <a:xfrm>
                <a:off x="211654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1" name="Google Shape;3191;p19"/>
              <p:cNvSpPr/>
              <p:nvPr/>
            </p:nvSpPr>
            <p:spPr>
              <a:xfrm>
                <a:off x="2205328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2" name="Google Shape;3192;p19"/>
              <p:cNvSpPr/>
              <p:nvPr/>
            </p:nvSpPr>
            <p:spPr>
              <a:xfrm>
                <a:off x="2294116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3" name="Google Shape;3193;p19"/>
              <p:cNvSpPr/>
              <p:nvPr/>
            </p:nvSpPr>
            <p:spPr>
              <a:xfrm>
                <a:off x="2382904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4" name="Google Shape;3194;p19"/>
              <p:cNvSpPr/>
              <p:nvPr/>
            </p:nvSpPr>
            <p:spPr>
              <a:xfrm>
                <a:off x="2471691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5" name="Google Shape;3195;p19"/>
              <p:cNvSpPr/>
              <p:nvPr/>
            </p:nvSpPr>
            <p:spPr>
              <a:xfrm>
                <a:off x="2027752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6" name="Google Shape;3196;p19"/>
              <p:cNvSpPr/>
              <p:nvPr/>
            </p:nvSpPr>
            <p:spPr>
              <a:xfrm>
                <a:off x="211654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7" name="Google Shape;3197;p19"/>
              <p:cNvSpPr/>
              <p:nvPr/>
            </p:nvSpPr>
            <p:spPr>
              <a:xfrm>
                <a:off x="2205328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8" name="Google Shape;3198;p19"/>
              <p:cNvSpPr/>
              <p:nvPr/>
            </p:nvSpPr>
            <p:spPr>
              <a:xfrm>
                <a:off x="2294116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9" name="Google Shape;3199;p19"/>
              <p:cNvSpPr/>
              <p:nvPr/>
            </p:nvSpPr>
            <p:spPr>
              <a:xfrm>
                <a:off x="2382904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0" name="Google Shape;3200;p19"/>
              <p:cNvSpPr/>
              <p:nvPr/>
            </p:nvSpPr>
            <p:spPr>
              <a:xfrm>
                <a:off x="2471691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1" name="Google Shape;3201;p19"/>
              <p:cNvSpPr/>
              <p:nvPr/>
            </p:nvSpPr>
            <p:spPr>
              <a:xfrm>
                <a:off x="2027752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2" name="Google Shape;3202;p19"/>
              <p:cNvSpPr/>
              <p:nvPr/>
            </p:nvSpPr>
            <p:spPr>
              <a:xfrm>
                <a:off x="211654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3" name="Google Shape;3203;p19"/>
              <p:cNvSpPr/>
              <p:nvPr/>
            </p:nvSpPr>
            <p:spPr>
              <a:xfrm>
                <a:off x="2205328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4" name="Google Shape;3204;p19"/>
              <p:cNvSpPr/>
              <p:nvPr/>
            </p:nvSpPr>
            <p:spPr>
              <a:xfrm>
                <a:off x="2294116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5" name="Google Shape;3205;p19"/>
              <p:cNvSpPr/>
              <p:nvPr/>
            </p:nvSpPr>
            <p:spPr>
              <a:xfrm>
                <a:off x="2382904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6" name="Google Shape;3206;p19"/>
              <p:cNvSpPr/>
              <p:nvPr/>
            </p:nvSpPr>
            <p:spPr>
              <a:xfrm>
                <a:off x="2471691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7" name="Google Shape;3207;p19"/>
              <p:cNvSpPr/>
              <p:nvPr/>
            </p:nvSpPr>
            <p:spPr>
              <a:xfrm>
                <a:off x="2027752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8" name="Google Shape;3208;p19"/>
              <p:cNvSpPr/>
              <p:nvPr/>
            </p:nvSpPr>
            <p:spPr>
              <a:xfrm>
                <a:off x="211654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9" name="Google Shape;3209;p19"/>
              <p:cNvSpPr/>
              <p:nvPr/>
            </p:nvSpPr>
            <p:spPr>
              <a:xfrm>
                <a:off x="2205328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0" name="Google Shape;3210;p19"/>
              <p:cNvSpPr/>
              <p:nvPr/>
            </p:nvSpPr>
            <p:spPr>
              <a:xfrm>
                <a:off x="2294116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1" name="Google Shape;3211;p19"/>
              <p:cNvSpPr/>
              <p:nvPr/>
            </p:nvSpPr>
            <p:spPr>
              <a:xfrm>
                <a:off x="2382904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2" name="Google Shape;3212;p19"/>
              <p:cNvSpPr/>
              <p:nvPr/>
            </p:nvSpPr>
            <p:spPr>
              <a:xfrm>
                <a:off x="2471691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3" name="Google Shape;3213;p19"/>
              <p:cNvSpPr/>
              <p:nvPr/>
            </p:nvSpPr>
            <p:spPr>
              <a:xfrm>
                <a:off x="2027752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4" name="Google Shape;3214;p19"/>
              <p:cNvSpPr/>
              <p:nvPr/>
            </p:nvSpPr>
            <p:spPr>
              <a:xfrm>
                <a:off x="211654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5" name="Google Shape;3215;p19"/>
              <p:cNvSpPr/>
              <p:nvPr/>
            </p:nvSpPr>
            <p:spPr>
              <a:xfrm>
                <a:off x="2205328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6" name="Google Shape;3216;p19"/>
              <p:cNvSpPr/>
              <p:nvPr/>
            </p:nvSpPr>
            <p:spPr>
              <a:xfrm>
                <a:off x="2294116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7" name="Google Shape;3217;p19"/>
              <p:cNvSpPr/>
              <p:nvPr/>
            </p:nvSpPr>
            <p:spPr>
              <a:xfrm>
                <a:off x="2382904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8" name="Google Shape;3218;p19"/>
              <p:cNvSpPr/>
              <p:nvPr/>
            </p:nvSpPr>
            <p:spPr>
              <a:xfrm>
                <a:off x="2471691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9" name="Google Shape;3219;p19"/>
              <p:cNvSpPr/>
              <p:nvPr/>
            </p:nvSpPr>
            <p:spPr>
              <a:xfrm>
                <a:off x="2027752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0" name="Google Shape;3220;p19"/>
              <p:cNvSpPr/>
              <p:nvPr/>
            </p:nvSpPr>
            <p:spPr>
              <a:xfrm>
                <a:off x="211654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1" name="Google Shape;3221;p19"/>
              <p:cNvSpPr/>
              <p:nvPr/>
            </p:nvSpPr>
            <p:spPr>
              <a:xfrm>
                <a:off x="2205328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2" name="Google Shape;3222;p19"/>
              <p:cNvSpPr/>
              <p:nvPr/>
            </p:nvSpPr>
            <p:spPr>
              <a:xfrm>
                <a:off x="2294116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3" name="Google Shape;3223;p19"/>
              <p:cNvSpPr/>
              <p:nvPr/>
            </p:nvSpPr>
            <p:spPr>
              <a:xfrm>
                <a:off x="2382904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4" name="Google Shape;3224;p19"/>
              <p:cNvSpPr/>
              <p:nvPr/>
            </p:nvSpPr>
            <p:spPr>
              <a:xfrm>
                <a:off x="2471691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5" name="Google Shape;3225;p19"/>
              <p:cNvSpPr/>
              <p:nvPr/>
            </p:nvSpPr>
            <p:spPr>
              <a:xfrm>
                <a:off x="2027752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6" name="Google Shape;3226;p19"/>
              <p:cNvSpPr/>
              <p:nvPr/>
            </p:nvSpPr>
            <p:spPr>
              <a:xfrm>
                <a:off x="211654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7" name="Google Shape;3227;p19"/>
              <p:cNvSpPr/>
              <p:nvPr/>
            </p:nvSpPr>
            <p:spPr>
              <a:xfrm>
                <a:off x="2205328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8" name="Google Shape;3228;p19"/>
              <p:cNvSpPr/>
              <p:nvPr/>
            </p:nvSpPr>
            <p:spPr>
              <a:xfrm>
                <a:off x="2294116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9" name="Google Shape;3229;p19"/>
              <p:cNvSpPr/>
              <p:nvPr/>
            </p:nvSpPr>
            <p:spPr>
              <a:xfrm>
                <a:off x="2382904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0" name="Google Shape;3230;p19"/>
              <p:cNvSpPr/>
              <p:nvPr/>
            </p:nvSpPr>
            <p:spPr>
              <a:xfrm>
                <a:off x="2471691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1" name="Google Shape;3231;p19"/>
              <p:cNvSpPr/>
              <p:nvPr/>
            </p:nvSpPr>
            <p:spPr>
              <a:xfrm>
                <a:off x="2027752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2" name="Google Shape;3232;p19"/>
              <p:cNvSpPr/>
              <p:nvPr/>
            </p:nvSpPr>
            <p:spPr>
              <a:xfrm>
                <a:off x="211654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3" name="Google Shape;3233;p19"/>
              <p:cNvSpPr/>
              <p:nvPr/>
            </p:nvSpPr>
            <p:spPr>
              <a:xfrm>
                <a:off x="2205328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4" name="Google Shape;3234;p19"/>
              <p:cNvSpPr/>
              <p:nvPr/>
            </p:nvSpPr>
            <p:spPr>
              <a:xfrm>
                <a:off x="2294116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5" name="Google Shape;3235;p19"/>
              <p:cNvSpPr/>
              <p:nvPr/>
            </p:nvSpPr>
            <p:spPr>
              <a:xfrm>
                <a:off x="2382904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6" name="Google Shape;3236;p19"/>
              <p:cNvSpPr/>
              <p:nvPr/>
            </p:nvSpPr>
            <p:spPr>
              <a:xfrm>
                <a:off x="2471691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7" name="Google Shape;3237;p19"/>
              <p:cNvSpPr/>
              <p:nvPr/>
            </p:nvSpPr>
            <p:spPr>
              <a:xfrm>
                <a:off x="2027752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8" name="Google Shape;3238;p19"/>
              <p:cNvSpPr/>
              <p:nvPr/>
            </p:nvSpPr>
            <p:spPr>
              <a:xfrm>
                <a:off x="211654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9" name="Google Shape;3239;p19"/>
              <p:cNvSpPr/>
              <p:nvPr/>
            </p:nvSpPr>
            <p:spPr>
              <a:xfrm>
                <a:off x="2205328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0" name="Google Shape;3240;p19"/>
              <p:cNvSpPr/>
              <p:nvPr/>
            </p:nvSpPr>
            <p:spPr>
              <a:xfrm>
                <a:off x="2294116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1" name="Google Shape;3241;p19"/>
              <p:cNvSpPr/>
              <p:nvPr/>
            </p:nvSpPr>
            <p:spPr>
              <a:xfrm>
                <a:off x="2382904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2" name="Google Shape;3242;p19"/>
              <p:cNvSpPr/>
              <p:nvPr/>
            </p:nvSpPr>
            <p:spPr>
              <a:xfrm>
                <a:off x="2471691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3" name="Google Shape;3243;p19"/>
              <p:cNvSpPr/>
              <p:nvPr/>
            </p:nvSpPr>
            <p:spPr>
              <a:xfrm>
                <a:off x="2027752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4" name="Google Shape;3244;p19"/>
              <p:cNvSpPr/>
              <p:nvPr/>
            </p:nvSpPr>
            <p:spPr>
              <a:xfrm>
                <a:off x="211654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5" name="Google Shape;3245;p19"/>
              <p:cNvSpPr/>
              <p:nvPr/>
            </p:nvSpPr>
            <p:spPr>
              <a:xfrm>
                <a:off x="2205328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6" name="Google Shape;3246;p19"/>
              <p:cNvSpPr/>
              <p:nvPr/>
            </p:nvSpPr>
            <p:spPr>
              <a:xfrm>
                <a:off x="2294116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7" name="Google Shape;3247;p19"/>
              <p:cNvSpPr/>
              <p:nvPr/>
            </p:nvSpPr>
            <p:spPr>
              <a:xfrm>
                <a:off x="2382904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8" name="Google Shape;3248;p19"/>
              <p:cNvSpPr/>
              <p:nvPr/>
            </p:nvSpPr>
            <p:spPr>
              <a:xfrm>
                <a:off x="2471691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9" name="Google Shape;3249;p19"/>
              <p:cNvSpPr/>
              <p:nvPr/>
            </p:nvSpPr>
            <p:spPr>
              <a:xfrm>
                <a:off x="2560479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0" name="Google Shape;3250;p19"/>
              <p:cNvSpPr/>
              <p:nvPr/>
            </p:nvSpPr>
            <p:spPr>
              <a:xfrm>
                <a:off x="2560479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1" name="Google Shape;3251;p19"/>
              <p:cNvSpPr/>
              <p:nvPr/>
            </p:nvSpPr>
            <p:spPr>
              <a:xfrm>
                <a:off x="2560479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2" name="Google Shape;3252;p19"/>
              <p:cNvSpPr/>
              <p:nvPr/>
            </p:nvSpPr>
            <p:spPr>
              <a:xfrm>
                <a:off x="2560479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3" name="Google Shape;3253;p19"/>
              <p:cNvSpPr/>
              <p:nvPr/>
            </p:nvSpPr>
            <p:spPr>
              <a:xfrm>
                <a:off x="2560479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4" name="Google Shape;3254;p19"/>
              <p:cNvSpPr/>
              <p:nvPr/>
            </p:nvSpPr>
            <p:spPr>
              <a:xfrm>
                <a:off x="2560479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5" name="Google Shape;3255;p19"/>
              <p:cNvSpPr/>
              <p:nvPr/>
            </p:nvSpPr>
            <p:spPr>
              <a:xfrm>
                <a:off x="2560479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6" name="Google Shape;3256;p19"/>
              <p:cNvSpPr/>
              <p:nvPr/>
            </p:nvSpPr>
            <p:spPr>
              <a:xfrm>
                <a:off x="2560479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7" name="Google Shape;3257;p19"/>
              <p:cNvSpPr/>
              <p:nvPr/>
            </p:nvSpPr>
            <p:spPr>
              <a:xfrm>
                <a:off x="2560479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8" name="Google Shape;3258;p19"/>
              <p:cNvSpPr/>
              <p:nvPr/>
            </p:nvSpPr>
            <p:spPr>
              <a:xfrm>
                <a:off x="2560479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9" name="Google Shape;3259;p19"/>
              <p:cNvSpPr/>
              <p:nvPr/>
            </p:nvSpPr>
            <p:spPr>
              <a:xfrm>
                <a:off x="2560479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0" name="Google Shape;3260;p19"/>
              <p:cNvSpPr/>
              <p:nvPr/>
            </p:nvSpPr>
            <p:spPr>
              <a:xfrm>
                <a:off x="2560479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1" name="Google Shape;3261;p19"/>
              <p:cNvSpPr/>
              <p:nvPr/>
            </p:nvSpPr>
            <p:spPr>
              <a:xfrm>
                <a:off x="2560479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2" name="Google Shape;3262;p19"/>
              <p:cNvSpPr/>
              <p:nvPr/>
            </p:nvSpPr>
            <p:spPr>
              <a:xfrm>
                <a:off x="264926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3" name="Google Shape;3263;p19"/>
              <p:cNvSpPr/>
              <p:nvPr/>
            </p:nvSpPr>
            <p:spPr>
              <a:xfrm>
                <a:off x="264926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4" name="Google Shape;3264;p19"/>
              <p:cNvSpPr/>
              <p:nvPr/>
            </p:nvSpPr>
            <p:spPr>
              <a:xfrm>
                <a:off x="264926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5" name="Google Shape;3265;p19"/>
              <p:cNvSpPr/>
              <p:nvPr/>
            </p:nvSpPr>
            <p:spPr>
              <a:xfrm>
                <a:off x="264926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6" name="Google Shape;3266;p19"/>
              <p:cNvSpPr/>
              <p:nvPr/>
            </p:nvSpPr>
            <p:spPr>
              <a:xfrm>
                <a:off x="264926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7" name="Google Shape;3267;p19"/>
              <p:cNvSpPr/>
              <p:nvPr/>
            </p:nvSpPr>
            <p:spPr>
              <a:xfrm>
                <a:off x="264926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8" name="Google Shape;3268;p19"/>
              <p:cNvSpPr/>
              <p:nvPr/>
            </p:nvSpPr>
            <p:spPr>
              <a:xfrm>
                <a:off x="264926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9" name="Google Shape;3269;p19"/>
              <p:cNvSpPr/>
              <p:nvPr/>
            </p:nvSpPr>
            <p:spPr>
              <a:xfrm>
                <a:off x="264926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0" name="Google Shape;3270;p19"/>
              <p:cNvSpPr/>
              <p:nvPr/>
            </p:nvSpPr>
            <p:spPr>
              <a:xfrm>
                <a:off x="264926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1" name="Google Shape;3271;p19"/>
              <p:cNvSpPr/>
              <p:nvPr/>
            </p:nvSpPr>
            <p:spPr>
              <a:xfrm>
                <a:off x="264926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2" name="Google Shape;3272;p19"/>
              <p:cNvSpPr/>
              <p:nvPr/>
            </p:nvSpPr>
            <p:spPr>
              <a:xfrm>
                <a:off x="264926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3" name="Google Shape;3273;p19"/>
              <p:cNvSpPr/>
              <p:nvPr/>
            </p:nvSpPr>
            <p:spPr>
              <a:xfrm>
                <a:off x="264926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4" name="Google Shape;3274;p19"/>
              <p:cNvSpPr/>
              <p:nvPr/>
            </p:nvSpPr>
            <p:spPr>
              <a:xfrm>
                <a:off x="264926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5" name="Google Shape;3275;p19"/>
              <p:cNvSpPr/>
              <p:nvPr/>
            </p:nvSpPr>
            <p:spPr>
              <a:xfrm>
                <a:off x="2738055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6" name="Google Shape;3276;p19"/>
              <p:cNvSpPr/>
              <p:nvPr/>
            </p:nvSpPr>
            <p:spPr>
              <a:xfrm>
                <a:off x="2738055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7" name="Google Shape;3277;p19"/>
              <p:cNvSpPr/>
              <p:nvPr/>
            </p:nvSpPr>
            <p:spPr>
              <a:xfrm>
                <a:off x="2738055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8" name="Google Shape;3278;p19"/>
              <p:cNvSpPr/>
              <p:nvPr/>
            </p:nvSpPr>
            <p:spPr>
              <a:xfrm>
                <a:off x="2738055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9" name="Google Shape;3279;p19"/>
              <p:cNvSpPr/>
              <p:nvPr/>
            </p:nvSpPr>
            <p:spPr>
              <a:xfrm>
                <a:off x="2738055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0" name="Google Shape;3280;p19"/>
              <p:cNvSpPr/>
              <p:nvPr/>
            </p:nvSpPr>
            <p:spPr>
              <a:xfrm>
                <a:off x="2738055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1" name="Google Shape;3281;p19"/>
              <p:cNvSpPr/>
              <p:nvPr/>
            </p:nvSpPr>
            <p:spPr>
              <a:xfrm>
                <a:off x="2738055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2" name="Google Shape;3282;p19"/>
              <p:cNvSpPr/>
              <p:nvPr/>
            </p:nvSpPr>
            <p:spPr>
              <a:xfrm>
                <a:off x="2738055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3" name="Google Shape;3283;p19"/>
              <p:cNvSpPr/>
              <p:nvPr/>
            </p:nvSpPr>
            <p:spPr>
              <a:xfrm>
                <a:off x="2738055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4" name="Google Shape;3284;p19"/>
              <p:cNvSpPr/>
              <p:nvPr/>
            </p:nvSpPr>
            <p:spPr>
              <a:xfrm>
                <a:off x="2738055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5" name="Google Shape;3285;p19"/>
              <p:cNvSpPr/>
              <p:nvPr/>
            </p:nvSpPr>
            <p:spPr>
              <a:xfrm>
                <a:off x="2738055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6" name="Google Shape;3286;p19"/>
              <p:cNvSpPr/>
              <p:nvPr/>
            </p:nvSpPr>
            <p:spPr>
              <a:xfrm>
                <a:off x="2738055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7" name="Google Shape;3287;p19"/>
              <p:cNvSpPr/>
              <p:nvPr/>
            </p:nvSpPr>
            <p:spPr>
              <a:xfrm>
                <a:off x="2738055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8" name="Google Shape;3288;p19"/>
              <p:cNvSpPr/>
              <p:nvPr/>
            </p:nvSpPr>
            <p:spPr>
              <a:xfrm>
                <a:off x="2826842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9" name="Google Shape;3289;p19"/>
              <p:cNvSpPr/>
              <p:nvPr/>
            </p:nvSpPr>
            <p:spPr>
              <a:xfrm>
                <a:off x="2826842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0" name="Google Shape;3290;p19"/>
              <p:cNvSpPr/>
              <p:nvPr/>
            </p:nvSpPr>
            <p:spPr>
              <a:xfrm>
                <a:off x="2826842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1" name="Google Shape;3291;p19"/>
              <p:cNvSpPr/>
              <p:nvPr/>
            </p:nvSpPr>
            <p:spPr>
              <a:xfrm>
                <a:off x="2826842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2" name="Google Shape;3292;p19"/>
              <p:cNvSpPr/>
              <p:nvPr/>
            </p:nvSpPr>
            <p:spPr>
              <a:xfrm>
                <a:off x="2826842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3" name="Google Shape;3293;p19"/>
              <p:cNvSpPr/>
              <p:nvPr/>
            </p:nvSpPr>
            <p:spPr>
              <a:xfrm>
                <a:off x="2826842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4" name="Google Shape;3294;p19"/>
              <p:cNvSpPr/>
              <p:nvPr/>
            </p:nvSpPr>
            <p:spPr>
              <a:xfrm>
                <a:off x="2826842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5" name="Google Shape;3295;p19"/>
              <p:cNvSpPr/>
              <p:nvPr/>
            </p:nvSpPr>
            <p:spPr>
              <a:xfrm>
                <a:off x="2826842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6" name="Google Shape;3296;p19"/>
              <p:cNvSpPr/>
              <p:nvPr/>
            </p:nvSpPr>
            <p:spPr>
              <a:xfrm>
                <a:off x="2826842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7" name="Google Shape;3297;p19"/>
              <p:cNvSpPr/>
              <p:nvPr/>
            </p:nvSpPr>
            <p:spPr>
              <a:xfrm>
                <a:off x="2826842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8" name="Google Shape;3298;p19"/>
              <p:cNvSpPr/>
              <p:nvPr/>
            </p:nvSpPr>
            <p:spPr>
              <a:xfrm>
                <a:off x="2826842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9" name="Google Shape;3299;p19"/>
              <p:cNvSpPr/>
              <p:nvPr/>
            </p:nvSpPr>
            <p:spPr>
              <a:xfrm>
                <a:off x="2826842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0" name="Google Shape;3300;p19"/>
              <p:cNvSpPr/>
              <p:nvPr/>
            </p:nvSpPr>
            <p:spPr>
              <a:xfrm>
                <a:off x="2826842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1" name="Google Shape;3301;p19"/>
              <p:cNvSpPr/>
              <p:nvPr/>
            </p:nvSpPr>
            <p:spPr>
              <a:xfrm>
                <a:off x="291563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2" name="Google Shape;3302;p19"/>
              <p:cNvSpPr/>
              <p:nvPr/>
            </p:nvSpPr>
            <p:spPr>
              <a:xfrm>
                <a:off x="291563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3" name="Google Shape;3303;p19"/>
              <p:cNvSpPr/>
              <p:nvPr/>
            </p:nvSpPr>
            <p:spPr>
              <a:xfrm>
                <a:off x="291563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4" name="Google Shape;3304;p19"/>
              <p:cNvSpPr/>
              <p:nvPr/>
            </p:nvSpPr>
            <p:spPr>
              <a:xfrm>
                <a:off x="291563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5" name="Google Shape;3305;p19"/>
              <p:cNvSpPr/>
              <p:nvPr/>
            </p:nvSpPr>
            <p:spPr>
              <a:xfrm>
                <a:off x="291563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6" name="Google Shape;3306;p19"/>
              <p:cNvSpPr/>
              <p:nvPr/>
            </p:nvSpPr>
            <p:spPr>
              <a:xfrm>
                <a:off x="291563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7" name="Google Shape;3307;p19"/>
              <p:cNvSpPr/>
              <p:nvPr/>
            </p:nvSpPr>
            <p:spPr>
              <a:xfrm>
                <a:off x="291563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8" name="Google Shape;3308;p19"/>
              <p:cNvSpPr/>
              <p:nvPr/>
            </p:nvSpPr>
            <p:spPr>
              <a:xfrm>
                <a:off x="291563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9" name="Google Shape;3309;p19"/>
              <p:cNvSpPr/>
              <p:nvPr/>
            </p:nvSpPr>
            <p:spPr>
              <a:xfrm>
                <a:off x="291563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0" name="Google Shape;3310;p19"/>
              <p:cNvSpPr/>
              <p:nvPr/>
            </p:nvSpPr>
            <p:spPr>
              <a:xfrm>
                <a:off x="291563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1" name="Google Shape;3311;p19"/>
              <p:cNvSpPr/>
              <p:nvPr/>
            </p:nvSpPr>
            <p:spPr>
              <a:xfrm>
                <a:off x="291563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2" name="Google Shape;3312;p19"/>
              <p:cNvSpPr/>
              <p:nvPr/>
            </p:nvSpPr>
            <p:spPr>
              <a:xfrm>
                <a:off x="291563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3" name="Google Shape;3313;p19"/>
              <p:cNvSpPr/>
              <p:nvPr/>
            </p:nvSpPr>
            <p:spPr>
              <a:xfrm>
                <a:off x="291563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4" name="Google Shape;3314;p19"/>
              <p:cNvSpPr/>
              <p:nvPr/>
            </p:nvSpPr>
            <p:spPr>
              <a:xfrm>
                <a:off x="3004418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5" name="Google Shape;3315;p19"/>
              <p:cNvSpPr/>
              <p:nvPr/>
            </p:nvSpPr>
            <p:spPr>
              <a:xfrm>
                <a:off x="3004418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6" name="Google Shape;3316;p19"/>
              <p:cNvSpPr/>
              <p:nvPr/>
            </p:nvSpPr>
            <p:spPr>
              <a:xfrm>
                <a:off x="3004418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7" name="Google Shape;3317;p19"/>
              <p:cNvSpPr/>
              <p:nvPr/>
            </p:nvSpPr>
            <p:spPr>
              <a:xfrm>
                <a:off x="3004418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8" name="Google Shape;3318;p19"/>
              <p:cNvSpPr/>
              <p:nvPr/>
            </p:nvSpPr>
            <p:spPr>
              <a:xfrm>
                <a:off x="3004418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9" name="Google Shape;3319;p19"/>
              <p:cNvSpPr/>
              <p:nvPr/>
            </p:nvSpPr>
            <p:spPr>
              <a:xfrm>
                <a:off x="3004418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0" name="Google Shape;3320;p19"/>
              <p:cNvSpPr/>
              <p:nvPr/>
            </p:nvSpPr>
            <p:spPr>
              <a:xfrm>
                <a:off x="3004418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1" name="Google Shape;3321;p19"/>
              <p:cNvSpPr/>
              <p:nvPr/>
            </p:nvSpPr>
            <p:spPr>
              <a:xfrm>
                <a:off x="3004418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2" name="Google Shape;3322;p19"/>
              <p:cNvSpPr/>
              <p:nvPr/>
            </p:nvSpPr>
            <p:spPr>
              <a:xfrm>
                <a:off x="3004418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3" name="Google Shape;3323;p19"/>
              <p:cNvSpPr/>
              <p:nvPr/>
            </p:nvSpPr>
            <p:spPr>
              <a:xfrm>
                <a:off x="3004418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4" name="Google Shape;3324;p19"/>
              <p:cNvSpPr/>
              <p:nvPr/>
            </p:nvSpPr>
            <p:spPr>
              <a:xfrm>
                <a:off x="3004418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5" name="Google Shape;3325;p19"/>
              <p:cNvSpPr/>
              <p:nvPr/>
            </p:nvSpPr>
            <p:spPr>
              <a:xfrm>
                <a:off x="3004418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6" name="Google Shape;3326;p19"/>
              <p:cNvSpPr/>
              <p:nvPr/>
            </p:nvSpPr>
            <p:spPr>
              <a:xfrm>
                <a:off x="3004418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7" name="Google Shape;3327;p19"/>
              <p:cNvSpPr/>
              <p:nvPr/>
            </p:nvSpPr>
            <p:spPr>
              <a:xfrm>
                <a:off x="3093206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8" name="Google Shape;3328;p19"/>
              <p:cNvSpPr/>
              <p:nvPr/>
            </p:nvSpPr>
            <p:spPr>
              <a:xfrm>
                <a:off x="3093206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9" name="Google Shape;3329;p19"/>
              <p:cNvSpPr/>
              <p:nvPr/>
            </p:nvSpPr>
            <p:spPr>
              <a:xfrm>
                <a:off x="3093206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0" name="Google Shape;3330;p19"/>
              <p:cNvSpPr/>
              <p:nvPr/>
            </p:nvSpPr>
            <p:spPr>
              <a:xfrm>
                <a:off x="3093206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1" name="Google Shape;3331;p19"/>
              <p:cNvSpPr/>
              <p:nvPr/>
            </p:nvSpPr>
            <p:spPr>
              <a:xfrm>
                <a:off x="3093206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2" name="Google Shape;3332;p19"/>
              <p:cNvSpPr/>
              <p:nvPr/>
            </p:nvSpPr>
            <p:spPr>
              <a:xfrm>
                <a:off x="3093206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3" name="Google Shape;3333;p19"/>
              <p:cNvSpPr/>
              <p:nvPr/>
            </p:nvSpPr>
            <p:spPr>
              <a:xfrm>
                <a:off x="3093206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4" name="Google Shape;3334;p19"/>
              <p:cNvSpPr/>
              <p:nvPr/>
            </p:nvSpPr>
            <p:spPr>
              <a:xfrm>
                <a:off x="3093206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5" name="Google Shape;3335;p19"/>
              <p:cNvSpPr/>
              <p:nvPr/>
            </p:nvSpPr>
            <p:spPr>
              <a:xfrm>
                <a:off x="3093206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6" name="Google Shape;3336;p19"/>
              <p:cNvSpPr/>
              <p:nvPr/>
            </p:nvSpPr>
            <p:spPr>
              <a:xfrm>
                <a:off x="3093206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7" name="Google Shape;3337;p19"/>
              <p:cNvSpPr/>
              <p:nvPr/>
            </p:nvSpPr>
            <p:spPr>
              <a:xfrm>
                <a:off x="3093206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8" name="Google Shape;3338;p19"/>
              <p:cNvSpPr/>
              <p:nvPr/>
            </p:nvSpPr>
            <p:spPr>
              <a:xfrm>
                <a:off x="3093206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9" name="Google Shape;3339;p19"/>
              <p:cNvSpPr/>
              <p:nvPr/>
            </p:nvSpPr>
            <p:spPr>
              <a:xfrm>
                <a:off x="3093206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0" name="Google Shape;3340;p19"/>
              <p:cNvSpPr/>
              <p:nvPr/>
            </p:nvSpPr>
            <p:spPr>
              <a:xfrm>
                <a:off x="3181993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1" name="Google Shape;3341;p19"/>
              <p:cNvSpPr/>
              <p:nvPr/>
            </p:nvSpPr>
            <p:spPr>
              <a:xfrm>
                <a:off x="3181993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2" name="Google Shape;3342;p19"/>
              <p:cNvSpPr/>
              <p:nvPr/>
            </p:nvSpPr>
            <p:spPr>
              <a:xfrm>
                <a:off x="3181993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3" name="Google Shape;3343;p19"/>
              <p:cNvSpPr/>
              <p:nvPr/>
            </p:nvSpPr>
            <p:spPr>
              <a:xfrm>
                <a:off x="3181993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4" name="Google Shape;3344;p19"/>
              <p:cNvSpPr/>
              <p:nvPr/>
            </p:nvSpPr>
            <p:spPr>
              <a:xfrm>
                <a:off x="3181993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5" name="Google Shape;3345;p19"/>
              <p:cNvSpPr/>
              <p:nvPr/>
            </p:nvSpPr>
            <p:spPr>
              <a:xfrm>
                <a:off x="3181993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6" name="Google Shape;3346;p19"/>
              <p:cNvSpPr/>
              <p:nvPr/>
            </p:nvSpPr>
            <p:spPr>
              <a:xfrm>
                <a:off x="3181993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7" name="Google Shape;3347;p19"/>
              <p:cNvSpPr/>
              <p:nvPr/>
            </p:nvSpPr>
            <p:spPr>
              <a:xfrm>
                <a:off x="3181993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8" name="Google Shape;3348;p19"/>
              <p:cNvSpPr/>
              <p:nvPr/>
            </p:nvSpPr>
            <p:spPr>
              <a:xfrm>
                <a:off x="3181993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9" name="Google Shape;3349;p19"/>
              <p:cNvSpPr/>
              <p:nvPr/>
            </p:nvSpPr>
            <p:spPr>
              <a:xfrm>
                <a:off x="3181993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0" name="Google Shape;3350;p19"/>
              <p:cNvSpPr/>
              <p:nvPr/>
            </p:nvSpPr>
            <p:spPr>
              <a:xfrm>
                <a:off x="3181993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1" name="Google Shape;3351;p19"/>
              <p:cNvSpPr/>
              <p:nvPr/>
            </p:nvSpPr>
            <p:spPr>
              <a:xfrm>
                <a:off x="3181993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2" name="Google Shape;3352;p19"/>
              <p:cNvSpPr/>
              <p:nvPr/>
            </p:nvSpPr>
            <p:spPr>
              <a:xfrm>
                <a:off x="3181993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3" name="Google Shape;3353;p19"/>
              <p:cNvSpPr/>
              <p:nvPr/>
            </p:nvSpPr>
            <p:spPr>
              <a:xfrm>
                <a:off x="3270781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4" name="Google Shape;3354;p19"/>
              <p:cNvSpPr/>
              <p:nvPr/>
            </p:nvSpPr>
            <p:spPr>
              <a:xfrm>
                <a:off x="3270781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5" name="Google Shape;3355;p19"/>
              <p:cNvSpPr/>
              <p:nvPr/>
            </p:nvSpPr>
            <p:spPr>
              <a:xfrm>
                <a:off x="3270781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6" name="Google Shape;3356;p19"/>
              <p:cNvSpPr/>
              <p:nvPr/>
            </p:nvSpPr>
            <p:spPr>
              <a:xfrm>
                <a:off x="3270781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7" name="Google Shape;3357;p19"/>
              <p:cNvSpPr/>
              <p:nvPr/>
            </p:nvSpPr>
            <p:spPr>
              <a:xfrm>
                <a:off x="3270781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8" name="Google Shape;3358;p19"/>
              <p:cNvSpPr/>
              <p:nvPr/>
            </p:nvSpPr>
            <p:spPr>
              <a:xfrm>
                <a:off x="3270781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9" name="Google Shape;3359;p19"/>
              <p:cNvSpPr/>
              <p:nvPr/>
            </p:nvSpPr>
            <p:spPr>
              <a:xfrm>
                <a:off x="3270781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0" name="Google Shape;3360;p19"/>
              <p:cNvSpPr/>
              <p:nvPr/>
            </p:nvSpPr>
            <p:spPr>
              <a:xfrm>
                <a:off x="3270781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1" name="Google Shape;3361;p19"/>
              <p:cNvSpPr/>
              <p:nvPr/>
            </p:nvSpPr>
            <p:spPr>
              <a:xfrm>
                <a:off x="3270781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2" name="Google Shape;3362;p19"/>
              <p:cNvSpPr/>
              <p:nvPr/>
            </p:nvSpPr>
            <p:spPr>
              <a:xfrm>
                <a:off x="3270781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3" name="Google Shape;3363;p19"/>
              <p:cNvSpPr/>
              <p:nvPr/>
            </p:nvSpPr>
            <p:spPr>
              <a:xfrm>
                <a:off x="3270781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4" name="Google Shape;3364;p19"/>
              <p:cNvSpPr/>
              <p:nvPr/>
            </p:nvSpPr>
            <p:spPr>
              <a:xfrm>
                <a:off x="3270781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5" name="Google Shape;3365;p19"/>
              <p:cNvSpPr/>
              <p:nvPr/>
            </p:nvSpPr>
            <p:spPr>
              <a:xfrm>
                <a:off x="3270781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6" name="Google Shape;3366;p19"/>
              <p:cNvSpPr/>
              <p:nvPr/>
            </p:nvSpPr>
            <p:spPr>
              <a:xfrm>
                <a:off x="3359569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7" name="Google Shape;3367;p19"/>
              <p:cNvSpPr/>
              <p:nvPr/>
            </p:nvSpPr>
            <p:spPr>
              <a:xfrm>
                <a:off x="3359569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8" name="Google Shape;3368;p19"/>
              <p:cNvSpPr/>
              <p:nvPr/>
            </p:nvSpPr>
            <p:spPr>
              <a:xfrm>
                <a:off x="3359569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9" name="Google Shape;3369;p19"/>
              <p:cNvSpPr/>
              <p:nvPr/>
            </p:nvSpPr>
            <p:spPr>
              <a:xfrm>
                <a:off x="3359569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0" name="Google Shape;3370;p19"/>
              <p:cNvSpPr/>
              <p:nvPr/>
            </p:nvSpPr>
            <p:spPr>
              <a:xfrm>
                <a:off x="3359569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1" name="Google Shape;3371;p19"/>
              <p:cNvSpPr/>
              <p:nvPr/>
            </p:nvSpPr>
            <p:spPr>
              <a:xfrm>
                <a:off x="3359569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2" name="Google Shape;3372;p19"/>
              <p:cNvSpPr/>
              <p:nvPr/>
            </p:nvSpPr>
            <p:spPr>
              <a:xfrm>
                <a:off x="3359569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3" name="Google Shape;3373;p19"/>
              <p:cNvSpPr/>
              <p:nvPr/>
            </p:nvSpPr>
            <p:spPr>
              <a:xfrm>
                <a:off x="3359569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4" name="Google Shape;3374;p19"/>
              <p:cNvSpPr/>
              <p:nvPr/>
            </p:nvSpPr>
            <p:spPr>
              <a:xfrm>
                <a:off x="3359569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5" name="Google Shape;3375;p19"/>
              <p:cNvSpPr/>
              <p:nvPr/>
            </p:nvSpPr>
            <p:spPr>
              <a:xfrm>
                <a:off x="3359569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6" name="Google Shape;3376;p19"/>
              <p:cNvSpPr/>
              <p:nvPr/>
            </p:nvSpPr>
            <p:spPr>
              <a:xfrm>
                <a:off x="3359569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7" name="Google Shape;3377;p19"/>
              <p:cNvSpPr/>
              <p:nvPr/>
            </p:nvSpPr>
            <p:spPr>
              <a:xfrm>
                <a:off x="3359569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8" name="Google Shape;3378;p19"/>
              <p:cNvSpPr/>
              <p:nvPr/>
            </p:nvSpPr>
            <p:spPr>
              <a:xfrm>
                <a:off x="3359569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9" name="Google Shape;3379;p19"/>
              <p:cNvSpPr/>
              <p:nvPr/>
            </p:nvSpPr>
            <p:spPr>
              <a:xfrm>
                <a:off x="344835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0" name="Google Shape;3380;p19"/>
              <p:cNvSpPr/>
              <p:nvPr/>
            </p:nvSpPr>
            <p:spPr>
              <a:xfrm>
                <a:off x="344835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1" name="Google Shape;3381;p19"/>
              <p:cNvSpPr/>
              <p:nvPr/>
            </p:nvSpPr>
            <p:spPr>
              <a:xfrm>
                <a:off x="344835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2" name="Google Shape;3382;p19"/>
              <p:cNvSpPr/>
              <p:nvPr/>
            </p:nvSpPr>
            <p:spPr>
              <a:xfrm>
                <a:off x="344835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3" name="Google Shape;3383;p19"/>
              <p:cNvSpPr/>
              <p:nvPr/>
            </p:nvSpPr>
            <p:spPr>
              <a:xfrm>
                <a:off x="344835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4" name="Google Shape;3384;p19"/>
              <p:cNvSpPr/>
              <p:nvPr/>
            </p:nvSpPr>
            <p:spPr>
              <a:xfrm>
                <a:off x="344835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5" name="Google Shape;3385;p19"/>
              <p:cNvSpPr/>
              <p:nvPr/>
            </p:nvSpPr>
            <p:spPr>
              <a:xfrm>
                <a:off x="344835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6" name="Google Shape;3386;p19"/>
              <p:cNvSpPr/>
              <p:nvPr/>
            </p:nvSpPr>
            <p:spPr>
              <a:xfrm>
                <a:off x="344835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7" name="Google Shape;3387;p19"/>
              <p:cNvSpPr/>
              <p:nvPr/>
            </p:nvSpPr>
            <p:spPr>
              <a:xfrm>
                <a:off x="344835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8" name="Google Shape;3388;p19"/>
              <p:cNvSpPr/>
              <p:nvPr/>
            </p:nvSpPr>
            <p:spPr>
              <a:xfrm>
                <a:off x="344835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9" name="Google Shape;3389;p19"/>
              <p:cNvSpPr/>
              <p:nvPr/>
            </p:nvSpPr>
            <p:spPr>
              <a:xfrm>
                <a:off x="344835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0" name="Google Shape;3390;p19"/>
              <p:cNvSpPr/>
              <p:nvPr/>
            </p:nvSpPr>
            <p:spPr>
              <a:xfrm>
                <a:off x="344835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1" name="Google Shape;3391;p19"/>
              <p:cNvSpPr/>
              <p:nvPr/>
            </p:nvSpPr>
            <p:spPr>
              <a:xfrm>
                <a:off x="344835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2" name="Google Shape;3392;p19"/>
              <p:cNvSpPr/>
              <p:nvPr/>
            </p:nvSpPr>
            <p:spPr>
              <a:xfrm>
                <a:off x="3537144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3" name="Google Shape;3393;p19"/>
              <p:cNvSpPr/>
              <p:nvPr/>
            </p:nvSpPr>
            <p:spPr>
              <a:xfrm>
                <a:off x="3537144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4" name="Google Shape;3394;p19"/>
              <p:cNvSpPr/>
              <p:nvPr/>
            </p:nvSpPr>
            <p:spPr>
              <a:xfrm>
                <a:off x="3537144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5" name="Google Shape;3395;p19"/>
              <p:cNvSpPr/>
              <p:nvPr/>
            </p:nvSpPr>
            <p:spPr>
              <a:xfrm>
                <a:off x="3537144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6" name="Google Shape;3396;p19"/>
              <p:cNvSpPr/>
              <p:nvPr/>
            </p:nvSpPr>
            <p:spPr>
              <a:xfrm>
                <a:off x="3537144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7" name="Google Shape;3397;p19"/>
              <p:cNvSpPr/>
              <p:nvPr/>
            </p:nvSpPr>
            <p:spPr>
              <a:xfrm>
                <a:off x="3537144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8" name="Google Shape;3398;p19"/>
              <p:cNvSpPr/>
              <p:nvPr/>
            </p:nvSpPr>
            <p:spPr>
              <a:xfrm>
                <a:off x="3537144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9" name="Google Shape;3399;p19"/>
              <p:cNvSpPr/>
              <p:nvPr/>
            </p:nvSpPr>
            <p:spPr>
              <a:xfrm>
                <a:off x="3537144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0" name="Google Shape;3400;p19"/>
              <p:cNvSpPr/>
              <p:nvPr/>
            </p:nvSpPr>
            <p:spPr>
              <a:xfrm>
                <a:off x="3537144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1" name="Google Shape;3401;p19"/>
              <p:cNvSpPr/>
              <p:nvPr/>
            </p:nvSpPr>
            <p:spPr>
              <a:xfrm>
                <a:off x="3537144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2" name="Google Shape;3402;p19"/>
              <p:cNvSpPr/>
              <p:nvPr/>
            </p:nvSpPr>
            <p:spPr>
              <a:xfrm>
                <a:off x="3537144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3" name="Google Shape;3403;p19"/>
              <p:cNvSpPr/>
              <p:nvPr/>
            </p:nvSpPr>
            <p:spPr>
              <a:xfrm>
                <a:off x="3537144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4" name="Google Shape;3404;p19"/>
              <p:cNvSpPr/>
              <p:nvPr/>
            </p:nvSpPr>
            <p:spPr>
              <a:xfrm>
                <a:off x="3537144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5" name="Google Shape;3405;p19"/>
              <p:cNvSpPr/>
              <p:nvPr/>
            </p:nvSpPr>
            <p:spPr>
              <a:xfrm>
                <a:off x="3625932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6" name="Google Shape;3406;p19"/>
              <p:cNvSpPr/>
              <p:nvPr/>
            </p:nvSpPr>
            <p:spPr>
              <a:xfrm>
                <a:off x="3625932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7" name="Google Shape;3407;p19"/>
              <p:cNvSpPr/>
              <p:nvPr/>
            </p:nvSpPr>
            <p:spPr>
              <a:xfrm>
                <a:off x="3625932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8" name="Google Shape;3408;p19"/>
              <p:cNvSpPr/>
              <p:nvPr/>
            </p:nvSpPr>
            <p:spPr>
              <a:xfrm>
                <a:off x="3625932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9" name="Google Shape;3409;p19"/>
              <p:cNvSpPr/>
              <p:nvPr/>
            </p:nvSpPr>
            <p:spPr>
              <a:xfrm>
                <a:off x="3625932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0" name="Google Shape;3410;p19"/>
              <p:cNvSpPr/>
              <p:nvPr/>
            </p:nvSpPr>
            <p:spPr>
              <a:xfrm>
                <a:off x="3625932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1" name="Google Shape;3411;p19"/>
              <p:cNvSpPr/>
              <p:nvPr/>
            </p:nvSpPr>
            <p:spPr>
              <a:xfrm>
                <a:off x="3625932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2" name="Google Shape;3412;p19"/>
              <p:cNvSpPr/>
              <p:nvPr/>
            </p:nvSpPr>
            <p:spPr>
              <a:xfrm>
                <a:off x="3625932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3" name="Google Shape;3413;p19"/>
              <p:cNvSpPr/>
              <p:nvPr/>
            </p:nvSpPr>
            <p:spPr>
              <a:xfrm>
                <a:off x="3625932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4" name="Google Shape;3414;p19"/>
              <p:cNvSpPr/>
              <p:nvPr/>
            </p:nvSpPr>
            <p:spPr>
              <a:xfrm>
                <a:off x="3625932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5" name="Google Shape;3415;p19"/>
              <p:cNvSpPr/>
              <p:nvPr/>
            </p:nvSpPr>
            <p:spPr>
              <a:xfrm>
                <a:off x="3625932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6" name="Google Shape;3416;p19"/>
              <p:cNvSpPr/>
              <p:nvPr/>
            </p:nvSpPr>
            <p:spPr>
              <a:xfrm>
                <a:off x="3625932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7" name="Google Shape;3417;p19"/>
              <p:cNvSpPr/>
              <p:nvPr/>
            </p:nvSpPr>
            <p:spPr>
              <a:xfrm>
                <a:off x="3625932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8" name="Google Shape;3418;p19"/>
              <p:cNvSpPr/>
              <p:nvPr/>
            </p:nvSpPr>
            <p:spPr>
              <a:xfrm>
                <a:off x="371472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9" name="Google Shape;3419;p19"/>
              <p:cNvSpPr/>
              <p:nvPr/>
            </p:nvSpPr>
            <p:spPr>
              <a:xfrm>
                <a:off x="371472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0" name="Google Shape;3420;p19"/>
              <p:cNvSpPr/>
              <p:nvPr/>
            </p:nvSpPr>
            <p:spPr>
              <a:xfrm>
                <a:off x="371472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1" name="Google Shape;3421;p19"/>
              <p:cNvSpPr/>
              <p:nvPr/>
            </p:nvSpPr>
            <p:spPr>
              <a:xfrm>
                <a:off x="371472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2" name="Google Shape;3422;p19"/>
              <p:cNvSpPr/>
              <p:nvPr/>
            </p:nvSpPr>
            <p:spPr>
              <a:xfrm>
                <a:off x="371472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3" name="Google Shape;3423;p19"/>
              <p:cNvSpPr/>
              <p:nvPr/>
            </p:nvSpPr>
            <p:spPr>
              <a:xfrm>
                <a:off x="371472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4" name="Google Shape;3424;p19"/>
              <p:cNvSpPr/>
              <p:nvPr/>
            </p:nvSpPr>
            <p:spPr>
              <a:xfrm>
                <a:off x="371472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5" name="Google Shape;3425;p19"/>
              <p:cNvSpPr/>
              <p:nvPr/>
            </p:nvSpPr>
            <p:spPr>
              <a:xfrm>
                <a:off x="371472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6" name="Google Shape;3426;p19"/>
              <p:cNvSpPr/>
              <p:nvPr/>
            </p:nvSpPr>
            <p:spPr>
              <a:xfrm>
                <a:off x="371472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7" name="Google Shape;3427;p19"/>
              <p:cNvSpPr/>
              <p:nvPr/>
            </p:nvSpPr>
            <p:spPr>
              <a:xfrm>
                <a:off x="371472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8" name="Google Shape;3428;p19"/>
              <p:cNvSpPr/>
              <p:nvPr/>
            </p:nvSpPr>
            <p:spPr>
              <a:xfrm>
                <a:off x="371472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9" name="Google Shape;3429;p19"/>
              <p:cNvSpPr/>
              <p:nvPr/>
            </p:nvSpPr>
            <p:spPr>
              <a:xfrm>
                <a:off x="371472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0" name="Google Shape;3430;p19"/>
              <p:cNvSpPr/>
              <p:nvPr/>
            </p:nvSpPr>
            <p:spPr>
              <a:xfrm>
                <a:off x="371472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1" name="Google Shape;3431;p19"/>
              <p:cNvSpPr/>
              <p:nvPr/>
            </p:nvSpPr>
            <p:spPr>
              <a:xfrm>
                <a:off x="3803508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2" name="Google Shape;3432;p19"/>
              <p:cNvSpPr/>
              <p:nvPr/>
            </p:nvSpPr>
            <p:spPr>
              <a:xfrm>
                <a:off x="3803508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3" name="Google Shape;3433;p19"/>
              <p:cNvSpPr/>
              <p:nvPr/>
            </p:nvSpPr>
            <p:spPr>
              <a:xfrm>
                <a:off x="3803508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4" name="Google Shape;3434;p19"/>
              <p:cNvSpPr/>
              <p:nvPr/>
            </p:nvSpPr>
            <p:spPr>
              <a:xfrm>
                <a:off x="3803508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5" name="Google Shape;3435;p19"/>
              <p:cNvSpPr/>
              <p:nvPr/>
            </p:nvSpPr>
            <p:spPr>
              <a:xfrm>
                <a:off x="3803508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6" name="Google Shape;3436;p19"/>
              <p:cNvSpPr/>
              <p:nvPr/>
            </p:nvSpPr>
            <p:spPr>
              <a:xfrm>
                <a:off x="3803508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7" name="Google Shape;3437;p19"/>
              <p:cNvSpPr/>
              <p:nvPr/>
            </p:nvSpPr>
            <p:spPr>
              <a:xfrm>
                <a:off x="3803508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8" name="Google Shape;3438;p19"/>
              <p:cNvSpPr/>
              <p:nvPr/>
            </p:nvSpPr>
            <p:spPr>
              <a:xfrm>
                <a:off x="3803508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9" name="Google Shape;3439;p19"/>
              <p:cNvSpPr/>
              <p:nvPr/>
            </p:nvSpPr>
            <p:spPr>
              <a:xfrm>
                <a:off x="3803508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0" name="Google Shape;3440;p19"/>
              <p:cNvSpPr/>
              <p:nvPr/>
            </p:nvSpPr>
            <p:spPr>
              <a:xfrm>
                <a:off x="3803508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1" name="Google Shape;3441;p19"/>
              <p:cNvSpPr/>
              <p:nvPr/>
            </p:nvSpPr>
            <p:spPr>
              <a:xfrm>
                <a:off x="3803508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2" name="Google Shape;3442;p19"/>
              <p:cNvSpPr/>
              <p:nvPr/>
            </p:nvSpPr>
            <p:spPr>
              <a:xfrm>
                <a:off x="3803508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3" name="Google Shape;3443;p19"/>
              <p:cNvSpPr/>
              <p:nvPr/>
            </p:nvSpPr>
            <p:spPr>
              <a:xfrm>
                <a:off x="3803508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4" name="Google Shape;3444;p19"/>
              <p:cNvSpPr/>
              <p:nvPr/>
            </p:nvSpPr>
            <p:spPr>
              <a:xfrm>
                <a:off x="2027752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5" name="Google Shape;3445;p19"/>
              <p:cNvSpPr/>
              <p:nvPr/>
            </p:nvSpPr>
            <p:spPr>
              <a:xfrm>
                <a:off x="211654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6" name="Google Shape;3446;p19"/>
              <p:cNvSpPr/>
              <p:nvPr/>
            </p:nvSpPr>
            <p:spPr>
              <a:xfrm>
                <a:off x="2205328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7" name="Google Shape;3447;p19"/>
              <p:cNvSpPr/>
              <p:nvPr/>
            </p:nvSpPr>
            <p:spPr>
              <a:xfrm>
                <a:off x="2294116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8" name="Google Shape;3448;p19"/>
              <p:cNvSpPr/>
              <p:nvPr/>
            </p:nvSpPr>
            <p:spPr>
              <a:xfrm>
                <a:off x="2382904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9" name="Google Shape;3449;p19"/>
              <p:cNvSpPr/>
              <p:nvPr/>
            </p:nvSpPr>
            <p:spPr>
              <a:xfrm>
                <a:off x="2471691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0" name="Google Shape;3450;p19"/>
              <p:cNvSpPr/>
              <p:nvPr/>
            </p:nvSpPr>
            <p:spPr>
              <a:xfrm>
                <a:off x="2560479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1" name="Google Shape;3451;p19"/>
              <p:cNvSpPr/>
              <p:nvPr/>
            </p:nvSpPr>
            <p:spPr>
              <a:xfrm>
                <a:off x="264926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2" name="Google Shape;3452;p19"/>
              <p:cNvSpPr/>
              <p:nvPr/>
            </p:nvSpPr>
            <p:spPr>
              <a:xfrm>
                <a:off x="2738055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3" name="Google Shape;3453;p19"/>
              <p:cNvSpPr/>
              <p:nvPr/>
            </p:nvSpPr>
            <p:spPr>
              <a:xfrm>
                <a:off x="2826842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4" name="Google Shape;3454;p19"/>
              <p:cNvSpPr/>
              <p:nvPr/>
            </p:nvSpPr>
            <p:spPr>
              <a:xfrm>
                <a:off x="291563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5" name="Google Shape;3455;p19"/>
              <p:cNvSpPr/>
              <p:nvPr/>
            </p:nvSpPr>
            <p:spPr>
              <a:xfrm>
                <a:off x="3004418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6" name="Google Shape;3456;p19"/>
              <p:cNvSpPr/>
              <p:nvPr/>
            </p:nvSpPr>
            <p:spPr>
              <a:xfrm>
                <a:off x="3093206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7" name="Google Shape;3457;p19"/>
              <p:cNvSpPr/>
              <p:nvPr/>
            </p:nvSpPr>
            <p:spPr>
              <a:xfrm>
                <a:off x="3181993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8" name="Google Shape;3458;p19"/>
              <p:cNvSpPr/>
              <p:nvPr/>
            </p:nvSpPr>
            <p:spPr>
              <a:xfrm>
                <a:off x="3270781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9" name="Google Shape;3459;p19"/>
              <p:cNvSpPr/>
              <p:nvPr/>
            </p:nvSpPr>
            <p:spPr>
              <a:xfrm>
                <a:off x="3359569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0" name="Google Shape;3460;p19"/>
              <p:cNvSpPr/>
              <p:nvPr/>
            </p:nvSpPr>
            <p:spPr>
              <a:xfrm>
                <a:off x="344835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1" name="Google Shape;3461;p19"/>
              <p:cNvSpPr/>
              <p:nvPr/>
            </p:nvSpPr>
            <p:spPr>
              <a:xfrm>
                <a:off x="3537144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2" name="Google Shape;3462;p19"/>
              <p:cNvSpPr/>
              <p:nvPr/>
            </p:nvSpPr>
            <p:spPr>
              <a:xfrm>
                <a:off x="3625932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3" name="Google Shape;3463;p19"/>
              <p:cNvSpPr/>
              <p:nvPr/>
            </p:nvSpPr>
            <p:spPr>
              <a:xfrm>
                <a:off x="371472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4" name="Google Shape;3464;p19"/>
              <p:cNvSpPr/>
              <p:nvPr/>
            </p:nvSpPr>
            <p:spPr>
              <a:xfrm>
                <a:off x="3803508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5" name="Google Shape;3465;p19"/>
              <p:cNvSpPr/>
              <p:nvPr/>
            </p:nvSpPr>
            <p:spPr>
              <a:xfrm>
                <a:off x="2027752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6" name="Google Shape;3466;p19"/>
              <p:cNvSpPr/>
              <p:nvPr/>
            </p:nvSpPr>
            <p:spPr>
              <a:xfrm>
                <a:off x="211654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7" name="Google Shape;3467;p19"/>
              <p:cNvSpPr/>
              <p:nvPr/>
            </p:nvSpPr>
            <p:spPr>
              <a:xfrm>
                <a:off x="2205328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8" name="Google Shape;3468;p19"/>
              <p:cNvSpPr/>
              <p:nvPr/>
            </p:nvSpPr>
            <p:spPr>
              <a:xfrm>
                <a:off x="2294116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9" name="Google Shape;3469;p19"/>
              <p:cNvSpPr/>
              <p:nvPr/>
            </p:nvSpPr>
            <p:spPr>
              <a:xfrm>
                <a:off x="2382904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0" name="Google Shape;3470;p19"/>
              <p:cNvSpPr/>
              <p:nvPr/>
            </p:nvSpPr>
            <p:spPr>
              <a:xfrm>
                <a:off x="2471691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1" name="Google Shape;3471;p19"/>
              <p:cNvSpPr/>
              <p:nvPr/>
            </p:nvSpPr>
            <p:spPr>
              <a:xfrm>
                <a:off x="2560479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2" name="Google Shape;3472;p19"/>
              <p:cNvSpPr/>
              <p:nvPr/>
            </p:nvSpPr>
            <p:spPr>
              <a:xfrm>
                <a:off x="264926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3" name="Google Shape;3473;p19"/>
              <p:cNvSpPr/>
              <p:nvPr/>
            </p:nvSpPr>
            <p:spPr>
              <a:xfrm>
                <a:off x="2738055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4" name="Google Shape;3474;p19"/>
              <p:cNvSpPr/>
              <p:nvPr/>
            </p:nvSpPr>
            <p:spPr>
              <a:xfrm>
                <a:off x="2826842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5" name="Google Shape;3475;p19"/>
              <p:cNvSpPr/>
              <p:nvPr/>
            </p:nvSpPr>
            <p:spPr>
              <a:xfrm>
                <a:off x="291563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6" name="Google Shape;3476;p19"/>
              <p:cNvSpPr/>
              <p:nvPr/>
            </p:nvSpPr>
            <p:spPr>
              <a:xfrm>
                <a:off x="3004418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7" name="Google Shape;3477;p19"/>
              <p:cNvSpPr/>
              <p:nvPr/>
            </p:nvSpPr>
            <p:spPr>
              <a:xfrm>
                <a:off x="3093206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8" name="Google Shape;3478;p19"/>
              <p:cNvSpPr/>
              <p:nvPr/>
            </p:nvSpPr>
            <p:spPr>
              <a:xfrm>
                <a:off x="3181993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9" name="Google Shape;3479;p19"/>
              <p:cNvSpPr/>
              <p:nvPr/>
            </p:nvSpPr>
            <p:spPr>
              <a:xfrm>
                <a:off x="3270781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0" name="Google Shape;3480;p19"/>
              <p:cNvSpPr/>
              <p:nvPr/>
            </p:nvSpPr>
            <p:spPr>
              <a:xfrm>
                <a:off x="3359569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1" name="Google Shape;3481;p19"/>
              <p:cNvSpPr/>
              <p:nvPr/>
            </p:nvSpPr>
            <p:spPr>
              <a:xfrm>
                <a:off x="344835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2" name="Google Shape;3482;p19"/>
              <p:cNvSpPr/>
              <p:nvPr/>
            </p:nvSpPr>
            <p:spPr>
              <a:xfrm>
                <a:off x="3537144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3" name="Google Shape;3483;p19"/>
              <p:cNvSpPr/>
              <p:nvPr/>
            </p:nvSpPr>
            <p:spPr>
              <a:xfrm>
                <a:off x="3625932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4" name="Google Shape;3484;p19"/>
              <p:cNvSpPr/>
              <p:nvPr/>
            </p:nvSpPr>
            <p:spPr>
              <a:xfrm>
                <a:off x="371472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5" name="Google Shape;3485;p19"/>
              <p:cNvSpPr/>
              <p:nvPr/>
            </p:nvSpPr>
            <p:spPr>
              <a:xfrm>
                <a:off x="3803508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6" name="Google Shape;3486;p19"/>
              <p:cNvSpPr/>
              <p:nvPr/>
            </p:nvSpPr>
            <p:spPr>
              <a:xfrm>
                <a:off x="3895796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7" name="Google Shape;3487;p19"/>
              <p:cNvSpPr/>
              <p:nvPr/>
            </p:nvSpPr>
            <p:spPr>
              <a:xfrm>
                <a:off x="3895796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8" name="Google Shape;3488;p19"/>
              <p:cNvSpPr/>
              <p:nvPr/>
            </p:nvSpPr>
            <p:spPr>
              <a:xfrm>
                <a:off x="3895796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9" name="Google Shape;3489;p19"/>
              <p:cNvSpPr/>
              <p:nvPr/>
            </p:nvSpPr>
            <p:spPr>
              <a:xfrm>
                <a:off x="3895796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0" name="Google Shape;3490;p19"/>
              <p:cNvSpPr/>
              <p:nvPr/>
            </p:nvSpPr>
            <p:spPr>
              <a:xfrm>
                <a:off x="3895796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1" name="Google Shape;3491;p19"/>
              <p:cNvSpPr/>
              <p:nvPr/>
            </p:nvSpPr>
            <p:spPr>
              <a:xfrm>
                <a:off x="3895796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2" name="Google Shape;3492;p19"/>
              <p:cNvSpPr/>
              <p:nvPr/>
            </p:nvSpPr>
            <p:spPr>
              <a:xfrm>
                <a:off x="3895796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3" name="Google Shape;3493;p19"/>
              <p:cNvSpPr/>
              <p:nvPr/>
            </p:nvSpPr>
            <p:spPr>
              <a:xfrm>
                <a:off x="3895796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4" name="Google Shape;3494;p19"/>
              <p:cNvSpPr/>
              <p:nvPr/>
            </p:nvSpPr>
            <p:spPr>
              <a:xfrm>
                <a:off x="3895796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5" name="Google Shape;3495;p19"/>
              <p:cNvSpPr/>
              <p:nvPr/>
            </p:nvSpPr>
            <p:spPr>
              <a:xfrm>
                <a:off x="3895796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6" name="Google Shape;3496;p19"/>
              <p:cNvSpPr/>
              <p:nvPr/>
            </p:nvSpPr>
            <p:spPr>
              <a:xfrm>
                <a:off x="3895796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7" name="Google Shape;3497;p19"/>
              <p:cNvSpPr/>
              <p:nvPr/>
            </p:nvSpPr>
            <p:spPr>
              <a:xfrm>
                <a:off x="3895796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8" name="Google Shape;3498;p19"/>
              <p:cNvSpPr/>
              <p:nvPr/>
            </p:nvSpPr>
            <p:spPr>
              <a:xfrm>
                <a:off x="3895796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9" name="Google Shape;3499;p19"/>
              <p:cNvSpPr/>
              <p:nvPr/>
            </p:nvSpPr>
            <p:spPr>
              <a:xfrm>
                <a:off x="3895796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0" name="Google Shape;3500;p19"/>
              <p:cNvSpPr/>
              <p:nvPr/>
            </p:nvSpPr>
            <p:spPr>
              <a:xfrm>
                <a:off x="3895796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1" name="Google Shape;3501;p19"/>
              <p:cNvSpPr/>
              <p:nvPr/>
            </p:nvSpPr>
            <p:spPr>
              <a:xfrm>
                <a:off x="1938965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2" name="Google Shape;3502;p19"/>
              <p:cNvSpPr/>
              <p:nvPr/>
            </p:nvSpPr>
            <p:spPr>
              <a:xfrm>
                <a:off x="1938965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3" name="Google Shape;3503;p19"/>
              <p:cNvSpPr/>
              <p:nvPr/>
            </p:nvSpPr>
            <p:spPr>
              <a:xfrm>
                <a:off x="1938965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4" name="Google Shape;3504;p19"/>
              <p:cNvSpPr/>
              <p:nvPr/>
            </p:nvSpPr>
            <p:spPr>
              <a:xfrm>
                <a:off x="1938965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5" name="Google Shape;3505;p19"/>
              <p:cNvSpPr/>
              <p:nvPr/>
            </p:nvSpPr>
            <p:spPr>
              <a:xfrm>
                <a:off x="1938965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6" name="Google Shape;3506;p19"/>
              <p:cNvSpPr/>
              <p:nvPr/>
            </p:nvSpPr>
            <p:spPr>
              <a:xfrm>
                <a:off x="1938965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7" name="Google Shape;3507;p19"/>
              <p:cNvSpPr/>
              <p:nvPr/>
            </p:nvSpPr>
            <p:spPr>
              <a:xfrm>
                <a:off x="1938965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8" name="Google Shape;3508;p19"/>
              <p:cNvSpPr/>
              <p:nvPr/>
            </p:nvSpPr>
            <p:spPr>
              <a:xfrm>
                <a:off x="1938965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9" name="Google Shape;3509;p19"/>
              <p:cNvSpPr/>
              <p:nvPr/>
            </p:nvSpPr>
            <p:spPr>
              <a:xfrm>
                <a:off x="1938965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0" name="Google Shape;3510;p19"/>
              <p:cNvSpPr/>
              <p:nvPr/>
            </p:nvSpPr>
            <p:spPr>
              <a:xfrm>
                <a:off x="1938965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1" name="Google Shape;3511;p19"/>
              <p:cNvSpPr/>
              <p:nvPr/>
            </p:nvSpPr>
            <p:spPr>
              <a:xfrm>
                <a:off x="1938965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2" name="Google Shape;3512;p19"/>
              <p:cNvSpPr/>
              <p:nvPr/>
            </p:nvSpPr>
            <p:spPr>
              <a:xfrm>
                <a:off x="1938965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3" name="Google Shape;3513;p19"/>
              <p:cNvSpPr/>
              <p:nvPr/>
            </p:nvSpPr>
            <p:spPr>
              <a:xfrm>
                <a:off x="1938965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4" name="Google Shape;3514;p19"/>
              <p:cNvSpPr/>
              <p:nvPr/>
            </p:nvSpPr>
            <p:spPr>
              <a:xfrm>
                <a:off x="1938965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5" name="Google Shape;3515;p19"/>
              <p:cNvSpPr/>
              <p:nvPr/>
            </p:nvSpPr>
            <p:spPr>
              <a:xfrm>
                <a:off x="1938965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6" name="Google Shape;3516;p19"/>
              <p:cNvSpPr/>
              <p:nvPr/>
            </p:nvSpPr>
            <p:spPr>
              <a:xfrm>
                <a:off x="185017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7" name="Google Shape;3517;p19"/>
              <p:cNvSpPr/>
              <p:nvPr/>
            </p:nvSpPr>
            <p:spPr>
              <a:xfrm>
                <a:off x="185017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8" name="Google Shape;3518;p19"/>
              <p:cNvSpPr/>
              <p:nvPr/>
            </p:nvSpPr>
            <p:spPr>
              <a:xfrm>
                <a:off x="185017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9" name="Google Shape;3519;p19"/>
              <p:cNvSpPr/>
              <p:nvPr/>
            </p:nvSpPr>
            <p:spPr>
              <a:xfrm>
                <a:off x="185017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0" name="Google Shape;3520;p19"/>
              <p:cNvSpPr/>
              <p:nvPr/>
            </p:nvSpPr>
            <p:spPr>
              <a:xfrm>
                <a:off x="185017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1" name="Google Shape;3521;p19"/>
              <p:cNvSpPr/>
              <p:nvPr/>
            </p:nvSpPr>
            <p:spPr>
              <a:xfrm>
                <a:off x="185017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2" name="Google Shape;3522;p19"/>
              <p:cNvSpPr/>
              <p:nvPr/>
            </p:nvSpPr>
            <p:spPr>
              <a:xfrm>
                <a:off x="185017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3" name="Google Shape;3523;p19"/>
              <p:cNvSpPr/>
              <p:nvPr/>
            </p:nvSpPr>
            <p:spPr>
              <a:xfrm>
                <a:off x="185017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4" name="Google Shape;3524;p19"/>
              <p:cNvSpPr/>
              <p:nvPr/>
            </p:nvSpPr>
            <p:spPr>
              <a:xfrm>
                <a:off x="185017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5" name="Google Shape;3525;p19"/>
              <p:cNvSpPr/>
              <p:nvPr/>
            </p:nvSpPr>
            <p:spPr>
              <a:xfrm>
                <a:off x="185017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6" name="Google Shape;3526;p19"/>
              <p:cNvSpPr/>
              <p:nvPr/>
            </p:nvSpPr>
            <p:spPr>
              <a:xfrm>
                <a:off x="185017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7" name="Google Shape;3527;p19"/>
              <p:cNvSpPr/>
              <p:nvPr/>
            </p:nvSpPr>
            <p:spPr>
              <a:xfrm>
                <a:off x="185017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8" name="Google Shape;3528;p19"/>
              <p:cNvSpPr/>
              <p:nvPr/>
            </p:nvSpPr>
            <p:spPr>
              <a:xfrm>
                <a:off x="185017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9" name="Google Shape;3529;p19"/>
              <p:cNvSpPr/>
              <p:nvPr/>
            </p:nvSpPr>
            <p:spPr>
              <a:xfrm>
                <a:off x="185017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0" name="Google Shape;3530;p19"/>
              <p:cNvSpPr/>
              <p:nvPr/>
            </p:nvSpPr>
            <p:spPr>
              <a:xfrm>
                <a:off x="185017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1" name="Google Shape;3531;p19"/>
              <p:cNvSpPr/>
              <p:nvPr/>
            </p:nvSpPr>
            <p:spPr>
              <a:xfrm>
                <a:off x="1761389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2" name="Google Shape;3532;p19"/>
              <p:cNvSpPr/>
              <p:nvPr/>
            </p:nvSpPr>
            <p:spPr>
              <a:xfrm>
                <a:off x="1761389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3" name="Google Shape;3533;p19"/>
              <p:cNvSpPr/>
              <p:nvPr/>
            </p:nvSpPr>
            <p:spPr>
              <a:xfrm>
                <a:off x="1761389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4" name="Google Shape;3534;p19"/>
              <p:cNvSpPr/>
              <p:nvPr/>
            </p:nvSpPr>
            <p:spPr>
              <a:xfrm>
                <a:off x="1761389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5" name="Google Shape;3535;p19"/>
              <p:cNvSpPr/>
              <p:nvPr/>
            </p:nvSpPr>
            <p:spPr>
              <a:xfrm>
                <a:off x="1761389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6" name="Google Shape;3536;p19"/>
              <p:cNvSpPr/>
              <p:nvPr/>
            </p:nvSpPr>
            <p:spPr>
              <a:xfrm>
                <a:off x="1761389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7" name="Google Shape;3537;p19"/>
              <p:cNvSpPr/>
              <p:nvPr/>
            </p:nvSpPr>
            <p:spPr>
              <a:xfrm>
                <a:off x="1761389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8" name="Google Shape;3538;p19"/>
              <p:cNvSpPr/>
              <p:nvPr/>
            </p:nvSpPr>
            <p:spPr>
              <a:xfrm>
                <a:off x="1761389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9" name="Google Shape;3539;p19"/>
              <p:cNvSpPr/>
              <p:nvPr/>
            </p:nvSpPr>
            <p:spPr>
              <a:xfrm>
                <a:off x="1761389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0" name="Google Shape;3540;p19"/>
              <p:cNvSpPr/>
              <p:nvPr/>
            </p:nvSpPr>
            <p:spPr>
              <a:xfrm>
                <a:off x="1761389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1" name="Google Shape;3541;p19"/>
              <p:cNvSpPr/>
              <p:nvPr/>
            </p:nvSpPr>
            <p:spPr>
              <a:xfrm>
                <a:off x="1761389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2" name="Google Shape;3542;p19"/>
              <p:cNvSpPr/>
              <p:nvPr/>
            </p:nvSpPr>
            <p:spPr>
              <a:xfrm>
                <a:off x="1761389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3" name="Google Shape;3543;p19"/>
              <p:cNvSpPr/>
              <p:nvPr/>
            </p:nvSpPr>
            <p:spPr>
              <a:xfrm>
                <a:off x="1761389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4" name="Google Shape;3544;p19"/>
              <p:cNvSpPr/>
              <p:nvPr/>
            </p:nvSpPr>
            <p:spPr>
              <a:xfrm>
                <a:off x="1761389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5" name="Google Shape;3545;p19"/>
              <p:cNvSpPr/>
              <p:nvPr/>
            </p:nvSpPr>
            <p:spPr>
              <a:xfrm>
                <a:off x="1761389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6" name="Google Shape;3546;p19"/>
              <p:cNvSpPr/>
              <p:nvPr/>
            </p:nvSpPr>
            <p:spPr>
              <a:xfrm>
                <a:off x="2027752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7" name="Google Shape;3547;p19"/>
              <p:cNvSpPr/>
              <p:nvPr/>
            </p:nvSpPr>
            <p:spPr>
              <a:xfrm>
                <a:off x="211654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8" name="Google Shape;3548;p19"/>
              <p:cNvSpPr/>
              <p:nvPr/>
            </p:nvSpPr>
            <p:spPr>
              <a:xfrm>
                <a:off x="2205328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9" name="Google Shape;3549;p19"/>
              <p:cNvSpPr/>
              <p:nvPr/>
            </p:nvSpPr>
            <p:spPr>
              <a:xfrm>
                <a:off x="2294116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0" name="Google Shape;3550;p19"/>
              <p:cNvSpPr/>
              <p:nvPr/>
            </p:nvSpPr>
            <p:spPr>
              <a:xfrm>
                <a:off x="2382904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1" name="Google Shape;3551;p19"/>
              <p:cNvSpPr/>
              <p:nvPr/>
            </p:nvSpPr>
            <p:spPr>
              <a:xfrm>
                <a:off x="2471691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2" name="Google Shape;3552;p19"/>
              <p:cNvSpPr/>
              <p:nvPr/>
            </p:nvSpPr>
            <p:spPr>
              <a:xfrm>
                <a:off x="2027752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3" name="Google Shape;3553;p19"/>
              <p:cNvSpPr/>
              <p:nvPr/>
            </p:nvSpPr>
            <p:spPr>
              <a:xfrm>
                <a:off x="211654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4" name="Google Shape;3554;p19"/>
              <p:cNvSpPr/>
              <p:nvPr/>
            </p:nvSpPr>
            <p:spPr>
              <a:xfrm>
                <a:off x="2205328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5" name="Google Shape;3555;p19"/>
              <p:cNvSpPr/>
              <p:nvPr/>
            </p:nvSpPr>
            <p:spPr>
              <a:xfrm>
                <a:off x="2294116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6" name="Google Shape;3556;p19"/>
              <p:cNvSpPr/>
              <p:nvPr/>
            </p:nvSpPr>
            <p:spPr>
              <a:xfrm>
                <a:off x="2382904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7" name="Google Shape;3557;p19"/>
              <p:cNvSpPr/>
              <p:nvPr/>
            </p:nvSpPr>
            <p:spPr>
              <a:xfrm>
                <a:off x="2471691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8" name="Google Shape;3558;p19"/>
              <p:cNvSpPr/>
              <p:nvPr/>
            </p:nvSpPr>
            <p:spPr>
              <a:xfrm>
                <a:off x="2027752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9" name="Google Shape;3559;p19"/>
              <p:cNvSpPr/>
              <p:nvPr/>
            </p:nvSpPr>
            <p:spPr>
              <a:xfrm>
                <a:off x="211654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0" name="Google Shape;3560;p19"/>
              <p:cNvSpPr/>
              <p:nvPr/>
            </p:nvSpPr>
            <p:spPr>
              <a:xfrm>
                <a:off x="2205328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1" name="Google Shape;3561;p19"/>
              <p:cNvSpPr/>
              <p:nvPr/>
            </p:nvSpPr>
            <p:spPr>
              <a:xfrm>
                <a:off x="2294116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2" name="Google Shape;3562;p19"/>
              <p:cNvSpPr/>
              <p:nvPr/>
            </p:nvSpPr>
            <p:spPr>
              <a:xfrm>
                <a:off x="2382904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3" name="Google Shape;3563;p19"/>
              <p:cNvSpPr/>
              <p:nvPr/>
            </p:nvSpPr>
            <p:spPr>
              <a:xfrm>
                <a:off x="2471691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4" name="Google Shape;3564;p19"/>
              <p:cNvSpPr/>
              <p:nvPr/>
            </p:nvSpPr>
            <p:spPr>
              <a:xfrm>
                <a:off x="2027752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5" name="Google Shape;3565;p19"/>
              <p:cNvSpPr/>
              <p:nvPr/>
            </p:nvSpPr>
            <p:spPr>
              <a:xfrm>
                <a:off x="211654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6" name="Google Shape;3566;p19"/>
              <p:cNvSpPr/>
              <p:nvPr/>
            </p:nvSpPr>
            <p:spPr>
              <a:xfrm>
                <a:off x="2205328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7" name="Google Shape;3567;p19"/>
              <p:cNvSpPr/>
              <p:nvPr/>
            </p:nvSpPr>
            <p:spPr>
              <a:xfrm>
                <a:off x="2294116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8" name="Google Shape;3568;p19"/>
              <p:cNvSpPr/>
              <p:nvPr/>
            </p:nvSpPr>
            <p:spPr>
              <a:xfrm>
                <a:off x="2382904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9" name="Google Shape;3569;p19"/>
              <p:cNvSpPr/>
              <p:nvPr/>
            </p:nvSpPr>
            <p:spPr>
              <a:xfrm>
                <a:off x="2471691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0" name="Google Shape;3570;p19"/>
              <p:cNvSpPr/>
              <p:nvPr/>
            </p:nvSpPr>
            <p:spPr>
              <a:xfrm>
                <a:off x="2027752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1" name="Google Shape;3571;p19"/>
              <p:cNvSpPr/>
              <p:nvPr/>
            </p:nvSpPr>
            <p:spPr>
              <a:xfrm>
                <a:off x="211654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2" name="Google Shape;3572;p19"/>
              <p:cNvSpPr/>
              <p:nvPr/>
            </p:nvSpPr>
            <p:spPr>
              <a:xfrm>
                <a:off x="2205328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3" name="Google Shape;3573;p19"/>
              <p:cNvSpPr/>
              <p:nvPr/>
            </p:nvSpPr>
            <p:spPr>
              <a:xfrm>
                <a:off x="2294116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4" name="Google Shape;3574;p19"/>
              <p:cNvSpPr/>
              <p:nvPr/>
            </p:nvSpPr>
            <p:spPr>
              <a:xfrm>
                <a:off x="2382904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5" name="Google Shape;3575;p19"/>
              <p:cNvSpPr/>
              <p:nvPr/>
            </p:nvSpPr>
            <p:spPr>
              <a:xfrm>
                <a:off x="2471691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6" name="Google Shape;3576;p19"/>
              <p:cNvSpPr/>
              <p:nvPr/>
            </p:nvSpPr>
            <p:spPr>
              <a:xfrm>
                <a:off x="2027752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7" name="Google Shape;3577;p19"/>
              <p:cNvSpPr/>
              <p:nvPr/>
            </p:nvSpPr>
            <p:spPr>
              <a:xfrm>
                <a:off x="211654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8" name="Google Shape;3578;p19"/>
              <p:cNvSpPr/>
              <p:nvPr/>
            </p:nvSpPr>
            <p:spPr>
              <a:xfrm>
                <a:off x="2205328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9" name="Google Shape;3579;p19"/>
              <p:cNvSpPr/>
              <p:nvPr/>
            </p:nvSpPr>
            <p:spPr>
              <a:xfrm>
                <a:off x="2294116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0" name="Google Shape;3580;p19"/>
              <p:cNvSpPr/>
              <p:nvPr/>
            </p:nvSpPr>
            <p:spPr>
              <a:xfrm>
                <a:off x="2382904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1" name="Google Shape;3581;p19"/>
              <p:cNvSpPr/>
              <p:nvPr/>
            </p:nvSpPr>
            <p:spPr>
              <a:xfrm>
                <a:off x="2471691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2" name="Google Shape;3582;p19"/>
              <p:cNvSpPr/>
              <p:nvPr/>
            </p:nvSpPr>
            <p:spPr>
              <a:xfrm>
                <a:off x="2027752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3" name="Google Shape;3583;p19"/>
              <p:cNvSpPr/>
              <p:nvPr/>
            </p:nvSpPr>
            <p:spPr>
              <a:xfrm>
                <a:off x="211654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4" name="Google Shape;3584;p19"/>
              <p:cNvSpPr/>
              <p:nvPr/>
            </p:nvSpPr>
            <p:spPr>
              <a:xfrm>
                <a:off x="2205328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5" name="Google Shape;3585;p19"/>
              <p:cNvSpPr/>
              <p:nvPr/>
            </p:nvSpPr>
            <p:spPr>
              <a:xfrm>
                <a:off x="2294116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6" name="Google Shape;3586;p19"/>
              <p:cNvSpPr/>
              <p:nvPr/>
            </p:nvSpPr>
            <p:spPr>
              <a:xfrm>
                <a:off x="2382904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7" name="Google Shape;3587;p19"/>
              <p:cNvSpPr/>
              <p:nvPr/>
            </p:nvSpPr>
            <p:spPr>
              <a:xfrm>
                <a:off x="2471691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8" name="Google Shape;3588;p19"/>
              <p:cNvSpPr/>
              <p:nvPr/>
            </p:nvSpPr>
            <p:spPr>
              <a:xfrm>
                <a:off x="2027752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9" name="Google Shape;3589;p19"/>
              <p:cNvSpPr/>
              <p:nvPr/>
            </p:nvSpPr>
            <p:spPr>
              <a:xfrm>
                <a:off x="211654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0" name="Google Shape;3590;p19"/>
              <p:cNvSpPr/>
              <p:nvPr/>
            </p:nvSpPr>
            <p:spPr>
              <a:xfrm>
                <a:off x="2205328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1" name="Google Shape;3591;p19"/>
              <p:cNvSpPr/>
              <p:nvPr/>
            </p:nvSpPr>
            <p:spPr>
              <a:xfrm>
                <a:off x="2294116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2" name="Google Shape;3592;p19"/>
              <p:cNvSpPr/>
              <p:nvPr/>
            </p:nvSpPr>
            <p:spPr>
              <a:xfrm>
                <a:off x="2382904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3" name="Google Shape;3593;p19"/>
              <p:cNvSpPr/>
              <p:nvPr/>
            </p:nvSpPr>
            <p:spPr>
              <a:xfrm>
                <a:off x="2471691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4" name="Google Shape;3594;p19"/>
              <p:cNvSpPr/>
              <p:nvPr/>
            </p:nvSpPr>
            <p:spPr>
              <a:xfrm>
                <a:off x="2027752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5" name="Google Shape;3595;p19"/>
              <p:cNvSpPr/>
              <p:nvPr/>
            </p:nvSpPr>
            <p:spPr>
              <a:xfrm>
                <a:off x="211654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6" name="Google Shape;3596;p19"/>
              <p:cNvSpPr/>
              <p:nvPr/>
            </p:nvSpPr>
            <p:spPr>
              <a:xfrm>
                <a:off x="2205328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7" name="Google Shape;3597;p19"/>
              <p:cNvSpPr/>
              <p:nvPr/>
            </p:nvSpPr>
            <p:spPr>
              <a:xfrm>
                <a:off x="2294116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8" name="Google Shape;3598;p19"/>
              <p:cNvSpPr/>
              <p:nvPr/>
            </p:nvSpPr>
            <p:spPr>
              <a:xfrm>
                <a:off x="2382904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9" name="Google Shape;3599;p19"/>
              <p:cNvSpPr/>
              <p:nvPr/>
            </p:nvSpPr>
            <p:spPr>
              <a:xfrm>
                <a:off x="2471691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0" name="Google Shape;3600;p19"/>
              <p:cNvSpPr/>
              <p:nvPr/>
            </p:nvSpPr>
            <p:spPr>
              <a:xfrm>
                <a:off x="2027752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1" name="Google Shape;3601;p19"/>
              <p:cNvSpPr/>
              <p:nvPr/>
            </p:nvSpPr>
            <p:spPr>
              <a:xfrm>
                <a:off x="211654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2" name="Google Shape;3602;p19"/>
              <p:cNvSpPr/>
              <p:nvPr/>
            </p:nvSpPr>
            <p:spPr>
              <a:xfrm>
                <a:off x="2205328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3" name="Google Shape;3603;p19"/>
              <p:cNvSpPr/>
              <p:nvPr/>
            </p:nvSpPr>
            <p:spPr>
              <a:xfrm>
                <a:off x="2294116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4" name="Google Shape;3604;p19"/>
              <p:cNvSpPr/>
              <p:nvPr/>
            </p:nvSpPr>
            <p:spPr>
              <a:xfrm>
                <a:off x="2382904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5" name="Google Shape;3605;p19"/>
              <p:cNvSpPr/>
              <p:nvPr/>
            </p:nvSpPr>
            <p:spPr>
              <a:xfrm>
                <a:off x="2471691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6" name="Google Shape;3606;p19"/>
              <p:cNvSpPr/>
              <p:nvPr/>
            </p:nvSpPr>
            <p:spPr>
              <a:xfrm>
                <a:off x="2027752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7" name="Google Shape;3607;p19"/>
              <p:cNvSpPr/>
              <p:nvPr/>
            </p:nvSpPr>
            <p:spPr>
              <a:xfrm>
                <a:off x="211654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8" name="Google Shape;3608;p19"/>
              <p:cNvSpPr/>
              <p:nvPr/>
            </p:nvSpPr>
            <p:spPr>
              <a:xfrm>
                <a:off x="2205328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9" name="Google Shape;3609;p19"/>
              <p:cNvSpPr/>
              <p:nvPr/>
            </p:nvSpPr>
            <p:spPr>
              <a:xfrm>
                <a:off x="2294116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0" name="Google Shape;3610;p19"/>
              <p:cNvSpPr/>
              <p:nvPr/>
            </p:nvSpPr>
            <p:spPr>
              <a:xfrm>
                <a:off x="2382904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1" name="Google Shape;3611;p19"/>
              <p:cNvSpPr/>
              <p:nvPr/>
            </p:nvSpPr>
            <p:spPr>
              <a:xfrm>
                <a:off x="2471691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2" name="Google Shape;3612;p19"/>
              <p:cNvSpPr/>
              <p:nvPr/>
            </p:nvSpPr>
            <p:spPr>
              <a:xfrm>
                <a:off x="2027752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3" name="Google Shape;3613;p19"/>
              <p:cNvSpPr/>
              <p:nvPr/>
            </p:nvSpPr>
            <p:spPr>
              <a:xfrm>
                <a:off x="211654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4" name="Google Shape;3614;p19"/>
              <p:cNvSpPr/>
              <p:nvPr/>
            </p:nvSpPr>
            <p:spPr>
              <a:xfrm>
                <a:off x="2205328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5" name="Google Shape;3615;p19"/>
              <p:cNvSpPr/>
              <p:nvPr/>
            </p:nvSpPr>
            <p:spPr>
              <a:xfrm>
                <a:off x="2294116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6" name="Google Shape;3616;p19"/>
              <p:cNvSpPr/>
              <p:nvPr/>
            </p:nvSpPr>
            <p:spPr>
              <a:xfrm>
                <a:off x="2382904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7" name="Google Shape;3617;p19"/>
              <p:cNvSpPr/>
              <p:nvPr/>
            </p:nvSpPr>
            <p:spPr>
              <a:xfrm>
                <a:off x="2471691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8" name="Google Shape;3618;p19"/>
              <p:cNvSpPr/>
              <p:nvPr/>
            </p:nvSpPr>
            <p:spPr>
              <a:xfrm>
                <a:off x="2027752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9" name="Google Shape;3619;p19"/>
              <p:cNvSpPr/>
              <p:nvPr/>
            </p:nvSpPr>
            <p:spPr>
              <a:xfrm>
                <a:off x="211654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0" name="Google Shape;3620;p19"/>
              <p:cNvSpPr/>
              <p:nvPr/>
            </p:nvSpPr>
            <p:spPr>
              <a:xfrm>
                <a:off x="2205328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1" name="Google Shape;3621;p19"/>
              <p:cNvSpPr/>
              <p:nvPr/>
            </p:nvSpPr>
            <p:spPr>
              <a:xfrm>
                <a:off x="2294116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2" name="Google Shape;3622;p19"/>
              <p:cNvSpPr/>
              <p:nvPr/>
            </p:nvSpPr>
            <p:spPr>
              <a:xfrm>
                <a:off x="2382904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3" name="Google Shape;3623;p19"/>
              <p:cNvSpPr/>
              <p:nvPr/>
            </p:nvSpPr>
            <p:spPr>
              <a:xfrm>
                <a:off x="2471691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4" name="Google Shape;3624;p19"/>
              <p:cNvSpPr/>
              <p:nvPr/>
            </p:nvSpPr>
            <p:spPr>
              <a:xfrm>
                <a:off x="2560479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5" name="Google Shape;3625;p19"/>
              <p:cNvSpPr/>
              <p:nvPr/>
            </p:nvSpPr>
            <p:spPr>
              <a:xfrm>
                <a:off x="2560479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6" name="Google Shape;3626;p19"/>
              <p:cNvSpPr/>
              <p:nvPr/>
            </p:nvSpPr>
            <p:spPr>
              <a:xfrm>
                <a:off x="2560479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7" name="Google Shape;3627;p19"/>
              <p:cNvSpPr/>
              <p:nvPr/>
            </p:nvSpPr>
            <p:spPr>
              <a:xfrm>
                <a:off x="2560479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8" name="Google Shape;3628;p19"/>
              <p:cNvSpPr/>
              <p:nvPr/>
            </p:nvSpPr>
            <p:spPr>
              <a:xfrm>
                <a:off x="2560479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9" name="Google Shape;3629;p19"/>
              <p:cNvSpPr/>
              <p:nvPr/>
            </p:nvSpPr>
            <p:spPr>
              <a:xfrm>
                <a:off x="2560479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0" name="Google Shape;3630;p19"/>
              <p:cNvSpPr/>
              <p:nvPr/>
            </p:nvSpPr>
            <p:spPr>
              <a:xfrm>
                <a:off x="2560479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1" name="Google Shape;3631;p19"/>
              <p:cNvSpPr/>
              <p:nvPr/>
            </p:nvSpPr>
            <p:spPr>
              <a:xfrm>
                <a:off x="2560479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2" name="Google Shape;3632;p19"/>
              <p:cNvSpPr/>
              <p:nvPr/>
            </p:nvSpPr>
            <p:spPr>
              <a:xfrm>
                <a:off x="2560479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3" name="Google Shape;3633;p19"/>
              <p:cNvSpPr/>
              <p:nvPr/>
            </p:nvSpPr>
            <p:spPr>
              <a:xfrm>
                <a:off x="2560479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4" name="Google Shape;3634;p19"/>
              <p:cNvSpPr/>
              <p:nvPr/>
            </p:nvSpPr>
            <p:spPr>
              <a:xfrm>
                <a:off x="2560479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5" name="Google Shape;3635;p19"/>
              <p:cNvSpPr/>
              <p:nvPr/>
            </p:nvSpPr>
            <p:spPr>
              <a:xfrm>
                <a:off x="2560479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6" name="Google Shape;3636;p19"/>
              <p:cNvSpPr/>
              <p:nvPr/>
            </p:nvSpPr>
            <p:spPr>
              <a:xfrm>
                <a:off x="2560479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7" name="Google Shape;3637;p19"/>
              <p:cNvSpPr/>
              <p:nvPr/>
            </p:nvSpPr>
            <p:spPr>
              <a:xfrm>
                <a:off x="264926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8" name="Google Shape;3638;p19"/>
              <p:cNvSpPr/>
              <p:nvPr/>
            </p:nvSpPr>
            <p:spPr>
              <a:xfrm>
                <a:off x="264926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9" name="Google Shape;3639;p19"/>
              <p:cNvSpPr/>
              <p:nvPr/>
            </p:nvSpPr>
            <p:spPr>
              <a:xfrm>
                <a:off x="264926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0" name="Google Shape;3640;p19"/>
              <p:cNvSpPr/>
              <p:nvPr/>
            </p:nvSpPr>
            <p:spPr>
              <a:xfrm>
                <a:off x="264926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1" name="Google Shape;3641;p19"/>
              <p:cNvSpPr/>
              <p:nvPr/>
            </p:nvSpPr>
            <p:spPr>
              <a:xfrm>
                <a:off x="264926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2" name="Google Shape;3642;p19"/>
              <p:cNvSpPr/>
              <p:nvPr/>
            </p:nvSpPr>
            <p:spPr>
              <a:xfrm>
                <a:off x="264926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3" name="Google Shape;3643;p19"/>
              <p:cNvSpPr/>
              <p:nvPr/>
            </p:nvSpPr>
            <p:spPr>
              <a:xfrm>
                <a:off x="264926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4" name="Google Shape;3644;p19"/>
              <p:cNvSpPr/>
              <p:nvPr/>
            </p:nvSpPr>
            <p:spPr>
              <a:xfrm>
                <a:off x="264926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5" name="Google Shape;3645;p19"/>
              <p:cNvSpPr/>
              <p:nvPr/>
            </p:nvSpPr>
            <p:spPr>
              <a:xfrm>
                <a:off x="264926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6" name="Google Shape;3646;p19"/>
              <p:cNvSpPr/>
              <p:nvPr/>
            </p:nvSpPr>
            <p:spPr>
              <a:xfrm>
                <a:off x="264926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7" name="Google Shape;3647;p19"/>
              <p:cNvSpPr/>
              <p:nvPr/>
            </p:nvSpPr>
            <p:spPr>
              <a:xfrm>
                <a:off x="264926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8" name="Google Shape;3648;p19"/>
              <p:cNvSpPr/>
              <p:nvPr/>
            </p:nvSpPr>
            <p:spPr>
              <a:xfrm>
                <a:off x="264926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9" name="Google Shape;3649;p19"/>
              <p:cNvSpPr/>
              <p:nvPr/>
            </p:nvSpPr>
            <p:spPr>
              <a:xfrm>
                <a:off x="264926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0" name="Google Shape;3650;p19"/>
              <p:cNvSpPr/>
              <p:nvPr/>
            </p:nvSpPr>
            <p:spPr>
              <a:xfrm>
                <a:off x="2738055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1" name="Google Shape;3651;p19"/>
              <p:cNvSpPr/>
              <p:nvPr/>
            </p:nvSpPr>
            <p:spPr>
              <a:xfrm>
                <a:off x="2738055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2" name="Google Shape;3652;p19"/>
              <p:cNvSpPr/>
              <p:nvPr/>
            </p:nvSpPr>
            <p:spPr>
              <a:xfrm>
                <a:off x="2738055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3" name="Google Shape;3653;p19"/>
              <p:cNvSpPr/>
              <p:nvPr/>
            </p:nvSpPr>
            <p:spPr>
              <a:xfrm>
                <a:off x="2738055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4" name="Google Shape;3654;p19"/>
              <p:cNvSpPr/>
              <p:nvPr/>
            </p:nvSpPr>
            <p:spPr>
              <a:xfrm>
                <a:off x="2738055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5" name="Google Shape;3655;p19"/>
              <p:cNvSpPr/>
              <p:nvPr/>
            </p:nvSpPr>
            <p:spPr>
              <a:xfrm>
                <a:off x="2738055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6" name="Google Shape;3656;p19"/>
              <p:cNvSpPr/>
              <p:nvPr/>
            </p:nvSpPr>
            <p:spPr>
              <a:xfrm>
                <a:off x="2738055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7" name="Google Shape;3657;p19"/>
              <p:cNvSpPr/>
              <p:nvPr/>
            </p:nvSpPr>
            <p:spPr>
              <a:xfrm>
                <a:off x="2738055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8" name="Google Shape;3658;p19"/>
              <p:cNvSpPr/>
              <p:nvPr/>
            </p:nvSpPr>
            <p:spPr>
              <a:xfrm>
                <a:off x="2738055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9" name="Google Shape;3659;p19"/>
              <p:cNvSpPr/>
              <p:nvPr/>
            </p:nvSpPr>
            <p:spPr>
              <a:xfrm>
                <a:off x="2738055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0" name="Google Shape;3660;p19"/>
              <p:cNvSpPr/>
              <p:nvPr/>
            </p:nvSpPr>
            <p:spPr>
              <a:xfrm>
                <a:off x="2738055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1" name="Google Shape;3661;p19"/>
              <p:cNvSpPr/>
              <p:nvPr/>
            </p:nvSpPr>
            <p:spPr>
              <a:xfrm>
                <a:off x="2738055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2" name="Google Shape;3662;p19"/>
              <p:cNvSpPr/>
              <p:nvPr/>
            </p:nvSpPr>
            <p:spPr>
              <a:xfrm>
                <a:off x="2738055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3" name="Google Shape;3663;p19"/>
              <p:cNvSpPr/>
              <p:nvPr/>
            </p:nvSpPr>
            <p:spPr>
              <a:xfrm>
                <a:off x="2826842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4" name="Google Shape;3664;p19"/>
              <p:cNvSpPr/>
              <p:nvPr/>
            </p:nvSpPr>
            <p:spPr>
              <a:xfrm>
                <a:off x="2826842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5" name="Google Shape;3665;p19"/>
              <p:cNvSpPr/>
              <p:nvPr/>
            </p:nvSpPr>
            <p:spPr>
              <a:xfrm>
                <a:off x="2826842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6" name="Google Shape;3666;p19"/>
              <p:cNvSpPr/>
              <p:nvPr/>
            </p:nvSpPr>
            <p:spPr>
              <a:xfrm>
                <a:off x="2826842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7" name="Google Shape;3667;p19"/>
              <p:cNvSpPr/>
              <p:nvPr/>
            </p:nvSpPr>
            <p:spPr>
              <a:xfrm>
                <a:off x="2826842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8" name="Google Shape;3668;p19"/>
              <p:cNvSpPr/>
              <p:nvPr/>
            </p:nvSpPr>
            <p:spPr>
              <a:xfrm>
                <a:off x="2826842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9" name="Google Shape;3669;p19"/>
              <p:cNvSpPr/>
              <p:nvPr/>
            </p:nvSpPr>
            <p:spPr>
              <a:xfrm>
                <a:off x="2826842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0" name="Google Shape;3670;p19"/>
              <p:cNvSpPr/>
              <p:nvPr/>
            </p:nvSpPr>
            <p:spPr>
              <a:xfrm>
                <a:off x="2826842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1" name="Google Shape;3671;p19"/>
              <p:cNvSpPr/>
              <p:nvPr/>
            </p:nvSpPr>
            <p:spPr>
              <a:xfrm>
                <a:off x="2826842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2" name="Google Shape;3672;p19"/>
              <p:cNvSpPr/>
              <p:nvPr/>
            </p:nvSpPr>
            <p:spPr>
              <a:xfrm>
                <a:off x="2826842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3" name="Google Shape;3673;p19"/>
              <p:cNvSpPr/>
              <p:nvPr/>
            </p:nvSpPr>
            <p:spPr>
              <a:xfrm>
                <a:off x="2826842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4" name="Google Shape;3674;p19"/>
              <p:cNvSpPr/>
              <p:nvPr/>
            </p:nvSpPr>
            <p:spPr>
              <a:xfrm>
                <a:off x="2826842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5" name="Google Shape;3675;p19"/>
              <p:cNvSpPr/>
              <p:nvPr/>
            </p:nvSpPr>
            <p:spPr>
              <a:xfrm>
                <a:off x="2826842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6" name="Google Shape;3676;p19"/>
              <p:cNvSpPr/>
              <p:nvPr/>
            </p:nvSpPr>
            <p:spPr>
              <a:xfrm>
                <a:off x="291563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7" name="Google Shape;3677;p19"/>
              <p:cNvSpPr/>
              <p:nvPr/>
            </p:nvSpPr>
            <p:spPr>
              <a:xfrm>
                <a:off x="291563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8" name="Google Shape;3678;p19"/>
              <p:cNvSpPr/>
              <p:nvPr/>
            </p:nvSpPr>
            <p:spPr>
              <a:xfrm>
                <a:off x="291563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9" name="Google Shape;3679;p19"/>
              <p:cNvSpPr/>
              <p:nvPr/>
            </p:nvSpPr>
            <p:spPr>
              <a:xfrm>
                <a:off x="291563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0" name="Google Shape;3680;p19"/>
              <p:cNvSpPr/>
              <p:nvPr/>
            </p:nvSpPr>
            <p:spPr>
              <a:xfrm>
                <a:off x="291563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1" name="Google Shape;3681;p19"/>
              <p:cNvSpPr/>
              <p:nvPr/>
            </p:nvSpPr>
            <p:spPr>
              <a:xfrm>
                <a:off x="291563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2" name="Google Shape;3682;p19"/>
              <p:cNvSpPr/>
              <p:nvPr/>
            </p:nvSpPr>
            <p:spPr>
              <a:xfrm>
                <a:off x="291563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3" name="Google Shape;3683;p19"/>
              <p:cNvSpPr/>
              <p:nvPr/>
            </p:nvSpPr>
            <p:spPr>
              <a:xfrm>
                <a:off x="291563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4" name="Google Shape;3684;p19"/>
              <p:cNvSpPr/>
              <p:nvPr/>
            </p:nvSpPr>
            <p:spPr>
              <a:xfrm>
                <a:off x="291563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5" name="Google Shape;3685;p19"/>
              <p:cNvSpPr/>
              <p:nvPr/>
            </p:nvSpPr>
            <p:spPr>
              <a:xfrm>
                <a:off x="291563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6" name="Google Shape;3686;p19"/>
              <p:cNvSpPr/>
              <p:nvPr/>
            </p:nvSpPr>
            <p:spPr>
              <a:xfrm>
                <a:off x="291563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7" name="Google Shape;3687;p19"/>
              <p:cNvSpPr/>
              <p:nvPr/>
            </p:nvSpPr>
            <p:spPr>
              <a:xfrm>
                <a:off x="291563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8" name="Google Shape;3688;p19"/>
              <p:cNvSpPr/>
              <p:nvPr/>
            </p:nvSpPr>
            <p:spPr>
              <a:xfrm>
                <a:off x="291563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9" name="Google Shape;3689;p19"/>
              <p:cNvSpPr/>
              <p:nvPr/>
            </p:nvSpPr>
            <p:spPr>
              <a:xfrm>
                <a:off x="3004418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0" name="Google Shape;3690;p19"/>
              <p:cNvSpPr/>
              <p:nvPr/>
            </p:nvSpPr>
            <p:spPr>
              <a:xfrm>
                <a:off x="3004418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1" name="Google Shape;3691;p19"/>
              <p:cNvSpPr/>
              <p:nvPr/>
            </p:nvSpPr>
            <p:spPr>
              <a:xfrm>
                <a:off x="3004418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2" name="Google Shape;3692;p19"/>
              <p:cNvSpPr/>
              <p:nvPr/>
            </p:nvSpPr>
            <p:spPr>
              <a:xfrm>
                <a:off x="3004418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3" name="Google Shape;3693;p19"/>
              <p:cNvSpPr/>
              <p:nvPr/>
            </p:nvSpPr>
            <p:spPr>
              <a:xfrm>
                <a:off x="3004418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4" name="Google Shape;3694;p19"/>
              <p:cNvSpPr/>
              <p:nvPr/>
            </p:nvSpPr>
            <p:spPr>
              <a:xfrm>
                <a:off x="3004418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5" name="Google Shape;3695;p19"/>
              <p:cNvSpPr/>
              <p:nvPr/>
            </p:nvSpPr>
            <p:spPr>
              <a:xfrm>
                <a:off x="3004418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6" name="Google Shape;3696;p19"/>
              <p:cNvSpPr/>
              <p:nvPr/>
            </p:nvSpPr>
            <p:spPr>
              <a:xfrm>
                <a:off x="3004418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7" name="Google Shape;3697;p19"/>
              <p:cNvSpPr/>
              <p:nvPr/>
            </p:nvSpPr>
            <p:spPr>
              <a:xfrm>
                <a:off x="3004418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8" name="Google Shape;3698;p19"/>
              <p:cNvSpPr/>
              <p:nvPr/>
            </p:nvSpPr>
            <p:spPr>
              <a:xfrm>
                <a:off x="3004418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9" name="Google Shape;3699;p19"/>
              <p:cNvSpPr/>
              <p:nvPr/>
            </p:nvSpPr>
            <p:spPr>
              <a:xfrm>
                <a:off x="3004418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0" name="Google Shape;3700;p19"/>
              <p:cNvSpPr/>
              <p:nvPr/>
            </p:nvSpPr>
            <p:spPr>
              <a:xfrm>
                <a:off x="3004418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1" name="Google Shape;3701;p19"/>
              <p:cNvSpPr/>
              <p:nvPr/>
            </p:nvSpPr>
            <p:spPr>
              <a:xfrm>
                <a:off x="3004418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2" name="Google Shape;3702;p19"/>
              <p:cNvSpPr/>
              <p:nvPr/>
            </p:nvSpPr>
            <p:spPr>
              <a:xfrm>
                <a:off x="3093206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3" name="Google Shape;3703;p19"/>
              <p:cNvSpPr/>
              <p:nvPr/>
            </p:nvSpPr>
            <p:spPr>
              <a:xfrm>
                <a:off x="3093206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4" name="Google Shape;3704;p19"/>
              <p:cNvSpPr/>
              <p:nvPr/>
            </p:nvSpPr>
            <p:spPr>
              <a:xfrm>
                <a:off x="3093206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5" name="Google Shape;3705;p19"/>
              <p:cNvSpPr/>
              <p:nvPr/>
            </p:nvSpPr>
            <p:spPr>
              <a:xfrm>
                <a:off x="3093206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6" name="Google Shape;3706;p19"/>
              <p:cNvSpPr/>
              <p:nvPr/>
            </p:nvSpPr>
            <p:spPr>
              <a:xfrm>
                <a:off x="3093206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7" name="Google Shape;3707;p19"/>
              <p:cNvSpPr/>
              <p:nvPr/>
            </p:nvSpPr>
            <p:spPr>
              <a:xfrm>
                <a:off x="3093206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8" name="Google Shape;3708;p19"/>
              <p:cNvSpPr/>
              <p:nvPr/>
            </p:nvSpPr>
            <p:spPr>
              <a:xfrm>
                <a:off x="3093206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9" name="Google Shape;3709;p19"/>
              <p:cNvSpPr/>
              <p:nvPr/>
            </p:nvSpPr>
            <p:spPr>
              <a:xfrm>
                <a:off x="3093206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0" name="Google Shape;3710;p19"/>
              <p:cNvSpPr/>
              <p:nvPr/>
            </p:nvSpPr>
            <p:spPr>
              <a:xfrm>
                <a:off x="3093206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1" name="Google Shape;3711;p19"/>
              <p:cNvSpPr/>
              <p:nvPr/>
            </p:nvSpPr>
            <p:spPr>
              <a:xfrm>
                <a:off x="3093206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2" name="Google Shape;3712;p19"/>
              <p:cNvSpPr/>
              <p:nvPr/>
            </p:nvSpPr>
            <p:spPr>
              <a:xfrm>
                <a:off x="3093206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3" name="Google Shape;3713;p19"/>
              <p:cNvSpPr/>
              <p:nvPr/>
            </p:nvSpPr>
            <p:spPr>
              <a:xfrm>
                <a:off x="3093206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4" name="Google Shape;3714;p19"/>
              <p:cNvSpPr/>
              <p:nvPr/>
            </p:nvSpPr>
            <p:spPr>
              <a:xfrm>
                <a:off x="3093206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5" name="Google Shape;3715;p19"/>
              <p:cNvSpPr/>
              <p:nvPr/>
            </p:nvSpPr>
            <p:spPr>
              <a:xfrm>
                <a:off x="3181993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6" name="Google Shape;3716;p19"/>
              <p:cNvSpPr/>
              <p:nvPr/>
            </p:nvSpPr>
            <p:spPr>
              <a:xfrm>
                <a:off x="3181993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7" name="Google Shape;3717;p19"/>
              <p:cNvSpPr/>
              <p:nvPr/>
            </p:nvSpPr>
            <p:spPr>
              <a:xfrm>
                <a:off x="3181993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8" name="Google Shape;3718;p19"/>
              <p:cNvSpPr/>
              <p:nvPr/>
            </p:nvSpPr>
            <p:spPr>
              <a:xfrm>
                <a:off x="3181993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9" name="Google Shape;3719;p19"/>
              <p:cNvSpPr/>
              <p:nvPr/>
            </p:nvSpPr>
            <p:spPr>
              <a:xfrm>
                <a:off x="3181993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0" name="Google Shape;3720;p19"/>
              <p:cNvSpPr/>
              <p:nvPr/>
            </p:nvSpPr>
            <p:spPr>
              <a:xfrm>
                <a:off x="3181993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1" name="Google Shape;3721;p19"/>
              <p:cNvSpPr/>
              <p:nvPr/>
            </p:nvSpPr>
            <p:spPr>
              <a:xfrm>
                <a:off x="3181993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2" name="Google Shape;3722;p19"/>
              <p:cNvSpPr/>
              <p:nvPr/>
            </p:nvSpPr>
            <p:spPr>
              <a:xfrm>
                <a:off x="3181993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3" name="Google Shape;3723;p19"/>
              <p:cNvSpPr/>
              <p:nvPr/>
            </p:nvSpPr>
            <p:spPr>
              <a:xfrm>
                <a:off x="3181993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4" name="Google Shape;3724;p19"/>
              <p:cNvSpPr/>
              <p:nvPr/>
            </p:nvSpPr>
            <p:spPr>
              <a:xfrm>
                <a:off x="3181993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5" name="Google Shape;3725;p19"/>
              <p:cNvSpPr/>
              <p:nvPr/>
            </p:nvSpPr>
            <p:spPr>
              <a:xfrm>
                <a:off x="3181993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6" name="Google Shape;3726;p19"/>
              <p:cNvSpPr/>
              <p:nvPr/>
            </p:nvSpPr>
            <p:spPr>
              <a:xfrm>
                <a:off x="3181993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7" name="Google Shape;3727;p19"/>
              <p:cNvSpPr/>
              <p:nvPr/>
            </p:nvSpPr>
            <p:spPr>
              <a:xfrm>
                <a:off x="3181993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8" name="Google Shape;3728;p19"/>
              <p:cNvSpPr/>
              <p:nvPr/>
            </p:nvSpPr>
            <p:spPr>
              <a:xfrm>
                <a:off x="3270781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9" name="Google Shape;3729;p19"/>
              <p:cNvSpPr/>
              <p:nvPr/>
            </p:nvSpPr>
            <p:spPr>
              <a:xfrm>
                <a:off x="3270781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0" name="Google Shape;3730;p19"/>
              <p:cNvSpPr/>
              <p:nvPr/>
            </p:nvSpPr>
            <p:spPr>
              <a:xfrm>
                <a:off x="3270781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1" name="Google Shape;3731;p19"/>
              <p:cNvSpPr/>
              <p:nvPr/>
            </p:nvSpPr>
            <p:spPr>
              <a:xfrm>
                <a:off x="3270781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2" name="Google Shape;3732;p19"/>
              <p:cNvSpPr/>
              <p:nvPr/>
            </p:nvSpPr>
            <p:spPr>
              <a:xfrm>
                <a:off x="3270781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3" name="Google Shape;3733;p19"/>
              <p:cNvSpPr/>
              <p:nvPr/>
            </p:nvSpPr>
            <p:spPr>
              <a:xfrm>
                <a:off x="3270781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4" name="Google Shape;3734;p19"/>
              <p:cNvSpPr/>
              <p:nvPr/>
            </p:nvSpPr>
            <p:spPr>
              <a:xfrm>
                <a:off x="3270781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5" name="Google Shape;3735;p19"/>
              <p:cNvSpPr/>
              <p:nvPr/>
            </p:nvSpPr>
            <p:spPr>
              <a:xfrm>
                <a:off x="3270781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6" name="Google Shape;3736;p19"/>
              <p:cNvSpPr/>
              <p:nvPr/>
            </p:nvSpPr>
            <p:spPr>
              <a:xfrm>
                <a:off x="3270781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7" name="Google Shape;3737;p19"/>
              <p:cNvSpPr/>
              <p:nvPr/>
            </p:nvSpPr>
            <p:spPr>
              <a:xfrm>
                <a:off x="3270781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8" name="Google Shape;3738;p19"/>
              <p:cNvSpPr/>
              <p:nvPr/>
            </p:nvSpPr>
            <p:spPr>
              <a:xfrm>
                <a:off x="3270781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9" name="Google Shape;3739;p19"/>
              <p:cNvSpPr/>
              <p:nvPr/>
            </p:nvSpPr>
            <p:spPr>
              <a:xfrm>
                <a:off x="3270781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0" name="Google Shape;3740;p19"/>
              <p:cNvSpPr/>
              <p:nvPr/>
            </p:nvSpPr>
            <p:spPr>
              <a:xfrm>
                <a:off x="3270781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1" name="Google Shape;3741;p19"/>
              <p:cNvSpPr/>
              <p:nvPr/>
            </p:nvSpPr>
            <p:spPr>
              <a:xfrm>
                <a:off x="3359569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2" name="Google Shape;3742;p19"/>
              <p:cNvSpPr/>
              <p:nvPr/>
            </p:nvSpPr>
            <p:spPr>
              <a:xfrm>
                <a:off x="3359569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3" name="Google Shape;3743;p19"/>
              <p:cNvSpPr/>
              <p:nvPr/>
            </p:nvSpPr>
            <p:spPr>
              <a:xfrm>
                <a:off x="3359569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4" name="Google Shape;3744;p19"/>
              <p:cNvSpPr/>
              <p:nvPr/>
            </p:nvSpPr>
            <p:spPr>
              <a:xfrm>
                <a:off x="3359569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5" name="Google Shape;3745;p19"/>
              <p:cNvSpPr/>
              <p:nvPr/>
            </p:nvSpPr>
            <p:spPr>
              <a:xfrm>
                <a:off x="3359569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6" name="Google Shape;3746;p19"/>
              <p:cNvSpPr/>
              <p:nvPr/>
            </p:nvSpPr>
            <p:spPr>
              <a:xfrm>
                <a:off x="3359569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7" name="Google Shape;3747;p19"/>
              <p:cNvSpPr/>
              <p:nvPr/>
            </p:nvSpPr>
            <p:spPr>
              <a:xfrm>
                <a:off x="3359569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8" name="Google Shape;3748;p19"/>
              <p:cNvSpPr/>
              <p:nvPr/>
            </p:nvSpPr>
            <p:spPr>
              <a:xfrm>
                <a:off x="3359569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9" name="Google Shape;3749;p19"/>
              <p:cNvSpPr/>
              <p:nvPr/>
            </p:nvSpPr>
            <p:spPr>
              <a:xfrm>
                <a:off x="3359569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0" name="Google Shape;3750;p19"/>
              <p:cNvSpPr/>
              <p:nvPr/>
            </p:nvSpPr>
            <p:spPr>
              <a:xfrm>
                <a:off x="3359569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1" name="Google Shape;3751;p19"/>
              <p:cNvSpPr/>
              <p:nvPr/>
            </p:nvSpPr>
            <p:spPr>
              <a:xfrm>
                <a:off x="3359569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2" name="Google Shape;3752;p19"/>
              <p:cNvSpPr/>
              <p:nvPr/>
            </p:nvSpPr>
            <p:spPr>
              <a:xfrm>
                <a:off x="3359569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3" name="Google Shape;3753;p19"/>
              <p:cNvSpPr/>
              <p:nvPr/>
            </p:nvSpPr>
            <p:spPr>
              <a:xfrm>
                <a:off x="3359569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4" name="Google Shape;3754;p19"/>
              <p:cNvSpPr/>
              <p:nvPr/>
            </p:nvSpPr>
            <p:spPr>
              <a:xfrm>
                <a:off x="344835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5" name="Google Shape;3755;p19"/>
              <p:cNvSpPr/>
              <p:nvPr/>
            </p:nvSpPr>
            <p:spPr>
              <a:xfrm>
                <a:off x="344835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6" name="Google Shape;3756;p19"/>
              <p:cNvSpPr/>
              <p:nvPr/>
            </p:nvSpPr>
            <p:spPr>
              <a:xfrm>
                <a:off x="344835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7" name="Google Shape;3757;p19"/>
              <p:cNvSpPr/>
              <p:nvPr/>
            </p:nvSpPr>
            <p:spPr>
              <a:xfrm>
                <a:off x="344835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8" name="Google Shape;3758;p19"/>
              <p:cNvSpPr/>
              <p:nvPr/>
            </p:nvSpPr>
            <p:spPr>
              <a:xfrm>
                <a:off x="344835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9" name="Google Shape;3759;p19"/>
              <p:cNvSpPr/>
              <p:nvPr/>
            </p:nvSpPr>
            <p:spPr>
              <a:xfrm>
                <a:off x="344835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0" name="Google Shape;3760;p19"/>
              <p:cNvSpPr/>
              <p:nvPr/>
            </p:nvSpPr>
            <p:spPr>
              <a:xfrm>
                <a:off x="344835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1" name="Google Shape;3761;p19"/>
              <p:cNvSpPr/>
              <p:nvPr/>
            </p:nvSpPr>
            <p:spPr>
              <a:xfrm>
                <a:off x="344835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2" name="Google Shape;3762;p19"/>
              <p:cNvSpPr/>
              <p:nvPr/>
            </p:nvSpPr>
            <p:spPr>
              <a:xfrm>
                <a:off x="344835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3" name="Google Shape;3763;p19"/>
              <p:cNvSpPr/>
              <p:nvPr/>
            </p:nvSpPr>
            <p:spPr>
              <a:xfrm>
                <a:off x="344835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4" name="Google Shape;3764;p19"/>
              <p:cNvSpPr/>
              <p:nvPr/>
            </p:nvSpPr>
            <p:spPr>
              <a:xfrm>
                <a:off x="344835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5" name="Google Shape;3765;p19"/>
              <p:cNvSpPr/>
              <p:nvPr/>
            </p:nvSpPr>
            <p:spPr>
              <a:xfrm>
                <a:off x="344835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6" name="Google Shape;3766;p19"/>
              <p:cNvSpPr/>
              <p:nvPr/>
            </p:nvSpPr>
            <p:spPr>
              <a:xfrm>
                <a:off x="344835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7" name="Google Shape;3767;p19"/>
              <p:cNvSpPr/>
              <p:nvPr/>
            </p:nvSpPr>
            <p:spPr>
              <a:xfrm>
                <a:off x="3537144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8" name="Google Shape;3768;p19"/>
              <p:cNvSpPr/>
              <p:nvPr/>
            </p:nvSpPr>
            <p:spPr>
              <a:xfrm>
                <a:off x="3537144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9" name="Google Shape;3769;p19"/>
              <p:cNvSpPr/>
              <p:nvPr/>
            </p:nvSpPr>
            <p:spPr>
              <a:xfrm>
                <a:off x="3537144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0" name="Google Shape;3770;p19"/>
              <p:cNvSpPr/>
              <p:nvPr/>
            </p:nvSpPr>
            <p:spPr>
              <a:xfrm>
                <a:off x="3537144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1" name="Google Shape;3771;p19"/>
              <p:cNvSpPr/>
              <p:nvPr/>
            </p:nvSpPr>
            <p:spPr>
              <a:xfrm>
                <a:off x="3537144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2" name="Google Shape;3772;p19"/>
              <p:cNvSpPr/>
              <p:nvPr/>
            </p:nvSpPr>
            <p:spPr>
              <a:xfrm>
                <a:off x="3537144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3" name="Google Shape;3773;p19"/>
              <p:cNvSpPr/>
              <p:nvPr/>
            </p:nvSpPr>
            <p:spPr>
              <a:xfrm>
                <a:off x="3537144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4" name="Google Shape;3774;p19"/>
              <p:cNvSpPr/>
              <p:nvPr/>
            </p:nvSpPr>
            <p:spPr>
              <a:xfrm>
                <a:off x="3537144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5" name="Google Shape;3775;p19"/>
              <p:cNvSpPr/>
              <p:nvPr/>
            </p:nvSpPr>
            <p:spPr>
              <a:xfrm>
                <a:off x="3537144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6" name="Google Shape;3776;p19"/>
              <p:cNvSpPr/>
              <p:nvPr/>
            </p:nvSpPr>
            <p:spPr>
              <a:xfrm>
                <a:off x="3537144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7" name="Google Shape;3777;p19"/>
              <p:cNvSpPr/>
              <p:nvPr/>
            </p:nvSpPr>
            <p:spPr>
              <a:xfrm>
                <a:off x="3537144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8" name="Google Shape;3778;p19"/>
              <p:cNvSpPr/>
              <p:nvPr/>
            </p:nvSpPr>
            <p:spPr>
              <a:xfrm>
                <a:off x="3537144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9" name="Google Shape;3779;p19"/>
              <p:cNvSpPr/>
              <p:nvPr/>
            </p:nvSpPr>
            <p:spPr>
              <a:xfrm>
                <a:off x="3537144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0" name="Google Shape;3780;p19"/>
              <p:cNvSpPr/>
              <p:nvPr/>
            </p:nvSpPr>
            <p:spPr>
              <a:xfrm>
                <a:off x="3625932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1" name="Google Shape;3781;p19"/>
              <p:cNvSpPr/>
              <p:nvPr/>
            </p:nvSpPr>
            <p:spPr>
              <a:xfrm>
                <a:off x="3625932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2" name="Google Shape;3782;p19"/>
              <p:cNvSpPr/>
              <p:nvPr/>
            </p:nvSpPr>
            <p:spPr>
              <a:xfrm>
                <a:off x="3625932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3" name="Google Shape;3783;p19"/>
              <p:cNvSpPr/>
              <p:nvPr/>
            </p:nvSpPr>
            <p:spPr>
              <a:xfrm>
                <a:off x="3625932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4" name="Google Shape;3784;p19"/>
              <p:cNvSpPr/>
              <p:nvPr/>
            </p:nvSpPr>
            <p:spPr>
              <a:xfrm>
                <a:off x="3625932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5" name="Google Shape;3785;p19"/>
              <p:cNvSpPr/>
              <p:nvPr/>
            </p:nvSpPr>
            <p:spPr>
              <a:xfrm>
                <a:off x="3625932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6" name="Google Shape;3786;p19"/>
              <p:cNvSpPr/>
              <p:nvPr/>
            </p:nvSpPr>
            <p:spPr>
              <a:xfrm>
                <a:off x="3625932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7" name="Google Shape;3787;p19"/>
              <p:cNvSpPr/>
              <p:nvPr/>
            </p:nvSpPr>
            <p:spPr>
              <a:xfrm>
                <a:off x="3625932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8" name="Google Shape;3788;p19"/>
              <p:cNvSpPr/>
              <p:nvPr/>
            </p:nvSpPr>
            <p:spPr>
              <a:xfrm>
                <a:off x="3625932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9" name="Google Shape;3789;p19"/>
              <p:cNvSpPr/>
              <p:nvPr/>
            </p:nvSpPr>
            <p:spPr>
              <a:xfrm>
                <a:off x="3625932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0" name="Google Shape;3790;p19"/>
              <p:cNvSpPr/>
              <p:nvPr/>
            </p:nvSpPr>
            <p:spPr>
              <a:xfrm>
                <a:off x="3625932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1" name="Google Shape;3791;p19"/>
              <p:cNvSpPr/>
              <p:nvPr/>
            </p:nvSpPr>
            <p:spPr>
              <a:xfrm>
                <a:off x="3625932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2" name="Google Shape;3792;p19"/>
              <p:cNvSpPr/>
              <p:nvPr/>
            </p:nvSpPr>
            <p:spPr>
              <a:xfrm>
                <a:off x="3625932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3" name="Google Shape;3793;p19"/>
              <p:cNvSpPr/>
              <p:nvPr/>
            </p:nvSpPr>
            <p:spPr>
              <a:xfrm>
                <a:off x="371472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4" name="Google Shape;3794;p19"/>
              <p:cNvSpPr/>
              <p:nvPr/>
            </p:nvSpPr>
            <p:spPr>
              <a:xfrm>
                <a:off x="371472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5" name="Google Shape;3795;p19"/>
              <p:cNvSpPr/>
              <p:nvPr/>
            </p:nvSpPr>
            <p:spPr>
              <a:xfrm>
                <a:off x="371472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6" name="Google Shape;3796;p19"/>
              <p:cNvSpPr/>
              <p:nvPr/>
            </p:nvSpPr>
            <p:spPr>
              <a:xfrm>
                <a:off x="371472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7" name="Google Shape;3797;p19"/>
              <p:cNvSpPr/>
              <p:nvPr/>
            </p:nvSpPr>
            <p:spPr>
              <a:xfrm>
                <a:off x="371472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8" name="Google Shape;3798;p19"/>
              <p:cNvSpPr/>
              <p:nvPr/>
            </p:nvSpPr>
            <p:spPr>
              <a:xfrm>
                <a:off x="371472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9" name="Google Shape;3799;p19"/>
              <p:cNvSpPr/>
              <p:nvPr/>
            </p:nvSpPr>
            <p:spPr>
              <a:xfrm>
                <a:off x="371472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0" name="Google Shape;3800;p19"/>
              <p:cNvSpPr/>
              <p:nvPr/>
            </p:nvSpPr>
            <p:spPr>
              <a:xfrm>
                <a:off x="371472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1" name="Google Shape;3801;p19"/>
              <p:cNvSpPr/>
              <p:nvPr/>
            </p:nvSpPr>
            <p:spPr>
              <a:xfrm>
                <a:off x="371472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2" name="Google Shape;3802;p19"/>
              <p:cNvSpPr/>
              <p:nvPr/>
            </p:nvSpPr>
            <p:spPr>
              <a:xfrm>
                <a:off x="371472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3" name="Google Shape;3803;p19"/>
              <p:cNvSpPr/>
              <p:nvPr/>
            </p:nvSpPr>
            <p:spPr>
              <a:xfrm>
                <a:off x="371472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4" name="Google Shape;3804;p19"/>
              <p:cNvSpPr/>
              <p:nvPr/>
            </p:nvSpPr>
            <p:spPr>
              <a:xfrm>
                <a:off x="371472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5" name="Google Shape;3805;p19"/>
              <p:cNvSpPr/>
              <p:nvPr/>
            </p:nvSpPr>
            <p:spPr>
              <a:xfrm>
                <a:off x="371472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6" name="Google Shape;3806;p19"/>
              <p:cNvSpPr/>
              <p:nvPr/>
            </p:nvSpPr>
            <p:spPr>
              <a:xfrm>
                <a:off x="3803508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7" name="Google Shape;3807;p19"/>
              <p:cNvSpPr/>
              <p:nvPr/>
            </p:nvSpPr>
            <p:spPr>
              <a:xfrm>
                <a:off x="3803508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8" name="Google Shape;3808;p19"/>
              <p:cNvSpPr/>
              <p:nvPr/>
            </p:nvSpPr>
            <p:spPr>
              <a:xfrm>
                <a:off x="3803508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9" name="Google Shape;3809;p19"/>
              <p:cNvSpPr/>
              <p:nvPr/>
            </p:nvSpPr>
            <p:spPr>
              <a:xfrm>
                <a:off x="3803508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0" name="Google Shape;3810;p19"/>
              <p:cNvSpPr/>
              <p:nvPr/>
            </p:nvSpPr>
            <p:spPr>
              <a:xfrm>
                <a:off x="3803508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1" name="Google Shape;3811;p19"/>
              <p:cNvSpPr/>
              <p:nvPr/>
            </p:nvSpPr>
            <p:spPr>
              <a:xfrm>
                <a:off x="3803508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2" name="Google Shape;3812;p19"/>
              <p:cNvSpPr/>
              <p:nvPr/>
            </p:nvSpPr>
            <p:spPr>
              <a:xfrm>
                <a:off x="3803508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3" name="Google Shape;3813;p19"/>
              <p:cNvSpPr/>
              <p:nvPr/>
            </p:nvSpPr>
            <p:spPr>
              <a:xfrm>
                <a:off x="3803508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4" name="Google Shape;3814;p19"/>
              <p:cNvSpPr/>
              <p:nvPr/>
            </p:nvSpPr>
            <p:spPr>
              <a:xfrm>
                <a:off x="3803508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5" name="Google Shape;3815;p19"/>
              <p:cNvSpPr/>
              <p:nvPr/>
            </p:nvSpPr>
            <p:spPr>
              <a:xfrm>
                <a:off x="3803508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6" name="Google Shape;3816;p19"/>
              <p:cNvSpPr/>
              <p:nvPr/>
            </p:nvSpPr>
            <p:spPr>
              <a:xfrm>
                <a:off x="3803508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7" name="Google Shape;3817;p19"/>
              <p:cNvSpPr/>
              <p:nvPr/>
            </p:nvSpPr>
            <p:spPr>
              <a:xfrm>
                <a:off x="3803508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8" name="Google Shape;3818;p19"/>
              <p:cNvSpPr/>
              <p:nvPr/>
            </p:nvSpPr>
            <p:spPr>
              <a:xfrm>
                <a:off x="3803508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9" name="Google Shape;3819;p19"/>
              <p:cNvSpPr/>
              <p:nvPr/>
            </p:nvSpPr>
            <p:spPr>
              <a:xfrm>
                <a:off x="2027752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0" name="Google Shape;3820;p19"/>
              <p:cNvSpPr/>
              <p:nvPr/>
            </p:nvSpPr>
            <p:spPr>
              <a:xfrm>
                <a:off x="211654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1" name="Google Shape;3821;p19"/>
              <p:cNvSpPr/>
              <p:nvPr/>
            </p:nvSpPr>
            <p:spPr>
              <a:xfrm>
                <a:off x="2205328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2" name="Google Shape;3822;p19"/>
              <p:cNvSpPr/>
              <p:nvPr/>
            </p:nvSpPr>
            <p:spPr>
              <a:xfrm>
                <a:off x="2294116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3" name="Google Shape;3823;p19"/>
              <p:cNvSpPr/>
              <p:nvPr/>
            </p:nvSpPr>
            <p:spPr>
              <a:xfrm>
                <a:off x="2382904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4" name="Google Shape;3824;p19"/>
              <p:cNvSpPr/>
              <p:nvPr/>
            </p:nvSpPr>
            <p:spPr>
              <a:xfrm>
                <a:off x="2471691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5" name="Google Shape;3825;p19"/>
              <p:cNvSpPr/>
              <p:nvPr/>
            </p:nvSpPr>
            <p:spPr>
              <a:xfrm>
                <a:off x="2560479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6" name="Google Shape;3826;p19"/>
              <p:cNvSpPr/>
              <p:nvPr/>
            </p:nvSpPr>
            <p:spPr>
              <a:xfrm>
                <a:off x="264926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7" name="Google Shape;3827;p19"/>
              <p:cNvSpPr/>
              <p:nvPr/>
            </p:nvSpPr>
            <p:spPr>
              <a:xfrm>
                <a:off x="2738055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8" name="Google Shape;3828;p19"/>
              <p:cNvSpPr/>
              <p:nvPr/>
            </p:nvSpPr>
            <p:spPr>
              <a:xfrm>
                <a:off x="2826842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9" name="Google Shape;3829;p19"/>
              <p:cNvSpPr/>
              <p:nvPr/>
            </p:nvSpPr>
            <p:spPr>
              <a:xfrm>
                <a:off x="291563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0" name="Google Shape;3830;p19"/>
              <p:cNvSpPr/>
              <p:nvPr/>
            </p:nvSpPr>
            <p:spPr>
              <a:xfrm>
                <a:off x="3004418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1" name="Google Shape;3831;p19"/>
              <p:cNvSpPr/>
              <p:nvPr/>
            </p:nvSpPr>
            <p:spPr>
              <a:xfrm>
                <a:off x="3093206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2" name="Google Shape;3832;p19"/>
              <p:cNvSpPr/>
              <p:nvPr/>
            </p:nvSpPr>
            <p:spPr>
              <a:xfrm>
                <a:off x="3181993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3" name="Google Shape;3833;p19"/>
              <p:cNvSpPr/>
              <p:nvPr/>
            </p:nvSpPr>
            <p:spPr>
              <a:xfrm>
                <a:off x="3270781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4" name="Google Shape;3834;p19"/>
              <p:cNvSpPr/>
              <p:nvPr/>
            </p:nvSpPr>
            <p:spPr>
              <a:xfrm>
                <a:off x="3359569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5" name="Google Shape;3835;p19"/>
              <p:cNvSpPr/>
              <p:nvPr/>
            </p:nvSpPr>
            <p:spPr>
              <a:xfrm>
                <a:off x="344835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6" name="Google Shape;3836;p19"/>
              <p:cNvSpPr/>
              <p:nvPr/>
            </p:nvSpPr>
            <p:spPr>
              <a:xfrm>
                <a:off x="3537144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7" name="Google Shape;3837;p19"/>
              <p:cNvSpPr/>
              <p:nvPr/>
            </p:nvSpPr>
            <p:spPr>
              <a:xfrm>
                <a:off x="3625932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8" name="Google Shape;3838;p19"/>
              <p:cNvSpPr/>
              <p:nvPr/>
            </p:nvSpPr>
            <p:spPr>
              <a:xfrm>
                <a:off x="371472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9" name="Google Shape;3839;p19"/>
              <p:cNvSpPr/>
              <p:nvPr/>
            </p:nvSpPr>
            <p:spPr>
              <a:xfrm>
                <a:off x="3803508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0" name="Google Shape;3840;p19"/>
              <p:cNvSpPr/>
              <p:nvPr/>
            </p:nvSpPr>
            <p:spPr>
              <a:xfrm>
                <a:off x="2027752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1" name="Google Shape;3841;p19"/>
              <p:cNvSpPr/>
              <p:nvPr/>
            </p:nvSpPr>
            <p:spPr>
              <a:xfrm>
                <a:off x="211654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2" name="Google Shape;3842;p19"/>
              <p:cNvSpPr/>
              <p:nvPr/>
            </p:nvSpPr>
            <p:spPr>
              <a:xfrm>
                <a:off x="2205328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3" name="Google Shape;3843;p19"/>
              <p:cNvSpPr/>
              <p:nvPr/>
            </p:nvSpPr>
            <p:spPr>
              <a:xfrm>
                <a:off x="2294116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4" name="Google Shape;3844;p19"/>
              <p:cNvSpPr/>
              <p:nvPr/>
            </p:nvSpPr>
            <p:spPr>
              <a:xfrm>
                <a:off x="2382904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5" name="Google Shape;3845;p19"/>
              <p:cNvSpPr/>
              <p:nvPr/>
            </p:nvSpPr>
            <p:spPr>
              <a:xfrm>
                <a:off x="2471691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6" name="Google Shape;3846;p19"/>
              <p:cNvSpPr/>
              <p:nvPr/>
            </p:nvSpPr>
            <p:spPr>
              <a:xfrm>
                <a:off x="2560479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7" name="Google Shape;3847;p19"/>
              <p:cNvSpPr/>
              <p:nvPr/>
            </p:nvSpPr>
            <p:spPr>
              <a:xfrm>
                <a:off x="264926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8" name="Google Shape;3848;p19"/>
              <p:cNvSpPr/>
              <p:nvPr/>
            </p:nvSpPr>
            <p:spPr>
              <a:xfrm>
                <a:off x="2738055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9" name="Google Shape;3849;p19"/>
              <p:cNvSpPr/>
              <p:nvPr/>
            </p:nvSpPr>
            <p:spPr>
              <a:xfrm>
                <a:off x="2826842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0" name="Google Shape;3850;p19"/>
              <p:cNvSpPr/>
              <p:nvPr/>
            </p:nvSpPr>
            <p:spPr>
              <a:xfrm>
                <a:off x="291563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1" name="Google Shape;3851;p19"/>
              <p:cNvSpPr/>
              <p:nvPr/>
            </p:nvSpPr>
            <p:spPr>
              <a:xfrm>
                <a:off x="3004418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2" name="Google Shape;3852;p19"/>
              <p:cNvSpPr/>
              <p:nvPr/>
            </p:nvSpPr>
            <p:spPr>
              <a:xfrm>
                <a:off x="3093206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3" name="Google Shape;3853;p19"/>
              <p:cNvSpPr/>
              <p:nvPr/>
            </p:nvSpPr>
            <p:spPr>
              <a:xfrm>
                <a:off x="3181993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4" name="Google Shape;3854;p19"/>
              <p:cNvSpPr/>
              <p:nvPr/>
            </p:nvSpPr>
            <p:spPr>
              <a:xfrm>
                <a:off x="3270781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5" name="Google Shape;3855;p19"/>
              <p:cNvSpPr/>
              <p:nvPr/>
            </p:nvSpPr>
            <p:spPr>
              <a:xfrm>
                <a:off x="3359569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6" name="Google Shape;3856;p19"/>
              <p:cNvSpPr/>
              <p:nvPr/>
            </p:nvSpPr>
            <p:spPr>
              <a:xfrm>
                <a:off x="344835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7" name="Google Shape;3857;p19"/>
              <p:cNvSpPr/>
              <p:nvPr/>
            </p:nvSpPr>
            <p:spPr>
              <a:xfrm>
                <a:off x="3537144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8" name="Google Shape;3858;p19"/>
              <p:cNvSpPr/>
              <p:nvPr/>
            </p:nvSpPr>
            <p:spPr>
              <a:xfrm>
                <a:off x="3625932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9" name="Google Shape;3859;p19"/>
              <p:cNvSpPr/>
              <p:nvPr/>
            </p:nvSpPr>
            <p:spPr>
              <a:xfrm>
                <a:off x="371472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0" name="Google Shape;3860;p19"/>
              <p:cNvSpPr/>
              <p:nvPr/>
            </p:nvSpPr>
            <p:spPr>
              <a:xfrm>
                <a:off x="3803508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1" name="Google Shape;3861;p19"/>
              <p:cNvSpPr/>
              <p:nvPr/>
            </p:nvSpPr>
            <p:spPr>
              <a:xfrm>
                <a:off x="3895796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2" name="Google Shape;3862;p19"/>
              <p:cNvSpPr/>
              <p:nvPr/>
            </p:nvSpPr>
            <p:spPr>
              <a:xfrm>
                <a:off x="3895796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3" name="Google Shape;3863;p19"/>
              <p:cNvSpPr/>
              <p:nvPr/>
            </p:nvSpPr>
            <p:spPr>
              <a:xfrm>
                <a:off x="3895796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4" name="Google Shape;3864;p19"/>
              <p:cNvSpPr/>
              <p:nvPr/>
            </p:nvSpPr>
            <p:spPr>
              <a:xfrm>
                <a:off x="3895796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5" name="Google Shape;3865;p19"/>
              <p:cNvSpPr/>
              <p:nvPr/>
            </p:nvSpPr>
            <p:spPr>
              <a:xfrm>
                <a:off x="3895796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6" name="Google Shape;3866;p19"/>
              <p:cNvSpPr/>
              <p:nvPr/>
            </p:nvSpPr>
            <p:spPr>
              <a:xfrm>
                <a:off x="3895796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7" name="Google Shape;3867;p19"/>
              <p:cNvSpPr/>
              <p:nvPr/>
            </p:nvSpPr>
            <p:spPr>
              <a:xfrm>
                <a:off x="3895796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8" name="Google Shape;3868;p19"/>
              <p:cNvSpPr/>
              <p:nvPr/>
            </p:nvSpPr>
            <p:spPr>
              <a:xfrm>
                <a:off x="3895796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9" name="Google Shape;3869;p19"/>
              <p:cNvSpPr/>
              <p:nvPr/>
            </p:nvSpPr>
            <p:spPr>
              <a:xfrm>
                <a:off x="3895796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0" name="Google Shape;3870;p19"/>
              <p:cNvSpPr/>
              <p:nvPr/>
            </p:nvSpPr>
            <p:spPr>
              <a:xfrm>
                <a:off x="3895796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1" name="Google Shape;3871;p19"/>
              <p:cNvSpPr/>
              <p:nvPr/>
            </p:nvSpPr>
            <p:spPr>
              <a:xfrm>
                <a:off x="3895796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2" name="Google Shape;3872;p19"/>
              <p:cNvSpPr/>
              <p:nvPr/>
            </p:nvSpPr>
            <p:spPr>
              <a:xfrm>
                <a:off x="3895796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3" name="Google Shape;3873;p19"/>
              <p:cNvSpPr/>
              <p:nvPr/>
            </p:nvSpPr>
            <p:spPr>
              <a:xfrm>
                <a:off x="3895796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4" name="Google Shape;3874;p19"/>
              <p:cNvSpPr/>
              <p:nvPr/>
            </p:nvSpPr>
            <p:spPr>
              <a:xfrm>
                <a:off x="3895796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5" name="Google Shape;3875;p19"/>
              <p:cNvSpPr/>
              <p:nvPr/>
            </p:nvSpPr>
            <p:spPr>
              <a:xfrm>
                <a:off x="3895796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6" name="Google Shape;3876;p19"/>
              <p:cNvSpPr/>
              <p:nvPr/>
            </p:nvSpPr>
            <p:spPr>
              <a:xfrm>
                <a:off x="1938965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7" name="Google Shape;3877;p19"/>
              <p:cNvSpPr/>
              <p:nvPr/>
            </p:nvSpPr>
            <p:spPr>
              <a:xfrm>
                <a:off x="1938965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8" name="Google Shape;3878;p19"/>
              <p:cNvSpPr/>
              <p:nvPr/>
            </p:nvSpPr>
            <p:spPr>
              <a:xfrm>
                <a:off x="1938965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9" name="Google Shape;3879;p19"/>
              <p:cNvSpPr/>
              <p:nvPr/>
            </p:nvSpPr>
            <p:spPr>
              <a:xfrm>
                <a:off x="1938965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0" name="Google Shape;3880;p19"/>
              <p:cNvSpPr/>
              <p:nvPr/>
            </p:nvSpPr>
            <p:spPr>
              <a:xfrm>
                <a:off x="1938965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1" name="Google Shape;3881;p19"/>
              <p:cNvSpPr/>
              <p:nvPr/>
            </p:nvSpPr>
            <p:spPr>
              <a:xfrm>
                <a:off x="1938965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2" name="Google Shape;3882;p19"/>
              <p:cNvSpPr/>
              <p:nvPr/>
            </p:nvSpPr>
            <p:spPr>
              <a:xfrm>
                <a:off x="1938965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3" name="Google Shape;3883;p19"/>
              <p:cNvSpPr/>
              <p:nvPr/>
            </p:nvSpPr>
            <p:spPr>
              <a:xfrm>
                <a:off x="1938965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4" name="Google Shape;3884;p19"/>
              <p:cNvSpPr/>
              <p:nvPr/>
            </p:nvSpPr>
            <p:spPr>
              <a:xfrm>
                <a:off x="1938965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5" name="Google Shape;3885;p19"/>
              <p:cNvSpPr/>
              <p:nvPr/>
            </p:nvSpPr>
            <p:spPr>
              <a:xfrm>
                <a:off x="1938965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6" name="Google Shape;3886;p19"/>
              <p:cNvSpPr/>
              <p:nvPr/>
            </p:nvSpPr>
            <p:spPr>
              <a:xfrm>
                <a:off x="1938965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7" name="Google Shape;3887;p19"/>
              <p:cNvSpPr/>
              <p:nvPr/>
            </p:nvSpPr>
            <p:spPr>
              <a:xfrm>
                <a:off x="1938965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8" name="Google Shape;3888;p19"/>
              <p:cNvSpPr/>
              <p:nvPr/>
            </p:nvSpPr>
            <p:spPr>
              <a:xfrm>
                <a:off x="1938965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9" name="Google Shape;3889;p19"/>
              <p:cNvSpPr/>
              <p:nvPr/>
            </p:nvSpPr>
            <p:spPr>
              <a:xfrm>
                <a:off x="1938965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0" name="Google Shape;3890;p19"/>
              <p:cNvSpPr/>
              <p:nvPr/>
            </p:nvSpPr>
            <p:spPr>
              <a:xfrm>
                <a:off x="1938965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1" name="Google Shape;3891;p19"/>
              <p:cNvSpPr/>
              <p:nvPr/>
            </p:nvSpPr>
            <p:spPr>
              <a:xfrm>
                <a:off x="185017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2" name="Google Shape;3892;p19"/>
              <p:cNvSpPr/>
              <p:nvPr/>
            </p:nvSpPr>
            <p:spPr>
              <a:xfrm>
                <a:off x="185017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3" name="Google Shape;3893;p19"/>
              <p:cNvSpPr/>
              <p:nvPr/>
            </p:nvSpPr>
            <p:spPr>
              <a:xfrm>
                <a:off x="185017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4" name="Google Shape;3894;p19"/>
              <p:cNvSpPr/>
              <p:nvPr/>
            </p:nvSpPr>
            <p:spPr>
              <a:xfrm>
                <a:off x="185017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5" name="Google Shape;3895;p19"/>
              <p:cNvSpPr/>
              <p:nvPr/>
            </p:nvSpPr>
            <p:spPr>
              <a:xfrm>
                <a:off x="185017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6" name="Google Shape;3896;p19"/>
              <p:cNvSpPr/>
              <p:nvPr/>
            </p:nvSpPr>
            <p:spPr>
              <a:xfrm>
                <a:off x="185017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7" name="Google Shape;3897;p19"/>
              <p:cNvSpPr/>
              <p:nvPr/>
            </p:nvSpPr>
            <p:spPr>
              <a:xfrm>
                <a:off x="185017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8" name="Google Shape;3898;p19"/>
              <p:cNvSpPr/>
              <p:nvPr/>
            </p:nvSpPr>
            <p:spPr>
              <a:xfrm>
                <a:off x="185017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9" name="Google Shape;3899;p19"/>
              <p:cNvSpPr/>
              <p:nvPr/>
            </p:nvSpPr>
            <p:spPr>
              <a:xfrm>
                <a:off x="185017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0" name="Google Shape;3900;p19"/>
              <p:cNvSpPr/>
              <p:nvPr/>
            </p:nvSpPr>
            <p:spPr>
              <a:xfrm>
                <a:off x="185017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1" name="Google Shape;3901;p19"/>
              <p:cNvSpPr/>
              <p:nvPr/>
            </p:nvSpPr>
            <p:spPr>
              <a:xfrm>
                <a:off x="185017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2" name="Google Shape;3902;p19"/>
              <p:cNvSpPr/>
              <p:nvPr/>
            </p:nvSpPr>
            <p:spPr>
              <a:xfrm>
                <a:off x="185017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3" name="Google Shape;3903;p19"/>
              <p:cNvSpPr/>
              <p:nvPr/>
            </p:nvSpPr>
            <p:spPr>
              <a:xfrm>
                <a:off x="185017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4" name="Google Shape;3904;p19"/>
              <p:cNvSpPr/>
              <p:nvPr/>
            </p:nvSpPr>
            <p:spPr>
              <a:xfrm>
                <a:off x="185017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5" name="Google Shape;3905;p19"/>
              <p:cNvSpPr/>
              <p:nvPr/>
            </p:nvSpPr>
            <p:spPr>
              <a:xfrm>
                <a:off x="185017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6" name="Google Shape;3906;p19"/>
              <p:cNvSpPr/>
              <p:nvPr/>
            </p:nvSpPr>
            <p:spPr>
              <a:xfrm>
                <a:off x="1761389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7" name="Google Shape;3907;p19"/>
              <p:cNvSpPr/>
              <p:nvPr/>
            </p:nvSpPr>
            <p:spPr>
              <a:xfrm>
                <a:off x="1761389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8" name="Google Shape;3908;p19"/>
              <p:cNvSpPr/>
              <p:nvPr/>
            </p:nvSpPr>
            <p:spPr>
              <a:xfrm>
                <a:off x="1761389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9" name="Google Shape;3909;p19"/>
              <p:cNvSpPr/>
              <p:nvPr/>
            </p:nvSpPr>
            <p:spPr>
              <a:xfrm>
                <a:off x="1761389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0" name="Google Shape;3910;p19"/>
              <p:cNvSpPr/>
              <p:nvPr/>
            </p:nvSpPr>
            <p:spPr>
              <a:xfrm>
                <a:off x="1761389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1" name="Google Shape;3911;p19"/>
              <p:cNvSpPr/>
              <p:nvPr/>
            </p:nvSpPr>
            <p:spPr>
              <a:xfrm>
                <a:off x="1761389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2" name="Google Shape;3912;p19"/>
              <p:cNvSpPr/>
              <p:nvPr/>
            </p:nvSpPr>
            <p:spPr>
              <a:xfrm>
                <a:off x="1761389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3" name="Google Shape;3913;p19"/>
              <p:cNvSpPr/>
              <p:nvPr/>
            </p:nvSpPr>
            <p:spPr>
              <a:xfrm>
                <a:off x="1761389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4" name="Google Shape;3914;p19"/>
              <p:cNvSpPr/>
              <p:nvPr/>
            </p:nvSpPr>
            <p:spPr>
              <a:xfrm>
                <a:off x="1761389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5" name="Google Shape;3915;p19"/>
              <p:cNvSpPr/>
              <p:nvPr/>
            </p:nvSpPr>
            <p:spPr>
              <a:xfrm>
                <a:off x="1761389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6" name="Google Shape;3916;p19"/>
              <p:cNvSpPr/>
              <p:nvPr/>
            </p:nvSpPr>
            <p:spPr>
              <a:xfrm>
                <a:off x="1761389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7" name="Google Shape;3917;p19"/>
              <p:cNvSpPr/>
              <p:nvPr/>
            </p:nvSpPr>
            <p:spPr>
              <a:xfrm>
                <a:off x="1761389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8" name="Google Shape;3918;p19"/>
              <p:cNvSpPr/>
              <p:nvPr/>
            </p:nvSpPr>
            <p:spPr>
              <a:xfrm>
                <a:off x="1761389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9" name="Google Shape;3919;p19"/>
              <p:cNvSpPr/>
              <p:nvPr/>
            </p:nvSpPr>
            <p:spPr>
              <a:xfrm>
                <a:off x="1761389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0" name="Google Shape;3920;p19"/>
              <p:cNvSpPr/>
              <p:nvPr/>
            </p:nvSpPr>
            <p:spPr>
              <a:xfrm>
                <a:off x="1761389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1" name="Google Shape;3921;p19"/>
              <p:cNvSpPr/>
              <p:nvPr/>
            </p:nvSpPr>
            <p:spPr>
              <a:xfrm>
                <a:off x="87352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2" name="Google Shape;3922;p19"/>
              <p:cNvSpPr/>
              <p:nvPr/>
            </p:nvSpPr>
            <p:spPr>
              <a:xfrm>
                <a:off x="962315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3" name="Google Shape;3923;p19"/>
              <p:cNvSpPr/>
              <p:nvPr/>
            </p:nvSpPr>
            <p:spPr>
              <a:xfrm>
                <a:off x="1051103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4" name="Google Shape;3924;p19"/>
              <p:cNvSpPr/>
              <p:nvPr/>
            </p:nvSpPr>
            <p:spPr>
              <a:xfrm>
                <a:off x="1139891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5" name="Google Shape;3925;p19"/>
              <p:cNvSpPr/>
              <p:nvPr/>
            </p:nvSpPr>
            <p:spPr>
              <a:xfrm>
                <a:off x="1228679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6" name="Google Shape;3926;p19"/>
              <p:cNvSpPr/>
              <p:nvPr/>
            </p:nvSpPr>
            <p:spPr>
              <a:xfrm>
                <a:off x="1317466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7" name="Google Shape;3927;p19"/>
              <p:cNvSpPr/>
              <p:nvPr/>
            </p:nvSpPr>
            <p:spPr>
              <a:xfrm>
                <a:off x="87352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8" name="Google Shape;3928;p19"/>
              <p:cNvSpPr/>
              <p:nvPr/>
            </p:nvSpPr>
            <p:spPr>
              <a:xfrm>
                <a:off x="962315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9" name="Google Shape;3929;p19"/>
              <p:cNvSpPr/>
              <p:nvPr/>
            </p:nvSpPr>
            <p:spPr>
              <a:xfrm>
                <a:off x="1051103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0" name="Google Shape;3930;p19"/>
              <p:cNvSpPr/>
              <p:nvPr/>
            </p:nvSpPr>
            <p:spPr>
              <a:xfrm>
                <a:off x="1139891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1" name="Google Shape;3931;p19"/>
              <p:cNvSpPr/>
              <p:nvPr/>
            </p:nvSpPr>
            <p:spPr>
              <a:xfrm>
                <a:off x="1228679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2" name="Google Shape;3932;p19"/>
              <p:cNvSpPr/>
              <p:nvPr/>
            </p:nvSpPr>
            <p:spPr>
              <a:xfrm>
                <a:off x="1317466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3" name="Google Shape;3933;p19"/>
              <p:cNvSpPr/>
              <p:nvPr/>
            </p:nvSpPr>
            <p:spPr>
              <a:xfrm>
                <a:off x="87352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4" name="Google Shape;3934;p19"/>
              <p:cNvSpPr/>
              <p:nvPr/>
            </p:nvSpPr>
            <p:spPr>
              <a:xfrm>
                <a:off x="962315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5" name="Google Shape;3935;p19"/>
              <p:cNvSpPr/>
              <p:nvPr/>
            </p:nvSpPr>
            <p:spPr>
              <a:xfrm>
                <a:off x="1051103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6" name="Google Shape;3936;p19"/>
              <p:cNvSpPr/>
              <p:nvPr/>
            </p:nvSpPr>
            <p:spPr>
              <a:xfrm>
                <a:off x="1139891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7" name="Google Shape;3937;p19"/>
              <p:cNvSpPr/>
              <p:nvPr/>
            </p:nvSpPr>
            <p:spPr>
              <a:xfrm>
                <a:off x="1228679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8" name="Google Shape;3938;p19"/>
              <p:cNvSpPr/>
              <p:nvPr/>
            </p:nvSpPr>
            <p:spPr>
              <a:xfrm>
                <a:off x="1317466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9" name="Google Shape;3939;p19"/>
              <p:cNvSpPr/>
              <p:nvPr/>
            </p:nvSpPr>
            <p:spPr>
              <a:xfrm>
                <a:off x="87352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0" name="Google Shape;3940;p19"/>
              <p:cNvSpPr/>
              <p:nvPr/>
            </p:nvSpPr>
            <p:spPr>
              <a:xfrm>
                <a:off x="962315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1" name="Google Shape;3941;p19"/>
              <p:cNvSpPr/>
              <p:nvPr/>
            </p:nvSpPr>
            <p:spPr>
              <a:xfrm>
                <a:off x="1051103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2" name="Google Shape;3942;p19"/>
              <p:cNvSpPr/>
              <p:nvPr/>
            </p:nvSpPr>
            <p:spPr>
              <a:xfrm>
                <a:off x="1139891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3" name="Google Shape;3943;p19"/>
              <p:cNvSpPr/>
              <p:nvPr/>
            </p:nvSpPr>
            <p:spPr>
              <a:xfrm>
                <a:off x="1228679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4" name="Google Shape;3944;p19"/>
              <p:cNvSpPr/>
              <p:nvPr/>
            </p:nvSpPr>
            <p:spPr>
              <a:xfrm>
                <a:off x="1317466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5" name="Google Shape;3945;p19"/>
              <p:cNvSpPr/>
              <p:nvPr/>
            </p:nvSpPr>
            <p:spPr>
              <a:xfrm>
                <a:off x="87352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6" name="Google Shape;3946;p19"/>
              <p:cNvSpPr/>
              <p:nvPr/>
            </p:nvSpPr>
            <p:spPr>
              <a:xfrm>
                <a:off x="962315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7" name="Google Shape;3947;p19"/>
              <p:cNvSpPr/>
              <p:nvPr/>
            </p:nvSpPr>
            <p:spPr>
              <a:xfrm>
                <a:off x="1051103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8" name="Google Shape;3948;p19"/>
              <p:cNvSpPr/>
              <p:nvPr/>
            </p:nvSpPr>
            <p:spPr>
              <a:xfrm>
                <a:off x="1139891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9" name="Google Shape;3949;p19"/>
              <p:cNvSpPr/>
              <p:nvPr/>
            </p:nvSpPr>
            <p:spPr>
              <a:xfrm>
                <a:off x="1228679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0" name="Google Shape;3950;p19"/>
              <p:cNvSpPr/>
              <p:nvPr/>
            </p:nvSpPr>
            <p:spPr>
              <a:xfrm>
                <a:off x="1317466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1" name="Google Shape;3951;p19"/>
              <p:cNvSpPr/>
              <p:nvPr/>
            </p:nvSpPr>
            <p:spPr>
              <a:xfrm>
                <a:off x="87352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2" name="Google Shape;3952;p19"/>
              <p:cNvSpPr/>
              <p:nvPr/>
            </p:nvSpPr>
            <p:spPr>
              <a:xfrm>
                <a:off x="962315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3" name="Google Shape;3953;p19"/>
              <p:cNvSpPr/>
              <p:nvPr/>
            </p:nvSpPr>
            <p:spPr>
              <a:xfrm>
                <a:off x="1051103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4" name="Google Shape;3954;p19"/>
              <p:cNvSpPr/>
              <p:nvPr/>
            </p:nvSpPr>
            <p:spPr>
              <a:xfrm>
                <a:off x="1139891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5" name="Google Shape;3955;p19"/>
              <p:cNvSpPr/>
              <p:nvPr/>
            </p:nvSpPr>
            <p:spPr>
              <a:xfrm>
                <a:off x="1228679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6" name="Google Shape;3956;p19"/>
              <p:cNvSpPr/>
              <p:nvPr/>
            </p:nvSpPr>
            <p:spPr>
              <a:xfrm>
                <a:off x="1317466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7" name="Google Shape;3957;p19"/>
              <p:cNvSpPr/>
              <p:nvPr/>
            </p:nvSpPr>
            <p:spPr>
              <a:xfrm>
                <a:off x="87352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8" name="Google Shape;3958;p19"/>
              <p:cNvSpPr/>
              <p:nvPr/>
            </p:nvSpPr>
            <p:spPr>
              <a:xfrm>
                <a:off x="962315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9" name="Google Shape;3959;p19"/>
              <p:cNvSpPr/>
              <p:nvPr/>
            </p:nvSpPr>
            <p:spPr>
              <a:xfrm>
                <a:off x="1051103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0" name="Google Shape;3960;p19"/>
              <p:cNvSpPr/>
              <p:nvPr/>
            </p:nvSpPr>
            <p:spPr>
              <a:xfrm>
                <a:off x="1139891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1" name="Google Shape;3961;p19"/>
              <p:cNvSpPr/>
              <p:nvPr/>
            </p:nvSpPr>
            <p:spPr>
              <a:xfrm>
                <a:off x="1228679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2" name="Google Shape;3962;p19"/>
              <p:cNvSpPr/>
              <p:nvPr/>
            </p:nvSpPr>
            <p:spPr>
              <a:xfrm>
                <a:off x="1317466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3" name="Google Shape;3963;p19"/>
              <p:cNvSpPr/>
              <p:nvPr/>
            </p:nvSpPr>
            <p:spPr>
              <a:xfrm>
                <a:off x="87352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4" name="Google Shape;3964;p19"/>
              <p:cNvSpPr/>
              <p:nvPr/>
            </p:nvSpPr>
            <p:spPr>
              <a:xfrm>
                <a:off x="962315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5" name="Google Shape;3965;p19"/>
              <p:cNvSpPr/>
              <p:nvPr/>
            </p:nvSpPr>
            <p:spPr>
              <a:xfrm>
                <a:off x="1051103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6" name="Google Shape;3966;p19"/>
              <p:cNvSpPr/>
              <p:nvPr/>
            </p:nvSpPr>
            <p:spPr>
              <a:xfrm>
                <a:off x="1139891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7" name="Google Shape;3967;p19"/>
              <p:cNvSpPr/>
              <p:nvPr/>
            </p:nvSpPr>
            <p:spPr>
              <a:xfrm>
                <a:off x="1228679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8" name="Google Shape;3968;p19"/>
              <p:cNvSpPr/>
              <p:nvPr/>
            </p:nvSpPr>
            <p:spPr>
              <a:xfrm>
                <a:off x="1317466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9" name="Google Shape;3969;p19"/>
              <p:cNvSpPr/>
              <p:nvPr/>
            </p:nvSpPr>
            <p:spPr>
              <a:xfrm>
                <a:off x="87352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0" name="Google Shape;3970;p19"/>
              <p:cNvSpPr/>
              <p:nvPr/>
            </p:nvSpPr>
            <p:spPr>
              <a:xfrm>
                <a:off x="962315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1" name="Google Shape;3971;p19"/>
              <p:cNvSpPr/>
              <p:nvPr/>
            </p:nvSpPr>
            <p:spPr>
              <a:xfrm>
                <a:off x="1051103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2" name="Google Shape;3972;p19"/>
              <p:cNvSpPr/>
              <p:nvPr/>
            </p:nvSpPr>
            <p:spPr>
              <a:xfrm>
                <a:off x="1139891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3" name="Google Shape;3973;p19"/>
              <p:cNvSpPr/>
              <p:nvPr/>
            </p:nvSpPr>
            <p:spPr>
              <a:xfrm>
                <a:off x="1228679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4" name="Google Shape;3974;p19"/>
              <p:cNvSpPr/>
              <p:nvPr/>
            </p:nvSpPr>
            <p:spPr>
              <a:xfrm>
                <a:off x="1317466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5" name="Google Shape;3975;p19"/>
              <p:cNvSpPr/>
              <p:nvPr/>
            </p:nvSpPr>
            <p:spPr>
              <a:xfrm>
                <a:off x="87352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6" name="Google Shape;3976;p19"/>
              <p:cNvSpPr/>
              <p:nvPr/>
            </p:nvSpPr>
            <p:spPr>
              <a:xfrm>
                <a:off x="962315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7" name="Google Shape;3977;p19"/>
              <p:cNvSpPr/>
              <p:nvPr/>
            </p:nvSpPr>
            <p:spPr>
              <a:xfrm>
                <a:off x="1051103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8" name="Google Shape;3978;p19"/>
              <p:cNvSpPr/>
              <p:nvPr/>
            </p:nvSpPr>
            <p:spPr>
              <a:xfrm>
                <a:off x="1139891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9" name="Google Shape;3979;p19"/>
              <p:cNvSpPr/>
              <p:nvPr/>
            </p:nvSpPr>
            <p:spPr>
              <a:xfrm>
                <a:off x="1228679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0" name="Google Shape;3980;p19"/>
              <p:cNvSpPr/>
              <p:nvPr/>
            </p:nvSpPr>
            <p:spPr>
              <a:xfrm>
                <a:off x="1317466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1" name="Google Shape;3981;p19"/>
              <p:cNvSpPr/>
              <p:nvPr/>
            </p:nvSpPr>
            <p:spPr>
              <a:xfrm>
                <a:off x="87352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2" name="Google Shape;3982;p19"/>
              <p:cNvSpPr/>
              <p:nvPr/>
            </p:nvSpPr>
            <p:spPr>
              <a:xfrm>
                <a:off x="962315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3" name="Google Shape;3983;p19"/>
              <p:cNvSpPr/>
              <p:nvPr/>
            </p:nvSpPr>
            <p:spPr>
              <a:xfrm>
                <a:off x="1051103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4" name="Google Shape;3984;p19"/>
              <p:cNvSpPr/>
              <p:nvPr/>
            </p:nvSpPr>
            <p:spPr>
              <a:xfrm>
                <a:off x="1139891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5" name="Google Shape;3985;p19"/>
              <p:cNvSpPr/>
              <p:nvPr/>
            </p:nvSpPr>
            <p:spPr>
              <a:xfrm>
                <a:off x="1228679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6" name="Google Shape;3986;p19"/>
              <p:cNvSpPr/>
              <p:nvPr/>
            </p:nvSpPr>
            <p:spPr>
              <a:xfrm>
                <a:off x="1317466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7" name="Google Shape;3987;p19"/>
              <p:cNvSpPr/>
              <p:nvPr/>
            </p:nvSpPr>
            <p:spPr>
              <a:xfrm>
                <a:off x="87352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8" name="Google Shape;3988;p19"/>
              <p:cNvSpPr/>
              <p:nvPr/>
            </p:nvSpPr>
            <p:spPr>
              <a:xfrm>
                <a:off x="962315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9" name="Google Shape;3989;p19"/>
              <p:cNvSpPr/>
              <p:nvPr/>
            </p:nvSpPr>
            <p:spPr>
              <a:xfrm>
                <a:off x="1051103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0" name="Google Shape;3990;p19"/>
              <p:cNvSpPr/>
              <p:nvPr/>
            </p:nvSpPr>
            <p:spPr>
              <a:xfrm>
                <a:off x="1139891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1" name="Google Shape;3991;p19"/>
              <p:cNvSpPr/>
              <p:nvPr/>
            </p:nvSpPr>
            <p:spPr>
              <a:xfrm>
                <a:off x="1228679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2" name="Google Shape;3992;p19"/>
              <p:cNvSpPr/>
              <p:nvPr/>
            </p:nvSpPr>
            <p:spPr>
              <a:xfrm>
                <a:off x="1317466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3" name="Google Shape;3993;p19"/>
              <p:cNvSpPr/>
              <p:nvPr/>
            </p:nvSpPr>
            <p:spPr>
              <a:xfrm>
                <a:off x="87352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4" name="Google Shape;3994;p19"/>
              <p:cNvSpPr/>
              <p:nvPr/>
            </p:nvSpPr>
            <p:spPr>
              <a:xfrm>
                <a:off x="962315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5" name="Google Shape;3995;p19"/>
              <p:cNvSpPr/>
              <p:nvPr/>
            </p:nvSpPr>
            <p:spPr>
              <a:xfrm>
                <a:off x="1051103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6" name="Google Shape;3996;p19"/>
              <p:cNvSpPr/>
              <p:nvPr/>
            </p:nvSpPr>
            <p:spPr>
              <a:xfrm>
                <a:off x="1139891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7" name="Google Shape;3997;p19"/>
              <p:cNvSpPr/>
              <p:nvPr/>
            </p:nvSpPr>
            <p:spPr>
              <a:xfrm>
                <a:off x="1228679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8" name="Google Shape;3998;p19"/>
              <p:cNvSpPr/>
              <p:nvPr/>
            </p:nvSpPr>
            <p:spPr>
              <a:xfrm>
                <a:off x="1317466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9" name="Google Shape;3999;p19"/>
              <p:cNvSpPr/>
              <p:nvPr/>
            </p:nvSpPr>
            <p:spPr>
              <a:xfrm>
                <a:off x="1406254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0" name="Google Shape;4000;p19"/>
              <p:cNvSpPr/>
              <p:nvPr/>
            </p:nvSpPr>
            <p:spPr>
              <a:xfrm>
                <a:off x="1406254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1" name="Google Shape;4001;p19"/>
              <p:cNvSpPr/>
              <p:nvPr/>
            </p:nvSpPr>
            <p:spPr>
              <a:xfrm>
                <a:off x="1406254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2" name="Google Shape;4002;p19"/>
              <p:cNvSpPr/>
              <p:nvPr/>
            </p:nvSpPr>
            <p:spPr>
              <a:xfrm>
                <a:off x="1406254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3" name="Google Shape;4003;p19"/>
              <p:cNvSpPr/>
              <p:nvPr/>
            </p:nvSpPr>
            <p:spPr>
              <a:xfrm>
                <a:off x="1406254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4" name="Google Shape;4004;p19"/>
              <p:cNvSpPr/>
              <p:nvPr/>
            </p:nvSpPr>
            <p:spPr>
              <a:xfrm>
                <a:off x="1406254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5" name="Google Shape;4005;p19"/>
              <p:cNvSpPr/>
              <p:nvPr/>
            </p:nvSpPr>
            <p:spPr>
              <a:xfrm>
                <a:off x="1406254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6" name="Google Shape;4006;p19"/>
              <p:cNvSpPr/>
              <p:nvPr/>
            </p:nvSpPr>
            <p:spPr>
              <a:xfrm>
                <a:off x="1406254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7" name="Google Shape;4007;p19"/>
              <p:cNvSpPr/>
              <p:nvPr/>
            </p:nvSpPr>
            <p:spPr>
              <a:xfrm>
                <a:off x="1406254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8" name="Google Shape;4008;p19"/>
              <p:cNvSpPr/>
              <p:nvPr/>
            </p:nvSpPr>
            <p:spPr>
              <a:xfrm>
                <a:off x="1406254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9" name="Google Shape;4009;p19"/>
              <p:cNvSpPr/>
              <p:nvPr/>
            </p:nvSpPr>
            <p:spPr>
              <a:xfrm>
                <a:off x="1406254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0" name="Google Shape;4010;p19"/>
              <p:cNvSpPr/>
              <p:nvPr/>
            </p:nvSpPr>
            <p:spPr>
              <a:xfrm>
                <a:off x="1406254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1" name="Google Shape;4011;p19"/>
              <p:cNvSpPr/>
              <p:nvPr/>
            </p:nvSpPr>
            <p:spPr>
              <a:xfrm>
                <a:off x="1406254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2" name="Google Shape;4012;p19"/>
              <p:cNvSpPr/>
              <p:nvPr/>
            </p:nvSpPr>
            <p:spPr>
              <a:xfrm>
                <a:off x="1495042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3" name="Google Shape;4013;p19"/>
              <p:cNvSpPr/>
              <p:nvPr/>
            </p:nvSpPr>
            <p:spPr>
              <a:xfrm>
                <a:off x="1495042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4" name="Google Shape;4014;p19"/>
              <p:cNvSpPr/>
              <p:nvPr/>
            </p:nvSpPr>
            <p:spPr>
              <a:xfrm>
                <a:off x="1495042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5" name="Google Shape;4015;p19"/>
              <p:cNvSpPr/>
              <p:nvPr/>
            </p:nvSpPr>
            <p:spPr>
              <a:xfrm>
                <a:off x="1495042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6" name="Google Shape;4016;p19"/>
              <p:cNvSpPr/>
              <p:nvPr/>
            </p:nvSpPr>
            <p:spPr>
              <a:xfrm>
                <a:off x="1495042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7" name="Google Shape;4017;p19"/>
              <p:cNvSpPr/>
              <p:nvPr/>
            </p:nvSpPr>
            <p:spPr>
              <a:xfrm>
                <a:off x="1495042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8" name="Google Shape;4018;p19"/>
              <p:cNvSpPr/>
              <p:nvPr/>
            </p:nvSpPr>
            <p:spPr>
              <a:xfrm>
                <a:off x="1495042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9" name="Google Shape;4019;p19"/>
              <p:cNvSpPr/>
              <p:nvPr/>
            </p:nvSpPr>
            <p:spPr>
              <a:xfrm>
                <a:off x="1495042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0" name="Google Shape;4020;p19"/>
              <p:cNvSpPr/>
              <p:nvPr/>
            </p:nvSpPr>
            <p:spPr>
              <a:xfrm>
                <a:off x="1495042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1" name="Google Shape;4021;p19"/>
              <p:cNvSpPr/>
              <p:nvPr/>
            </p:nvSpPr>
            <p:spPr>
              <a:xfrm>
                <a:off x="1495042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2" name="Google Shape;4022;p19"/>
              <p:cNvSpPr/>
              <p:nvPr/>
            </p:nvSpPr>
            <p:spPr>
              <a:xfrm>
                <a:off x="1495042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3" name="Google Shape;4023;p19"/>
              <p:cNvSpPr/>
              <p:nvPr/>
            </p:nvSpPr>
            <p:spPr>
              <a:xfrm>
                <a:off x="1495042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4" name="Google Shape;4024;p19"/>
              <p:cNvSpPr/>
              <p:nvPr/>
            </p:nvSpPr>
            <p:spPr>
              <a:xfrm>
                <a:off x="1495042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5" name="Google Shape;4025;p19"/>
              <p:cNvSpPr/>
              <p:nvPr/>
            </p:nvSpPr>
            <p:spPr>
              <a:xfrm>
                <a:off x="158383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6" name="Google Shape;4026;p19"/>
              <p:cNvSpPr/>
              <p:nvPr/>
            </p:nvSpPr>
            <p:spPr>
              <a:xfrm>
                <a:off x="158383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7" name="Google Shape;4027;p19"/>
              <p:cNvSpPr/>
              <p:nvPr/>
            </p:nvSpPr>
            <p:spPr>
              <a:xfrm>
                <a:off x="158383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8" name="Google Shape;4028;p19"/>
              <p:cNvSpPr/>
              <p:nvPr/>
            </p:nvSpPr>
            <p:spPr>
              <a:xfrm>
                <a:off x="158383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9" name="Google Shape;4029;p19"/>
              <p:cNvSpPr/>
              <p:nvPr/>
            </p:nvSpPr>
            <p:spPr>
              <a:xfrm>
                <a:off x="158383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0" name="Google Shape;4030;p19"/>
              <p:cNvSpPr/>
              <p:nvPr/>
            </p:nvSpPr>
            <p:spPr>
              <a:xfrm>
                <a:off x="158383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1" name="Google Shape;4031;p19"/>
              <p:cNvSpPr/>
              <p:nvPr/>
            </p:nvSpPr>
            <p:spPr>
              <a:xfrm>
                <a:off x="158383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2" name="Google Shape;4032;p19"/>
              <p:cNvSpPr/>
              <p:nvPr/>
            </p:nvSpPr>
            <p:spPr>
              <a:xfrm>
                <a:off x="158383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3" name="Google Shape;4033;p19"/>
              <p:cNvSpPr/>
              <p:nvPr/>
            </p:nvSpPr>
            <p:spPr>
              <a:xfrm>
                <a:off x="158383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4" name="Google Shape;4034;p19"/>
              <p:cNvSpPr/>
              <p:nvPr/>
            </p:nvSpPr>
            <p:spPr>
              <a:xfrm>
                <a:off x="158383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5" name="Google Shape;4035;p19"/>
              <p:cNvSpPr/>
              <p:nvPr/>
            </p:nvSpPr>
            <p:spPr>
              <a:xfrm>
                <a:off x="158383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6" name="Google Shape;4036;p19"/>
              <p:cNvSpPr/>
              <p:nvPr/>
            </p:nvSpPr>
            <p:spPr>
              <a:xfrm>
                <a:off x="158383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7" name="Google Shape;4037;p19"/>
              <p:cNvSpPr/>
              <p:nvPr/>
            </p:nvSpPr>
            <p:spPr>
              <a:xfrm>
                <a:off x="158383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8" name="Google Shape;4038;p19"/>
              <p:cNvSpPr/>
              <p:nvPr/>
            </p:nvSpPr>
            <p:spPr>
              <a:xfrm>
                <a:off x="1672617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9" name="Google Shape;4039;p19"/>
              <p:cNvSpPr/>
              <p:nvPr/>
            </p:nvSpPr>
            <p:spPr>
              <a:xfrm>
                <a:off x="1672617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0" name="Google Shape;4040;p19"/>
              <p:cNvSpPr/>
              <p:nvPr/>
            </p:nvSpPr>
            <p:spPr>
              <a:xfrm>
                <a:off x="1672617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1" name="Google Shape;4041;p19"/>
              <p:cNvSpPr/>
              <p:nvPr/>
            </p:nvSpPr>
            <p:spPr>
              <a:xfrm>
                <a:off x="1672617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2" name="Google Shape;4042;p19"/>
              <p:cNvSpPr/>
              <p:nvPr/>
            </p:nvSpPr>
            <p:spPr>
              <a:xfrm>
                <a:off x="1672617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3" name="Google Shape;4043;p19"/>
              <p:cNvSpPr/>
              <p:nvPr/>
            </p:nvSpPr>
            <p:spPr>
              <a:xfrm>
                <a:off x="1672617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4" name="Google Shape;4044;p19"/>
              <p:cNvSpPr/>
              <p:nvPr/>
            </p:nvSpPr>
            <p:spPr>
              <a:xfrm>
                <a:off x="1672617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5" name="Google Shape;4045;p19"/>
              <p:cNvSpPr/>
              <p:nvPr/>
            </p:nvSpPr>
            <p:spPr>
              <a:xfrm>
                <a:off x="1672617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6" name="Google Shape;4046;p19"/>
              <p:cNvSpPr/>
              <p:nvPr/>
            </p:nvSpPr>
            <p:spPr>
              <a:xfrm>
                <a:off x="1672617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7" name="Google Shape;4047;p19"/>
              <p:cNvSpPr/>
              <p:nvPr/>
            </p:nvSpPr>
            <p:spPr>
              <a:xfrm>
                <a:off x="1672617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8" name="Google Shape;4048;p19"/>
              <p:cNvSpPr/>
              <p:nvPr/>
            </p:nvSpPr>
            <p:spPr>
              <a:xfrm>
                <a:off x="1672617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9" name="Google Shape;4049;p19"/>
              <p:cNvSpPr/>
              <p:nvPr/>
            </p:nvSpPr>
            <p:spPr>
              <a:xfrm>
                <a:off x="1672617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0" name="Google Shape;4050;p19"/>
              <p:cNvSpPr/>
              <p:nvPr/>
            </p:nvSpPr>
            <p:spPr>
              <a:xfrm>
                <a:off x="1672617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1" name="Google Shape;4051;p19"/>
              <p:cNvSpPr/>
              <p:nvPr/>
            </p:nvSpPr>
            <p:spPr>
              <a:xfrm>
                <a:off x="87352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2" name="Google Shape;4052;p19"/>
              <p:cNvSpPr/>
              <p:nvPr/>
            </p:nvSpPr>
            <p:spPr>
              <a:xfrm>
                <a:off x="962315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3" name="Google Shape;4053;p19"/>
              <p:cNvSpPr/>
              <p:nvPr/>
            </p:nvSpPr>
            <p:spPr>
              <a:xfrm>
                <a:off x="1051103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4" name="Google Shape;4054;p19"/>
              <p:cNvSpPr/>
              <p:nvPr/>
            </p:nvSpPr>
            <p:spPr>
              <a:xfrm>
                <a:off x="1139891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5" name="Google Shape;4055;p19"/>
              <p:cNvSpPr/>
              <p:nvPr/>
            </p:nvSpPr>
            <p:spPr>
              <a:xfrm>
                <a:off x="1228679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6" name="Google Shape;4056;p19"/>
              <p:cNvSpPr/>
              <p:nvPr/>
            </p:nvSpPr>
            <p:spPr>
              <a:xfrm>
                <a:off x="1317466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7" name="Google Shape;4057;p19"/>
              <p:cNvSpPr/>
              <p:nvPr/>
            </p:nvSpPr>
            <p:spPr>
              <a:xfrm>
                <a:off x="1406254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8" name="Google Shape;4058;p19"/>
              <p:cNvSpPr/>
              <p:nvPr/>
            </p:nvSpPr>
            <p:spPr>
              <a:xfrm>
                <a:off x="1495042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9" name="Google Shape;4059;p19"/>
              <p:cNvSpPr/>
              <p:nvPr/>
            </p:nvSpPr>
            <p:spPr>
              <a:xfrm>
                <a:off x="158383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0" name="Google Shape;4060;p19"/>
              <p:cNvSpPr/>
              <p:nvPr/>
            </p:nvSpPr>
            <p:spPr>
              <a:xfrm>
                <a:off x="1672617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1" name="Google Shape;4061;p19"/>
              <p:cNvSpPr/>
              <p:nvPr/>
            </p:nvSpPr>
            <p:spPr>
              <a:xfrm>
                <a:off x="87352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2" name="Google Shape;4062;p19"/>
              <p:cNvSpPr/>
              <p:nvPr/>
            </p:nvSpPr>
            <p:spPr>
              <a:xfrm>
                <a:off x="962315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3" name="Google Shape;4063;p19"/>
              <p:cNvSpPr/>
              <p:nvPr/>
            </p:nvSpPr>
            <p:spPr>
              <a:xfrm>
                <a:off x="1051103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4" name="Google Shape;4064;p19"/>
              <p:cNvSpPr/>
              <p:nvPr/>
            </p:nvSpPr>
            <p:spPr>
              <a:xfrm>
                <a:off x="1139891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5" name="Google Shape;4065;p19"/>
              <p:cNvSpPr/>
              <p:nvPr/>
            </p:nvSpPr>
            <p:spPr>
              <a:xfrm>
                <a:off x="1228679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6" name="Google Shape;4066;p19"/>
              <p:cNvSpPr/>
              <p:nvPr/>
            </p:nvSpPr>
            <p:spPr>
              <a:xfrm>
                <a:off x="1317466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7" name="Google Shape;4067;p19"/>
              <p:cNvSpPr/>
              <p:nvPr/>
            </p:nvSpPr>
            <p:spPr>
              <a:xfrm>
                <a:off x="1406254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8" name="Google Shape;4068;p19"/>
              <p:cNvSpPr/>
              <p:nvPr/>
            </p:nvSpPr>
            <p:spPr>
              <a:xfrm>
                <a:off x="1495042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9" name="Google Shape;4069;p19"/>
              <p:cNvSpPr/>
              <p:nvPr/>
            </p:nvSpPr>
            <p:spPr>
              <a:xfrm>
                <a:off x="158383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0" name="Google Shape;4070;p19"/>
              <p:cNvSpPr/>
              <p:nvPr/>
            </p:nvSpPr>
            <p:spPr>
              <a:xfrm>
                <a:off x="1672617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1" name="Google Shape;4071;p19"/>
              <p:cNvSpPr/>
              <p:nvPr/>
            </p:nvSpPr>
            <p:spPr>
              <a:xfrm>
                <a:off x="784740" y="163081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2" name="Google Shape;4072;p19"/>
              <p:cNvSpPr/>
              <p:nvPr/>
            </p:nvSpPr>
            <p:spPr>
              <a:xfrm>
                <a:off x="784740" y="172874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3" name="Google Shape;4073;p19"/>
              <p:cNvSpPr/>
              <p:nvPr/>
            </p:nvSpPr>
            <p:spPr>
              <a:xfrm>
                <a:off x="784740" y="182668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4" name="Google Shape;4074;p19"/>
              <p:cNvSpPr/>
              <p:nvPr/>
            </p:nvSpPr>
            <p:spPr>
              <a:xfrm>
                <a:off x="784740" y="192461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5" name="Google Shape;4075;p19"/>
              <p:cNvSpPr/>
              <p:nvPr/>
            </p:nvSpPr>
            <p:spPr>
              <a:xfrm>
                <a:off x="784740" y="202255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6" name="Google Shape;4076;p19"/>
              <p:cNvSpPr/>
              <p:nvPr/>
            </p:nvSpPr>
            <p:spPr>
              <a:xfrm>
                <a:off x="784740" y="212048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7" name="Google Shape;4077;p19"/>
              <p:cNvSpPr/>
              <p:nvPr/>
            </p:nvSpPr>
            <p:spPr>
              <a:xfrm>
                <a:off x="784740" y="2218424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8" name="Google Shape;4078;p19"/>
              <p:cNvSpPr/>
              <p:nvPr/>
            </p:nvSpPr>
            <p:spPr>
              <a:xfrm>
                <a:off x="784740" y="231635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9" name="Google Shape;4079;p19"/>
              <p:cNvSpPr/>
              <p:nvPr/>
            </p:nvSpPr>
            <p:spPr>
              <a:xfrm>
                <a:off x="784740" y="241429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0" name="Google Shape;4080;p19"/>
              <p:cNvSpPr/>
              <p:nvPr/>
            </p:nvSpPr>
            <p:spPr>
              <a:xfrm>
                <a:off x="784740" y="251223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1" name="Google Shape;4081;p19"/>
              <p:cNvSpPr/>
              <p:nvPr/>
            </p:nvSpPr>
            <p:spPr>
              <a:xfrm>
                <a:off x="784740" y="261016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2" name="Google Shape;4082;p19"/>
              <p:cNvSpPr/>
              <p:nvPr/>
            </p:nvSpPr>
            <p:spPr>
              <a:xfrm>
                <a:off x="784740" y="270810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3" name="Google Shape;4083;p19"/>
              <p:cNvSpPr/>
              <p:nvPr/>
            </p:nvSpPr>
            <p:spPr>
              <a:xfrm>
                <a:off x="784740" y="280603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4" name="Google Shape;4084;p19"/>
              <p:cNvSpPr/>
              <p:nvPr/>
            </p:nvSpPr>
            <p:spPr>
              <a:xfrm>
                <a:off x="784740" y="290397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5" name="Google Shape;4085;p19"/>
              <p:cNvSpPr/>
              <p:nvPr/>
            </p:nvSpPr>
            <p:spPr>
              <a:xfrm>
                <a:off x="784740" y="300190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6" name="Google Shape;4086;p19"/>
              <p:cNvSpPr/>
              <p:nvPr/>
            </p:nvSpPr>
            <p:spPr>
              <a:xfrm>
                <a:off x="87352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7" name="Google Shape;4087;p19"/>
              <p:cNvSpPr/>
              <p:nvPr/>
            </p:nvSpPr>
            <p:spPr>
              <a:xfrm>
                <a:off x="962315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8" name="Google Shape;4088;p19"/>
              <p:cNvSpPr/>
              <p:nvPr/>
            </p:nvSpPr>
            <p:spPr>
              <a:xfrm>
                <a:off x="1051103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9" name="Google Shape;4089;p19"/>
              <p:cNvSpPr/>
              <p:nvPr/>
            </p:nvSpPr>
            <p:spPr>
              <a:xfrm>
                <a:off x="1139891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0" name="Google Shape;4090;p19"/>
              <p:cNvSpPr/>
              <p:nvPr/>
            </p:nvSpPr>
            <p:spPr>
              <a:xfrm>
                <a:off x="1228679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1" name="Google Shape;4091;p19"/>
              <p:cNvSpPr/>
              <p:nvPr/>
            </p:nvSpPr>
            <p:spPr>
              <a:xfrm>
                <a:off x="1317466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2" name="Google Shape;4092;p19"/>
              <p:cNvSpPr/>
              <p:nvPr/>
            </p:nvSpPr>
            <p:spPr>
              <a:xfrm>
                <a:off x="87352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3" name="Google Shape;4093;p19"/>
              <p:cNvSpPr/>
              <p:nvPr/>
            </p:nvSpPr>
            <p:spPr>
              <a:xfrm>
                <a:off x="962315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4" name="Google Shape;4094;p19"/>
              <p:cNvSpPr/>
              <p:nvPr/>
            </p:nvSpPr>
            <p:spPr>
              <a:xfrm>
                <a:off x="1051103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5" name="Google Shape;4095;p19"/>
              <p:cNvSpPr/>
              <p:nvPr/>
            </p:nvSpPr>
            <p:spPr>
              <a:xfrm>
                <a:off x="1139891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6" name="Google Shape;4096;p19"/>
              <p:cNvSpPr/>
              <p:nvPr/>
            </p:nvSpPr>
            <p:spPr>
              <a:xfrm>
                <a:off x="1228679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7" name="Google Shape;4097;p19"/>
              <p:cNvSpPr/>
              <p:nvPr/>
            </p:nvSpPr>
            <p:spPr>
              <a:xfrm>
                <a:off x="1317466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8" name="Google Shape;4098;p19"/>
              <p:cNvSpPr/>
              <p:nvPr/>
            </p:nvSpPr>
            <p:spPr>
              <a:xfrm>
                <a:off x="87352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9" name="Google Shape;4099;p19"/>
              <p:cNvSpPr/>
              <p:nvPr/>
            </p:nvSpPr>
            <p:spPr>
              <a:xfrm>
                <a:off x="962315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0" name="Google Shape;4100;p19"/>
              <p:cNvSpPr/>
              <p:nvPr/>
            </p:nvSpPr>
            <p:spPr>
              <a:xfrm>
                <a:off x="1051103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1" name="Google Shape;4101;p19"/>
              <p:cNvSpPr/>
              <p:nvPr/>
            </p:nvSpPr>
            <p:spPr>
              <a:xfrm>
                <a:off x="1139891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2" name="Google Shape;4102;p19"/>
              <p:cNvSpPr/>
              <p:nvPr/>
            </p:nvSpPr>
            <p:spPr>
              <a:xfrm>
                <a:off x="1228679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3" name="Google Shape;4103;p19"/>
              <p:cNvSpPr/>
              <p:nvPr/>
            </p:nvSpPr>
            <p:spPr>
              <a:xfrm>
                <a:off x="1317466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4" name="Google Shape;4104;p19"/>
              <p:cNvSpPr/>
              <p:nvPr/>
            </p:nvSpPr>
            <p:spPr>
              <a:xfrm>
                <a:off x="87352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5" name="Google Shape;4105;p19"/>
              <p:cNvSpPr/>
              <p:nvPr/>
            </p:nvSpPr>
            <p:spPr>
              <a:xfrm>
                <a:off x="962315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6" name="Google Shape;4106;p19"/>
              <p:cNvSpPr/>
              <p:nvPr/>
            </p:nvSpPr>
            <p:spPr>
              <a:xfrm>
                <a:off x="1051103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7" name="Google Shape;4107;p19"/>
              <p:cNvSpPr/>
              <p:nvPr/>
            </p:nvSpPr>
            <p:spPr>
              <a:xfrm>
                <a:off x="1139891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8" name="Google Shape;4108;p19"/>
              <p:cNvSpPr/>
              <p:nvPr/>
            </p:nvSpPr>
            <p:spPr>
              <a:xfrm>
                <a:off x="1228679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9" name="Google Shape;4109;p19"/>
              <p:cNvSpPr/>
              <p:nvPr/>
            </p:nvSpPr>
            <p:spPr>
              <a:xfrm>
                <a:off x="1317466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0" name="Google Shape;4110;p19"/>
              <p:cNvSpPr/>
              <p:nvPr/>
            </p:nvSpPr>
            <p:spPr>
              <a:xfrm>
                <a:off x="87352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1" name="Google Shape;4111;p19"/>
              <p:cNvSpPr/>
              <p:nvPr/>
            </p:nvSpPr>
            <p:spPr>
              <a:xfrm>
                <a:off x="962315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2" name="Google Shape;4112;p19"/>
              <p:cNvSpPr/>
              <p:nvPr/>
            </p:nvSpPr>
            <p:spPr>
              <a:xfrm>
                <a:off x="1051103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3" name="Google Shape;4113;p19"/>
              <p:cNvSpPr/>
              <p:nvPr/>
            </p:nvSpPr>
            <p:spPr>
              <a:xfrm>
                <a:off x="1139891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4" name="Google Shape;4114;p19"/>
              <p:cNvSpPr/>
              <p:nvPr/>
            </p:nvSpPr>
            <p:spPr>
              <a:xfrm>
                <a:off x="1228679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5" name="Google Shape;4115;p19"/>
              <p:cNvSpPr/>
              <p:nvPr/>
            </p:nvSpPr>
            <p:spPr>
              <a:xfrm>
                <a:off x="1317466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6" name="Google Shape;4116;p19"/>
              <p:cNvSpPr/>
              <p:nvPr/>
            </p:nvSpPr>
            <p:spPr>
              <a:xfrm>
                <a:off x="87352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7" name="Google Shape;4117;p19"/>
              <p:cNvSpPr/>
              <p:nvPr/>
            </p:nvSpPr>
            <p:spPr>
              <a:xfrm>
                <a:off x="962315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8" name="Google Shape;4118;p19"/>
              <p:cNvSpPr/>
              <p:nvPr/>
            </p:nvSpPr>
            <p:spPr>
              <a:xfrm>
                <a:off x="1051103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9" name="Google Shape;4119;p19"/>
              <p:cNvSpPr/>
              <p:nvPr/>
            </p:nvSpPr>
            <p:spPr>
              <a:xfrm>
                <a:off x="1139891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0" name="Google Shape;4120;p19"/>
              <p:cNvSpPr/>
              <p:nvPr/>
            </p:nvSpPr>
            <p:spPr>
              <a:xfrm>
                <a:off x="1228679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1" name="Google Shape;4121;p19"/>
              <p:cNvSpPr/>
              <p:nvPr/>
            </p:nvSpPr>
            <p:spPr>
              <a:xfrm>
                <a:off x="1317466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2" name="Google Shape;4122;p19"/>
              <p:cNvSpPr/>
              <p:nvPr/>
            </p:nvSpPr>
            <p:spPr>
              <a:xfrm>
                <a:off x="87352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3" name="Google Shape;4123;p19"/>
              <p:cNvSpPr/>
              <p:nvPr/>
            </p:nvSpPr>
            <p:spPr>
              <a:xfrm>
                <a:off x="962315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4" name="Google Shape;4124;p19"/>
              <p:cNvSpPr/>
              <p:nvPr/>
            </p:nvSpPr>
            <p:spPr>
              <a:xfrm>
                <a:off x="1051103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5" name="Google Shape;4125;p19"/>
              <p:cNvSpPr/>
              <p:nvPr/>
            </p:nvSpPr>
            <p:spPr>
              <a:xfrm>
                <a:off x="1139891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6" name="Google Shape;4126;p19"/>
              <p:cNvSpPr/>
              <p:nvPr/>
            </p:nvSpPr>
            <p:spPr>
              <a:xfrm>
                <a:off x="1228679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7" name="Google Shape;4127;p19"/>
              <p:cNvSpPr/>
              <p:nvPr/>
            </p:nvSpPr>
            <p:spPr>
              <a:xfrm>
                <a:off x="1317466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8" name="Google Shape;4128;p19"/>
              <p:cNvSpPr/>
              <p:nvPr/>
            </p:nvSpPr>
            <p:spPr>
              <a:xfrm>
                <a:off x="87352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9" name="Google Shape;4129;p19"/>
              <p:cNvSpPr/>
              <p:nvPr/>
            </p:nvSpPr>
            <p:spPr>
              <a:xfrm>
                <a:off x="962315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0" name="Google Shape;4130;p19"/>
              <p:cNvSpPr/>
              <p:nvPr/>
            </p:nvSpPr>
            <p:spPr>
              <a:xfrm>
                <a:off x="1051103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1" name="Google Shape;4131;p19"/>
              <p:cNvSpPr/>
              <p:nvPr/>
            </p:nvSpPr>
            <p:spPr>
              <a:xfrm>
                <a:off x="1139891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2" name="Google Shape;4132;p19"/>
              <p:cNvSpPr/>
              <p:nvPr/>
            </p:nvSpPr>
            <p:spPr>
              <a:xfrm>
                <a:off x="1228679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3" name="Google Shape;4133;p19"/>
              <p:cNvSpPr/>
              <p:nvPr/>
            </p:nvSpPr>
            <p:spPr>
              <a:xfrm>
                <a:off x="1317466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4" name="Google Shape;4134;p19"/>
              <p:cNvSpPr/>
              <p:nvPr/>
            </p:nvSpPr>
            <p:spPr>
              <a:xfrm>
                <a:off x="87352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5" name="Google Shape;4135;p19"/>
              <p:cNvSpPr/>
              <p:nvPr/>
            </p:nvSpPr>
            <p:spPr>
              <a:xfrm>
                <a:off x="962315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6" name="Google Shape;4136;p19"/>
              <p:cNvSpPr/>
              <p:nvPr/>
            </p:nvSpPr>
            <p:spPr>
              <a:xfrm>
                <a:off x="1051103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7" name="Google Shape;4137;p19"/>
              <p:cNvSpPr/>
              <p:nvPr/>
            </p:nvSpPr>
            <p:spPr>
              <a:xfrm>
                <a:off x="1139891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8" name="Google Shape;4138;p19"/>
              <p:cNvSpPr/>
              <p:nvPr/>
            </p:nvSpPr>
            <p:spPr>
              <a:xfrm>
                <a:off x="1228679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9" name="Google Shape;4139;p19"/>
              <p:cNvSpPr/>
              <p:nvPr/>
            </p:nvSpPr>
            <p:spPr>
              <a:xfrm>
                <a:off x="1317466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0" name="Google Shape;4140;p19"/>
              <p:cNvSpPr/>
              <p:nvPr/>
            </p:nvSpPr>
            <p:spPr>
              <a:xfrm>
                <a:off x="87352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1" name="Google Shape;4141;p19"/>
              <p:cNvSpPr/>
              <p:nvPr/>
            </p:nvSpPr>
            <p:spPr>
              <a:xfrm>
                <a:off x="962315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2" name="Google Shape;4142;p19"/>
              <p:cNvSpPr/>
              <p:nvPr/>
            </p:nvSpPr>
            <p:spPr>
              <a:xfrm>
                <a:off x="1051103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3" name="Google Shape;4143;p19"/>
              <p:cNvSpPr/>
              <p:nvPr/>
            </p:nvSpPr>
            <p:spPr>
              <a:xfrm>
                <a:off x="1139891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4" name="Google Shape;4144;p19"/>
              <p:cNvSpPr/>
              <p:nvPr/>
            </p:nvSpPr>
            <p:spPr>
              <a:xfrm>
                <a:off x="1228679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5" name="Google Shape;4145;p19"/>
              <p:cNvSpPr/>
              <p:nvPr/>
            </p:nvSpPr>
            <p:spPr>
              <a:xfrm>
                <a:off x="1317466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6" name="Google Shape;4146;p19"/>
              <p:cNvSpPr/>
              <p:nvPr/>
            </p:nvSpPr>
            <p:spPr>
              <a:xfrm>
                <a:off x="87352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7" name="Google Shape;4147;p19"/>
              <p:cNvSpPr/>
              <p:nvPr/>
            </p:nvSpPr>
            <p:spPr>
              <a:xfrm>
                <a:off x="962315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8" name="Google Shape;4148;p19"/>
              <p:cNvSpPr/>
              <p:nvPr/>
            </p:nvSpPr>
            <p:spPr>
              <a:xfrm>
                <a:off x="1051103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9" name="Google Shape;4149;p19"/>
              <p:cNvSpPr/>
              <p:nvPr/>
            </p:nvSpPr>
            <p:spPr>
              <a:xfrm>
                <a:off x="1139891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0" name="Google Shape;4150;p19"/>
              <p:cNvSpPr/>
              <p:nvPr/>
            </p:nvSpPr>
            <p:spPr>
              <a:xfrm>
                <a:off x="1228679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1" name="Google Shape;4151;p19"/>
              <p:cNvSpPr/>
              <p:nvPr/>
            </p:nvSpPr>
            <p:spPr>
              <a:xfrm>
                <a:off x="1317466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2" name="Google Shape;4152;p19"/>
              <p:cNvSpPr/>
              <p:nvPr/>
            </p:nvSpPr>
            <p:spPr>
              <a:xfrm>
                <a:off x="87352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3" name="Google Shape;4153;p19"/>
              <p:cNvSpPr/>
              <p:nvPr/>
            </p:nvSpPr>
            <p:spPr>
              <a:xfrm>
                <a:off x="962315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4" name="Google Shape;4154;p19"/>
              <p:cNvSpPr/>
              <p:nvPr/>
            </p:nvSpPr>
            <p:spPr>
              <a:xfrm>
                <a:off x="1051103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5" name="Google Shape;4155;p19"/>
              <p:cNvSpPr/>
              <p:nvPr/>
            </p:nvSpPr>
            <p:spPr>
              <a:xfrm>
                <a:off x="1139891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6" name="Google Shape;4156;p19"/>
              <p:cNvSpPr/>
              <p:nvPr/>
            </p:nvSpPr>
            <p:spPr>
              <a:xfrm>
                <a:off x="1228679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7" name="Google Shape;4157;p19"/>
              <p:cNvSpPr/>
              <p:nvPr/>
            </p:nvSpPr>
            <p:spPr>
              <a:xfrm>
                <a:off x="1317466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8" name="Google Shape;4158;p19"/>
              <p:cNvSpPr/>
              <p:nvPr/>
            </p:nvSpPr>
            <p:spPr>
              <a:xfrm>
                <a:off x="87352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9" name="Google Shape;4159;p19"/>
              <p:cNvSpPr/>
              <p:nvPr/>
            </p:nvSpPr>
            <p:spPr>
              <a:xfrm>
                <a:off x="962315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0" name="Google Shape;4160;p19"/>
              <p:cNvSpPr/>
              <p:nvPr/>
            </p:nvSpPr>
            <p:spPr>
              <a:xfrm>
                <a:off x="1051103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1" name="Google Shape;4161;p19"/>
              <p:cNvSpPr/>
              <p:nvPr/>
            </p:nvSpPr>
            <p:spPr>
              <a:xfrm>
                <a:off x="1139891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2" name="Google Shape;4162;p19"/>
              <p:cNvSpPr/>
              <p:nvPr/>
            </p:nvSpPr>
            <p:spPr>
              <a:xfrm>
                <a:off x="1228679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3" name="Google Shape;4163;p19"/>
              <p:cNvSpPr/>
              <p:nvPr/>
            </p:nvSpPr>
            <p:spPr>
              <a:xfrm>
                <a:off x="1317466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4" name="Google Shape;4164;p19"/>
              <p:cNvSpPr/>
              <p:nvPr/>
            </p:nvSpPr>
            <p:spPr>
              <a:xfrm>
                <a:off x="1406254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5" name="Google Shape;4165;p19"/>
              <p:cNvSpPr/>
              <p:nvPr/>
            </p:nvSpPr>
            <p:spPr>
              <a:xfrm>
                <a:off x="1406254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6" name="Google Shape;4166;p19"/>
              <p:cNvSpPr/>
              <p:nvPr/>
            </p:nvSpPr>
            <p:spPr>
              <a:xfrm>
                <a:off x="1406254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7" name="Google Shape;4167;p19"/>
              <p:cNvSpPr/>
              <p:nvPr/>
            </p:nvSpPr>
            <p:spPr>
              <a:xfrm>
                <a:off x="1406254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8" name="Google Shape;4168;p19"/>
              <p:cNvSpPr/>
              <p:nvPr/>
            </p:nvSpPr>
            <p:spPr>
              <a:xfrm>
                <a:off x="1406254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9" name="Google Shape;4169;p19"/>
              <p:cNvSpPr/>
              <p:nvPr/>
            </p:nvSpPr>
            <p:spPr>
              <a:xfrm>
                <a:off x="1406254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0" name="Google Shape;4170;p19"/>
              <p:cNvSpPr/>
              <p:nvPr/>
            </p:nvSpPr>
            <p:spPr>
              <a:xfrm>
                <a:off x="1406254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1" name="Google Shape;4171;p19"/>
              <p:cNvSpPr/>
              <p:nvPr/>
            </p:nvSpPr>
            <p:spPr>
              <a:xfrm>
                <a:off x="1406254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2" name="Google Shape;4172;p19"/>
              <p:cNvSpPr/>
              <p:nvPr/>
            </p:nvSpPr>
            <p:spPr>
              <a:xfrm>
                <a:off x="1406254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3" name="Google Shape;4173;p19"/>
              <p:cNvSpPr/>
              <p:nvPr/>
            </p:nvSpPr>
            <p:spPr>
              <a:xfrm>
                <a:off x="1406254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4" name="Google Shape;4174;p19"/>
              <p:cNvSpPr/>
              <p:nvPr/>
            </p:nvSpPr>
            <p:spPr>
              <a:xfrm>
                <a:off x="1406254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5" name="Google Shape;4175;p19"/>
              <p:cNvSpPr/>
              <p:nvPr/>
            </p:nvSpPr>
            <p:spPr>
              <a:xfrm>
                <a:off x="1406254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6" name="Google Shape;4176;p19"/>
              <p:cNvSpPr/>
              <p:nvPr/>
            </p:nvSpPr>
            <p:spPr>
              <a:xfrm>
                <a:off x="1406254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7" name="Google Shape;4177;p19"/>
              <p:cNvSpPr/>
              <p:nvPr/>
            </p:nvSpPr>
            <p:spPr>
              <a:xfrm>
                <a:off x="1495042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8" name="Google Shape;4178;p19"/>
              <p:cNvSpPr/>
              <p:nvPr/>
            </p:nvSpPr>
            <p:spPr>
              <a:xfrm>
                <a:off x="1495042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9" name="Google Shape;4179;p19"/>
              <p:cNvSpPr/>
              <p:nvPr/>
            </p:nvSpPr>
            <p:spPr>
              <a:xfrm>
                <a:off x="1495042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0" name="Google Shape;4180;p19"/>
              <p:cNvSpPr/>
              <p:nvPr/>
            </p:nvSpPr>
            <p:spPr>
              <a:xfrm>
                <a:off x="1495042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1" name="Google Shape;4181;p19"/>
              <p:cNvSpPr/>
              <p:nvPr/>
            </p:nvSpPr>
            <p:spPr>
              <a:xfrm>
                <a:off x="1495042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2" name="Google Shape;4182;p19"/>
              <p:cNvSpPr/>
              <p:nvPr/>
            </p:nvSpPr>
            <p:spPr>
              <a:xfrm>
                <a:off x="1495042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3" name="Google Shape;4183;p19"/>
              <p:cNvSpPr/>
              <p:nvPr/>
            </p:nvSpPr>
            <p:spPr>
              <a:xfrm>
                <a:off x="1495042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4" name="Google Shape;4184;p19"/>
              <p:cNvSpPr/>
              <p:nvPr/>
            </p:nvSpPr>
            <p:spPr>
              <a:xfrm>
                <a:off x="1495042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5" name="Google Shape;4185;p19"/>
              <p:cNvSpPr/>
              <p:nvPr/>
            </p:nvSpPr>
            <p:spPr>
              <a:xfrm>
                <a:off x="1495042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6" name="Google Shape;4186;p19"/>
              <p:cNvSpPr/>
              <p:nvPr/>
            </p:nvSpPr>
            <p:spPr>
              <a:xfrm>
                <a:off x="1495042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7" name="Google Shape;4187;p19"/>
              <p:cNvSpPr/>
              <p:nvPr/>
            </p:nvSpPr>
            <p:spPr>
              <a:xfrm>
                <a:off x="1495042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8" name="Google Shape;4188;p19"/>
              <p:cNvSpPr/>
              <p:nvPr/>
            </p:nvSpPr>
            <p:spPr>
              <a:xfrm>
                <a:off x="1495042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9" name="Google Shape;4189;p19"/>
              <p:cNvSpPr/>
              <p:nvPr/>
            </p:nvSpPr>
            <p:spPr>
              <a:xfrm>
                <a:off x="1495042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0" name="Google Shape;4190;p19"/>
              <p:cNvSpPr/>
              <p:nvPr/>
            </p:nvSpPr>
            <p:spPr>
              <a:xfrm>
                <a:off x="158383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1" name="Google Shape;4191;p19"/>
              <p:cNvSpPr/>
              <p:nvPr/>
            </p:nvSpPr>
            <p:spPr>
              <a:xfrm>
                <a:off x="158383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2" name="Google Shape;4192;p19"/>
              <p:cNvSpPr/>
              <p:nvPr/>
            </p:nvSpPr>
            <p:spPr>
              <a:xfrm>
                <a:off x="158383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3" name="Google Shape;4193;p19"/>
              <p:cNvSpPr/>
              <p:nvPr/>
            </p:nvSpPr>
            <p:spPr>
              <a:xfrm>
                <a:off x="158383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4" name="Google Shape;4194;p19"/>
              <p:cNvSpPr/>
              <p:nvPr/>
            </p:nvSpPr>
            <p:spPr>
              <a:xfrm>
                <a:off x="158383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5" name="Google Shape;4195;p19"/>
              <p:cNvSpPr/>
              <p:nvPr/>
            </p:nvSpPr>
            <p:spPr>
              <a:xfrm>
                <a:off x="158383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6" name="Google Shape;4196;p19"/>
              <p:cNvSpPr/>
              <p:nvPr/>
            </p:nvSpPr>
            <p:spPr>
              <a:xfrm>
                <a:off x="158383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7" name="Google Shape;4197;p19"/>
              <p:cNvSpPr/>
              <p:nvPr/>
            </p:nvSpPr>
            <p:spPr>
              <a:xfrm>
                <a:off x="158383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8" name="Google Shape;4198;p19"/>
              <p:cNvSpPr/>
              <p:nvPr/>
            </p:nvSpPr>
            <p:spPr>
              <a:xfrm>
                <a:off x="158383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9" name="Google Shape;4199;p19"/>
              <p:cNvSpPr/>
              <p:nvPr/>
            </p:nvSpPr>
            <p:spPr>
              <a:xfrm>
                <a:off x="158383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0" name="Google Shape;4200;p19"/>
              <p:cNvSpPr/>
              <p:nvPr/>
            </p:nvSpPr>
            <p:spPr>
              <a:xfrm>
                <a:off x="158383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1" name="Google Shape;4201;p19"/>
              <p:cNvSpPr/>
              <p:nvPr/>
            </p:nvSpPr>
            <p:spPr>
              <a:xfrm>
                <a:off x="158383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2" name="Google Shape;4202;p19"/>
              <p:cNvSpPr/>
              <p:nvPr/>
            </p:nvSpPr>
            <p:spPr>
              <a:xfrm>
                <a:off x="158383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3" name="Google Shape;4203;p19"/>
              <p:cNvSpPr/>
              <p:nvPr/>
            </p:nvSpPr>
            <p:spPr>
              <a:xfrm>
                <a:off x="1672617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4" name="Google Shape;4204;p19"/>
              <p:cNvSpPr/>
              <p:nvPr/>
            </p:nvSpPr>
            <p:spPr>
              <a:xfrm>
                <a:off x="1672617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5" name="Google Shape;4205;p19"/>
              <p:cNvSpPr/>
              <p:nvPr/>
            </p:nvSpPr>
            <p:spPr>
              <a:xfrm>
                <a:off x="1672617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6" name="Google Shape;4206;p19"/>
              <p:cNvSpPr/>
              <p:nvPr/>
            </p:nvSpPr>
            <p:spPr>
              <a:xfrm>
                <a:off x="1672617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7" name="Google Shape;4207;p19"/>
              <p:cNvSpPr/>
              <p:nvPr/>
            </p:nvSpPr>
            <p:spPr>
              <a:xfrm>
                <a:off x="1672617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8" name="Google Shape;4208;p19"/>
              <p:cNvSpPr/>
              <p:nvPr/>
            </p:nvSpPr>
            <p:spPr>
              <a:xfrm>
                <a:off x="1672617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9" name="Google Shape;4209;p19"/>
              <p:cNvSpPr/>
              <p:nvPr/>
            </p:nvSpPr>
            <p:spPr>
              <a:xfrm>
                <a:off x="1672617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0" name="Google Shape;4210;p19"/>
              <p:cNvSpPr/>
              <p:nvPr/>
            </p:nvSpPr>
            <p:spPr>
              <a:xfrm>
                <a:off x="1672617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1" name="Google Shape;4211;p19"/>
              <p:cNvSpPr/>
              <p:nvPr/>
            </p:nvSpPr>
            <p:spPr>
              <a:xfrm>
                <a:off x="1672617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2" name="Google Shape;4212;p19"/>
              <p:cNvSpPr/>
              <p:nvPr/>
            </p:nvSpPr>
            <p:spPr>
              <a:xfrm>
                <a:off x="1672617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3" name="Google Shape;4213;p19"/>
              <p:cNvSpPr/>
              <p:nvPr/>
            </p:nvSpPr>
            <p:spPr>
              <a:xfrm>
                <a:off x="1672617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4" name="Google Shape;4214;p19"/>
              <p:cNvSpPr/>
              <p:nvPr/>
            </p:nvSpPr>
            <p:spPr>
              <a:xfrm>
                <a:off x="1672617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5" name="Google Shape;4215;p19"/>
              <p:cNvSpPr/>
              <p:nvPr/>
            </p:nvSpPr>
            <p:spPr>
              <a:xfrm>
                <a:off x="1672617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6" name="Google Shape;4216;p19"/>
              <p:cNvSpPr/>
              <p:nvPr/>
            </p:nvSpPr>
            <p:spPr>
              <a:xfrm>
                <a:off x="87352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7" name="Google Shape;4217;p19"/>
              <p:cNvSpPr/>
              <p:nvPr/>
            </p:nvSpPr>
            <p:spPr>
              <a:xfrm>
                <a:off x="962315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8" name="Google Shape;4218;p19"/>
              <p:cNvSpPr/>
              <p:nvPr/>
            </p:nvSpPr>
            <p:spPr>
              <a:xfrm>
                <a:off x="1051103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9" name="Google Shape;4219;p19"/>
              <p:cNvSpPr/>
              <p:nvPr/>
            </p:nvSpPr>
            <p:spPr>
              <a:xfrm>
                <a:off x="1139891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0" name="Google Shape;4220;p19"/>
              <p:cNvSpPr/>
              <p:nvPr/>
            </p:nvSpPr>
            <p:spPr>
              <a:xfrm>
                <a:off x="1228679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1" name="Google Shape;4221;p19"/>
              <p:cNvSpPr/>
              <p:nvPr/>
            </p:nvSpPr>
            <p:spPr>
              <a:xfrm>
                <a:off x="1317466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2" name="Google Shape;4222;p19"/>
              <p:cNvSpPr/>
              <p:nvPr/>
            </p:nvSpPr>
            <p:spPr>
              <a:xfrm>
                <a:off x="1406254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3" name="Google Shape;4223;p19"/>
              <p:cNvSpPr/>
              <p:nvPr/>
            </p:nvSpPr>
            <p:spPr>
              <a:xfrm>
                <a:off x="1495042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4" name="Google Shape;4224;p19"/>
              <p:cNvSpPr/>
              <p:nvPr/>
            </p:nvSpPr>
            <p:spPr>
              <a:xfrm>
                <a:off x="158383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5" name="Google Shape;4225;p19"/>
              <p:cNvSpPr/>
              <p:nvPr/>
            </p:nvSpPr>
            <p:spPr>
              <a:xfrm>
                <a:off x="1672617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6" name="Google Shape;4226;p19"/>
              <p:cNvSpPr/>
              <p:nvPr/>
            </p:nvSpPr>
            <p:spPr>
              <a:xfrm>
                <a:off x="87352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7" name="Google Shape;4227;p19"/>
              <p:cNvSpPr/>
              <p:nvPr/>
            </p:nvSpPr>
            <p:spPr>
              <a:xfrm>
                <a:off x="962315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8" name="Google Shape;4228;p19"/>
              <p:cNvSpPr/>
              <p:nvPr/>
            </p:nvSpPr>
            <p:spPr>
              <a:xfrm>
                <a:off x="1051103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9" name="Google Shape;4229;p19"/>
              <p:cNvSpPr/>
              <p:nvPr/>
            </p:nvSpPr>
            <p:spPr>
              <a:xfrm>
                <a:off x="1139891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0" name="Google Shape;4230;p19"/>
              <p:cNvSpPr/>
              <p:nvPr/>
            </p:nvSpPr>
            <p:spPr>
              <a:xfrm>
                <a:off x="1228679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1" name="Google Shape;4231;p19"/>
              <p:cNvSpPr/>
              <p:nvPr/>
            </p:nvSpPr>
            <p:spPr>
              <a:xfrm>
                <a:off x="1317466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2" name="Google Shape;4232;p19"/>
              <p:cNvSpPr/>
              <p:nvPr/>
            </p:nvSpPr>
            <p:spPr>
              <a:xfrm>
                <a:off x="1406254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3" name="Google Shape;4233;p19"/>
              <p:cNvSpPr/>
              <p:nvPr/>
            </p:nvSpPr>
            <p:spPr>
              <a:xfrm>
                <a:off x="1495042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4" name="Google Shape;4234;p19"/>
              <p:cNvSpPr/>
              <p:nvPr/>
            </p:nvSpPr>
            <p:spPr>
              <a:xfrm>
                <a:off x="158383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5" name="Google Shape;4235;p19"/>
              <p:cNvSpPr/>
              <p:nvPr/>
            </p:nvSpPr>
            <p:spPr>
              <a:xfrm>
                <a:off x="1672617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6" name="Google Shape;4236;p19"/>
              <p:cNvSpPr/>
              <p:nvPr/>
            </p:nvSpPr>
            <p:spPr>
              <a:xfrm>
                <a:off x="784740" y="31064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7" name="Google Shape;4237;p19"/>
              <p:cNvSpPr/>
              <p:nvPr/>
            </p:nvSpPr>
            <p:spPr>
              <a:xfrm>
                <a:off x="784740" y="320441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8" name="Google Shape;4238;p19"/>
              <p:cNvSpPr/>
              <p:nvPr/>
            </p:nvSpPr>
            <p:spPr>
              <a:xfrm>
                <a:off x="784740" y="330234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9" name="Google Shape;4239;p19"/>
              <p:cNvSpPr/>
              <p:nvPr/>
            </p:nvSpPr>
            <p:spPr>
              <a:xfrm>
                <a:off x="784740" y="340028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0" name="Google Shape;4240;p19"/>
              <p:cNvSpPr/>
              <p:nvPr/>
            </p:nvSpPr>
            <p:spPr>
              <a:xfrm>
                <a:off x="784740" y="349821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1" name="Google Shape;4241;p19"/>
              <p:cNvSpPr/>
              <p:nvPr/>
            </p:nvSpPr>
            <p:spPr>
              <a:xfrm>
                <a:off x="784740" y="359615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2" name="Google Shape;4242;p19"/>
              <p:cNvSpPr/>
              <p:nvPr/>
            </p:nvSpPr>
            <p:spPr>
              <a:xfrm>
                <a:off x="784740" y="369409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3" name="Google Shape;4243;p19"/>
              <p:cNvSpPr/>
              <p:nvPr/>
            </p:nvSpPr>
            <p:spPr>
              <a:xfrm>
                <a:off x="784740" y="379202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4" name="Google Shape;4244;p19"/>
              <p:cNvSpPr/>
              <p:nvPr/>
            </p:nvSpPr>
            <p:spPr>
              <a:xfrm>
                <a:off x="784740" y="3889962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5" name="Google Shape;4245;p19"/>
              <p:cNvSpPr/>
              <p:nvPr/>
            </p:nvSpPr>
            <p:spPr>
              <a:xfrm>
                <a:off x="784740" y="3987897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6" name="Google Shape;4246;p19"/>
              <p:cNvSpPr/>
              <p:nvPr/>
            </p:nvSpPr>
            <p:spPr>
              <a:xfrm>
                <a:off x="784740" y="408583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7" name="Google Shape;4247;p19"/>
              <p:cNvSpPr/>
              <p:nvPr/>
            </p:nvSpPr>
            <p:spPr>
              <a:xfrm>
                <a:off x="784740" y="4183769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8" name="Google Shape;4248;p19"/>
              <p:cNvSpPr/>
              <p:nvPr/>
            </p:nvSpPr>
            <p:spPr>
              <a:xfrm>
                <a:off x="784740" y="428170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9" name="Google Shape;4249;p19"/>
              <p:cNvSpPr/>
              <p:nvPr/>
            </p:nvSpPr>
            <p:spPr>
              <a:xfrm>
                <a:off x="784740" y="437964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0" name="Google Shape;4250;p19"/>
              <p:cNvSpPr/>
              <p:nvPr/>
            </p:nvSpPr>
            <p:spPr>
              <a:xfrm>
                <a:off x="784740" y="447757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1" name="Google Shape;4251;p19"/>
              <p:cNvSpPr/>
              <p:nvPr/>
            </p:nvSpPr>
            <p:spPr>
              <a:xfrm>
                <a:off x="4068893" y="133700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2" name="Google Shape;4252;p19"/>
              <p:cNvSpPr/>
              <p:nvPr/>
            </p:nvSpPr>
            <p:spPr>
              <a:xfrm>
                <a:off x="4068893" y="143494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3" name="Google Shape;4253;p19"/>
              <p:cNvSpPr/>
              <p:nvPr/>
            </p:nvSpPr>
            <p:spPr>
              <a:xfrm>
                <a:off x="4068893" y="153287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4" name="Google Shape;4254;p19"/>
              <p:cNvSpPr/>
              <p:nvPr/>
            </p:nvSpPr>
            <p:spPr>
              <a:xfrm>
                <a:off x="3980104" y="1337003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5" name="Google Shape;4255;p19"/>
              <p:cNvSpPr/>
              <p:nvPr/>
            </p:nvSpPr>
            <p:spPr>
              <a:xfrm>
                <a:off x="3980104" y="1434941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6" name="Google Shape;4256;p19"/>
              <p:cNvSpPr/>
              <p:nvPr/>
            </p:nvSpPr>
            <p:spPr>
              <a:xfrm>
                <a:off x="3980104" y="1532878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7" name="Google Shape;4257;p19"/>
              <p:cNvSpPr/>
              <p:nvPr/>
            </p:nvSpPr>
            <p:spPr>
              <a:xfrm>
                <a:off x="2027752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8" name="Google Shape;4258;p19"/>
              <p:cNvSpPr/>
              <p:nvPr/>
            </p:nvSpPr>
            <p:spPr>
              <a:xfrm>
                <a:off x="211654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9" name="Google Shape;4259;p19"/>
              <p:cNvSpPr/>
              <p:nvPr/>
            </p:nvSpPr>
            <p:spPr>
              <a:xfrm>
                <a:off x="2205328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0" name="Google Shape;4260;p19"/>
              <p:cNvSpPr/>
              <p:nvPr/>
            </p:nvSpPr>
            <p:spPr>
              <a:xfrm>
                <a:off x="2294116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1" name="Google Shape;4261;p19"/>
              <p:cNvSpPr/>
              <p:nvPr/>
            </p:nvSpPr>
            <p:spPr>
              <a:xfrm>
                <a:off x="2382904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2" name="Google Shape;4262;p19"/>
              <p:cNvSpPr/>
              <p:nvPr/>
            </p:nvSpPr>
            <p:spPr>
              <a:xfrm>
                <a:off x="2471691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3" name="Google Shape;4263;p19"/>
              <p:cNvSpPr/>
              <p:nvPr/>
            </p:nvSpPr>
            <p:spPr>
              <a:xfrm>
                <a:off x="2027752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4" name="Google Shape;4264;p19"/>
              <p:cNvSpPr/>
              <p:nvPr/>
            </p:nvSpPr>
            <p:spPr>
              <a:xfrm>
                <a:off x="211654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5" name="Google Shape;4265;p19"/>
              <p:cNvSpPr/>
              <p:nvPr/>
            </p:nvSpPr>
            <p:spPr>
              <a:xfrm>
                <a:off x="2205328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6" name="Google Shape;4266;p19"/>
              <p:cNvSpPr/>
              <p:nvPr/>
            </p:nvSpPr>
            <p:spPr>
              <a:xfrm>
                <a:off x="2294116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7" name="Google Shape;4267;p19"/>
              <p:cNvSpPr/>
              <p:nvPr/>
            </p:nvSpPr>
            <p:spPr>
              <a:xfrm>
                <a:off x="2382904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8" name="Google Shape;4268;p19"/>
              <p:cNvSpPr/>
              <p:nvPr/>
            </p:nvSpPr>
            <p:spPr>
              <a:xfrm>
                <a:off x="2471691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9" name="Google Shape;4269;p19"/>
              <p:cNvSpPr/>
              <p:nvPr/>
            </p:nvSpPr>
            <p:spPr>
              <a:xfrm>
                <a:off x="2027752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0" name="Google Shape;4270;p19"/>
              <p:cNvSpPr/>
              <p:nvPr/>
            </p:nvSpPr>
            <p:spPr>
              <a:xfrm>
                <a:off x="211654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1" name="Google Shape;4271;p19"/>
              <p:cNvSpPr/>
              <p:nvPr/>
            </p:nvSpPr>
            <p:spPr>
              <a:xfrm>
                <a:off x="2205328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2" name="Google Shape;4272;p19"/>
              <p:cNvSpPr/>
              <p:nvPr/>
            </p:nvSpPr>
            <p:spPr>
              <a:xfrm>
                <a:off x="2294116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3" name="Google Shape;4273;p19"/>
              <p:cNvSpPr/>
              <p:nvPr/>
            </p:nvSpPr>
            <p:spPr>
              <a:xfrm>
                <a:off x="2382904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4" name="Google Shape;4274;p19"/>
              <p:cNvSpPr/>
              <p:nvPr/>
            </p:nvSpPr>
            <p:spPr>
              <a:xfrm>
                <a:off x="2471691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5" name="Google Shape;4275;p19"/>
              <p:cNvSpPr/>
              <p:nvPr/>
            </p:nvSpPr>
            <p:spPr>
              <a:xfrm>
                <a:off x="2560479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6" name="Google Shape;4276;p19"/>
              <p:cNvSpPr/>
              <p:nvPr/>
            </p:nvSpPr>
            <p:spPr>
              <a:xfrm>
                <a:off x="2560479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7" name="Google Shape;4277;p19"/>
              <p:cNvSpPr/>
              <p:nvPr/>
            </p:nvSpPr>
            <p:spPr>
              <a:xfrm>
                <a:off x="2560479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8" name="Google Shape;4278;p19"/>
              <p:cNvSpPr/>
              <p:nvPr/>
            </p:nvSpPr>
            <p:spPr>
              <a:xfrm>
                <a:off x="264926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9" name="Google Shape;4279;p19"/>
              <p:cNvSpPr/>
              <p:nvPr/>
            </p:nvSpPr>
            <p:spPr>
              <a:xfrm>
                <a:off x="264926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0" name="Google Shape;4280;p19"/>
              <p:cNvSpPr/>
              <p:nvPr/>
            </p:nvSpPr>
            <p:spPr>
              <a:xfrm>
                <a:off x="264926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1" name="Google Shape;4281;p19"/>
              <p:cNvSpPr/>
              <p:nvPr/>
            </p:nvSpPr>
            <p:spPr>
              <a:xfrm>
                <a:off x="2738055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2" name="Google Shape;4282;p19"/>
              <p:cNvSpPr/>
              <p:nvPr/>
            </p:nvSpPr>
            <p:spPr>
              <a:xfrm>
                <a:off x="2738055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3" name="Google Shape;4283;p19"/>
              <p:cNvSpPr/>
              <p:nvPr/>
            </p:nvSpPr>
            <p:spPr>
              <a:xfrm>
                <a:off x="2738055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4" name="Google Shape;4284;p19"/>
              <p:cNvSpPr/>
              <p:nvPr/>
            </p:nvSpPr>
            <p:spPr>
              <a:xfrm>
                <a:off x="2826842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5" name="Google Shape;4285;p19"/>
              <p:cNvSpPr/>
              <p:nvPr/>
            </p:nvSpPr>
            <p:spPr>
              <a:xfrm>
                <a:off x="2826842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6" name="Google Shape;4286;p19"/>
              <p:cNvSpPr/>
              <p:nvPr/>
            </p:nvSpPr>
            <p:spPr>
              <a:xfrm>
                <a:off x="2826842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7" name="Google Shape;4287;p19"/>
              <p:cNvSpPr/>
              <p:nvPr/>
            </p:nvSpPr>
            <p:spPr>
              <a:xfrm>
                <a:off x="291563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8" name="Google Shape;4288;p19"/>
              <p:cNvSpPr/>
              <p:nvPr/>
            </p:nvSpPr>
            <p:spPr>
              <a:xfrm>
                <a:off x="291563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9" name="Google Shape;4289;p19"/>
              <p:cNvSpPr/>
              <p:nvPr/>
            </p:nvSpPr>
            <p:spPr>
              <a:xfrm>
                <a:off x="291563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0" name="Google Shape;4290;p19"/>
              <p:cNvSpPr/>
              <p:nvPr/>
            </p:nvSpPr>
            <p:spPr>
              <a:xfrm>
                <a:off x="3004418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1" name="Google Shape;4291;p19"/>
              <p:cNvSpPr/>
              <p:nvPr/>
            </p:nvSpPr>
            <p:spPr>
              <a:xfrm>
                <a:off x="3004418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2" name="Google Shape;4292;p19"/>
              <p:cNvSpPr/>
              <p:nvPr/>
            </p:nvSpPr>
            <p:spPr>
              <a:xfrm>
                <a:off x="3004418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3" name="Google Shape;4293;p19"/>
              <p:cNvSpPr/>
              <p:nvPr/>
            </p:nvSpPr>
            <p:spPr>
              <a:xfrm>
                <a:off x="3093206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4" name="Google Shape;4294;p19"/>
              <p:cNvSpPr/>
              <p:nvPr/>
            </p:nvSpPr>
            <p:spPr>
              <a:xfrm>
                <a:off x="3093206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5" name="Google Shape;4295;p19"/>
              <p:cNvSpPr/>
              <p:nvPr/>
            </p:nvSpPr>
            <p:spPr>
              <a:xfrm>
                <a:off x="3093206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6" name="Google Shape;4296;p19"/>
              <p:cNvSpPr/>
              <p:nvPr/>
            </p:nvSpPr>
            <p:spPr>
              <a:xfrm>
                <a:off x="3181993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7" name="Google Shape;4297;p19"/>
              <p:cNvSpPr/>
              <p:nvPr/>
            </p:nvSpPr>
            <p:spPr>
              <a:xfrm>
                <a:off x="3181993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8" name="Google Shape;4298;p19"/>
              <p:cNvSpPr/>
              <p:nvPr/>
            </p:nvSpPr>
            <p:spPr>
              <a:xfrm>
                <a:off x="3181993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9" name="Google Shape;4299;p19"/>
              <p:cNvSpPr/>
              <p:nvPr/>
            </p:nvSpPr>
            <p:spPr>
              <a:xfrm>
                <a:off x="3270781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0" name="Google Shape;4300;p19"/>
              <p:cNvSpPr/>
              <p:nvPr/>
            </p:nvSpPr>
            <p:spPr>
              <a:xfrm>
                <a:off x="3270781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1" name="Google Shape;4301;p19"/>
              <p:cNvSpPr/>
              <p:nvPr/>
            </p:nvSpPr>
            <p:spPr>
              <a:xfrm>
                <a:off x="3270781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2" name="Google Shape;4302;p19"/>
              <p:cNvSpPr/>
              <p:nvPr/>
            </p:nvSpPr>
            <p:spPr>
              <a:xfrm>
                <a:off x="3359569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3" name="Google Shape;4303;p19"/>
              <p:cNvSpPr/>
              <p:nvPr/>
            </p:nvSpPr>
            <p:spPr>
              <a:xfrm>
                <a:off x="3359569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4" name="Google Shape;4304;p19"/>
              <p:cNvSpPr/>
              <p:nvPr/>
            </p:nvSpPr>
            <p:spPr>
              <a:xfrm>
                <a:off x="3359569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5" name="Google Shape;4305;p19"/>
              <p:cNvSpPr/>
              <p:nvPr/>
            </p:nvSpPr>
            <p:spPr>
              <a:xfrm>
                <a:off x="344835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6" name="Google Shape;4306;p19"/>
              <p:cNvSpPr/>
              <p:nvPr/>
            </p:nvSpPr>
            <p:spPr>
              <a:xfrm>
                <a:off x="344835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7" name="Google Shape;4307;p19"/>
              <p:cNvSpPr/>
              <p:nvPr/>
            </p:nvSpPr>
            <p:spPr>
              <a:xfrm>
                <a:off x="344835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8" name="Google Shape;4308;p19"/>
              <p:cNvSpPr/>
              <p:nvPr/>
            </p:nvSpPr>
            <p:spPr>
              <a:xfrm>
                <a:off x="3537144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9" name="Google Shape;4309;p19"/>
              <p:cNvSpPr/>
              <p:nvPr/>
            </p:nvSpPr>
            <p:spPr>
              <a:xfrm>
                <a:off x="3537144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0" name="Google Shape;4310;p19"/>
              <p:cNvSpPr/>
              <p:nvPr/>
            </p:nvSpPr>
            <p:spPr>
              <a:xfrm>
                <a:off x="3537144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1" name="Google Shape;4311;p19"/>
              <p:cNvSpPr/>
              <p:nvPr/>
            </p:nvSpPr>
            <p:spPr>
              <a:xfrm>
                <a:off x="3625932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2" name="Google Shape;4312;p19"/>
              <p:cNvSpPr/>
              <p:nvPr/>
            </p:nvSpPr>
            <p:spPr>
              <a:xfrm>
                <a:off x="3625932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3" name="Google Shape;4313;p19"/>
              <p:cNvSpPr/>
              <p:nvPr/>
            </p:nvSpPr>
            <p:spPr>
              <a:xfrm>
                <a:off x="3625932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4" name="Google Shape;4314;p19"/>
              <p:cNvSpPr/>
              <p:nvPr/>
            </p:nvSpPr>
            <p:spPr>
              <a:xfrm>
                <a:off x="371472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5" name="Google Shape;4315;p19"/>
              <p:cNvSpPr/>
              <p:nvPr/>
            </p:nvSpPr>
            <p:spPr>
              <a:xfrm>
                <a:off x="371472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6" name="Google Shape;4316;p19"/>
              <p:cNvSpPr/>
              <p:nvPr/>
            </p:nvSpPr>
            <p:spPr>
              <a:xfrm>
                <a:off x="371472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7" name="Google Shape;4317;p19"/>
              <p:cNvSpPr/>
              <p:nvPr/>
            </p:nvSpPr>
            <p:spPr>
              <a:xfrm>
                <a:off x="3803508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8" name="Google Shape;4318;p19"/>
              <p:cNvSpPr/>
              <p:nvPr/>
            </p:nvSpPr>
            <p:spPr>
              <a:xfrm>
                <a:off x="3803508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9" name="Google Shape;4319;p19"/>
              <p:cNvSpPr/>
              <p:nvPr/>
            </p:nvSpPr>
            <p:spPr>
              <a:xfrm>
                <a:off x="3803508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0" name="Google Shape;4320;p19"/>
              <p:cNvSpPr/>
              <p:nvPr/>
            </p:nvSpPr>
            <p:spPr>
              <a:xfrm>
                <a:off x="3895796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1" name="Google Shape;4321;p19"/>
              <p:cNvSpPr/>
              <p:nvPr/>
            </p:nvSpPr>
            <p:spPr>
              <a:xfrm>
                <a:off x="3895796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2" name="Google Shape;4322;p19"/>
              <p:cNvSpPr/>
              <p:nvPr/>
            </p:nvSpPr>
            <p:spPr>
              <a:xfrm>
                <a:off x="3895796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3" name="Google Shape;4323;p19"/>
              <p:cNvSpPr/>
              <p:nvPr/>
            </p:nvSpPr>
            <p:spPr>
              <a:xfrm>
                <a:off x="1938965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4" name="Google Shape;4324;p19"/>
              <p:cNvSpPr/>
              <p:nvPr/>
            </p:nvSpPr>
            <p:spPr>
              <a:xfrm>
                <a:off x="1938965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5" name="Google Shape;4325;p19"/>
              <p:cNvSpPr/>
              <p:nvPr/>
            </p:nvSpPr>
            <p:spPr>
              <a:xfrm>
                <a:off x="1938965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6" name="Google Shape;4326;p19"/>
              <p:cNvSpPr/>
              <p:nvPr/>
            </p:nvSpPr>
            <p:spPr>
              <a:xfrm>
                <a:off x="185017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7" name="Google Shape;4327;p19"/>
              <p:cNvSpPr/>
              <p:nvPr/>
            </p:nvSpPr>
            <p:spPr>
              <a:xfrm>
                <a:off x="185017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8" name="Google Shape;4328;p19"/>
              <p:cNvSpPr/>
              <p:nvPr/>
            </p:nvSpPr>
            <p:spPr>
              <a:xfrm>
                <a:off x="185017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9" name="Google Shape;4329;p19"/>
              <p:cNvSpPr/>
              <p:nvPr/>
            </p:nvSpPr>
            <p:spPr>
              <a:xfrm>
                <a:off x="1761389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0" name="Google Shape;4330;p19"/>
              <p:cNvSpPr/>
              <p:nvPr/>
            </p:nvSpPr>
            <p:spPr>
              <a:xfrm>
                <a:off x="1761389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1" name="Google Shape;4331;p19"/>
              <p:cNvSpPr/>
              <p:nvPr/>
            </p:nvSpPr>
            <p:spPr>
              <a:xfrm>
                <a:off x="1761389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2" name="Google Shape;4332;p19"/>
              <p:cNvSpPr/>
              <p:nvPr/>
            </p:nvSpPr>
            <p:spPr>
              <a:xfrm>
                <a:off x="87352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3" name="Google Shape;4333;p19"/>
              <p:cNvSpPr/>
              <p:nvPr/>
            </p:nvSpPr>
            <p:spPr>
              <a:xfrm>
                <a:off x="962315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4" name="Google Shape;4334;p19"/>
              <p:cNvSpPr/>
              <p:nvPr/>
            </p:nvSpPr>
            <p:spPr>
              <a:xfrm>
                <a:off x="1051103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5" name="Google Shape;4335;p19"/>
              <p:cNvSpPr/>
              <p:nvPr/>
            </p:nvSpPr>
            <p:spPr>
              <a:xfrm>
                <a:off x="1139891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6" name="Google Shape;4336;p19"/>
              <p:cNvSpPr/>
              <p:nvPr/>
            </p:nvSpPr>
            <p:spPr>
              <a:xfrm>
                <a:off x="1228679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7" name="Google Shape;4337;p19"/>
              <p:cNvSpPr/>
              <p:nvPr/>
            </p:nvSpPr>
            <p:spPr>
              <a:xfrm>
                <a:off x="1317466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8" name="Google Shape;4338;p19"/>
              <p:cNvSpPr/>
              <p:nvPr/>
            </p:nvSpPr>
            <p:spPr>
              <a:xfrm>
                <a:off x="87352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9" name="Google Shape;4339;p19"/>
              <p:cNvSpPr/>
              <p:nvPr/>
            </p:nvSpPr>
            <p:spPr>
              <a:xfrm>
                <a:off x="962315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0" name="Google Shape;4340;p19"/>
              <p:cNvSpPr/>
              <p:nvPr/>
            </p:nvSpPr>
            <p:spPr>
              <a:xfrm>
                <a:off x="1051103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1" name="Google Shape;4341;p19"/>
              <p:cNvSpPr/>
              <p:nvPr/>
            </p:nvSpPr>
            <p:spPr>
              <a:xfrm>
                <a:off x="1139891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2" name="Google Shape;4342;p19"/>
              <p:cNvSpPr/>
              <p:nvPr/>
            </p:nvSpPr>
            <p:spPr>
              <a:xfrm>
                <a:off x="1228679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3" name="Google Shape;4343;p19"/>
              <p:cNvSpPr/>
              <p:nvPr/>
            </p:nvSpPr>
            <p:spPr>
              <a:xfrm>
                <a:off x="1317466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4" name="Google Shape;4344;p19"/>
              <p:cNvSpPr/>
              <p:nvPr/>
            </p:nvSpPr>
            <p:spPr>
              <a:xfrm>
                <a:off x="87352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5" name="Google Shape;4345;p19"/>
              <p:cNvSpPr/>
              <p:nvPr/>
            </p:nvSpPr>
            <p:spPr>
              <a:xfrm>
                <a:off x="962315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6" name="Google Shape;4346;p19"/>
              <p:cNvSpPr/>
              <p:nvPr/>
            </p:nvSpPr>
            <p:spPr>
              <a:xfrm>
                <a:off x="1051103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7" name="Google Shape;4347;p19"/>
              <p:cNvSpPr/>
              <p:nvPr/>
            </p:nvSpPr>
            <p:spPr>
              <a:xfrm>
                <a:off x="1139891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8" name="Google Shape;4348;p19"/>
              <p:cNvSpPr/>
              <p:nvPr/>
            </p:nvSpPr>
            <p:spPr>
              <a:xfrm>
                <a:off x="1228679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9" name="Google Shape;4349;p19"/>
              <p:cNvSpPr/>
              <p:nvPr/>
            </p:nvSpPr>
            <p:spPr>
              <a:xfrm>
                <a:off x="1317466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0" name="Google Shape;4350;p19"/>
              <p:cNvSpPr/>
              <p:nvPr/>
            </p:nvSpPr>
            <p:spPr>
              <a:xfrm>
                <a:off x="1406254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1" name="Google Shape;4351;p19"/>
              <p:cNvSpPr/>
              <p:nvPr/>
            </p:nvSpPr>
            <p:spPr>
              <a:xfrm>
                <a:off x="1406254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2" name="Google Shape;4352;p19"/>
              <p:cNvSpPr/>
              <p:nvPr/>
            </p:nvSpPr>
            <p:spPr>
              <a:xfrm>
                <a:off x="1406254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3" name="Google Shape;4353;p19"/>
              <p:cNvSpPr/>
              <p:nvPr/>
            </p:nvSpPr>
            <p:spPr>
              <a:xfrm>
                <a:off x="1495042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4" name="Google Shape;4354;p19"/>
              <p:cNvSpPr/>
              <p:nvPr/>
            </p:nvSpPr>
            <p:spPr>
              <a:xfrm>
                <a:off x="1495042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5" name="Google Shape;4355;p19"/>
              <p:cNvSpPr/>
              <p:nvPr/>
            </p:nvSpPr>
            <p:spPr>
              <a:xfrm>
                <a:off x="1495042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6" name="Google Shape;4356;p19"/>
              <p:cNvSpPr/>
              <p:nvPr/>
            </p:nvSpPr>
            <p:spPr>
              <a:xfrm>
                <a:off x="158383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7" name="Google Shape;4357;p19"/>
              <p:cNvSpPr/>
              <p:nvPr/>
            </p:nvSpPr>
            <p:spPr>
              <a:xfrm>
                <a:off x="158383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8" name="Google Shape;4358;p19"/>
              <p:cNvSpPr/>
              <p:nvPr/>
            </p:nvSpPr>
            <p:spPr>
              <a:xfrm>
                <a:off x="158383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9" name="Google Shape;4359;p19"/>
              <p:cNvSpPr/>
              <p:nvPr/>
            </p:nvSpPr>
            <p:spPr>
              <a:xfrm>
                <a:off x="1672617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0" name="Google Shape;4360;p19"/>
              <p:cNvSpPr/>
              <p:nvPr/>
            </p:nvSpPr>
            <p:spPr>
              <a:xfrm>
                <a:off x="1672617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1" name="Google Shape;4361;p19"/>
              <p:cNvSpPr/>
              <p:nvPr/>
            </p:nvSpPr>
            <p:spPr>
              <a:xfrm>
                <a:off x="1672617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2" name="Google Shape;4362;p19"/>
              <p:cNvSpPr/>
              <p:nvPr/>
            </p:nvSpPr>
            <p:spPr>
              <a:xfrm>
                <a:off x="784740" y="1336985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3" name="Google Shape;4363;p19"/>
              <p:cNvSpPr/>
              <p:nvPr/>
            </p:nvSpPr>
            <p:spPr>
              <a:xfrm>
                <a:off x="784740" y="1434920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4" name="Google Shape;4364;p19"/>
              <p:cNvSpPr/>
              <p:nvPr/>
            </p:nvSpPr>
            <p:spPr>
              <a:xfrm>
                <a:off x="784740" y="1532856"/>
                <a:ext cx="26100" cy="2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365" name="Google Shape;4365;p19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66" name="Google Shape;4366;p19"/>
          <p:cNvSpPr txBox="1"/>
          <p:nvPr>
            <p:ph idx="2" type="title"/>
          </p:nvPr>
        </p:nvSpPr>
        <p:spPr>
          <a:xfrm>
            <a:off x="892884" y="2221925"/>
            <a:ext cx="3011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367" name="Google Shape;4367;p19"/>
          <p:cNvSpPr txBox="1"/>
          <p:nvPr>
            <p:ph idx="1" type="subTitle"/>
          </p:nvPr>
        </p:nvSpPr>
        <p:spPr>
          <a:xfrm>
            <a:off x="1244750" y="2747250"/>
            <a:ext cx="2307600" cy="11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368" name="Google Shape;4368;p19"/>
          <p:cNvGrpSpPr/>
          <p:nvPr/>
        </p:nvGrpSpPr>
        <p:grpSpPr>
          <a:xfrm flipH="1">
            <a:off x="-151486" y="-470299"/>
            <a:ext cx="9978007" cy="6265526"/>
            <a:chOff x="-664950" y="-350812"/>
            <a:chExt cx="9855795" cy="6188785"/>
          </a:xfrm>
        </p:grpSpPr>
        <p:sp>
          <p:nvSpPr>
            <p:cNvPr id="4369" name="Google Shape;4369;p19"/>
            <p:cNvSpPr/>
            <p:nvPr/>
          </p:nvSpPr>
          <p:spPr>
            <a:xfrm>
              <a:off x="6639101" y="4372113"/>
              <a:ext cx="2551744" cy="1016382"/>
            </a:xfrm>
            <a:custGeom>
              <a:rect b="b" l="l" r="r" t="t"/>
              <a:pathLst>
                <a:path extrusionOk="0" h="19404" w="48716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0" name="Google Shape;4370;p19"/>
            <p:cNvSpPr/>
            <p:nvPr/>
          </p:nvSpPr>
          <p:spPr>
            <a:xfrm flipH="1" rot="5400000">
              <a:off x="8292215" y="257556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1" name="Google Shape;4371;p19"/>
            <p:cNvSpPr/>
            <p:nvPr/>
          </p:nvSpPr>
          <p:spPr>
            <a:xfrm rot="5400000">
              <a:off x="-118820" y="22583"/>
              <a:ext cx="656726" cy="592350"/>
            </a:xfrm>
            <a:custGeom>
              <a:rect b="b" l="l" r="r" t="t"/>
              <a:pathLst>
                <a:path extrusionOk="0" h="9321" w="10334">
                  <a:moveTo>
                    <a:pt x="421" y="1"/>
                  </a:moveTo>
                  <a:cubicBezTo>
                    <a:pt x="278" y="1"/>
                    <a:pt x="139" y="8"/>
                    <a:pt x="0" y="25"/>
                  </a:cubicBezTo>
                  <a:lnTo>
                    <a:pt x="0" y="9320"/>
                  </a:lnTo>
                  <a:lnTo>
                    <a:pt x="10325" y="9320"/>
                  </a:lnTo>
                  <a:cubicBezTo>
                    <a:pt x="10333" y="7928"/>
                    <a:pt x="10035" y="6573"/>
                    <a:pt x="9182" y="5393"/>
                  </a:cubicBezTo>
                  <a:cubicBezTo>
                    <a:pt x="8219" y="4058"/>
                    <a:pt x="6781" y="3217"/>
                    <a:pt x="5410" y="2364"/>
                  </a:cubicBezTo>
                  <a:cubicBezTo>
                    <a:pt x="4128" y="1563"/>
                    <a:pt x="2727" y="384"/>
                    <a:pt x="1213" y="82"/>
                  </a:cubicBezTo>
                  <a:cubicBezTo>
                    <a:pt x="939" y="25"/>
                    <a:pt x="674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72" name="Google Shape;4372;p19"/>
            <p:cNvGrpSpPr/>
            <p:nvPr/>
          </p:nvGrpSpPr>
          <p:grpSpPr>
            <a:xfrm>
              <a:off x="-226978" y="4522639"/>
              <a:ext cx="1738223" cy="1315334"/>
              <a:chOff x="365800" y="4214437"/>
              <a:chExt cx="4336883" cy="3281771"/>
            </a:xfrm>
          </p:grpSpPr>
          <p:sp>
            <p:nvSpPr>
              <p:cNvPr id="4373" name="Google Shape;4373;p19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374" name="Google Shape;4374;p19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4375" name="Google Shape;4375;p19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6" name="Google Shape;4376;p19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7" name="Google Shape;4377;p19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8" name="Google Shape;4378;p19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9" name="Google Shape;4379;p19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380" name="Google Shape;4380;p19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1" name="Google Shape;4381;p19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2" name="Google Shape;4382;p19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83" name="Google Shape;4383;p19"/>
            <p:cNvSpPr/>
            <p:nvPr/>
          </p:nvSpPr>
          <p:spPr>
            <a:xfrm>
              <a:off x="-664950" y="-350812"/>
              <a:ext cx="1749000" cy="178162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">
    <p:spTree>
      <p:nvGrpSpPr>
        <p:cNvPr id="4384" name="Shape 4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5" name="Google Shape;4385;p20"/>
          <p:cNvSpPr/>
          <p:nvPr/>
        </p:nvSpPr>
        <p:spPr>
          <a:xfrm>
            <a:off x="5000225" y="1237050"/>
            <a:ext cx="3423900" cy="336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86" name="Google Shape;4386;p20"/>
          <p:cNvGrpSpPr/>
          <p:nvPr/>
        </p:nvGrpSpPr>
        <p:grpSpPr>
          <a:xfrm>
            <a:off x="-664950" y="-350812"/>
            <a:ext cx="9855811" cy="6188785"/>
            <a:chOff x="-664950" y="-350812"/>
            <a:chExt cx="9855811" cy="6188785"/>
          </a:xfrm>
        </p:grpSpPr>
        <p:sp>
          <p:nvSpPr>
            <p:cNvPr id="4387" name="Google Shape;4387;p20"/>
            <p:cNvSpPr/>
            <p:nvPr/>
          </p:nvSpPr>
          <p:spPr>
            <a:xfrm>
              <a:off x="6639101" y="4372113"/>
              <a:ext cx="2551744" cy="1016382"/>
            </a:xfrm>
            <a:custGeom>
              <a:rect b="b" l="l" r="r" t="t"/>
              <a:pathLst>
                <a:path extrusionOk="0" h="19404" w="48716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8" name="Google Shape;4388;p20"/>
            <p:cNvSpPr/>
            <p:nvPr/>
          </p:nvSpPr>
          <p:spPr>
            <a:xfrm flipH="1" rot="5400000">
              <a:off x="8344115" y="284181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9" name="Google Shape;4389;p20"/>
            <p:cNvSpPr/>
            <p:nvPr/>
          </p:nvSpPr>
          <p:spPr>
            <a:xfrm rot="5400000">
              <a:off x="-32194" y="32189"/>
              <a:ext cx="656726" cy="592350"/>
            </a:xfrm>
            <a:custGeom>
              <a:rect b="b" l="l" r="r" t="t"/>
              <a:pathLst>
                <a:path extrusionOk="0" h="9321" w="10334">
                  <a:moveTo>
                    <a:pt x="421" y="1"/>
                  </a:moveTo>
                  <a:cubicBezTo>
                    <a:pt x="278" y="1"/>
                    <a:pt x="139" y="8"/>
                    <a:pt x="0" y="25"/>
                  </a:cubicBezTo>
                  <a:lnTo>
                    <a:pt x="0" y="9320"/>
                  </a:lnTo>
                  <a:lnTo>
                    <a:pt x="10325" y="9320"/>
                  </a:lnTo>
                  <a:cubicBezTo>
                    <a:pt x="10333" y="7928"/>
                    <a:pt x="10035" y="6573"/>
                    <a:pt x="9182" y="5393"/>
                  </a:cubicBezTo>
                  <a:cubicBezTo>
                    <a:pt x="8219" y="4058"/>
                    <a:pt x="6781" y="3217"/>
                    <a:pt x="5410" y="2364"/>
                  </a:cubicBezTo>
                  <a:cubicBezTo>
                    <a:pt x="4128" y="1563"/>
                    <a:pt x="2727" y="384"/>
                    <a:pt x="1213" y="82"/>
                  </a:cubicBezTo>
                  <a:cubicBezTo>
                    <a:pt x="939" y="25"/>
                    <a:pt x="674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90" name="Google Shape;4390;p20"/>
            <p:cNvGrpSpPr/>
            <p:nvPr/>
          </p:nvGrpSpPr>
          <p:grpSpPr>
            <a:xfrm>
              <a:off x="-226978" y="4522639"/>
              <a:ext cx="1738223" cy="1315334"/>
              <a:chOff x="365800" y="4214437"/>
              <a:chExt cx="4336883" cy="3281771"/>
            </a:xfrm>
          </p:grpSpPr>
          <p:sp>
            <p:nvSpPr>
              <p:cNvPr id="4391" name="Google Shape;4391;p20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392" name="Google Shape;4392;p20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4393" name="Google Shape;4393;p20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4" name="Google Shape;4394;p20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5" name="Google Shape;4395;p20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6" name="Google Shape;4396;p20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7" name="Google Shape;4397;p20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398" name="Google Shape;4398;p20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9" name="Google Shape;4399;p20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0" name="Google Shape;4400;p20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01" name="Google Shape;4401;p20"/>
            <p:cNvSpPr/>
            <p:nvPr/>
          </p:nvSpPr>
          <p:spPr>
            <a:xfrm>
              <a:off x="-664950" y="-350812"/>
              <a:ext cx="1749000" cy="178162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02" name="Google Shape;4402;p20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03" name="Google Shape;4403;p20"/>
          <p:cNvSpPr txBox="1"/>
          <p:nvPr>
            <p:ph idx="2" type="title"/>
          </p:nvPr>
        </p:nvSpPr>
        <p:spPr>
          <a:xfrm>
            <a:off x="720000" y="1237050"/>
            <a:ext cx="41568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04" name="Google Shape;4404;p20"/>
          <p:cNvSpPr txBox="1"/>
          <p:nvPr>
            <p:ph idx="1" type="subTitle"/>
          </p:nvPr>
        </p:nvSpPr>
        <p:spPr>
          <a:xfrm>
            <a:off x="720000" y="1757349"/>
            <a:ext cx="4156800" cy="109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05" name="Google Shape;4405;p20"/>
          <p:cNvSpPr txBox="1"/>
          <p:nvPr>
            <p:ph idx="3" type="title"/>
          </p:nvPr>
        </p:nvSpPr>
        <p:spPr>
          <a:xfrm>
            <a:off x="720000" y="2988243"/>
            <a:ext cx="41568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06" name="Google Shape;4406;p20"/>
          <p:cNvSpPr txBox="1"/>
          <p:nvPr>
            <p:ph idx="4" type="subTitle"/>
          </p:nvPr>
        </p:nvSpPr>
        <p:spPr>
          <a:xfrm>
            <a:off x="720000" y="3508550"/>
            <a:ext cx="4156800" cy="109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07" name="Google Shape;4407;p20"/>
          <p:cNvSpPr txBox="1"/>
          <p:nvPr>
            <p:ph idx="5" type="title"/>
          </p:nvPr>
        </p:nvSpPr>
        <p:spPr>
          <a:xfrm>
            <a:off x="5000225" y="1237050"/>
            <a:ext cx="3423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08" name="Google Shape;4408;p20"/>
          <p:cNvSpPr txBox="1"/>
          <p:nvPr>
            <p:ph idx="6" type="subTitle"/>
          </p:nvPr>
        </p:nvSpPr>
        <p:spPr>
          <a:xfrm>
            <a:off x="5525025" y="24965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09" name="Google Shape;4409;p20"/>
          <p:cNvSpPr txBox="1"/>
          <p:nvPr>
            <p:ph idx="7" type="subTitle"/>
          </p:nvPr>
        </p:nvSpPr>
        <p:spPr>
          <a:xfrm>
            <a:off x="5525025" y="29000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0" name="Google Shape;4410;p20"/>
          <p:cNvSpPr txBox="1"/>
          <p:nvPr>
            <p:ph idx="8" type="subTitle"/>
          </p:nvPr>
        </p:nvSpPr>
        <p:spPr>
          <a:xfrm>
            <a:off x="5525025" y="20930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1" name="Google Shape;4411;p20"/>
          <p:cNvSpPr txBox="1"/>
          <p:nvPr>
            <p:ph idx="9" type="subTitle"/>
          </p:nvPr>
        </p:nvSpPr>
        <p:spPr>
          <a:xfrm>
            <a:off x="5525025" y="33035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2" name="Google Shape;4412;p20"/>
          <p:cNvSpPr txBox="1"/>
          <p:nvPr>
            <p:ph idx="13" type="subTitle"/>
          </p:nvPr>
        </p:nvSpPr>
        <p:spPr>
          <a:xfrm>
            <a:off x="5525025" y="37070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3" name="Google Shape;4413;p20"/>
          <p:cNvSpPr txBox="1"/>
          <p:nvPr>
            <p:ph idx="14" type="subTitle"/>
          </p:nvPr>
        </p:nvSpPr>
        <p:spPr>
          <a:xfrm>
            <a:off x="5525025" y="41105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4" name="Google Shape;4414;p20"/>
          <p:cNvSpPr txBox="1"/>
          <p:nvPr>
            <p:ph idx="15" type="subTitle"/>
          </p:nvPr>
        </p:nvSpPr>
        <p:spPr>
          <a:xfrm>
            <a:off x="5525025" y="1689509"/>
            <a:ext cx="28143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"/>
          <p:cNvGrpSpPr/>
          <p:nvPr/>
        </p:nvGrpSpPr>
        <p:grpSpPr>
          <a:xfrm>
            <a:off x="-420050" y="-908375"/>
            <a:ext cx="10076735" cy="7902738"/>
            <a:chOff x="-420050" y="-908375"/>
            <a:chExt cx="10076735" cy="7902738"/>
          </a:xfrm>
        </p:grpSpPr>
        <p:sp>
          <p:nvSpPr>
            <p:cNvPr id="24" name="Google Shape;24;p3"/>
            <p:cNvSpPr/>
            <p:nvPr/>
          </p:nvSpPr>
          <p:spPr>
            <a:xfrm>
              <a:off x="-68050" y="3811717"/>
              <a:ext cx="614907" cy="1047811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7615427" y="-57773"/>
              <a:ext cx="1617153" cy="1423903"/>
            </a:xfrm>
            <a:custGeom>
              <a:rect b="b" l="l" r="r" t="t"/>
              <a:pathLst>
                <a:path extrusionOk="0" h="29377" w="33364">
                  <a:moveTo>
                    <a:pt x="445" y="1"/>
                  </a:moveTo>
                  <a:cubicBezTo>
                    <a:pt x="302" y="1"/>
                    <a:pt x="151" y="22"/>
                    <a:pt x="0" y="45"/>
                  </a:cubicBezTo>
                  <a:cubicBezTo>
                    <a:pt x="20" y="45"/>
                    <a:pt x="40" y="45"/>
                    <a:pt x="59" y="45"/>
                  </a:cubicBezTo>
                  <a:cubicBezTo>
                    <a:pt x="1683" y="45"/>
                    <a:pt x="3286" y="753"/>
                    <a:pt x="4752" y="1516"/>
                  </a:cubicBezTo>
                  <a:cubicBezTo>
                    <a:pt x="6898" y="2634"/>
                    <a:pt x="8961" y="4198"/>
                    <a:pt x="9958" y="6476"/>
                  </a:cubicBezTo>
                  <a:cubicBezTo>
                    <a:pt x="11006" y="8877"/>
                    <a:pt x="10827" y="11635"/>
                    <a:pt x="10366" y="14155"/>
                  </a:cubicBezTo>
                  <a:cubicBezTo>
                    <a:pt x="9736" y="17630"/>
                    <a:pt x="8407" y="21398"/>
                    <a:pt x="9345" y="24936"/>
                  </a:cubicBezTo>
                  <a:cubicBezTo>
                    <a:pt x="10154" y="27972"/>
                    <a:pt x="12727" y="29102"/>
                    <a:pt x="15471" y="29102"/>
                  </a:cubicBezTo>
                  <a:cubicBezTo>
                    <a:pt x="16424" y="29102"/>
                    <a:pt x="17398" y="28965"/>
                    <a:pt x="18326" y="28725"/>
                  </a:cubicBezTo>
                  <a:cubicBezTo>
                    <a:pt x="21248" y="27969"/>
                    <a:pt x="24215" y="26353"/>
                    <a:pt x="27227" y="26353"/>
                  </a:cubicBezTo>
                  <a:cubicBezTo>
                    <a:pt x="28335" y="26353"/>
                    <a:pt x="29450" y="26572"/>
                    <a:pt x="30570" y="27134"/>
                  </a:cubicBezTo>
                  <a:cubicBezTo>
                    <a:pt x="31647" y="27674"/>
                    <a:pt x="32599" y="28449"/>
                    <a:pt x="33364" y="29377"/>
                  </a:cubicBezTo>
                  <a:lnTo>
                    <a:pt x="33364" y="10"/>
                  </a:lnTo>
                  <a:lnTo>
                    <a:pt x="596" y="10"/>
                  </a:lnTo>
                  <a:cubicBezTo>
                    <a:pt x="547" y="4"/>
                    <a:pt x="496" y="1"/>
                    <a:pt x="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8233150" y="3499025"/>
              <a:ext cx="971410" cy="1673196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2700000">
              <a:off x="3363699" y="4610599"/>
              <a:ext cx="1999546" cy="1964513"/>
            </a:xfrm>
            <a:custGeom>
              <a:rect b="b" l="l" r="r" t="t"/>
              <a:pathLst>
                <a:path extrusionOk="0" h="43570" w="49385">
                  <a:moveTo>
                    <a:pt x="39467" y="1"/>
                  </a:moveTo>
                  <a:cubicBezTo>
                    <a:pt x="37216" y="1"/>
                    <a:pt x="35049" y="462"/>
                    <a:pt x="32886" y="989"/>
                  </a:cubicBezTo>
                  <a:cubicBezTo>
                    <a:pt x="30056" y="1680"/>
                    <a:pt x="27233" y="2367"/>
                    <a:pt x="24304" y="2517"/>
                  </a:cubicBezTo>
                  <a:cubicBezTo>
                    <a:pt x="22006" y="2636"/>
                    <a:pt x="19704" y="2696"/>
                    <a:pt x="17420" y="3038"/>
                  </a:cubicBezTo>
                  <a:cubicBezTo>
                    <a:pt x="10296" y="4107"/>
                    <a:pt x="5152" y="8009"/>
                    <a:pt x="1509" y="14060"/>
                  </a:cubicBezTo>
                  <a:cubicBezTo>
                    <a:pt x="526" y="15694"/>
                    <a:pt x="1" y="17481"/>
                    <a:pt x="300" y="19434"/>
                  </a:cubicBezTo>
                  <a:cubicBezTo>
                    <a:pt x="582" y="21273"/>
                    <a:pt x="559" y="23123"/>
                    <a:pt x="413" y="24966"/>
                  </a:cubicBezTo>
                  <a:cubicBezTo>
                    <a:pt x="270" y="26727"/>
                    <a:pt x="366" y="28453"/>
                    <a:pt x="725" y="30174"/>
                  </a:cubicBezTo>
                  <a:cubicBezTo>
                    <a:pt x="1246" y="32681"/>
                    <a:pt x="2558" y="34809"/>
                    <a:pt x="3873" y="36952"/>
                  </a:cubicBezTo>
                  <a:cubicBezTo>
                    <a:pt x="4976" y="38752"/>
                    <a:pt x="6421" y="40140"/>
                    <a:pt x="8303" y="41096"/>
                  </a:cubicBezTo>
                  <a:cubicBezTo>
                    <a:pt x="11574" y="42760"/>
                    <a:pt x="15028" y="43569"/>
                    <a:pt x="18163" y="43569"/>
                  </a:cubicBezTo>
                  <a:cubicBezTo>
                    <a:pt x="18346" y="43569"/>
                    <a:pt x="18528" y="43566"/>
                    <a:pt x="18708" y="43561"/>
                  </a:cubicBezTo>
                  <a:cubicBezTo>
                    <a:pt x="18874" y="43564"/>
                    <a:pt x="19039" y="43565"/>
                    <a:pt x="19203" y="43565"/>
                  </a:cubicBezTo>
                  <a:cubicBezTo>
                    <a:pt x="23825" y="43565"/>
                    <a:pt x="27699" y="42455"/>
                    <a:pt x="31560" y="41253"/>
                  </a:cubicBezTo>
                  <a:cubicBezTo>
                    <a:pt x="35217" y="40107"/>
                    <a:pt x="38243" y="38037"/>
                    <a:pt x="40703" y="35112"/>
                  </a:cubicBezTo>
                  <a:cubicBezTo>
                    <a:pt x="44147" y="31011"/>
                    <a:pt x="46581" y="26425"/>
                    <a:pt x="47747" y="21151"/>
                  </a:cubicBezTo>
                  <a:cubicBezTo>
                    <a:pt x="48670" y="16983"/>
                    <a:pt x="49384" y="12825"/>
                    <a:pt x="48986" y="8534"/>
                  </a:cubicBezTo>
                  <a:cubicBezTo>
                    <a:pt x="48554" y="3931"/>
                    <a:pt x="44333" y="62"/>
                    <a:pt x="39700" y="3"/>
                  </a:cubicBezTo>
                  <a:cubicBezTo>
                    <a:pt x="39622" y="2"/>
                    <a:pt x="39545" y="1"/>
                    <a:pt x="39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" name="Google Shape;28;p3"/>
            <p:cNvGrpSpPr/>
            <p:nvPr/>
          </p:nvGrpSpPr>
          <p:grpSpPr>
            <a:xfrm>
              <a:off x="-420050" y="-204200"/>
              <a:ext cx="2280100" cy="1827450"/>
              <a:chOff x="-420050" y="-204200"/>
              <a:chExt cx="2280100" cy="1827450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-420050" y="-204200"/>
                <a:ext cx="2280100" cy="1716775"/>
              </a:xfrm>
              <a:custGeom>
                <a:rect b="b" l="l" r="r" t="t"/>
                <a:pathLst>
                  <a:path extrusionOk="0" h="68671" w="91204">
                    <a:moveTo>
                      <a:pt x="56246" y="0"/>
                    </a:moveTo>
                    <a:cubicBezTo>
                      <a:pt x="46995" y="0"/>
                      <a:pt x="37746" y="803"/>
                      <a:pt x="28633" y="2401"/>
                    </a:cubicBezTo>
                    <a:cubicBezTo>
                      <a:pt x="21361" y="3677"/>
                      <a:pt x="13674" y="5750"/>
                      <a:pt x="8867" y="11358"/>
                    </a:cubicBezTo>
                    <a:cubicBezTo>
                      <a:pt x="5768" y="14973"/>
                      <a:pt x="4241" y="19657"/>
                      <a:pt x="3113" y="24285"/>
                    </a:cubicBezTo>
                    <a:cubicBezTo>
                      <a:pt x="2016" y="28780"/>
                      <a:pt x="1229" y="33352"/>
                      <a:pt x="755" y="37953"/>
                    </a:cubicBezTo>
                    <a:cubicBezTo>
                      <a:pt x="1" y="45270"/>
                      <a:pt x="1016" y="51523"/>
                      <a:pt x="5237" y="57599"/>
                    </a:cubicBezTo>
                    <a:cubicBezTo>
                      <a:pt x="9588" y="63865"/>
                      <a:pt x="17019" y="68447"/>
                      <a:pt x="24726" y="68664"/>
                    </a:cubicBezTo>
                    <a:cubicBezTo>
                      <a:pt x="24894" y="68668"/>
                      <a:pt x="25062" y="68671"/>
                      <a:pt x="25231" y="68671"/>
                    </a:cubicBezTo>
                    <a:cubicBezTo>
                      <a:pt x="30937" y="68671"/>
                      <a:pt x="36669" y="66004"/>
                      <a:pt x="40303" y="61708"/>
                    </a:cubicBezTo>
                    <a:cubicBezTo>
                      <a:pt x="41924" y="59788"/>
                      <a:pt x="43128" y="57543"/>
                      <a:pt x="43727" y="55066"/>
                    </a:cubicBezTo>
                    <a:cubicBezTo>
                      <a:pt x="44361" y="52438"/>
                      <a:pt x="44332" y="49702"/>
                      <a:pt x="44354" y="46997"/>
                    </a:cubicBezTo>
                    <a:cubicBezTo>
                      <a:pt x="44393" y="41853"/>
                      <a:pt x="44992" y="35973"/>
                      <a:pt x="49154" y="32948"/>
                    </a:cubicBezTo>
                    <a:cubicBezTo>
                      <a:pt x="52116" y="30793"/>
                      <a:pt x="56593" y="30355"/>
                      <a:pt x="58196" y="27062"/>
                    </a:cubicBezTo>
                    <a:cubicBezTo>
                      <a:pt x="59303" y="24788"/>
                      <a:pt x="59697" y="22486"/>
                      <a:pt x="62467" y="21600"/>
                    </a:cubicBezTo>
                    <a:cubicBezTo>
                      <a:pt x="63291" y="21337"/>
                      <a:pt x="64180" y="21254"/>
                      <a:pt x="65096" y="21254"/>
                    </a:cubicBezTo>
                    <a:cubicBezTo>
                      <a:pt x="66680" y="21254"/>
                      <a:pt x="68346" y="21503"/>
                      <a:pt x="69893" y="21503"/>
                    </a:cubicBezTo>
                    <a:cubicBezTo>
                      <a:pt x="70242" y="21503"/>
                      <a:pt x="70585" y="21490"/>
                      <a:pt x="70919" y="21459"/>
                    </a:cubicBezTo>
                    <a:cubicBezTo>
                      <a:pt x="77125" y="20888"/>
                      <a:pt x="83114" y="18092"/>
                      <a:pt x="87503" y="13664"/>
                    </a:cubicBezTo>
                    <a:cubicBezTo>
                      <a:pt x="88933" y="12224"/>
                      <a:pt x="90229" y="10552"/>
                      <a:pt x="90717" y="8583"/>
                    </a:cubicBezTo>
                    <a:cubicBezTo>
                      <a:pt x="91203" y="6615"/>
                      <a:pt x="90710" y="4299"/>
                      <a:pt x="89095" y="3069"/>
                    </a:cubicBezTo>
                    <a:cubicBezTo>
                      <a:pt x="88252" y="2425"/>
                      <a:pt x="87200" y="2133"/>
                      <a:pt x="86170" y="1887"/>
                    </a:cubicBezTo>
                    <a:cubicBezTo>
                      <a:pt x="80745" y="599"/>
                      <a:pt x="74761" y="978"/>
                      <a:pt x="69177" y="525"/>
                    </a:cubicBezTo>
                    <a:cubicBezTo>
                      <a:pt x="64876" y="175"/>
                      <a:pt x="60561" y="0"/>
                      <a:pt x="562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1105900" y="478550"/>
                <a:ext cx="174700" cy="108100"/>
              </a:xfrm>
              <a:custGeom>
                <a:rect b="b" l="l" r="r" t="t"/>
                <a:pathLst>
                  <a:path extrusionOk="0" h="4324" w="6988">
                    <a:moveTo>
                      <a:pt x="2923" y="0"/>
                    </a:moveTo>
                    <a:cubicBezTo>
                      <a:pt x="2038" y="0"/>
                      <a:pt x="1395" y="587"/>
                      <a:pt x="1037" y="1342"/>
                    </a:cubicBezTo>
                    <a:cubicBezTo>
                      <a:pt x="0" y="3529"/>
                      <a:pt x="840" y="4324"/>
                      <a:pt x="2058" y="4324"/>
                    </a:cubicBezTo>
                    <a:cubicBezTo>
                      <a:pt x="4028" y="4324"/>
                      <a:pt x="6988" y="2248"/>
                      <a:pt x="4619" y="619"/>
                    </a:cubicBezTo>
                    <a:cubicBezTo>
                      <a:pt x="3984" y="183"/>
                      <a:pt x="3416" y="0"/>
                      <a:pt x="2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651050" y="1472550"/>
                <a:ext cx="234000" cy="150700"/>
              </a:xfrm>
              <a:custGeom>
                <a:rect b="b" l="l" r="r" t="t"/>
                <a:pathLst>
                  <a:path extrusionOk="0" h="6028" w="9360">
                    <a:moveTo>
                      <a:pt x="3928" y="0"/>
                    </a:moveTo>
                    <a:cubicBezTo>
                      <a:pt x="2889" y="0"/>
                      <a:pt x="1876" y="522"/>
                      <a:pt x="1241" y="1859"/>
                    </a:cubicBezTo>
                    <a:cubicBezTo>
                      <a:pt x="1" y="4475"/>
                      <a:pt x="1885" y="6028"/>
                      <a:pt x="4041" y="6028"/>
                    </a:cubicBezTo>
                    <a:cubicBezTo>
                      <a:pt x="4897" y="6028"/>
                      <a:pt x="5796" y="5783"/>
                      <a:pt x="6559" y="5263"/>
                    </a:cubicBezTo>
                    <a:cubicBezTo>
                      <a:pt x="9360" y="3352"/>
                      <a:pt x="6562" y="0"/>
                      <a:pt x="39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1035300" y="523475"/>
                <a:ext cx="64825" cy="61775"/>
              </a:xfrm>
              <a:custGeom>
                <a:rect b="b" l="l" r="r" t="t"/>
                <a:pathLst>
                  <a:path extrusionOk="0" h="2471" w="2593">
                    <a:moveTo>
                      <a:pt x="1319" y="1"/>
                    </a:moveTo>
                    <a:cubicBezTo>
                      <a:pt x="988" y="1"/>
                      <a:pt x="665" y="111"/>
                      <a:pt x="424" y="311"/>
                    </a:cubicBezTo>
                    <a:cubicBezTo>
                      <a:pt x="191" y="503"/>
                      <a:pt x="35" y="780"/>
                      <a:pt x="21" y="1126"/>
                    </a:cubicBezTo>
                    <a:cubicBezTo>
                      <a:pt x="0" y="1575"/>
                      <a:pt x="48" y="2102"/>
                      <a:pt x="426" y="2350"/>
                    </a:cubicBezTo>
                    <a:cubicBezTo>
                      <a:pt x="552" y="2433"/>
                      <a:pt x="691" y="2470"/>
                      <a:pt x="835" y="2470"/>
                    </a:cubicBezTo>
                    <a:cubicBezTo>
                      <a:pt x="1632" y="2470"/>
                      <a:pt x="2592" y="1351"/>
                      <a:pt x="2428" y="651"/>
                    </a:cubicBezTo>
                    <a:cubicBezTo>
                      <a:pt x="2373" y="414"/>
                      <a:pt x="2164" y="244"/>
                      <a:pt x="1944" y="141"/>
                    </a:cubicBezTo>
                    <a:cubicBezTo>
                      <a:pt x="1745" y="46"/>
                      <a:pt x="1530" y="1"/>
                      <a:pt x="1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" name="Google Shape;33;p3"/>
            <p:cNvSpPr/>
            <p:nvPr/>
          </p:nvSpPr>
          <p:spPr>
            <a:xfrm>
              <a:off x="-68050" y="-51900"/>
              <a:ext cx="2343310" cy="205118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7313375" y="-908375"/>
              <a:ext cx="2343310" cy="205118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3"/>
          <p:cNvSpPr txBox="1"/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6" name="Google Shape;36;p3"/>
          <p:cNvSpPr txBox="1"/>
          <p:nvPr>
            <p:ph idx="1" type="subTitle"/>
          </p:nvPr>
        </p:nvSpPr>
        <p:spPr>
          <a:xfrm>
            <a:off x="2048266" y="3109149"/>
            <a:ext cx="5047500" cy="7134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4415" name="Shape 4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6" name="Google Shape;4416;p21"/>
          <p:cNvGrpSpPr/>
          <p:nvPr/>
        </p:nvGrpSpPr>
        <p:grpSpPr>
          <a:xfrm flipH="1">
            <a:off x="-800012" y="-237025"/>
            <a:ext cx="11927563" cy="6153500"/>
            <a:chOff x="-2036487" y="-237000"/>
            <a:chExt cx="11927563" cy="6153500"/>
          </a:xfrm>
        </p:grpSpPr>
        <p:sp>
          <p:nvSpPr>
            <p:cNvPr id="4417" name="Google Shape;4417;p21"/>
            <p:cNvSpPr/>
            <p:nvPr/>
          </p:nvSpPr>
          <p:spPr>
            <a:xfrm>
              <a:off x="7347858" y="4458831"/>
              <a:ext cx="1791044" cy="713388"/>
            </a:xfrm>
            <a:custGeom>
              <a:rect b="b" l="l" r="r" t="t"/>
              <a:pathLst>
                <a:path extrusionOk="0" h="19404" w="48716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8" name="Google Shape;4418;p21"/>
            <p:cNvSpPr/>
            <p:nvPr/>
          </p:nvSpPr>
          <p:spPr>
            <a:xfrm flipH="1" rot="-5400000">
              <a:off x="-38077" y="-114329"/>
              <a:ext cx="288517" cy="364777"/>
            </a:xfrm>
            <a:custGeom>
              <a:rect b="b" l="l" r="r" t="t"/>
              <a:pathLst>
                <a:path extrusionOk="0" h="5740" w="4540">
                  <a:moveTo>
                    <a:pt x="4217" y="0"/>
                  </a:moveTo>
                  <a:cubicBezTo>
                    <a:pt x="4454" y="1466"/>
                    <a:pt x="4405" y="3034"/>
                    <a:pt x="3377" y="4181"/>
                  </a:cubicBezTo>
                  <a:cubicBezTo>
                    <a:pt x="2821" y="4794"/>
                    <a:pt x="2054" y="5140"/>
                    <a:pt x="1266" y="5348"/>
                  </a:cubicBezTo>
                  <a:cubicBezTo>
                    <a:pt x="850" y="5459"/>
                    <a:pt x="424" y="5520"/>
                    <a:pt x="0" y="5581"/>
                  </a:cubicBezTo>
                  <a:lnTo>
                    <a:pt x="0" y="5740"/>
                  </a:lnTo>
                  <a:cubicBezTo>
                    <a:pt x="62" y="5732"/>
                    <a:pt x="119" y="5724"/>
                    <a:pt x="176" y="5715"/>
                  </a:cubicBezTo>
                  <a:cubicBezTo>
                    <a:pt x="584" y="5655"/>
                    <a:pt x="988" y="5577"/>
                    <a:pt x="1385" y="5471"/>
                  </a:cubicBezTo>
                  <a:cubicBezTo>
                    <a:pt x="2148" y="5259"/>
                    <a:pt x="2891" y="4916"/>
                    <a:pt x="3437" y="4328"/>
                  </a:cubicBezTo>
                  <a:cubicBezTo>
                    <a:pt x="4006" y="3724"/>
                    <a:pt x="4324" y="2923"/>
                    <a:pt x="4438" y="2111"/>
                  </a:cubicBezTo>
                  <a:cubicBezTo>
                    <a:pt x="4540" y="1408"/>
                    <a:pt x="4491" y="698"/>
                    <a:pt x="4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9" name="Google Shape;4419;p21"/>
            <p:cNvSpPr/>
            <p:nvPr/>
          </p:nvSpPr>
          <p:spPr>
            <a:xfrm flipH="1" rot="-5400000">
              <a:off x="-43161" y="-109245"/>
              <a:ext cx="508845" cy="574937"/>
            </a:xfrm>
            <a:custGeom>
              <a:rect b="b" l="l" r="r" t="t"/>
              <a:pathLst>
                <a:path extrusionOk="0" h="9047" w="8007">
                  <a:moveTo>
                    <a:pt x="7467" y="0"/>
                  </a:moveTo>
                  <a:cubicBezTo>
                    <a:pt x="7712" y="865"/>
                    <a:pt x="7822" y="1768"/>
                    <a:pt x="7782" y="2666"/>
                  </a:cubicBezTo>
                  <a:cubicBezTo>
                    <a:pt x="7724" y="3842"/>
                    <a:pt x="7394" y="5026"/>
                    <a:pt x="6695" y="5989"/>
                  </a:cubicBezTo>
                  <a:cubicBezTo>
                    <a:pt x="5896" y="7091"/>
                    <a:pt x="4679" y="7716"/>
                    <a:pt x="3401" y="8100"/>
                  </a:cubicBezTo>
                  <a:cubicBezTo>
                    <a:pt x="2286" y="8434"/>
                    <a:pt x="1127" y="8606"/>
                    <a:pt x="0" y="8892"/>
                  </a:cubicBezTo>
                  <a:lnTo>
                    <a:pt x="0" y="9047"/>
                  </a:lnTo>
                  <a:cubicBezTo>
                    <a:pt x="1082" y="8770"/>
                    <a:pt x="2193" y="8598"/>
                    <a:pt x="3266" y="8291"/>
                  </a:cubicBezTo>
                  <a:cubicBezTo>
                    <a:pt x="4540" y="7933"/>
                    <a:pt x="5781" y="7353"/>
                    <a:pt x="6634" y="6307"/>
                  </a:cubicBezTo>
                  <a:cubicBezTo>
                    <a:pt x="7381" y="5397"/>
                    <a:pt x="7782" y="4250"/>
                    <a:pt x="7900" y="3087"/>
                  </a:cubicBezTo>
                  <a:cubicBezTo>
                    <a:pt x="8006" y="2054"/>
                    <a:pt x="7900" y="1001"/>
                    <a:pt x="7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0" name="Google Shape;4420;p21"/>
            <p:cNvSpPr/>
            <p:nvPr/>
          </p:nvSpPr>
          <p:spPr>
            <a:xfrm flipH="1" rot="-5400000">
              <a:off x="-23810" y="-128596"/>
              <a:ext cx="733240" cy="838034"/>
            </a:xfrm>
            <a:custGeom>
              <a:rect b="b" l="l" r="r" t="t"/>
              <a:pathLst>
                <a:path extrusionOk="0" h="13187" w="11538">
                  <a:moveTo>
                    <a:pt x="10565" y="0"/>
                  </a:moveTo>
                  <a:cubicBezTo>
                    <a:pt x="11129" y="1061"/>
                    <a:pt x="11349" y="2303"/>
                    <a:pt x="11256" y="3503"/>
                  </a:cubicBezTo>
                  <a:cubicBezTo>
                    <a:pt x="11117" y="5259"/>
                    <a:pt x="10284" y="6879"/>
                    <a:pt x="9125" y="8182"/>
                  </a:cubicBezTo>
                  <a:cubicBezTo>
                    <a:pt x="7871" y="9586"/>
                    <a:pt x="6271" y="10611"/>
                    <a:pt x="4573" y="11390"/>
                  </a:cubicBezTo>
                  <a:cubicBezTo>
                    <a:pt x="3642" y="11815"/>
                    <a:pt x="2678" y="12170"/>
                    <a:pt x="1707" y="12497"/>
                  </a:cubicBezTo>
                  <a:cubicBezTo>
                    <a:pt x="1144" y="12685"/>
                    <a:pt x="571" y="12852"/>
                    <a:pt x="0" y="13032"/>
                  </a:cubicBezTo>
                  <a:lnTo>
                    <a:pt x="0" y="13186"/>
                  </a:lnTo>
                  <a:cubicBezTo>
                    <a:pt x="539" y="13019"/>
                    <a:pt x="1082" y="12856"/>
                    <a:pt x="1621" y="12681"/>
                  </a:cubicBezTo>
                  <a:cubicBezTo>
                    <a:pt x="2576" y="12366"/>
                    <a:pt x="3524" y="12023"/>
                    <a:pt x="4442" y="11611"/>
                  </a:cubicBezTo>
                  <a:cubicBezTo>
                    <a:pt x="6156" y="10848"/>
                    <a:pt x="7782" y="9843"/>
                    <a:pt x="9071" y="8459"/>
                  </a:cubicBezTo>
                  <a:cubicBezTo>
                    <a:pt x="10243" y="7202"/>
                    <a:pt x="11125" y="5638"/>
                    <a:pt x="11358" y="3916"/>
                  </a:cubicBezTo>
                  <a:cubicBezTo>
                    <a:pt x="11537" y="2593"/>
                    <a:pt x="11349" y="1193"/>
                    <a:pt x="10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1" name="Google Shape;4421;p21"/>
            <p:cNvSpPr/>
            <p:nvPr/>
          </p:nvSpPr>
          <p:spPr>
            <a:xfrm>
              <a:off x="-2036487" y="42509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2" name="Google Shape;4422;p21"/>
            <p:cNvSpPr/>
            <p:nvPr/>
          </p:nvSpPr>
          <p:spPr>
            <a:xfrm>
              <a:off x="4639225" y="4738700"/>
              <a:ext cx="290125" cy="241775"/>
            </a:xfrm>
            <a:custGeom>
              <a:rect b="b" l="l" r="r" t="t"/>
              <a:pathLst>
                <a:path extrusionOk="0" h="9671" w="11605">
                  <a:moveTo>
                    <a:pt x="7983" y="1"/>
                  </a:moveTo>
                  <a:cubicBezTo>
                    <a:pt x="6115" y="1"/>
                    <a:pt x="3945" y="1289"/>
                    <a:pt x="2601" y="3519"/>
                  </a:cubicBezTo>
                  <a:cubicBezTo>
                    <a:pt x="0" y="7835"/>
                    <a:pt x="2201" y="9671"/>
                    <a:pt x="5072" y="9671"/>
                  </a:cubicBezTo>
                  <a:cubicBezTo>
                    <a:pt x="7958" y="9671"/>
                    <a:pt x="11521" y="7815"/>
                    <a:pt x="11562" y="4760"/>
                  </a:cubicBezTo>
                  <a:cubicBezTo>
                    <a:pt x="11605" y="1449"/>
                    <a:pt x="9963" y="1"/>
                    <a:pt x="7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3" name="Google Shape;4423;p21"/>
            <p:cNvSpPr/>
            <p:nvPr/>
          </p:nvSpPr>
          <p:spPr>
            <a:xfrm rot="-2700000">
              <a:off x="-1438301" y="1562210"/>
              <a:ext cx="2907575" cy="218922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4" name="Google Shape;4424;p21"/>
            <p:cNvSpPr/>
            <p:nvPr/>
          </p:nvSpPr>
          <p:spPr>
            <a:xfrm rot="8225514">
              <a:off x="4129780" y="4829326"/>
              <a:ext cx="466194" cy="508823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5" name="Google Shape;4425;p21"/>
            <p:cNvSpPr/>
            <p:nvPr/>
          </p:nvSpPr>
          <p:spPr>
            <a:xfrm flipH="1">
              <a:off x="8142075" y="-237000"/>
              <a:ext cx="1749000" cy="178162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26" name="Google Shape;4426;p21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27" name="Google Shape;4427;p21"/>
          <p:cNvSpPr txBox="1"/>
          <p:nvPr>
            <p:ph idx="1" type="subTitle"/>
          </p:nvPr>
        </p:nvSpPr>
        <p:spPr>
          <a:xfrm>
            <a:off x="720000" y="3421700"/>
            <a:ext cx="2907600" cy="118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28" name="Google Shape;4428;p21"/>
          <p:cNvSpPr txBox="1"/>
          <p:nvPr>
            <p:ph idx="2" type="subTitle"/>
          </p:nvPr>
        </p:nvSpPr>
        <p:spPr>
          <a:xfrm>
            <a:off x="5516400" y="3421700"/>
            <a:ext cx="2907600" cy="118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29" name="Google Shape;4429;p21"/>
          <p:cNvSpPr txBox="1"/>
          <p:nvPr>
            <p:ph idx="3" type="subTitle"/>
          </p:nvPr>
        </p:nvSpPr>
        <p:spPr>
          <a:xfrm>
            <a:off x="5516400" y="1237075"/>
            <a:ext cx="2907600" cy="457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430" name="Google Shape;4430;p21"/>
          <p:cNvSpPr txBox="1"/>
          <p:nvPr>
            <p:ph idx="4" type="subTitle"/>
          </p:nvPr>
        </p:nvSpPr>
        <p:spPr>
          <a:xfrm>
            <a:off x="5516400" y="1687474"/>
            <a:ext cx="2907600" cy="11427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31" name="Google Shape;4431;p21"/>
          <p:cNvSpPr txBox="1"/>
          <p:nvPr>
            <p:ph idx="5" type="subTitle"/>
          </p:nvPr>
        </p:nvSpPr>
        <p:spPr>
          <a:xfrm>
            <a:off x="720000" y="1237075"/>
            <a:ext cx="2907600" cy="457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432" name="Google Shape;4432;p21"/>
          <p:cNvSpPr txBox="1"/>
          <p:nvPr>
            <p:ph idx="6" type="subTitle"/>
          </p:nvPr>
        </p:nvSpPr>
        <p:spPr>
          <a:xfrm>
            <a:off x="720000" y="1687474"/>
            <a:ext cx="2907600" cy="11427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33" name="Google Shape;4433;p21"/>
          <p:cNvSpPr txBox="1"/>
          <p:nvPr>
            <p:ph idx="7" type="subTitle"/>
          </p:nvPr>
        </p:nvSpPr>
        <p:spPr>
          <a:xfrm>
            <a:off x="5516400" y="3115475"/>
            <a:ext cx="2907600" cy="457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434" name="Google Shape;4434;p21"/>
          <p:cNvSpPr txBox="1"/>
          <p:nvPr>
            <p:ph idx="8" type="subTitle"/>
          </p:nvPr>
        </p:nvSpPr>
        <p:spPr>
          <a:xfrm>
            <a:off x="720000" y="3115475"/>
            <a:ext cx="2907600" cy="4578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4435" name="Shape 4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6" name="Google Shape;4436;p22"/>
          <p:cNvGrpSpPr/>
          <p:nvPr/>
        </p:nvGrpSpPr>
        <p:grpSpPr>
          <a:xfrm>
            <a:off x="-1877650" y="-266938"/>
            <a:ext cx="11661314" cy="6201437"/>
            <a:chOff x="-1877650" y="-266938"/>
            <a:chExt cx="11661314" cy="6201437"/>
          </a:xfrm>
        </p:grpSpPr>
        <p:sp>
          <p:nvSpPr>
            <p:cNvPr id="4437" name="Google Shape;4437;p22"/>
            <p:cNvSpPr/>
            <p:nvPr/>
          </p:nvSpPr>
          <p:spPr>
            <a:xfrm>
              <a:off x="-1877650" y="4118700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8" name="Google Shape;4438;p22"/>
            <p:cNvSpPr/>
            <p:nvPr/>
          </p:nvSpPr>
          <p:spPr>
            <a:xfrm>
              <a:off x="8724350" y="416388"/>
              <a:ext cx="292250" cy="247225"/>
            </a:xfrm>
            <a:custGeom>
              <a:rect b="b" l="l" r="r" t="t"/>
              <a:pathLst>
                <a:path extrusionOk="0" h="9889" w="11690">
                  <a:moveTo>
                    <a:pt x="6492" y="0"/>
                  </a:moveTo>
                  <a:cubicBezTo>
                    <a:pt x="4576" y="0"/>
                    <a:pt x="2576" y="887"/>
                    <a:pt x="1433" y="2306"/>
                  </a:cubicBezTo>
                  <a:cubicBezTo>
                    <a:pt x="455" y="3521"/>
                    <a:pt x="0" y="5140"/>
                    <a:pt x="204" y="6684"/>
                  </a:cubicBezTo>
                  <a:cubicBezTo>
                    <a:pt x="285" y="7305"/>
                    <a:pt x="477" y="7934"/>
                    <a:pt x="897" y="8402"/>
                  </a:cubicBezTo>
                  <a:cubicBezTo>
                    <a:pt x="1407" y="8971"/>
                    <a:pt x="2177" y="9228"/>
                    <a:pt x="2922" y="9412"/>
                  </a:cubicBezTo>
                  <a:cubicBezTo>
                    <a:pt x="4072" y="9691"/>
                    <a:pt x="5252" y="9850"/>
                    <a:pt x="6435" y="9883"/>
                  </a:cubicBezTo>
                  <a:cubicBezTo>
                    <a:pt x="6551" y="9886"/>
                    <a:pt x="6668" y="9888"/>
                    <a:pt x="6785" y="9888"/>
                  </a:cubicBezTo>
                  <a:cubicBezTo>
                    <a:pt x="7648" y="9888"/>
                    <a:pt x="8525" y="9784"/>
                    <a:pt x="9275" y="9371"/>
                  </a:cubicBezTo>
                  <a:cubicBezTo>
                    <a:pt x="10318" y="8796"/>
                    <a:pt x="10982" y="7685"/>
                    <a:pt x="11268" y="6529"/>
                  </a:cubicBezTo>
                  <a:cubicBezTo>
                    <a:pt x="11690" y="4830"/>
                    <a:pt x="11352" y="2916"/>
                    <a:pt x="10213" y="1585"/>
                  </a:cubicBezTo>
                  <a:cubicBezTo>
                    <a:pt x="9571" y="832"/>
                    <a:pt x="8728" y="370"/>
                    <a:pt x="7807" y="150"/>
                  </a:cubicBezTo>
                  <a:cubicBezTo>
                    <a:pt x="7381" y="49"/>
                    <a:pt x="6939" y="0"/>
                    <a:pt x="6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9" name="Google Shape;4439;p22"/>
            <p:cNvSpPr/>
            <p:nvPr/>
          </p:nvSpPr>
          <p:spPr>
            <a:xfrm>
              <a:off x="8744100" y="892025"/>
              <a:ext cx="71725" cy="58350"/>
            </a:xfrm>
            <a:custGeom>
              <a:rect b="b" l="l" r="r" t="t"/>
              <a:pathLst>
                <a:path extrusionOk="0" h="2334" w="2869">
                  <a:moveTo>
                    <a:pt x="1489" y="0"/>
                  </a:moveTo>
                  <a:cubicBezTo>
                    <a:pt x="1031" y="0"/>
                    <a:pt x="587" y="190"/>
                    <a:pt x="392" y="608"/>
                  </a:cubicBezTo>
                  <a:cubicBezTo>
                    <a:pt x="0" y="1447"/>
                    <a:pt x="602" y="2334"/>
                    <a:pt x="1493" y="2334"/>
                  </a:cubicBezTo>
                  <a:cubicBezTo>
                    <a:pt x="1511" y="2334"/>
                    <a:pt x="1529" y="2333"/>
                    <a:pt x="1548" y="2333"/>
                  </a:cubicBezTo>
                  <a:cubicBezTo>
                    <a:pt x="2206" y="2305"/>
                    <a:pt x="2851" y="1769"/>
                    <a:pt x="2860" y="1107"/>
                  </a:cubicBezTo>
                  <a:cubicBezTo>
                    <a:pt x="2868" y="410"/>
                    <a:pt x="2163" y="0"/>
                    <a:pt x="1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0" name="Google Shape;4440;p22"/>
            <p:cNvSpPr/>
            <p:nvPr/>
          </p:nvSpPr>
          <p:spPr>
            <a:xfrm>
              <a:off x="8522600" y="4406175"/>
              <a:ext cx="695750" cy="588425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1" name="Google Shape;4441;p22"/>
            <p:cNvSpPr/>
            <p:nvPr/>
          </p:nvSpPr>
          <p:spPr>
            <a:xfrm>
              <a:off x="8687900" y="4118700"/>
              <a:ext cx="184125" cy="134100"/>
            </a:xfrm>
            <a:custGeom>
              <a:rect b="b" l="l" r="r" t="t"/>
              <a:pathLst>
                <a:path extrusionOk="0" h="5364" w="7365">
                  <a:moveTo>
                    <a:pt x="4207" y="1"/>
                  </a:moveTo>
                  <a:cubicBezTo>
                    <a:pt x="3123" y="1"/>
                    <a:pt x="1986" y="345"/>
                    <a:pt x="1141" y="833"/>
                  </a:cubicBezTo>
                  <a:cubicBezTo>
                    <a:pt x="152" y="1397"/>
                    <a:pt x="0" y="2789"/>
                    <a:pt x="660" y="3667"/>
                  </a:cubicBezTo>
                  <a:cubicBezTo>
                    <a:pt x="1078" y="4224"/>
                    <a:pt x="1722" y="4573"/>
                    <a:pt x="2378" y="4808"/>
                  </a:cubicBezTo>
                  <a:cubicBezTo>
                    <a:pt x="3144" y="5084"/>
                    <a:pt x="3949" y="5364"/>
                    <a:pt x="4712" y="5364"/>
                  </a:cubicBezTo>
                  <a:cubicBezTo>
                    <a:pt x="5380" y="5364"/>
                    <a:pt x="6016" y="5150"/>
                    <a:pt x="6568" y="4531"/>
                  </a:cubicBezTo>
                  <a:cubicBezTo>
                    <a:pt x="7052" y="3983"/>
                    <a:pt x="7315" y="3255"/>
                    <a:pt x="7352" y="2525"/>
                  </a:cubicBezTo>
                  <a:cubicBezTo>
                    <a:pt x="7365" y="2247"/>
                    <a:pt x="7345" y="1964"/>
                    <a:pt x="7228" y="1711"/>
                  </a:cubicBezTo>
                  <a:cubicBezTo>
                    <a:pt x="6654" y="466"/>
                    <a:pt x="5466" y="1"/>
                    <a:pt x="4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2" name="Google Shape;4442;p22"/>
            <p:cNvSpPr/>
            <p:nvPr/>
          </p:nvSpPr>
          <p:spPr>
            <a:xfrm rot="-1758769">
              <a:off x="6578418" y="4026368"/>
              <a:ext cx="3103593" cy="1226957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3" name="Google Shape;4443;p22"/>
            <p:cNvSpPr/>
            <p:nvPr/>
          </p:nvSpPr>
          <p:spPr>
            <a:xfrm>
              <a:off x="-220700" y="-266938"/>
              <a:ext cx="620593" cy="1469481"/>
            </a:xfrm>
            <a:custGeom>
              <a:rect b="b" l="l" r="r" t="t"/>
              <a:pathLst>
                <a:path extrusionOk="0" h="9889" w="11690">
                  <a:moveTo>
                    <a:pt x="6492" y="0"/>
                  </a:moveTo>
                  <a:cubicBezTo>
                    <a:pt x="4576" y="0"/>
                    <a:pt x="2576" y="887"/>
                    <a:pt x="1433" y="2306"/>
                  </a:cubicBezTo>
                  <a:cubicBezTo>
                    <a:pt x="455" y="3521"/>
                    <a:pt x="0" y="5140"/>
                    <a:pt x="204" y="6684"/>
                  </a:cubicBezTo>
                  <a:cubicBezTo>
                    <a:pt x="285" y="7305"/>
                    <a:pt x="477" y="7934"/>
                    <a:pt x="897" y="8402"/>
                  </a:cubicBezTo>
                  <a:cubicBezTo>
                    <a:pt x="1407" y="8971"/>
                    <a:pt x="2177" y="9228"/>
                    <a:pt x="2922" y="9412"/>
                  </a:cubicBezTo>
                  <a:cubicBezTo>
                    <a:pt x="4072" y="9691"/>
                    <a:pt x="5252" y="9850"/>
                    <a:pt x="6435" y="9883"/>
                  </a:cubicBezTo>
                  <a:cubicBezTo>
                    <a:pt x="6551" y="9886"/>
                    <a:pt x="6668" y="9888"/>
                    <a:pt x="6785" y="9888"/>
                  </a:cubicBezTo>
                  <a:cubicBezTo>
                    <a:pt x="7648" y="9888"/>
                    <a:pt x="8525" y="9784"/>
                    <a:pt x="9275" y="9371"/>
                  </a:cubicBezTo>
                  <a:cubicBezTo>
                    <a:pt x="10318" y="8796"/>
                    <a:pt x="10982" y="7685"/>
                    <a:pt x="11268" y="6529"/>
                  </a:cubicBezTo>
                  <a:cubicBezTo>
                    <a:pt x="11690" y="4830"/>
                    <a:pt x="11352" y="2916"/>
                    <a:pt x="10213" y="1585"/>
                  </a:cubicBezTo>
                  <a:cubicBezTo>
                    <a:pt x="9571" y="832"/>
                    <a:pt x="8728" y="370"/>
                    <a:pt x="7807" y="150"/>
                  </a:cubicBezTo>
                  <a:cubicBezTo>
                    <a:pt x="7381" y="49"/>
                    <a:pt x="6939" y="0"/>
                    <a:pt x="6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44" name="Google Shape;4444;p22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45" name="Google Shape;4445;p22"/>
          <p:cNvSpPr txBox="1"/>
          <p:nvPr>
            <p:ph idx="2" type="title"/>
          </p:nvPr>
        </p:nvSpPr>
        <p:spPr>
          <a:xfrm>
            <a:off x="720000" y="163995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46" name="Google Shape;4446;p22"/>
          <p:cNvSpPr txBox="1"/>
          <p:nvPr>
            <p:ph idx="1" type="subTitle"/>
          </p:nvPr>
        </p:nvSpPr>
        <p:spPr>
          <a:xfrm>
            <a:off x="720000" y="2167650"/>
            <a:ext cx="2480400" cy="6516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47" name="Google Shape;4447;p22"/>
          <p:cNvSpPr txBox="1"/>
          <p:nvPr>
            <p:ph idx="3" type="title"/>
          </p:nvPr>
        </p:nvSpPr>
        <p:spPr>
          <a:xfrm>
            <a:off x="3331825" y="163995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48" name="Google Shape;4448;p22"/>
          <p:cNvSpPr txBox="1"/>
          <p:nvPr>
            <p:ph idx="4" type="subTitle"/>
          </p:nvPr>
        </p:nvSpPr>
        <p:spPr>
          <a:xfrm>
            <a:off x="3331828" y="2167650"/>
            <a:ext cx="2480400" cy="6516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49" name="Google Shape;4449;p22"/>
          <p:cNvSpPr txBox="1"/>
          <p:nvPr>
            <p:ph idx="5" type="title"/>
          </p:nvPr>
        </p:nvSpPr>
        <p:spPr>
          <a:xfrm>
            <a:off x="720000" y="336600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50" name="Google Shape;4450;p22"/>
          <p:cNvSpPr txBox="1"/>
          <p:nvPr>
            <p:ph idx="6" type="subTitle"/>
          </p:nvPr>
        </p:nvSpPr>
        <p:spPr>
          <a:xfrm>
            <a:off x="720000" y="3893700"/>
            <a:ext cx="2480400" cy="7098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51" name="Google Shape;4451;p22"/>
          <p:cNvSpPr txBox="1"/>
          <p:nvPr>
            <p:ph idx="7" type="title"/>
          </p:nvPr>
        </p:nvSpPr>
        <p:spPr>
          <a:xfrm>
            <a:off x="3331825" y="336600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52" name="Google Shape;4452;p22"/>
          <p:cNvSpPr txBox="1"/>
          <p:nvPr>
            <p:ph idx="8" type="subTitle"/>
          </p:nvPr>
        </p:nvSpPr>
        <p:spPr>
          <a:xfrm>
            <a:off x="3331828" y="3893700"/>
            <a:ext cx="2480400" cy="7098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53" name="Google Shape;4453;p22"/>
          <p:cNvSpPr txBox="1"/>
          <p:nvPr>
            <p:ph idx="9" type="title"/>
          </p:nvPr>
        </p:nvSpPr>
        <p:spPr>
          <a:xfrm>
            <a:off x="5943650" y="163995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54" name="Google Shape;4454;p22"/>
          <p:cNvSpPr txBox="1"/>
          <p:nvPr>
            <p:ph idx="13" type="subTitle"/>
          </p:nvPr>
        </p:nvSpPr>
        <p:spPr>
          <a:xfrm>
            <a:off x="5943655" y="2167650"/>
            <a:ext cx="2480400" cy="6516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55" name="Google Shape;4455;p22"/>
          <p:cNvSpPr txBox="1"/>
          <p:nvPr>
            <p:ph idx="14" type="title"/>
          </p:nvPr>
        </p:nvSpPr>
        <p:spPr>
          <a:xfrm>
            <a:off x="5943650" y="3366000"/>
            <a:ext cx="2480400" cy="52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56" name="Google Shape;4456;p22"/>
          <p:cNvSpPr txBox="1"/>
          <p:nvPr>
            <p:ph idx="15" type="subTitle"/>
          </p:nvPr>
        </p:nvSpPr>
        <p:spPr>
          <a:xfrm>
            <a:off x="5943655" y="3893700"/>
            <a:ext cx="2480400" cy="7098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4457" name="Shape 4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8" name="Google Shape;4458;p23"/>
          <p:cNvGrpSpPr/>
          <p:nvPr/>
        </p:nvGrpSpPr>
        <p:grpSpPr>
          <a:xfrm flipH="1" rot="10800000">
            <a:off x="-466375" y="-54084"/>
            <a:ext cx="10076735" cy="6120946"/>
            <a:chOff x="-420050" y="-908375"/>
            <a:chExt cx="10076735" cy="6120946"/>
          </a:xfrm>
        </p:grpSpPr>
        <p:sp>
          <p:nvSpPr>
            <p:cNvPr id="4459" name="Google Shape;4459;p23"/>
            <p:cNvSpPr/>
            <p:nvPr/>
          </p:nvSpPr>
          <p:spPr>
            <a:xfrm>
              <a:off x="0" y="3811717"/>
              <a:ext cx="614907" cy="1047811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0" name="Google Shape;4460;p23"/>
            <p:cNvSpPr/>
            <p:nvPr/>
          </p:nvSpPr>
          <p:spPr>
            <a:xfrm>
              <a:off x="7661752" y="-57773"/>
              <a:ext cx="1617153" cy="1423903"/>
            </a:xfrm>
            <a:custGeom>
              <a:rect b="b" l="l" r="r" t="t"/>
              <a:pathLst>
                <a:path extrusionOk="0" h="29377" w="33364">
                  <a:moveTo>
                    <a:pt x="445" y="1"/>
                  </a:moveTo>
                  <a:cubicBezTo>
                    <a:pt x="302" y="1"/>
                    <a:pt x="151" y="22"/>
                    <a:pt x="0" y="45"/>
                  </a:cubicBezTo>
                  <a:cubicBezTo>
                    <a:pt x="20" y="45"/>
                    <a:pt x="40" y="45"/>
                    <a:pt x="59" y="45"/>
                  </a:cubicBezTo>
                  <a:cubicBezTo>
                    <a:pt x="1683" y="45"/>
                    <a:pt x="3286" y="753"/>
                    <a:pt x="4752" y="1516"/>
                  </a:cubicBezTo>
                  <a:cubicBezTo>
                    <a:pt x="6898" y="2634"/>
                    <a:pt x="8961" y="4198"/>
                    <a:pt x="9958" y="6476"/>
                  </a:cubicBezTo>
                  <a:cubicBezTo>
                    <a:pt x="11006" y="8877"/>
                    <a:pt x="10827" y="11635"/>
                    <a:pt x="10366" y="14155"/>
                  </a:cubicBezTo>
                  <a:cubicBezTo>
                    <a:pt x="9736" y="17630"/>
                    <a:pt x="8407" y="21398"/>
                    <a:pt x="9345" y="24936"/>
                  </a:cubicBezTo>
                  <a:cubicBezTo>
                    <a:pt x="10154" y="27972"/>
                    <a:pt x="12727" y="29102"/>
                    <a:pt x="15471" y="29102"/>
                  </a:cubicBezTo>
                  <a:cubicBezTo>
                    <a:pt x="16424" y="29102"/>
                    <a:pt x="17398" y="28965"/>
                    <a:pt x="18326" y="28725"/>
                  </a:cubicBezTo>
                  <a:cubicBezTo>
                    <a:pt x="21248" y="27969"/>
                    <a:pt x="24215" y="26353"/>
                    <a:pt x="27227" y="26353"/>
                  </a:cubicBezTo>
                  <a:cubicBezTo>
                    <a:pt x="28335" y="26353"/>
                    <a:pt x="29450" y="26572"/>
                    <a:pt x="30570" y="27134"/>
                  </a:cubicBezTo>
                  <a:cubicBezTo>
                    <a:pt x="31647" y="27674"/>
                    <a:pt x="32599" y="28449"/>
                    <a:pt x="33364" y="29377"/>
                  </a:cubicBezTo>
                  <a:lnTo>
                    <a:pt x="33364" y="10"/>
                  </a:lnTo>
                  <a:lnTo>
                    <a:pt x="596" y="10"/>
                  </a:lnTo>
                  <a:cubicBezTo>
                    <a:pt x="547" y="4"/>
                    <a:pt x="496" y="1"/>
                    <a:pt x="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1" name="Google Shape;4461;p23"/>
            <p:cNvSpPr/>
            <p:nvPr/>
          </p:nvSpPr>
          <p:spPr>
            <a:xfrm flipH="1">
              <a:off x="8307500" y="3539375"/>
              <a:ext cx="971410" cy="1673196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62" name="Google Shape;4462;p23"/>
            <p:cNvGrpSpPr/>
            <p:nvPr/>
          </p:nvGrpSpPr>
          <p:grpSpPr>
            <a:xfrm>
              <a:off x="-420050" y="-204200"/>
              <a:ext cx="2280100" cy="1827450"/>
              <a:chOff x="-420050" y="-204200"/>
              <a:chExt cx="2280100" cy="1827450"/>
            </a:xfrm>
          </p:grpSpPr>
          <p:sp>
            <p:nvSpPr>
              <p:cNvPr id="4463" name="Google Shape;4463;p23"/>
              <p:cNvSpPr/>
              <p:nvPr/>
            </p:nvSpPr>
            <p:spPr>
              <a:xfrm>
                <a:off x="-420050" y="-204200"/>
                <a:ext cx="2280100" cy="1716775"/>
              </a:xfrm>
              <a:custGeom>
                <a:rect b="b" l="l" r="r" t="t"/>
                <a:pathLst>
                  <a:path extrusionOk="0" h="68671" w="91204">
                    <a:moveTo>
                      <a:pt x="56246" y="0"/>
                    </a:moveTo>
                    <a:cubicBezTo>
                      <a:pt x="46995" y="0"/>
                      <a:pt x="37746" y="803"/>
                      <a:pt x="28633" y="2401"/>
                    </a:cubicBezTo>
                    <a:cubicBezTo>
                      <a:pt x="21361" y="3677"/>
                      <a:pt x="13674" y="5750"/>
                      <a:pt x="8867" y="11358"/>
                    </a:cubicBezTo>
                    <a:cubicBezTo>
                      <a:pt x="5768" y="14973"/>
                      <a:pt x="4241" y="19657"/>
                      <a:pt x="3113" y="24285"/>
                    </a:cubicBezTo>
                    <a:cubicBezTo>
                      <a:pt x="2016" y="28780"/>
                      <a:pt x="1229" y="33352"/>
                      <a:pt x="755" y="37953"/>
                    </a:cubicBezTo>
                    <a:cubicBezTo>
                      <a:pt x="1" y="45270"/>
                      <a:pt x="1016" y="51523"/>
                      <a:pt x="5237" y="57599"/>
                    </a:cubicBezTo>
                    <a:cubicBezTo>
                      <a:pt x="9588" y="63865"/>
                      <a:pt x="17019" y="68447"/>
                      <a:pt x="24726" y="68664"/>
                    </a:cubicBezTo>
                    <a:cubicBezTo>
                      <a:pt x="24894" y="68668"/>
                      <a:pt x="25062" y="68671"/>
                      <a:pt x="25231" y="68671"/>
                    </a:cubicBezTo>
                    <a:cubicBezTo>
                      <a:pt x="30937" y="68671"/>
                      <a:pt x="36669" y="66004"/>
                      <a:pt x="40303" y="61708"/>
                    </a:cubicBezTo>
                    <a:cubicBezTo>
                      <a:pt x="41924" y="59788"/>
                      <a:pt x="43128" y="57543"/>
                      <a:pt x="43727" y="55066"/>
                    </a:cubicBezTo>
                    <a:cubicBezTo>
                      <a:pt x="44361" y="52438"/>
                      <a:pt x="44332" y="49702"/>
                      <a:pt x="44354" y="46997"/>
                    </a:cubicBezTo>
                    <a:cubicBezTo>
                      <a:pt x="44393" y="41853"/>
                      <a:pt x="44992" y="35973"/>
                      <a:pt x="49154" y="32948"/>
                    </a:cubicBezTo>
                    <a:cubicBezTo>
                      <a:pt x="52116" y="30793"/>
                      <a:pt x="56593" y="30355"/>
                      <a:pt x="58196" y="27062"/>
                    </a:cubicBezTo>
                    <a:cubicBezTo>
                      <a:pt x="59303" y="24788"/>
                      <a:pt x="59697" y="22486"/>
                      <a:pt x="62467" y="21600"/>
                    </a:cubicBezTo>
                    <a:cubicBezTo>
                      <a:pt x="63291" y="21337"/>
                      <a:pt x="64180" y="21254"/>
                      <a:pt x="65096" y="21254"/>
                    </a:cubicBezTo>
                    <a:cubicBezTo>
                      <a:pt x="66680" y="21254"/>
                      <a:pt x="68346" y="21503"/>
                      <a:pt x="69893" y="21503"/>
                    </a:cubicBezTo>
                    <a:cubicBezTo>
                      <a:pt x="70242" y="21503"/>
                      <a:pt x="70585" y="21490"/>
                      <a:pt x="70919" y="21459"/>
                    </a:cubicBezTo>
                    <a:cubicBezTo>
                      <a:pt x="77125" y="20888"/>
                      <a:pt x="83114" y="18092"/>
                      <a:pt x="87503" y="13664"/>
                    </a:cubicBezTo>
                    <a:cubicBezTo>
                      <a:pt x="88933" y="12224"/>
                      <a:pt x="90229" y="10552"/>
                      <a:pt x="90717" y="8583"/>
                    </a:cubicBezTo>
                    <a:cubicBezTo>
                      <a:pt x="91203" y="6615"/>
                      <a:pt x="90710" y="4299"/>
                      <a:pt x="89095" y="3069"/>
                    </a:cubicBezTo>
                    <a:cubicBezTo>
                      <a:pt x="88252" y="2425"/>
                      <a:pt x="87200" y="2133"/>
                      <a:pt x="86170" y="1887"/>
                    </a:cubicBezTo>
                    <a:cubicBezTo>
                      <a:pt x="80745" y="599"/>
                      <a:pt x="74761" y="978"/>
                      <a:pt x="69177" y="525"/>
                    </a:cubicBezTo>
                    <a:cubicBezTo>
                      <a:pt x="64876" y="175"/>
                      <a:pt x="60561" y="0"/>
                      <a:pt x="562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4" name="Google Shape;4464;p23"/>
              <p:cNvSpPr/>
              <p:nvPr/>
            </p:nvSpPr>
            <p:spPr>
              <a:xfrm>
                <a:off x="1105900" y="478550"/>
                <a:ext cx="174700" cy="108100"/>
              </a:xfrm>
              <a:custGeom>
                <a:rect b="b" l="l" r="r" t="t"/>
                <a:pathLst>
                  <a:path extrusionOk="0" h="4324" w="6988">
                    <a:moveTo>
                      <a:pt x="2923" y="0"/>
                    </a:moveTo>
                    <a:cubicBezTo>
                      <a:pt x="2038" y="0"/>
                      <a:pt x="1395" y="587"/>
                      <a:pt x="1037" y="1342"/>
                    </a:cubicBezTo>
                    <a:cubicBezTo>
                      <a:pt x="0" y="3529"/>
                      <a:pt x="840" y="4324"/>
                      <a:pt x="2058" y="4324"/>
                    </a:cubicBezTo>
                    <a:cubicBezTo>
                      <a:pt x="4028" y="4324"/>
                      <a:pt x="6988" y="2248"/>
                      <a:pt x="4619" y="619"/>
                    </a:cubicBezTo>
                    <a:cubicBezTo>
                      <a:pt x="3984" y="183"/>
                      <a:pt x="3416" y="0"/>
                      <a:pt x="2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5" name="Google Shape;4465;p23"/>
              <p:cNvSpPr/>
              <p:nvPr/>
            </p:nvSpPr>
            <p:spPr>
              <a:xfrm>
                <a:off x="651050" y="1472550"/>
                <a:ext cx="234000" cy="150700"/>
              </a:xfrm>
              <a:custGeom>
                <a:rect b="b" l="l" r="r" t="t"/>
                <a:pathLst>
                  <a:path extrusionOk="0" h="6028" w="9360">
                    <a:moveTo>
                      <a:pt x="3928" y="0"/>
                    </a:moveTo>
                    <a:cubicBezTo>
                      <a:pt x="2889" y="0"/>
                      <a:pt x="1876" y="522"/>
                      <a:pt x="1241" y="1859"/>
                    </a:cubicBezTo>
                    <a:cubicBezTo>
                      <a:pt x="1" y="4475"/>
                      <a:pt x="1885" y="6028"/>
                      <a:pt x="4041" y="6028"/>
                    </a:cubicBezTo>
                    <a:cubicBezTo>
                      <a:pt x="4897" y="6028"/>
                      <a:pt x="5796" y="5783"/>
                      <a:pt x="6559" y="5263"/>
                    </a:cubicBezTo>
                    <a:cubicBezTo>
                      <a:pt x="9360" y="3352"/>
                      <a:pt x="6562" y="0"/>
                      <a:pt x="39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6" name="Google Shape;4466;p23"/>
              <p:cNvSpPr/>
              <p:nvPr/>
            </p:nvSpPr>
            <p:spPr>
              <a:xfrm>
                <a:off x="1035300" y="523475"/>
                <a:ext cx="64825" cy="61775"/>
              </a:xfrm>
              <a:custGeom>
                <a:rect b="b" l="l" r="r" t="t"/>
                <a:pathLst>
                  <a:path extrusionOk="0" h="2471" w="2593">
                    <a:moveTo>
                      <a:pt x="1319" y="1"/>
                    </a:moveTo>
                    <a:cubicBezTo>
                      <a:pt x="988" y="1"/>
                      <a:pt x="665" y="111"/>
                      <a:pt x="424" y="311"/>
                    </a:cubicBezTo>
                    <a:cubicBezTo>
                      <a:pt x="191" y="503"/>
                      <a:pt x="35" y="780"/>
                      <a:pt x="21" y="1126"/>
                    </a:cubicBezTo>
                    <a:cubicBezTo>
                      <a:pt x="0" y="1575"/>
                      <a:pt x="48" y="2102"/>
                      <a:pt x="426" y="2350"/>
                    </a:cubicBezTo>
                    <a:cubicBezTo>
                      <a:pt x="552" y="2433"/>
                      <a:pt x="691" y="2470"/>
                      <a:pt x="835" y="2470"/>
                    </a:cubicBezTo>
                    <a:cubicBezTo>
                      <a:pt x="1632" y="2470"/>
                      <a:pt x="2592" y="1351"/>
                      <a:pt x="2428" y="651"/>
                    </a:cubicBezTo>
                    <a:cubicBezTo>
                      <a:pt x="2373" y="414"/>
                      <a:pt x="2164" y="244"/>
                      <a:pt x="1944" y="141"/>
                    </a:cubicBezTo>
                    <a:cubicBezTo>
                      <a:pt x="1745" y="46"/>
                      <a:pt x="1530" y="1"/>
                      <a:pt x="1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67" name="Google Shape;4467;p23"/>
            <p:cNvSpPr/>
            <p:nvPr/>
          </p:nvSpPr>
          <p:spPr>
            <a:xfrm>
              <a:off x="-68050" y="-51900"/>
              <a:ext cx="2343310" cy="205118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8" name="Google Shape;4468;p23"/>
            <p:cNvSpPr/>
            <p:nvPr/>
          </p:nvSpPr>
          <p:spPr>
            <a:xfrm flipH="1">
              <a:off x="7313375" y="-908375"/>
              <a:ext cx="2343310" cy="205118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69" name="Google Shape;4469;p23"/>
          <p:cNvSpPr txBox="1"/>
          <p:nvPr>
            <p:ph hasCustomPrompt="1" type="title"/>
          </p:nvPr>
        </p:nvSpPr>
        <p:spPr>
          <a:xfrm>
            <a:off x="2026200" y="540000"/>
            <a:ext cx="50916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470" name="Google Shape;4470;p23"/>
          <p:cNvSpPr txBox="1"/>
          <p:nvPr>
            <p:ph idx="1" type="subTitle"/>
          </p:nvPr>
        </p:nvSpPr>
        <p:spPr>
          <a:xfrm>
            <a:off x="2026200" y="1312000"/>
            <a:ext cx="5091600" cy="3792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71" name="Google Shape;4471;p23"/>
          <p:cNvSpPr txBox="1"/>
          <p:nvPr>
            <p:ph hasCustomPrompt="1" idx="2" type="title"/>
          </p:nvPr>
        </p:nvSpPr>
        <p:spPr>
          <a:xfrm>
            <a:off x="2026200" y="1996138"/>
            <a:ext cx="50916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472" name="Google Shape;4472;p23"/>
          <p:cNvSpPr txBox="1"/>
          <p:nvPr>
            <p:ph idx="3" type="subTitle"/>
          </p:nvPr>
        </p:nvSpPr>
        <p:spPr>
          <a:xfrm>
            <a:off x="2026200" y="2768149"/>
            <a:ext cx="5091600" cy="3792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73" name="Google Shape;4473;p23"/>
          <p:cNvSpPr txBox="1"/>
          <p:nvPr>
            <p:ph hasCustomPrompt="1" idx="4" type="title"/>
          </p:nvPr>
        </p:nvSpPr>
        <p:spPr>
          <a:xfrm>
            <a:off x="2026200" y="3452289"/>
            <a:ext cx="50916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474" name="Google Shape;4474;p23"/>
          <p:cNvSpPr txBox="1"/>
          <p:nvPr>
            <p:ph idx="5" type="subTitle"/>
          </p:nvPr>
        </p:nvSpPr>
        <p:spPr>
          <a:xfrm>
            <a:off x="2026200" y="4224300"/>
            <a:ext cx="5091600" cy="3792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4475" name="Shape 4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6" name="Google Shape;4476;p24"/>
          <p:cNvGrpSpPr/>
          <p:nvPr/>
        </p:nvGrpSpPr>
        <p:grpSpPr>
          <a:xfrm>
            <a:off x="-2660225" y="-997950"/>
            <a:ext cx="13611147" cy="7240787"/>
            <a:chOff x="-2660225" y="-997950"/>
            <a:chExt cx="13611147" cy="7240787"/>
          </a:xfrm>
        </p:grpSpPr>
        <p:sp>
          <p:nvSpPr>
            <p:cNvPr id="4477" name="Google Shape;4477;p24"/>
            <p:cNvSpPr/>
            <p:nvPr/>
          </p:nvSpPr>
          <p:spPr>
            <a:xfrm flipH="1">
              <a:off x="5121847" y="-997950"/>
              <a:ext cx="5829076" cy="438893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8" name="Google Shape;4478;p24"/>
            <p:cNvSpPr/>
            <p:nvPr/>
          </p:nvSpPr>
          <p:spPr>
            <a:xfrm flipH="1">
              <a:off x="720004" y="732751"/>
              <a:ext cx="446621" cy="276358"/>
            </a:xfrm>
            <a:custGeom>
              <a:rect b="b" l="l" r="r" t="t"/>
              <a:pathLst>
                <a:path extrusionOk="0" h="4324" w="6988">
                  <a:moveTo>
                    <a:pt x="2923" y="0"/>
                  </a:moveTo>
                  <a:cubicBezTo>
                    <a:pt x="2038" y="0"/>
                    <a:pt x="1395" y="587"/>
                    <a:pt x="1037" y="1342"/>
                  </a:cubicBezTo>
                  <a:cubicBezTo>
                    <a:pt x="0" y="3529"/>
                    <a:pt x="840" y="4324"/>
                    <a:pt x="2058" y="4324"/>
                  </a:cubicBezTo>
                  <a:cubicBezTo>
                    <a:pt x="4028" y="4324"/>
                    <a:pt x="6988" y="2248"/>
                    <a:pt x="4619" y="619"/>
                  </a:cubicBezTo>
                  <a:cubicBezTo>
                    <a:pt x="3984" y="183"/>
                    <a:pt x="3416" y="0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9" name="Google Shape;4479;p24"/>
            <p:cNvSpPr/>
            <p:nvPr/>
          </p:nvSpPr>
          <p:spPr>
            <a:xfrm flipH="1">
              <a:off x="8124899" y="3576367"/>
              <a:ext cx="598221" cy="385265"/>
            </a:xfrm>
            <a:custGeom>
              <a:rect b="b" l="l" r="r" t="t"/>
              <a:pathLst>
                <a:path extrusionOk="0" h="6028" w="9360">
                  <a:moveTo>
                    <a:pt x="3928" y="0"/>
                  </a:moveTo>
                  <a:cubicBezTo>
                    <a:pt x="2889" y="0"/>
                    <a:pt x="1876" y="522"/>
                    <a:pt x="1241" y="1859"/>
                  </a:cubicBezTo>
                  <a:cubicBezTo>
                    <a:pt x="1" y="4475"/>
                    <a:pt x="1885" y="6028"/>
                    <a:pt x="4041" y="6028"/>
                  </a:cubicBezTo>
                  <a:cubicBezTo>
                    <a:pt x="4897" y="6028"/>
                    <a:pt x="5796" y="5783"/>
                    <a:pt x="6559" y="5263"/>
                  </a:cubicBezTo>
                  <a:cubicBezTo>
                    <a:pt x="9360" y="3352"/>
                    <a:pt x="6562" y="0"/>
                    <a:pt x="39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0" name="Google Shape;4480;p24"/>
            <p:cNvSpPr/>
            <p:nvPr/>
          </p:nvSpPr>
          <p:spPr>
            <a:xfrm flipH="1">
              <a:off x="1181391" y="847603"/>
              <a:ext cx="165725" cy="157928"/>
            </a:xfrm>
            <a:custGeom>
              <a:rect b="b" l="l" r="r" t="t"/>
              <a:pathLst>
                <a:path extrusionOk="0" h="2471" w="2593">
                  <a:moveTo>
                    <a:pt x="1319" y="1"/>
                  </a:moveTo>
                  <a:cubicBezTo>
                    <a:pt x="988" y="1"/>
                    <a:pt x="665" y="111"/>
                    <a:pt x="424" y="311"/>
                  </a:cubicBezTo>
                  <a:cubicBezTo>
                    <a:pt x="191" y="503"/>
                    <a:pt x="35" y="780"/>
                    <a:pt x="21" y="1126"/>
                  </a:cubicBezTo>
                  <a:cubicBezTo>
                    <a:pt x="0" y="1575"/>
                    <a:pt x="48" y="2102"/>
                    <a:pt x="426" y="2350"/>
                  </a:cubicBezTo>
                  <a:cubicBezTo>
                    <a:pt x="552" y="2433"/>
                    <a:pt x="691" y="2470"/>
                    <a:pt x="835" y="2470"/>
                  </a:cubicBezTo>
                  <a:cubicBezTo>
                    <a:pt x="1632" y="2470"/>
                    <a:pt x="2592" y="1351"/>
                    <a:pt x="2428" y="651"/>
                  </a:cubicBezTo>
                  <a:cubicBezTo>
                    <a:pt x="2373" y="414"/>
                    <a:pt x="2164" y="244"/>
                    <a:pt x="1944" y="141"/>
                  </a:cubicBezTo>
                  <a:cubicBezTo>
                    <a:pt x="1745" y="46"/>
                    <a:pt x="1530" y="1"/>
                    <a:pt x="1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1" name="Google Shape;4481;p24"/>
            <p:cNvSpPr/>
            <p:nvPr/>
          </p:nvSpPr>
          <p:spPr>
            <a:xfrm rot="-6937260">
              <a:off x="8511986" y="100484"/>
              <a:ext cx="2386906" cy="1168032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2" name="Google Shape;4482;p24"/>
            <p:cNvSpPr/>
            <p:nvPr/>
          </p:nvSpPr>
          <p:spPr>
            <a:xfrm flipH="1">
              <a:off x="7033455" y="-313537"/>
              <a:ext cx="3162367" cy="3221356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3" name="Google Shape;4483;p24"/>
            <p:cNvSpPr/>
            <p:nvPr/>
          </p:nvSpPr>
          <p:spPr>
            <a:xfrm flipH="1">
              <a:off x="6613779" y="4388750"/>
              <a:ext cx="2857070" cy="1415363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4" name="Google Shape;4484;p24"/>
            <p:cNvSpPr/>
            <p:nvPr/>
          </p:nvSpPr>
          <p:spPr>
            <a:xfrm flipH="1">
              <a:off x="-2660225" y="1295171"/>
              <a:ext cx="4770785" cy="4947666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85" name="Google Shape;4485;p24"/>
          <p:cNvSpPr txBox="1"/>
          <p:nvPr>
            <p:ph type="ctrTitle"/>
          </p:nvPr>
        </p:nvSpPr>
        <p:spPr>
          <a:xfrm>
            <a:off x="2298450" y="540000"/>
            <a:ext cx="4547100" cy="114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486" name="Google Shape;4486;p24"/>
          <p:cNvSpPr txBox="1"/>
          <p:nvPr>
            <p:ph idx="1" type="subTitle"/>
          </p:nvPr>
        </p:nvSpPr>
        <p:spPr>
          <a:xfrm>
            <a:off x="2485800" y="2361450"/>
            <a:ext cx="4172400" cy="11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487" name="Google Shape;4487;p24"/>
          <p:cNvSpPr txBox="1"/>
          <p:nvPr>
            <p:ph idx="2" type="subTitle"/>
          </p:nvPr>
        </p:nvSpPr>
        <p:spPr>
          <a:xfrm>
            <a:off x="2485802" y="4230175"/>
            <a:ext cx="4172400" cy="3732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488" name="Google Shape;4488;p24"/>
          <p:cNvSpPr txBox="1"/>
          <p:nvPr/>
        </p:nvSpPr>
        <p:spPr>
          <a:xfrm>
            <a:off x="2485800" y="3482400"/>
            <a:ext cx="41724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CREDITS:</a:t>
            </a:r>
            <a:r>
              <a:rPr lang="en" sz="11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This presentation template was created by 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</a:t>
            </a:r>
            <a:r>
              <a:rPr lang="en" sz="11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including icons by 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</a:t>
            </a:r>
            <a:r>
              <a:rPr lang="en" sz="11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and infographics &amp; images by </a:t>
            </a:r>
            <a:r>
              <a:rPr b="1" lang="en" sz="1100" u="sng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 u="sng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">
    <p:spTree>
      <p:nvGrpSpPr>
        <p:cNvPr id="4489" name="Shape 4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0" name="Google Shape;4490;p25"/>
          <p:cNvGrpSpPr/>
          <p:nvPr/>
        </p:nvGrpSpPr>
        <p:grpSpPr>
          <a:xfrm>
            <a:off x="-1030325" y="-997950"/>
            <a:ext cx="11981247" cy="7638224"/>
            <a:chOff x="-1030325" y="-997950"/>
            <a:chExt cx="11981247" cy="7638224"/>
          </a:xfrm>
        </p:grpSpPr>
        <p:sp>
          <p:nvSpPr>
            <p:cNvPr id="4491" name="Google Shape;4491;p25"/>
            <p:cNvSpPr/>
            <p:nvPr/>
          </p:nvSpPr>
          <p:spPr>
            <a:xfrm>
              <a:off x="-1030325" y="-997950"/>
              <a:ext cx="5829076" cy="438893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2" name="Google Shape;4492;p25"/>
            <p:cNvSpPr/>
            <p:nvPr/>
          </p:nvSpPr>
          <p:spPr>
            <a:xfrm>
              <a:off x="5733522" y="401826"/>
              <a:ext cx="446621" cy="276358"/>
            </a:xfrm>
            <a:custGeom>
              <a:rect b="b" l="l" r="r" t="t"/>
              <a:pathLst>
                <a:path extrusionOk="0" h="4324" w="6988">
                  <a:moveTo>
                    <a:pt x="2923" y="0"/>
                  </a:moveTo>
                  <a:cubicBezTo>
                    <a:pt x="2038" y="0"/>
                    <a:pt x="1395" y="587"/>
                    <a:pt x="1037" y="1342"/>
                  </a:cubicBezTo>
                  <a:cubicBezTo>
                    <a:pt x="0" y="3529"/>
                    <a:pt x="840" y="4324"/>
                    <a:pt x="2058" y="4324"/>
                  </a:cubicBezTo>
                  <a:cubicBezTo>
                    <a:pt x="4028" y="4324"/>
                    <a:pt x="6988" y="2248"/>
                    <a:pt x="4619" y="619"/>
                  </a:cubicBezTo>
                  <a:cubicBezTo>
                    <a:pt x="3984" y="183"/>
                    <a:pt x="3416" y="0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3" name="Google Shape;4493;p25"/>
            <p:cNvSpPr/>
            <p:nvPr/>
          </p:nvSpPr>
          <p:spPr>
            <a:xfrm>
              <a:off x="152765" y="3627554"/>
              <a:ext cx="598221" cy="385265"/>
            </a:xfrm>
            <a:custGeom>
              <a:rect b="b" l="l" r="r" t="t"/>
              <a:pathLst>
                <a:path extrusionOk="0" h="6028" w="9360">
                  <a:moveTo>
                    <a:pt x="3928" y="0"/>
                  </a:moveTo>
                  <a:cubicBezTo>
                    <a:pt x="2889" y="0"/>
                    <a:pt x="1876" y="522"/>
                    <a:pt x="1241" y="1859"/>
                  </a:cubicBezTo>
                  <a:cubicBezTo>
                    <a:pt x="1" y="4475"/>
                    <a:pt x="1885" y="6028"/>
                    <a:pt x="4041" y="6028"/>
                  </a:cubicBezTo>
                  <a:cubicBezTo>
                    <a:pt x="4897" y="6028"/>
                    <a:pt x="5796" y="5783"/>
                    <a:pt x="6559" y="5263"/>
                  </a:cubicBezTo>
                  <a:cubicBezTo>
                    <a:pt x="9360" y="3352"/>
                    <a:pt x="6562" y="0"/>
                    <a:pt x="3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4" name="Google Shape;4494;p25"/>
            <p:cNvSpPr/>
            <p:nvPr/>
          </p:nvSpPr>
          <p:spPr>
            <a:xfrm>
              <a:off x="5567806" y="329153"/>
              <a:ext cx="165725" cy="157928"/>
            </a:xfrm>
            <a:custGeom>
              <a:rect b="b" l="l" r="r" t="t"/>
              <a:pathLst>
                <a:path extrusionOk="0" h="2471" w="2593">
                  <a:moveTo>
                    <a:pt x="1319" y="1"/>
                  </a:moveTo>
                  <a:cubicBezTo>
                    <a:pt x="988" y="1"/>
                    <a:pt x="665" y="111"/>
                    <a:pt x="424" y="311"/>
                  </a:cubicBezTo>
                  <a:cubicBezTo>
                    <a:pt x="191" y="503"/>
                    <a:pt x="35" y="780"/>
                    <a:pt x="21" y="1126"/>
                  </a:cubicBezTo>
                  <a:cubicBezTo>
                    <a:pt x="0" y="1575"/>
                    <a:pt x="48" y="2102"/>
                    <a:pt x="426" y="2350"/>
                  </a:cubicBezTo>
                  <a:cubicBezTo>
                    <a:pt x="552" y="2433"/>
                    <a:pt x="691" y="2470"/>
                    <a:pt x="835" y="2470"/>
                  </a:cubicBezTo>
                  <a:cubicBezTo>
                    <a:pt x="1632" y="2470"/>
                    <a:pt x="2592" y="1351"/>
                    <a:pt x="2428" y="651"/>
                  </a:cubicBezTo>
                  <a:cubicBezTo>
                    <a:pt x="2373" y="414"/>
                    <a:pt x="2164" y="244"/>
                    <a:pt x="1944" y="141"/>
                  </a:cubicBezTo>
                  <a:cubicBezTo>
                    <a:pt x="1745" y="46"/>
                    <a:pt x="1530" y="1"/>
                    <a:pt x="1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5" name="Google Shape;4495;p25"/>
            <p:cNvSpPr/>
            <p:nvPr/>
          </p:nvSpPr>
          <p:spPr>
            <a:xfrm flipH="1" rot="6937260">
              <a:off x="-978295" y="100484"/>
              <a:ext cx="2386906" cy="1168032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6" name="Google Shape;4496;p25"/>
            <p:cNvSpPr/>
            <p:nvPr/>
          </p:nvSpPr>
          <p:spPr>
            <a:xfrm>
              <a:off x="-275225" y="-313537"/>
              <a:ext cx="3162367" cy="3221356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7" name="Google Shape;4497;p25"/>
            <p:cNvSpPr/>
            <p:nvPr/>
          </p:nvSpPr>
          <p:spPr>
            <a:xfrm>
              <a:off x="1017925" y="4138550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8" name="Google Shape;4498;p25"/>
            <p:cNvSpPr/>
            <p:nvPr/>
          </p:nvSpPr>
          <p:spPr>
            <a:xfrm>
              <a:off x="6180138" y="1692609"/>
              <a:ext cx="4770785" cy="4947666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TITLE_1">
    <p:bg>
      <p:bgPr>
        <a:solidFill>
          <a:schemeClr val="accent2"/>
        </a:solidFill>
      </p:bgPr>
    </p:bg>
    <p:spTree>
      <p:nvGrpSpPr>
        <p:cNvPr id="4499" name="Shape 4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TITLE_1_1">
    <p:bg>
      <p:bgPr>
        <a:solidFill>
          <a:schemeClr val="accent1"/>
        </a:solidFill>
      </p:bgPr>
    </p:bg>
    <p:spTree>
      <p:nvGrpSpPr>
        <p:cNvPr id="4500" name="Shape 45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TITLE_1_1_1">
    <p:bg>
      <p:bgPr>
        <a:solidFill>
          <a:schemeClr val="accent3"/>
        </a:solidFill>
      </p:bgPr>
    </p:bg>
    <p:spTree>
      <p:nvGrpSpPr>
        <p:cNvPr id="4501" name="Shape 45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5">
  <p:cSld name="TITLE_1_1_1_1">
    <p:bg>
      <p:bgPr>
        <a:solidFill>
          <a:schemeClr val="accent4"/>
        </a:solidFill>
      </p:bgPr>
    </p:bg>
    <p:spTree>
      <p:nvGrpSpPr>
        <p:cNvPr id="4502" name="Shape 45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4"/>
          <p:cNvGrpSpPr/>
          <p:nvPr/>
        </p:nvGrpSpPr>
        <p:grpSpPr>
          <a:xfrm>
            <a:off x="-597136" y="-1290171"/>
            <a:ext cx="9801636" cy="7083093"/>
            <a:chOff x="-597136" y="-1290171"/>
            <a:chExt cx="9801636" cy="7083093"/>
          </a:xfrm>
        </p:grpSpPr>
        <p:sp>
          <p:nvSpPr>
            <p:cNvPr id="39" name="Google Shape;39;p4"/>
            <p:cNvSpPr/>
            <p:nvPr/>
          </p:nvSpPr>
          <p:spPr>
            <a:xfrm>
              <a:off x="7526852" y="-33486"/>
              <a:ext cx="1617153" cy="1423903"/>
            </a:xfrm>
            <a:custGeom>
              <a:rect b="b" l="l" r="r" t="t"/>
              <a:pathLst>
                <a:path extrusionOk="0" h="29377" w="33364">
                  <a:moveTo>
                    <a:pt x="445" y="1"/>
                  </a:moveTo>
                  <a:cubicBezTo>
                    <a:pt x="302" y="1"/>
                    <a:pt x="151" y="22"/>
                    <a:pt x="0" y="45"/>
                  </a:cubicBezTo>
                  <a:cubicBezTo>
                    <a:pt x="20" y="45"/>
                    <a:pt x="40" y="45"/>
                    <a:pt x="59" y="45"/>
                  </a:cubicBezTo>
                  <a:cubicBezTo>
                    <a:pt x="1683" y="45"/>
                    <a:pt x="3286" y="753"/>
                    <a:pt x="4752" y="1516"/>
                  </a:cubicBezTo>
                  <a:cubicBezTo>
                    <a:pt x="6898" y="2634"/>
                    <a:pt x="8961" y="4198"/>
                    <a:pt x="9958" y="6476"/>
                  </a:cubicBezTo>
                  <a:cubicBezTo>
                    <a:pt x="11006" y="8877"/>
                    <a:pt x="10827" y="11635"/>
                    <a:pt x="10366" y="14155"/>
                  </a:cubicBezTo>
                  <a:cubicBezTo>
                    <a:pt x="9736" y="17630"/>
                    <a:pt x="8407" y="21398"/>
                    <a:pt x="9345" y="24936"/>
                  </a:cubicBezTo>
                  <a:cubicBezTo>
                    <a:pt x="10154" y="27972"/>
                    <a:pt x="12727" y="29102"/>
                    <a:pt x="15471" y="29102"/>
                  </a:cubicBezTo>
                  <a:cubicBezTo>
                    <a:pt x="16424" y="29102"/>
                    <a:pt x="17398" y="28965"/>
                    <a:pt x="18326" y="28725"/>
                  </a:cubicBezTo>
                  <a:cubicBezTo>
                    <a:pt x="21248" y="27969"/>
                    <a:pt x="24215" y="26353"/>
                    <a:pt x="27227" y="26353"/>
                  </a:cubicBezTo>
                  <a:cubicBezTo>
                    <a:pt x="28335" y="26353"/>
                    <a:pt x="29450" y="26572"/>
                    <a:pt x="30570" y="27134"/>
                  </a:cubicBezTo>
                  <a:cubicBezTo>
                    <a:pt x="31647" y="27674"/>
                    <a:pt x="32599" y="28449"/>
                    <a:pt x="33364" y="29377"/>
                  </a:cubicBezTo>
                  <a:lnTo>
                    <a:pt x="33364" y="10"/>
                  </a:lnTo>
                  <a:lnTo>
                    <a:pt x="596" y="10"/>
                  </a:lnTo>
                  <a:cubicBezTo>
                    <a:pt x="547" y="4"/>
                    <a:pt x="496" y="1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8553125" y="4027570"/>
              <a:ext cx="651375" cy="1109954"/>
            </a:xfrm>
            <a:custGeom>
              <a:rect b="b" l="l" r="r" t="t"/>
              <a:pathLst>
                <a:path extrusionOk="0" h="35510" w="20839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-60500" y="4042524"/>
              <a:ext cx="651374" cy="1121953"/>
            </a:xfrm>
            <a:custGeom>
              <a:rect b="b" l="l" r="r" t="t"/>
              <a:pathLst>
                <a:path extrusionOk="0" h="108140" w="62783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2700000">
              <a:off x="5484018" y="-1009555"/>
              <a:ext cx="1386539" cy="1431238"/>
            </a:xfrm>
            <a:custGeom>
              <a:rect b="b" l="l" r="r" t="t"/>
              <a:pathLst>
                <a:path extrusionOk="0" h="25968" w="25157">
                  <a:moveTo>
                    <a:pt x="13603" y="0"/>
                  </a:moveTo>
                  <a:cubicBezTo>
                    <a:pt x="12500" y="0"/>
                    <a:pt x="11390" y="179"/>
                    <a:pt x="10309" y="561"/>
                  </a:cubicBezTo>
                  <a:cubicBezTo>
                    <a:pt x="7407" y="1588"/>
                    <a:pt x="4803" y="3116"/>
                    <a:pt x="2906" y="5642"/>
                  </a:cubicBezTo>
                  <a:cubicBezTo>
                    <a:pt x="1847" y="7057"/>
                    <a:pt x="1040" y="8588"/>
                    <a:pt x="664" y="10335"/>
                  </a:cubicBezTo>
                  <a:cubicBezTo>
                    <a:pt x="0" y="13430"/>
                    <a:pt x="306" y="16509"/>
                    <a:pt x="854" y="19575"/>
                  </a:cubicBezTo>
                  <a:cubicBezTo>
                    <a:pt x="1236" y="21720"/>
                    <a:pt x="2461" y="23291"/>
                    <a:pt x="4341" y="24353"/>
                  </a:cubicBezTo>
                  <a:cubicBezTo>
                    <a:pt x="6193" y="25401"/>
                    <a:pt x="8177" y="25968"/>
                    <a:pt x="10566" y="25968"/>
                  </a:cubicBezTo>
                  <a:cubicBezTo>
                    <a:pt x="10615" y="25968"/>
                    <a:pt x="10665" y="25967"/>
                    <a:pt x="10714" y="25967"/>
                  </a:cubicBezTo>
                  <a:cubicBezTo>
                    <a:pt x="11305" y="25934"/>
                    <a:pt x="12172" y="25921"/>
                    <a:pt x="13022" y="25748"/>
                  </a:cubicBezTo>
                  <a:cubicBezTo>
                    <a:pt x="13630" y="25625"/>
                    <a:pt x="14237" y="25496"/>
                    <a:pt x="14829" y="25306"/>
                  </a:cubicBezTo>
                  <a:cubicBezTo>
                    <a:pt x="21056" y="23297"/>
                    <a:pt x="25157" y="17319"/>
                    <a:pt x="24934" y="10601"/>
                  </a:cubicBezTo>
                  <a:cubicBezTo>
                    <a:pt x="24737" y="4708"/>
                    <a:pt x="19271" y="0"/>
                    <a:pt x="1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" name="Google Shape;43;p4"/>
            <p:cNvGrpSpPr/>
            <p:nvPr/>
          </p:nvGrpSpPr>
          <p:grpSpPr>
            <a:xfrm flipH="1" rot="-1466185">
              <a:off x="81976" y="110670"/>
              <a:ext cx="651436" cy="537339"/>
              <a:chOff x="100283" y="1775289"/>
              <a:chExt cx="940950" cy="776248"/>
            </a:xfrm>
          </p:grpSpPr>
          <p:sp>
            <p:nvSpPr>
              <p:cNvPr id="44" name="Google Shape;44;p4"/>
              <p:cNvSpPr/>
              <p:nvPr/>
            </p:nvSpPr>
            <p:spPr>
              <a:xfrm rot="2700000">
                <a:off x="392368" y="1875264"/>
                <a:ext cx="521481" cy="576299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 rot="1513453">
                <a:off x="943095" y="2423631"/>
                <a:ext cx="52396" cy="66672"/>
              </a:xfrm>
              <a:custGeom>
                <a:rect b="b" l="l" r="r" t="t"/>
                <a:pathLst>
                  <a:path extrusionOk="0" h="1247" w="980">
                    <a:moveTo>
                      <a:pt x="543" y="1"/>
                    </a:moveTo>
                    <a:cubicBezTo>
                      <a:pt x="216" y="1"/>
                      <a:pt x="55" y="205"/>
                      <a:pt x="0" y="533"/>
                    </a:cubicBezTo>
                    <a:cubicBezTo>
                      <a:pt x="83" y="809"/>
                      <a:pt x="60" y="1157"/>
                      <a:pt x="446" y="1243"/>
                    </a:cubicBezTo>
                    <a:cubicBezTo>
                      <a:pt x="455" y="1245"/>
                      <a:pt x="465" y="1246"/>
                      <a:pt x="474" y="1246"/>
                    </a:cubicBezTo>
                    <a:cubicBezTo>
                      <a:pt x="683" y="1246"/>
                      <a:pt x="980" y="776"/>
                      <a:pt x="977" y="443"/>
                    </a:cubicBezTo>
                    <a:cubicBezTo>
                      <a:pt x="977" y="180"/>
                      <a:pt x="844" y="15"/>
                      <a:pt x="575" y="1"/>
                    </a:cubicBezTo>
                    <a:cubicBezTo>
                      <a:pt x="564" y="1"/>
                      <a:pt x="553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 rot="1513453">
                <a:off x="417818" y="1811987"/>
                <a:ext cx="48921" cy="50311"/>
              </a:xfrm>
              <a:custGeom>
                <a:rect b="b" l="l" r="r" t="t"/>
                <a:pathLst>
                  <a:path extrusionOk="0" h="941" w="915">
                    <a:moveTo>
                      <a:pt x="412" y="1"/>
                    </a:moveTo>
                    <a:cubicBezTo>
                      <a:pt x="136" y="1"/>
                      <a:pt x="4" y="186"/>
                      <a:pt x="1" y="489"/>
                    </a:cubicBezTo>
                    <a:cubicBezTo>
                      <a:pt x="17" y="765"/>
                      <a:pt x="174" y="938"/>
                      <a:pt x="476" y="941"/>
                    </a:cubicBezTo>
                    <a:cubicBezTo>
                      <a:pt x="768" y="941"/>
                      <a:pt x="914" y="775"/>
                      <a:pt x="905" y="486"/>
                    </a:cubicBezTo>
                    <a:cubicBezTo>
                      <a:pt x="894" y="187"/>
                      <a:pt x="721" y="7"/>
                      <a:pt x="426" y="1"/>
                    </a:cubicBezTo>
                    <a:cubicBezTo>
                      <a:pt x="422" y="1"/>
                      <a:pt x="417" y="1"/>
                      <a:pt x="4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 rot="1513453">
                <a:off x="856474" y="2505867"/>
                <a:ext cx="39992" cy="32133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 rot="1513430">
                <a:off x="123690" y="2026916"/>
                <a:ext cx="117883" cy="136229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 rot="1513453">
                <a:off x="269923" y="2015287"/>
                <a:ext cx="39992" cy="32133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0" name="Google Shape;50;p4"/>
            <p:cNvSpPr/>
            <p:nvPr/>
          </p:nvSpPr>
          <p:spPr>
            <a:xfrm rot="3566524">
              <a:off x="-831694" y="3531415"/>
              <a:ext cx="3103394" cy="1226878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" name="Google Shape;51;p4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" type="body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5"/>
          <p:cNvGrpSpPr/>
          <p:nvPr/>
        </p:nvGrpSpPr>
        <p:grpSpPr>
          <a:xfrm>
            <a:off x="-2036487" y="-237000"/>
            <a:ext cx="11927563" cy="6153500"/>
            <a:chOff x="-2036487" y="-237000"/>
            <a:chExt cx="11927563" cy="6153500"/>
          </a:xfrm>
        </p:grpSpPr>
        <p:sp>
          <p:nvSpPr>
            <p:cNvPr id="55" name="Google Shape;55;p5"/>
            <p:cNvSpPr/>
            <p:nvPr/>
          </p:nvSpPr>
          <p:spPr>
            <a:xfrm>
              <a:off x="7363641" y="4495768"/>
              <a:ext cx="1840856" cy="733229"/>
            </a:xfrm>
            <a:custGeom>
              <a:rect b="b" l="l" r="r" t="t"/>
              <a:pathLst>
                <a:path extrusionOk="0" h="19404" w="48716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 flipH="1" rot="-5400000">
              <a:off x="-38077" y="-114329"/>
              <a:ext cx="288517" cy="364777"/>
            </a:xfrm>
            <a:custGeom>
              <a:rect b="b" l="l" r="r" t="t"/>
              <a:pathLst>
                <a:path extrusionOk="0" h="5740" w="4540">
                  <a:moveTo>
                    <a:pt x="4217" y="0"/>
                  </a:moveTo>
                  <a:cubicBezTo>
                    <a:pt x="4454" y="1466"/>
                    <a:pt x="4405" y="3034"/>
                    <a:pt x="3377" y="4181"/>
                  </a:cubicBezTo>
                  <a:cubicBezTo>
                    <a:pt x="2821" y="4794"/>
                    <a:pt x="2054" y="5140"/>
                    <a:pt x="1266" y="5348"/>
                  </a:cubicBezTo>
                  <a:cubicBezTo>
                    <a:pt x="850" y="5459"/>
                    <a:pt x="424" y="5520"/>
                    <a:pt x="0" y="5581"/>
                  </a:cubicBezTo>
                  <a:lnTo>
                    <a:pt x="0" y="5740"/>
                  </a:lnTo>
                  <a:cubicBezTo>
                    <a:pt x="62" y="5732"/>
                    <a:pt x="119" y="5724"/>
                    <a:pt x="176" y="5715"/>
                  </a:cubicBezTo>
                  <a:cubicBezTo>
                    <a:pt x="584" y="5655"/>
                    <a:pt x="988" y="5577"/>
                    <a:pt x="1385" y="5471"/>
                  </a:cubicBezTo>
                  <a:cubicBezTo>
                    <a:pt x="2148" y="5259"/>
                    <a:pt x="2891" y="4916"/>
                    <a:pt x="3437" y="4328"/>
                  </a:cubicBezTo>
                  <a:cubicBezTo>
                    <a:pt x="4006" y="3724"/>
                    <a:pt x="4324" y="2923"/>
                    <a:pt x="4438" y="2111"/>
                  </a:cubicBezTo>
                  <a:cubicBezTo>
                    <a:pt x="4540" y="1408"/>
                    <a:pt x="4491" y="698"/>
                    <a:pt x="4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 flipH="1" rot="-5400000">
              <a:off x="-43161" y="-109245"/>
              <a:ext cx="508845" cy="574937"/>
            </a:xfrm>
            <a:custGeom>
              <a:rect b="b" l="l" r="r" t="t"/>
              <a:pathLst>
                <a:path extrusionOk="0" h="9047" w="8007">
                  <a:moveTo>
                    <a:pt x="7467" y="0"/>
                  </a:moveTo>
                  <a:cubicBezTo>
                    <a:pt x="7712" y="865"/>
                    <a:pt x="7822" y="1768"/>
                    <a:pt x="7782" y="2666"/>
                  </a:cubicBezTo>
                  <a:cubicBezTo>
                    <a:pt x="7724" y="3842"/>
                    <a:pt x="7394" y="5026"/>
                    <a:pt x="6695" y="5989"/>
                  </a:cubicBezTo>
                  <a:cubicBezTo>
                    <a:pt x="5896" y="7091"/>
                    <a:pt x="4679" y="7716"/>
                    <a:pt x="3401" y="8100"/>
                  </a:cubicBezTo>
                  <a:cubicBezTo>
                    <a:pt x="2286" y="8434"/>
                    <a:pt x="1127" y="8606"/>
                    <a:pt x="0" y="8892"/>
                  </a:cubicBezTo>
                  <a:lnTo>
                    <a:pt x="0" y="9047"/>
                  </a:lnTo>
                  <a:cubicBezTo>
                    <a:pt x="1082" y="8770"/>
                    <a:pt x="2193" y="8598"/>
                    <a:pt x="3266" y="8291"/>
                  </a:cubicBezTo>
                  <a:cubicBezTo>
                    <a:pt x="4540" y="7933"/>
                    <a:pt x="5781" y="7353"/>
                    <a:pt x="6634" y="6307"/>
                  </a:cubicBezTo>
                  <a:cubicBezTo>
                    <a:pt x="7381" y="5397"/>
                    <a:pt x="7782" y="4250"/>
                    <a:pt x="7900" y="3087"/>
                  </a:cubicBezTo>
                  <a:cubicBezTo>
                    <a:pt x="8006" y="2054"/>
                    <a:pt x="7900" y="1001"/>
                    <a:pt x="7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 flipH="1" rot="-5400000">
              <a:off x="-23810" y="-128596"/>
              <a:ext cx="733240" cy="838034"/>
            </a:xfrm>
            <a:custGeom>
              <a:rect b="b" l="l" r="r" t="t"/>
              <a:pathLst>
                <a:path extrusionOk="0" h="13187" w="11538">
                  <a:moveTo>
                    <a:pt x="10565" y="0"/>
                  </a:moveTo>
                  <a:cubicBezTo>
                    <a:pt x="11129" y="1061"/>
                    <a:pt x="11349" y="2303"/>
                    <a:pt x="11256" y="3503"/>
                  </a:cubicBezTo>
                  <a:cubicBezTo>
                    <a:pt x="11117" y="5259"/>
                    <a:pt x="10284" y="6879"/>
                    <a:pt x="9125" y="8182"/>
                  </a:cubicBezTo>
                  <a:cubicBezTo>
                    <a:pt x="7871" y="9586"/>
                    <a:pt x="6271" y="10611"/>
                    <a:pt x="4573" y="11390"/>
                  </a:cubicBezTo>
                  <a:cubicBezTo>
                    <a:pt x="3642" y="11815"/>
                    <a:pt x="2678" y="12170"/>
                    <a:pt x="1707" y="12497"/>
                  </a:cubicBezTo>
                  <a:cubicBezTo>
                    <a:pt x="1144" y="12685"/>
                    <a:pt x="571" y="12852"/>
                    <a:pt x="0" y="13032"/>
                  </a:cubicBezTo>
                  <a:lnTo>
                    <a:pt x="0" y="13186"/>
                  </a:lnTo>
                  <a:cubicBezTo>
                    <a:pt x="539" y="13019"/>
                    <a:pt x="1082" y="12856"/>
                    <a:pt x="1621" y="12681"/>
                  </a:cubicBezTo>
                  <a:cubicBezTo>
                    <a:pt x="2576" y="12366"/>
                    <a:pt x="3524" y="12023"/>
                    <a:pt x="4442" y="11611"/>
                  </a:cubicBezTo>
                  <a:cubicBezTo>
                    <a:pt x="6156" y="10848"/>
                    <a:pt x="7782" y="9843"/>
                    <a:pt x="9071" y="8459"/>
                  </a:cubicBezTo>
                  <a:cubicBezTo>
                    <a:pt x="10243" y="7202"/>
                    <a:pt x="11125" y="5638"/>
                    <a:pt x="11358" y="3916"/>
                  </a:cubicBezTo>
                  <a:cubicBezTo>
                    <a:pt x="11537" y="2593"/>
                    <a:pt x="11349" y="1193"/>
                    <a:pt x="10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-2036487" y="42509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1532450" y="4771213"/>
              <a:ext cx="73575" cy="61300"/>
            </a:xfrm>
            <a:custGeom>
              <a:rect b="b" l="l" r="r" t="t"/>
              <a:pathLst>
                <a:path extrusionOk="0" h="2452" w="2943">
                  <a:moveTo>
                    <a:pt x="2023" y="1"/>
                  </a:moveTo>
                  <a:cubicBezTo>
                    <a:pt x="1550" y="1"/>
                    <a:pt x="1000" y="327"/>
                    <a:pt x="659" y="892"/>
                  </a:cubicBezTo>
                  <a:cubicBezTo>
                    <a:pt x="1" y="1986"/>
                    <a:pt x="559" y="2451"/>
                    <a:pt x="1287" y="2451"/>
                  </a:cubicBezTo>
                  <a:cubicBezTo>
                    <a:pt x="2018" y="2451"/>
                    <a:pt x="2920" y="1981"/>
                    <a:pt x="2932" y="1206"/>
                  </a:cubicBezTo>
                  <a:cubicBezTo>
                    <a:pt x="2942" y="368"/>
                    <a:pt x="2526" y="1"/>
                    <a:pt x="2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1812900" y="4680975"/>
              <a:ext cx="290125" cy="241775"/>
            </a:xfrm>
            <a:custGeom>
              <a:rect b="b" l="l" r="r" t="t"/>
              <a:pathLst>
                <a:path extrusionOk="0" h="9671" w="11605">
                  <a:moveTo>
                    <a:pt x="7983" y="1"/>
                  </a:moveTo>
                  <a:cubicBezTo>
                    <a:pt x="6115" y="1"/>
                    <a:pt x="3945" y="1289"/>
                    <a:pt x="2601" y="3519"/>
                  </a:cubicBezTo>
                  <a:cubicBezTo>
                    <a:pt x="0" y="7835"/>
                    <a:pt x="2201" y="9671"/>
                    <a:pt x="5072" y="9671"/>
                  </a:cubicBezTo>
                  <a:cubicBezTo>
                    <a:pt x="7958" y="9671"/>
                    <a:pt x="11521" y="7815"/>
                    <a:pt x="11562" y="4760"/>
                  </a:cubicBezTo>
                  <a:cubicBezTo>
                    <a:pt x="11605" y="1449"/>
                    <a:pt x="9963" y="1"/>
                    <a:pt x="7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 rot="-2700000">
              <a:off x="-1347601" y="1706885"/>
              <a:ext cx="2907575" cy="2189225"/>
            </a:xfrm>
            <a:custGeom>
              <a:rect b="b" l="l" r="r" t="t"/>
              <a:pathLst>
                <a:path extrusionOk="0" h="68671" w="91204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 rot="8225514">
              <a:off x="2477630" y="4890851"/>
              <a:ext cx="466194" cy="508823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 flipH="1">
              <a:off x="8142075" y="-237000"/>
              <a:ext cx="1749000" cy="1781625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4095875" y="4439275"/>
              <a:ext cx="687886" cy="573249"/>
            </a:xfrm>
            <a:custGeom>
              <a:rect b="b" l="l" r="r" t="t"/>
              <a:pathLst>
                <a:path extrusionOk="0" h="9671" w="11605">
                  <a:moveTo>
                    <a:pt x="7983" y="1"/>
                  </a:moveTo>
                  <a:cubicBezTo>
                    <a:pt x="6115" y="1"/>
                    <a:pt x="3945" y="1289"/>
                    <a:pt x="2601" y="3519"/>
                  </a:cubicBezTo>
                  <a:cubicBezTo>
                    <a:pt x="0" y="7835"/>
                    <a:pt x="2201" y="9671"/>
                    <a:pt x="5072" y="9671"/>
                  </a:cubicBezTo>
                  <a:cubicBezTo>
                    <a:pt x="7958" y="9671"/>
                    <a:pt x="11521" y="7815"/>
                    <a:pt x="11562" y="4760"/>
                  </a:cubicBezTo>
                  <a:cubicBezTo>
                    <a:pt x="11605" y="1449"/>
                    <a:pt x="9963" y="1"/>
                    <a:pt x="7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5"/>
          <p:cNvSpPr txBox="1"/>
          <p:nvPr>
            <p:ph idx="1" type="subTitle"/>
          </p:nvPr>
        </p:nvSpPr>
        <p:spPr>
          <a:xfrm>
            <a:off x="4698300" y="3566475"/>
            <a:ext cx="3725700" cy="10371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"/>
          <p:cNvSpPr txBox="1"/>
          <p:nvPr>
            <p:ph idx="2" type="subTitle"/>
          </p:nvPr>
        </p:nvSpPr>
        <p:spPr>
          <a:xfrm>
            <a:off x="4698300" y="1820471"/>
            <a:ext cx="3725700" cy="10215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5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5"/>
          <p:cNvSpPr txBox="1"/>
          <p:nvPr>
            <p:ph idx="3" type="subTitle"/>
          </p:nvPr>
        </p:nvSpPr>
        <p:spPr>
          <a:xfrm>
            <a:off x="4698300" y="1237075"/>
            <a:ext cx="3725700" cy="591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0" name="Google Shape;70;p5"/>
          <p:cNvSpPr txBox="1"/>
          <p:nvPr>
            <p:ph idx="4" type="subTitle"/>
          </p:nvPr>
        </p:nvSpPr>
        <p:spPr>
          <a:xfrm>
            <a:off x="4698300" y="2975677"/>
            <a:ext cx="3725700" cy="591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6"/>
          <p:cNvGrpSpPr/>
          <p:nvPr/>
        </p:nvGrpSpPr>
        <p:grpSpPr>
          <a:xfrm>
            <a:off x="-1603775" y="2"/>
            <a:ext cx="11464067" cy="5870805"/>
            <a:chOff x="-1603775" y="2"/>
            <a:chExt cx="11464067" cy="5870805"/>
          </a:xfrm>
        </p:grpSpPr>
        <p:sp>
          <p:nvSpPr>
            <p:cNvPr id="73" name="Google Shape;73;p6"/>
            <p:cNvSpPr/>
            <p:nvPr/>
          </p:nvSpPr>
          <p:spPr>
            <a:xfrm>
              <a:off x="-1603775" y="4091175"/>
              <a:ext cx="3362050" cy="1665525"/>
            </a:xfrm>
            <a:custGeom>
              <a:rect b="b" l="l" r="r" t="t"/>
              <a:pathLst>
                <a:path extrusionOk="0" h="66621" w="134482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8667600" y="1063275"/>
              <a:ext cx="695750" cy="588425"/>
            </a:xfrm>
            <a:custGeom>
              <a:rect b="b" l="l" r="r" t="t"/>
              <a:pathLst>
                <a:path extrusionOk="0" h="23537" w="2783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8556075" y="1543200"/>
              <a:ext cx="184125" cy="134100"/>
            </a:xfrm>
            <a:custGeom>
              <a:rect b="b" l="l" r="r" t="t"/>
              <a:pathLst>
                <a:path extrusionOk="0" h="5364" w="7365">
                  <a:moveTo>
                    <a:pt x="4207" y="1"/>
                  </a:moveTo>
                  <a:cubicBezTo>
                    <a:pt x="3123" y="1"/>
                    <a:pt x="1986" y="345"/>
                    <a:pt x="1141" y="833"/>
                  </a:cubicBezTo>
                  <a:cubicBezTo>
                    <a:pt x="152" y="1397"/>
                    <a:pt x="0" y="2789"/>
                    <a:pt x="660" y="3667"/>
                  </a:cubicBezTo>
                  <a:cubicBezTo>
                    <a:pt x="1078" y="4224"/>
                    <a:pt x="1722" y="4573"/>
                    <a:pt x="2378" y="4808"/>
                  </a:cubicBezTo>
                  <a:cubicBezTo>
                    <a:pt x="3144" y="5084"/>
                    <a:pt x="3949" y="5364"/>
                    <a:pt x="4712" y="5364"/>
                  </a:cubicBezTo>
                  <a:cubicBezTo>
                    <a:pt x="5380" y="5364"/>
                    <a:pt x="6016" y="5150"/>
                    <a:pt x="6568" y="4531"/>
                  </a:cubicBezTo>
                  <a:cubicBezTo>
                    <a:pt x="7052" y="3983"/>
                    <a:pt x="7315" y="3255"/>
                    <a:pt x="7352" y="2525"/>
                  </a:cubicBezTo>
                  <a:cubicBezTo>
                    <a:pt x="7365" y="2247"/>
                    <a:pt x="7345" y="1964"/>
                    <a:pt x="7228" y="1711"/>
                  </a:cubicBezTo>
                  <a:cubicBezTo>
                    <a:pt x="6654" y="466"/>
                    <a:pt x="5466" y="1"/>
                    <a:pt x="4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 rot="-1156867">
              <a:off x="6641349" y="4165948"/>
              <a:ext cx="3103418" cy="1226887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 rot="-5400000">
              <a:off x="-335110" y="335106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6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7"/>
          <p:cNvGrpSpPr/>
          <p:nvPr/>
        </p:nvGrpSpPr>
        <p:grpSpPr>
          <a:xfrm>
            <a:off x="-221600" y="-210475"/>
            <a:ext cx="9660144" cy="6787813"/>
            <a:chOff x="-221600" y="-210475"/>
            <a:chExt cx="9660144" cy="6787813"/>
          </a:xfrm>
        </p:grpSpPr>
        <p:sp>
          <p:nvSpPr>
            <p:cNvPr id="81" name="Google Shape;81;p7"/>
            <p:cNvSpPr/>
            <p:nvPr/>
          </p:nvSpPr>
          <p:spPr>
            <a:xfrm rot="10800000">
              <a:off x="2" y="3719602"/>
              <a:ext cx="1617153" cy="1423903"/>
            </a:xfrm>
            <a:custGeom>
              <a:rect b="b" l="l" r="r" t="t"/>
              <a:pathLst>
                <a:path extrusionOk="0" h="29377" w="33364">
                  <a:moveTo>
                    <a:pt x="445" y="1"/>
                  </a:moveTo>
                  <a:cubicBezTo>
                    <a:pt x="302" y="1"/>
                    <a:pt x="151" y="22"/>
                    <a:pt x="0" y="45"/>
                  </a:cubicBezTo>
                  <a:cubicBezTo>
                    <a:pt x="20" y="45"/>
                    <a:pt x="40" y="45"/>
                    <a:pt x="59" y="45"/>
                  </a:cubicBezTo>
                  <a:cubicBezTo>
                    <a:pt x="1683" y="45"/>
                    <a:pt x="3286" y="753"/>
                    <a:pt x="4752" y="1516"/>
                  </a:cubicBezTo>
                  <a:cubicBezTo>
                    <a:pt x="6898" y="2634"/>
                    <a:pt x="8961" y="4198"/>
                    <a:pt x="9958" y="6476"/>
                  </a:cubicBezTo>
                  <a:cubicBezTo>
                    <a:pt x="11006" y="8877"/>
                    <a:pt x="10827" y="11635"/>
                    <a:pt x="10366" y="14155"/>
                  </a:cubicBezTo>
                  <a:cubicBezTo>
                    <a:pt x="9736" y="17630"/>
                    <a:pt x="8407" y="21398"/>
                    <a:pt x="9345" y="24936"/>
                  </a:cubicBezTo>
                  <a:cubicBezTo>
                    <a:pt x="10154" y="27972"/>
                    <a:pt x="12727" y="29102"/>
                    <a:pt x="15471" y="29102"/>
                  </a:cubicBezTo>
                  <a:cubicBezTo>
                    <a:pt x="16424" y="29102"/>
                    <a:pt x="17398" y="28965"/>
                    <a:pt x="18326" y="28725"/>
                  </a:cubicBezTo>
                  <a:cubicBezTo>
                    <a:pt x="21248" y="27969"/>
                    <a:pt x="24215" y="26353"/>
                    <a:pt x="27227" y="26353"/>
                  </a:cubicBezTo>
                  <a:cubicBezTo>
                    <a:pt x="28335" y="26353"/>
                    <a:pt x="29450" y="26572"/>
                    <a:pt x="30570" y="27134"/>
                  </a:cubicBezTo>
                  <a:cubicBezTo>
                    <a:pt x="31647" y="27674"/>
                    <a:pt x="32599" y="28449"/>
                    <a:pt x="33364" y="29377"/>
                  </a:cubicBezTo>
                  <a:lnTo>
                    <a:pt x="33364" y="10"/>
                  </a:lnTo>
                  <a:lnTo>
                    <a:pt x="596" y="10"/>
                  </a:lnTo>
                  <a:cubicBezTo>
                    <a:pt x="547" y="4"/>
                    <a:pt x="496" y="1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 rot="5400000">
              <a:off x="-69181" y="69183"/>
              <a:ext cx="1411547" cy="1273179"/>
            </a:xfrm>
            <a:custGeom>
              <a:rect b="b" l="l" r="r" t="t"/>
              <a:pathLst>
                <a:path extrusionOk="0" h="9321" w="10334">
                  <a:moveTo>
                    <a:pt x="421" y="1"/>
                  </a:moveTo>
                  <a:cubicBezTo>
                    <a:pt x="278" y="1"/>
                    <a:pt x="139" y="8"/>
                    <a:pt x="0" y="25"/>
                  </a:cubicBezTo>
                  <a:lnTo>
                    <a:pt x="0" y="9320"/>
                  </a:lnTo>
                  <a:lnTo>
                    <a:pt x="10325" y="9320"/>
                  </a:lnTo>
                  <a:cubicBezTo>
                    <a:pt x="10333" y="7928"/>
                    <a:pt x="10035" y="6573"/>
                    <a:pt x="9182" y="5393"/>
                  </a:cubicBezTo>
                  <a:cubicBezTo>
                    <a:pt x="8219" y="4058"/>
                    <a:pt x="6781" y="3217"/>
                    <a:pt x="5410" y="2364"/>
                  </a:cubicBezTo>
                  <a:cubicBezTo>
                    <a:pt x="4128" y="1563"/>
                    <a:pt x="2727" y="384"/>
                    <a:pt x="1213" y="82"/>
                  </a:cubicBezTo>
                  <a:cubicBezTo>
                    <a:pt x="939" y="25"/>
                    <a:pt x="674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3" name="Google Shape;83;p7"/>
            <p:cNvGrpSpPr/>
            <p:nvPr/>
          </p:nvGrpSpPr>
          <p:grpSpPr>
            <a:xfrm flipH="1" rot="10800000">
              <a:off x="8265291" y="-4130"/>
              <a:ext cx="878458" cy="750441"/>
              <a:chOff x="4137500" y="3664900"/>
              <a:chExt cx="1361950" cy="1163475"/>
            </a:xfrm>
          </p:grpSpPr>
          <p:sp>
            <p:nvSpPr>
              <p:cNvPr id="84" name="Google Shape;84;p7"/>
              <p:cNvSpPr/>
              <p:nvPr/>
            </p:nvSpPr>
            <p:spPr>
              <a:xfrm>
                <a:off x="5122425" y="4051825"/>
                <a:ext cx="376950" cy="776550"/>
              </a:xfrm>
              <a:custGeom>
                <a:rect b="b" l="l" r="r" t="t"/>
                <a:pathLst>
                  <a:path extrusionOk="0" h="31062" w="15078">
                    <a:moveTo>
                      <a:pt x="15077" y="1"/>
                    </a:moveTo>
                    <a:cubicBezTo>
                      <a:pt x="12971" y="1679"/>
                      <a:pt x="11020" y="3553"/>
                      <a:pt x="9286" y="5625"/>
                    </a:cubicBezTo>
                    <a:cubicBezTo>
                      <a:pt x="4726" y="11072"/>
                      <a:pt x="1700" y="17704"/>
                      <a:pt x="541" y="24709"/>
                    </a:cubicBezTo>
                    <a:cubicBezTo>
                      <a:pt x="192" y="26814"/>
                      <a:pt x="16" y="28937"/>
                      <a:pt x="1" y="31061"/>
                    </a:cubicBezTo>
                    <a:lnTo>
                      <a:pt x="711" y="31061"/>
                    </a:lnTo>
                    <a:cubicBezTo>
                      <a:pt x="748" y="25780"/>
                      <a:pt x="1836" y="20510"/>
                      <a:pt x="3921" y="15656"/>
                    </a:cubicBezTo>
                    <a:cubicBezTo>
                      <a:pt x="6388" y="9928"/>
                      <a:pt x="10267" y="4868"/>
                      <a:pt x="15077" y="912"/>
                    </a:cubicBezTo>
                    <a:lnTo>
                      <a:pt x="150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7"/>
              <p:cNvSpPr/>
              <p:nvPr/>
            </p:nvSpPr>
            <p:spPr>
              <a:xfrm>
                <a:off x="5299775" y="4281625"/>
                <a:ext cx="199600" cy="546700"/>
              </a:xfrm>
              <a:custGeom>
                <a:rect b="b" l="l" r="r" t="t"/>
                <a:pathLst>
                  <a:path extrusionOk="0" h="21868" w="7984">
                    <a:moveTo>
                      <a:pt x="7983" y="0"/>
                    </a:moveTo>
                    <a:cubicBezTo>
                      <a:pt x="4455" y="4017"/>
                      <a:pt x="1840" y="8778"/>
                      <a:pt x="705" y="14179"/>
                    </a:cubicBezTo>
                    <a:cubicBezTo>
                      <a:pt x="174" y="16711"/>
                      <a:pt x="0" y="19298"/>
                      <a:pt x="201" y="21868"/>
                    </a:cubicBezTo>
                    <a:lnTo>
                      <a:pt x="914" y="21868"/>
                    </a:lnTo>
                    <a:cubicBezTo>
                      <a:pt x="506" y="16781"/>
                      <a:pt x="1660" y="11623"/>
                      <a:pt x="3965" y="7081"/>
                    </a:cubicBezTo>
                    <a:cubicBezTo>
                      <a:pt x="5062" y="4914"/>
                      <a:pt x="6430" y="2902"/>
                      <a:pt x="7983" y="1041"/>
                    </a:cubicBezTo>
                    <a:lnTo>
                      <a:pt x="79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7"/>
              <p:cNvSpPr/>
              <p:nvPr/>
            </p:nvSpPr>
            <p:spPr>
              <a:xfrm>
                <a:off x="4734475" y="4719850"/>
                <a:ext cx="187625" cy="108525"/>
              </a:xfrm>
              <a:custGeom>
                <a:rect b="b" l="l" r="r" t="t"/>
                <a:pathLst>
                  <a:path extrusionOk="0" h="4341" w="7505">
                    <a:moveTo>
                      <a:pt x="5541" y="0"/>
                    </a:moveTo>
                    <a:cubicBezTo>
                      <a:pt x="4913" y="0"/>
                      <a:pt x="4340" y="387"/>
                      <a:pt x="3828" y="718"/>
                    </a:cubicBezTo>
                    <a:cubicBezTo>
                      <a:pt x="3198" y="1125"/>
                      <a:pt x="2601" y="1583"/>
                      <a:pt x="2042" y="2080"/>
                    </a:cubicBezTo>
                    <a:cubicBezTo>
                      <a:pt x="1280" y="2755"/>
                      <a:pt x="604" y="3521"/>
                      <a:pt x="1" y="4340"/>
                    </a:cubicBezTo>
                    <a:lnTo>
                      <a:pt x="884" y="4340"/>
                    </a:lnTo>
                    <a:cubicBezTo>
                      <a:pt x="1443" y="3637"/>
                      <a:pt x="2068" y="2984"/>
                      <a:pt x="2757" y="2396"/>
                    </a:cubicBezTo>
                    <a:cubicBezTo>
                      <a:pt x="3427" y="1823"/>
                      <a:pt x="4188" y="1225"/>
                      <a:pt x="4994" y="855"/>
                    </a:cubicBezTo>
                    <a:cubicBezTo>
                      <a:pt x="5186" y="766"/>
                      <a:pt x="5361" y="727"/>
                      <a:pt x="5520" y="727"/>
                    </a:cubicBezTo>
                    <a:cubicBezTo>
                      <a:pt x="6330" y="727"/>
                      <a:pt x="6717" y="1748"/>
                      <a:pt x="6612" y="2557"/>
                    </a:cubicBezTo>
                    <a:cubicBezTo>
                      <a:pt x="6532" y="3163"/>
                      <a:pt x="6327" y="3751"/>
                      <a:pt x="6129" y="4339"/>
                    </a:cubicBezTo>
                    <a:lnTo>
                      <a:pt x="6868" y="4339"/>
                    </a:lnTo>
                    <a:cubicBezTo>
                      <a:pt x="6999" y="3938"/>
                      <a:pt x="7130" y="3536"/>
                      <a:pt x="7227" y="3127"/>
                    </a:cubicBezTo>
                    <a:cubicBezTo>
                      <a:pt x="7505" y="1944"/>
                      <a:pt x="7204" y="191"/>
                      <a:pt x="5722" y="11"/>
                    </a:cubicBezTo>
                    <a:cubicBezTo>
                      <a:pt x="5661" y="4"/>
                      <a:pt x="5601" y="0"/>
                      <a:pt x="5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7"/>
              <p:cNvSpPr/>
              <p:nvPr/>
            </p:nvSpPr>
            <p:spPr>
              <a:xfrm>
                <a:off x="4137500" y="3664900"/>
                <a:ext cx="1361950" cy="1163475"/>
              </a:xfrm>
              <a:custGeom>
                <a:rect b="b" l="l" r="r" t="t"/>
                <a:pathLst>
                  <a:path extrusionOk="0" h="46539" w="54478">
                    <a:moveTo>
                      <a:pt x="54478" y="0"/>
                    </a:moveTo>
                    <a:cubicBezTo>
                      <a:pt x="54411" y="54"/>
                      <a:pt x="54339" y="103"/>
                      <a:pt x="54270" y="159"/>
                    </a:cubicBezTo>
                    <a:cubicBezTo>
                      <a:pt x="51579" y="2339"/>
                      <a:pt x="49252" y="4866"/>
                      <a:pt x="47234" y="7678"/>
                    </a:cubicBezTo>
                    <a:cubicBezTo>
                      <a:pt x="43443" y="12957"/>
                      <a:pt x="40731" y="18897"/>
                      <a:pt x="37437" y="24480"/>
                    </a:cubicBezTo>
                    <a:cubicBezTo>
                      <a:pt x="34084" y="30158"/>
                      <a:pt x="30002" y="35430"/>
                      <a:pt x="24066" y="38570"/>
                    </a:cubicBezTo>
                    <a:cubicBezTo>
                      <a:pt x="16966" y="42327"/>
                      <a:pt x="8790" y="43095"/>
                      <a:pt x="1363" y="45974"/>
                    </a:cubicBezTo>
                    <a:cubicBezTo>
                      <a:pt x="908" y="46151"/>
                      <a:pt x="452" y="46340"/>
                      <a:pt x="1" y="46538"/>
                    </a:cubicBezTo>
                    <a:lnTo>
                      <a:pt x="1867" y="46538"/>
                    </a:lnTo>
                    <a:cubicBezTo>
                      <a:pt x="8659" y="43946"/>
                      <a:pt x="16019" y="43063"/>
                      <a:pt x="22669" y="40042"/>
                    </a:cubicBezTo>
                    <a:cubicBezTo>
                      <a:pt x="25793" y="38622"/>
                      <a:pt x="28623" y="36694"/>
                      <a:pt x="31052" y="34270"/>
                    </a:cubicBezTo>
                    <a:cubicBezTo>
                      <a:pt x="33235" y="32088"/>
                      <a:pt x="35082" y="29587"/>
                      <a:pt x="36734" y="26987"/>
                    </a:cubicBezTo>
                    <a:cubicBezTo>
                      <a:pt x="40168" y="21585"/>
                      <a:pt x="42811" y="15720"/>
                      <a:pt x="46282" y="10340"/>
                    </a:cubicBezTo>
                    <a:cubicBezTo>
                      <a:pt x="48052" y="7593"/>
                      <a:pt x="50045" y="4986"/>
                      <a:pt x="52417" y="2727"/>
                    </a:cubicBezTo>
                    <a:cubicBezTo>
                      <a:pt x="53079" y="2094"/>
                      <a:pt x="53773" y="1497"/>
                      <a:pt x="54478" y="915"/>
                    </a:cubicBezTo>
                    <a:lnTo>
                      <a:pt x="544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8" name="Google Shape;88;p7"/>
            <p:cNvSpPr/>
            <p:nvPr/>
          </p:nvSpPr>
          <p:spPr>
            <a:xfrm rot="2700000">
              <a:off x="4398837" y="4193574"/>
              <a:ext cx="1999546" cy="1964513"/>
            </a:xfrm>
            <a:custGeom>
              <a:rect b="b" l="l" r="r" t="t"/>
              <a:pathLst>
                <a:path extrusionOk="0" h="43570" w="49385">
                  <a:moveTo>
                    <a:pt x="39467" y="1"/>
                  </a:moveTo>
                  <a:cubicBezTo>
                    <a:pt x="37216" y="1"/>
                    <a:pt x="35049" y="462"/>
                    <a:pt x="32886" y="989"/>
                  </a:cubicBezTo>
                  <a:cubicBezTo>
                    <a:pt x="30056" y="1680"/>
                    <a:pt x="27233" y="2367"/>
                    <a:pt x="24304" y="2517"/>
                  </a:cubicBezTo>
                  <a:cubicBezTo>
                    <a:pt x="22006" y="2636"/>
                    <a:pt x="19704" y="2696"/>
                    <a:pt x="17420" y="3038"/>
                  </a:cubicBezTo>
                  <a:cubicBezTo>
                    <a:pt x="10296" y="4107"/>
                    <a:pt x="5152" y="8009"/>
                    <a:pt x="1509" y="14060"/>
                  </a:cubicBezTo>
                  <a:cubicBezTo>
                    <a:pt x="526" y="15694"/>
                    <a:pt x="1" y="17481"/>
                    <a:pt x="300" y="19434"/>
                  </a:cubicBezTo>
                  <a:cubicBezTo>
                    <a:pt x="582" y="21273"/>
                    <a:pt x="559" y="23123"/>
                    <a:pt x="413" y="24966"/>
                  </a:cubicBezTo>
                  <a:cubicBezTo>
                    <a:pt x="270" y="26727"/>
                    <a:pt x="366" y="28453"/>
                    <a:pt x="725" y="30174"/>
                  </a:cubicBezTo>
                  <a:cubicBezTo>
                    <a:pt x="1246" y="32681"/>
                    <a:pt x="2558" y="34809"/>
                    <a:pt x="3873" y="36952"/>
                  </a:cubicBezTo>
                  <a:cubicBezTo>
                    <a:pt x="4976" y="38752"/>
                    <a:pt x="6421" y="40140"/>
                    <a:pt x="8303" y="41096"/>
                  </a:cubicBezTo>
                  <a:cubicBezTo>
                    <a:pt x="11574" y="42760"/>
                    <a:pt x="15028" y="43569"/>
                    <a:pt x="18163" y="43569"/>
                  </a:cubicBezTo>
                  <a:cubicBezTo>
                    <a:pt x="18346" y="43569"/>
                    <a:pt x="18528" y="43566"/>
                    <a:pt x="18708" y="43561"/>
                  </a:cubicBezTo>
                  <a:cubicBezTo>
                    <a:pt x="18874" y="43564"/>
                    <a:pt x="19039" y="43565"/>
                    <a:pt x="19203" y="43565"/>
                  </a:cubicBezTo>
                  <a:cubicBezTo>
                    <a:pt x="23825" y="43565"/>
                    <a:pt x="27699" y="42455"/>
                    <a:pt x="31560" y="41253"/>
                  </a:cubicBezTo>
                  <a:cubicBezTo>
                    <a:pt x="35217" y="40107"/>
                    <a:pt x="38243" y="38037"/>
                    <a:pt x="40703" y="35112"/>
                  </a:cubicBezTo>
                  <a:cubicBezTo>
                    <a:pt x="44147" y="31011"/>
                    <a:pt x="46581" y="26425"/>
                    <a:pt x="47747" y="21151"/>
                  </a:cubicBezTo>
                  <a:cubicBezTo>
                    <a:pt x="48670" y="16983"/>
                    <a:pt x="49384" y="12825"/>
                    <a:pt x="48986" y="8534"/>
                  </a:cubicBezTo>
                  <a:cubicBezTo>
                    <a:pt x="48554" y="3931"/>
                    <a:pt x="44333" y="62"/>
                    <a:pt x="39700" y="3"/>
                  </a:cubicBezTo>
                  <a:cubicBezTo>
                    <a:pt x="39622" y="2"/>
                    <a:pt x="39545" y="1"/>
                    <a:pt x="39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 flipH="1" rot="-6905291">
              <a:off x="8735154" y="3629620"/>
              <a:ext cx="68470" cy="79124"/>
            </a:xfrm>
            <a:custGeom>
              <a:rect b="b" l="l" r="r" t="t"/>
              <a:pathLst>
                <a:path extrusionOk="0" h="1567" w="1356">
                  <a:moveTo>
                    <a:pt x="685" y="1"/>
                  </a:moveTo>
                  <a:cubicBezTo>
                    <a:pt x="353" y="1"/>
                    <a:pt x="71" y="270"/>
                    <a:pt x="37" y="635"/>
                  </a:cubicBezTo>
                  <a:cubicBezTo>
                    <a:pt x="0" y="1040"/>
                    <a:pt x="362" y="1542"/>
                    <a:pt x="707" y="1565"/>
                  </a:cubicBezTo>
                  <a:cubicBezTo>
                    <a:pt x="715" y="1566"/>
                    <a:pt x="723" y="1566"/>
                    <a:pt x="731" y="1566"/>
                  </a:cubicBezTo>
                  <a:cubicBezTo>
                    <a:pt x="1017" y="1566"/>
                    <a:pt x="1274" y="1217"/>
                    <a:pt x="1315" y="765"/>
                  </a:cubicBezTo>
                  <a:cubicBezTo>
                    <a:pt x="1355" y="363"/>
                    <a:pt x="1116" y="44"/>
                    <a:pt x="747" y="4"/>
                  </a:cubicBezTo>
                  <a:cubicBezTo>
                    <a:pt x="726" y="2"/>
                    <a:pt x="706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 flipH="1" rot="-6905291">
              <a:off x="8722500" y="3904805"/>
              <a:ext cx="49484" cy="62966"/>
            </a:xfrm>
            <a:custGeom>
              <a:rect b="b" l="l" r="r" t="t"/>
              <a:pathLst>
                <a:path extrusionOk="0" h="1247" w="980">
                  <a:moveTo>
                    <a:pt x="543" y="1"/>
                  </a:moveTo>
                  <a:cubicBezTo>
                    <a:pt x="216" y="1"/>
                    <a:pt x="55" y="205"/>
                    <a:pt x="0" y="533"/>
                  </a:cubicBezTo>
                  <a:cubicBezTo>
                    <a:pt x="83" y="809"/>
                    <a:pt x="60" y="1157"/>
                    <a:pt x="446" y="1243"/>
                  </a:cubicBezTo>
                  <a:cubicBezTo>
                    <a:pt x="455" y="1245"/>
                    <a:pt x="465" y="1246"/>
                    <a:pt x="474" y="1246"/>
                  </a:cubicBezTo>
                  <a:cubicBezTo>
                    <a:pt x="683" y="1246"/>
                    <a:pt x="980" y="776"/>
                    <a:pt x="977" y="443"/>
                  </a:cubicBezTo>
                  <a:cubicBezTo>
                    <a:pt x="977" y="180"/>
                    <a:pt x="844" y="15"/>
                    <a:pt x="575" y="1"/>
                  </a:cubicBezTo>
                  <a:cubicBezTo>
                    <a:pt x="564" y="1"/>
                    <a:pt x="553" y="1"/>
                    <a:pt x="5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 flipH="1" rot="-6905291">
              <a:off x="8637768" y="1290383"/>
              <a:ext cx="46202" cy="47515"/>
            </a:xfrm>
            <a:custGeom>
              <a:rect b="b" l="l" r="r" t="t"/>
              <a:pathLst>
                <a:path extrusionOk="0" h="941" w="915">
                  <a:moveTo>
                    <a:pt x="412" y="1"/>
                  </a:moveTo>
                  <a:cubicBezTo>
                    <a:pt x="136" y="1"/>
                    <a:pt x="4" y="186"/>
                    <a:pt x="1" y="489"/>
                  </a:cubicBezTo>
                  <a:cubicBezTo>
                    <a:pt x="17" y="765"/>
                    <a:pt x="174" y="938"/>
                    <a:pt x="476" y="941"/>
                  </a:cubicBezTo>
                  <a:cubicBezTo>
                    <a:pt x="768" y="941"/>
                    <a:pt x="914" y="775"/>
                    <a:pt x="905" y="486"/>
                  </a:cubicBezTo>
                  <a:cubicBezTo>
                    <a:pt x="894" y="187"/>
                    <a:pt x="721" y="7"/>
                    <a:pt x="426" y="1"/>
                  </a:cubicBezTo>
                  <a:cubicBezTo>
                    <a:pt x="422" y="1"/>
                    <a:pt x="417" y="1"/>
                    <a:pt x="4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 flipH="1" rot="-6905291">
              <a:off x="8789920" y="3833600"/>
              <a:ext cx="37769" cy="30347"/>
            </a:xfrm>
            <a:custGeom>
              <a:rect b="b" l="l" r="r" t="t"/>
              <a:pathLst>
                <a:path extrusionOk="0" h="601" w="748">
                  <a:moveTo>
                    <a:pt x="305" y="0"/>
                  </a:moveTo>
                  <a:cubicBezTo>
                    <a:pt x="279" y="0"/>
                    <a:pt x="250" y="5"/>
                    <a:pt x="219" y="15"/>
                  </a:cubicBezTo>
                  <a:cubicBezTo>
                    <a:pt x="0" y="84"/>
                    <a:pt x="20" y="263"/>
                    <a:pt x="53" y="496"/>
                  </a:cubicBezTo>
                  <a:cubicBezTo>
                    <a:pt x="73" y="489"/>
                    <a:pt x="94" y="486"/>
                    <a:pt x="114" y="486"/>
                  </a:cubicBezTo>
                  <a:cubicBezTo>
                    <a:pt x="239" y="486"/>
                    <a:pt x="352" y="600"/>
                    <a:pt x="479" y="600"/>
                  </a:cubicBezTo>
                  <a:cubicBezTo>
                    <a:pt x="531" y="600"/>
                    <a:pt x="586" y="581"/>
                    <a:pt x="644" y="526"/>
                  </a:cubicBezTo>
                  <a:cubicBezTo>
                    <a:pt x="747" y="430"/>
                    <a:pt x="647" y="320"/>
                    <a:pt x="591" y="231"/>
                  </a:cubicBezTo>
                  <a:cubicBezTo>
                    <a:pt x="519" y="117"/>
                    <a:pt x="440" y="0"/>
                    <a:pt x="3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 flipH="1" rot="-6905291">
              <a:off x="8756621" y="4133650"/>
              <a:ext cx="25550" cy="33477"/>
            </a:xfrm>
            <a:custGeom>
              <a:rect b="b" l="l" r="r" t="t"/>
              <a:pathLst>
                <a:path extrusionOk="0" h="663" w="506">
                  <a:moveTo>
                    <a:pt x="323" y="0"/>
                  </a:moveTo>
                  <a:cubicBezTo>
                    <a:pt x="283" y="0"/>
                    <a:pt x="241" y="13"/>
                    <a:pt x="207" y="41"/>
                  </a:cubicBezTo>
                  <a:cubicBezTo>
                    <a:pt x="1" y="197"/>
                    <a:pt x="4" y="403"/>
                    <a:pt x="124" y="662"/>
                  </a:cubicBezTo>
                  <a:cubicBezTo>
                    <a:pt x="416" y="549"/>
                    <a:pt x="505" y="353"/>
                    <a:pt x="472" y="124"/>
                  </a:cubicBezTo>
                  <a:cubicBezTo>
                    <a:pt x="462" y="43"/>
                    <a:pt x="395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 rot="1513371">
              <a:off x="8775797" y="1121883"/>
              <a:ext cx="111324" cy="128647"/>
            </a:xfrm>
            <a:custGeom>
              <a:rect b="b" l="l" r="r" t="t"/>
              <a:pathLst>
                <a:path extrusionOk="0" h="1567" w="1356">
                  <a:moveTo>
                    <a:pt x="685" y="1"/>
                  </a:moveTo>
                  <a:cubicBezTo>
                    <a:pt x="353" y="1"/>
                    <a:pt x="71" y="270"/>
                    <a:pt x="37" y="635"/>
                  </a:cubicBezTo>
                  <a:cubicBezTo>
                    <a:pt x="0" y="1040"/>
                    <a:pt x="362" y="1542"/>
                    <a:pt x="707" y="1565"/>
                  </a:cubicBezTo>
                  <a:cubicBezTo>
                    <a:pt x="715" y="1566"/>
                    <a:pt x="723" y="1566"/>
                    <a:pt x="731" y="1566"/>
                  </a:cubicBezTo>
                  <a:cubicBezTo>
                    <a:pt x="1017" y="1566"/>
                    <a:pt x="1274" y="1217"/>
                    <a:pt x="1315" y="765"/>
                  </a:cubicBezTo>
                  <a:cubicBezTo>
                    <a:pt x="1355" y="363"/>
                    <a:pt x="1116" y="44"/>
                    <a:pt x="747" y="4"/>
                  </a:cubicBezTo>
                  <a:cubicBezTo>
                    <a:pt x="726" y="2"/>
                    <a:pt x="706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-221600" y="-210475"/>
              <a:ext cx="687600" cy="750475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 rot="-6299960">
              <a:off x="8295474" y="2262120"/>
              <a:ext cx="1320336" cy="646106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" name="Google Shape;97;p7"/>
          <p:cNvGrpSpPr/>
          <p:nvPr/>
        </p:nvGrpSpPr>
        <p:grpSpPr>
          <a:xfrm>
            <a:off x="720150" y="1237200"/>
            <a:ext cx="7704000" cy="3366300"/>
            <a:chOff x="720150" y="1237200"/>
            <a:chExt cx="7704000" cy="3366300"/>
          </a:xfrm>
        </p:grpSpPr>
        <p:sp>
          <p:nvSpPr>
            <p:cNvPr id="98" name="Google Shape;98;p7"/>
            <p:cNvSpPr/>
            <p:nvPr/>
          </p:nvSpPr>
          <p:spPr>
            <a:xfrm>
              <a:off x="720150" y="1237200"/>
              <a:ext cx="7704000" cy="3366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646514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655393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664272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6731512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682030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6909090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646514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655393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664272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6731512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682030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6909090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646514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55393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664272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6731512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682030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6909090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646514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655393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664272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6731512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682030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6909090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646514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655393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664272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6731512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682030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6909090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646514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655393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664272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6731512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682030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6909090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646514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655393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664272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6731512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682030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6909090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646514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655393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664272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6731512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682030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6909090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646514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655393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664272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6731512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682030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6909090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646514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55393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664272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731512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682030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6909090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646514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655393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664272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6731512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682030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6909090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646514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655393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664272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6731512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682030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6909090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646514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655393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664272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6731512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82030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6909090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699787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99787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99787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99787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99787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99787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99787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99787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699787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699787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699787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699787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699787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708666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708666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708666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708666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708666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708666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708666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708666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708666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08666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708666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08666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08666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717545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717545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717545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717545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717545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717545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717545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717545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717545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717545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717545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717545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717545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726424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726424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726424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726424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726424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726424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726424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726424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726424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726424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726424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726424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726424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735303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735303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735303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735303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735303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735303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735303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735303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735303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735303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735303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735303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735303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7441825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7441825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7441825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7441825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7441825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7441825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7441825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7441825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7441825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7441825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7441825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7441825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7441825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753061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753061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753061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753061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753061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753061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753061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753061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753061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753061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753061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753061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753061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761940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761940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761940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761940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761940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761940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761940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761940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761940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761940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761940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761940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761940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770819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770819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770819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770819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770819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770819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770819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770819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770819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770819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770819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770819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770819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7796982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7796982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7796982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7796982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7796982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7796982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7796982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7796982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7796982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7796982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7796982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7796982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7796982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788577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788577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788577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788577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788577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788577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788577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788577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788577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788577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788577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788577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788577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7974560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7974560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7974560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7974560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7974560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7974560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974560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7974560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7974560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7974560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7974560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7974560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7974560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806334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806334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806334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806334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806334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806334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806334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806334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806334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806334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806334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806334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806334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815213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815213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815213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815213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815213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815213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815213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15213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15213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15213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15213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815213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815213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824092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824092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824092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824092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824092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824092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824092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824092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824092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824092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824092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824092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824092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46514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55393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64272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731512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2030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909090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99787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708666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717545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726424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735303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7441825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753061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761940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770819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7796982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788577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7974560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806334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815213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824092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46514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55393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664272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31512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682030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6909090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699787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708666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717545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726424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735303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7441825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753061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761940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770819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7796982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788577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7974560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806334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815213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824092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833321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833321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33321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833321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833321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833321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833321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833321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833321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833321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833321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833321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833321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833321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833321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6376355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6376355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6376355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6376355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6376355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6376355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6376355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6376355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6376355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6376355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6376355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6376355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6376355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6376355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6376355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628756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628756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628756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628756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628756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628756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628756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628756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628756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628756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628756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628756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628756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628756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628756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619877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619877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619877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619877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619877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619877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619877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619877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619877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619877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619877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619877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619877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619877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619877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646514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655393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664272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6731512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682030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6909090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646514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655393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664272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6731512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682030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6909090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646514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655393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664272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6731512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682030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6909090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646514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655393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664272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6731512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682030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6909090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646514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655393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664272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6731512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682030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6909090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646514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655393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664272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6731512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682030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6909090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646514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655393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664272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6731512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682030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6909090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646514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655393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664272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6731512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682030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6909090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646514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655393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664272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6731512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682030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6909090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646514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655393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664272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6731512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682030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6909090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646514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655393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664272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6731512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682030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6909090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646514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655393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664272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6731512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682030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6909090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646514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655393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664272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6731512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682030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6909090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699787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699787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699787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699787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699787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699787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699787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699787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699787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699787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699787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699787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699787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708666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708666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708666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708666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708666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708666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708666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708666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708666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708666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708666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708666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708666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717545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717545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717545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717545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717545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717545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717545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717545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717545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717545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717545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717545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717545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726424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726424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726424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726424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726424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726424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726424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726424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726424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726424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726424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726424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726424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735303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735303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735303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735303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735303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735303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735303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735303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735303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735303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735303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735303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735303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7441825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7441825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7441825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7441825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7441825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7441825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7441825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7441825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7441825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7441825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7441825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7441825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7441825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753061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753061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753061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753061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753061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753061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753061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753061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753061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753061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753061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753061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753061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761940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761940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761940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761940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761940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761940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761940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761940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761940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761940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761940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761940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761940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770819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770819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770819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770819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770819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770819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770819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770819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770819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770819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770819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70819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770819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7796982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7796982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7796982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7796982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7796982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7796982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7796982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7796982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7796982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7796982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7796982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7796982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7796982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788577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788577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788577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788577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788577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788577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788577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788577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788577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788577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788577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788577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788577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7974560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7974560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7974560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7974560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7974560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7974560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7974560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7974560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7974560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7974560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7974560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7974560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7974560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806334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806334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806334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806334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806334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806334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806334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806334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806334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806334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806334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806334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806334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815213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815213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815213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815213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815213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815213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815213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815213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815213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815213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815213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815213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815213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824092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824092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824092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824092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824092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824092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824092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824092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824092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824092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824092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824092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824092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646514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655393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664272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6731512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682030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6909090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699787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708666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717545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726424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735303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7441825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753061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761940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770819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7796982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788577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7974560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06334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5213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824092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646514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655393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664272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6731512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682030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6909090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699787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708666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717545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726424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35303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7441825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753061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761940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770819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7796982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788577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7974560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806334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815213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824092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833321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833321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833321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833321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833321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833321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833321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833321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833321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833321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833321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833321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833321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833321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833321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6376355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6376355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6376355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6376355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6376355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6376355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6376355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6376355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6376355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6376355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6376355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6376355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6376355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6376355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6376355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628756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628756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628756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628756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628756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628756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628756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628756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628756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628756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628756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628756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628756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628756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628756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619877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619877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619877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619877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619877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619877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619877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619877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619877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619877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619877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619877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619877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619877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619877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424647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433526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4424050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451283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460162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469041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424647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433526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4424050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51283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460162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69041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24647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433526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424050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51283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460162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469041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424647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433526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4424050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451283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460162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469041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424647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433526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4424050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451283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460162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469041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424647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433526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424050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451283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460162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469041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424647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433526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4424050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451283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0162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69041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4647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33526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424050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451283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60162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69041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424647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433526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4424050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451283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460162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469041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424647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433526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4424050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451283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460162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469041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24647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33526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4424050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451283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460162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469041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424647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>
              <a:off x="433526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>
              <a:off x="4424050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>
              <a:off x="451283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>
              <a:off x="460162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>
              <a:off x="469041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>
              <a:off x="424647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>
              <a:off x="433526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>
              <a:off x="4424050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>
              <a:off x="451283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>
              <a:off x="460162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>
              <a:off x="469041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>
              <a:off x="477920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7"/>
            <p:cNvSpPr/>
            <p:nvPr/>
          </p:nvSpPr>
          <p:spPr>
            <a:xfrm>
              <a:off x="477920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7"/>
            <p:cNvSpPr/>
            <p:nvPr/>
          </p:nvSpPr>
          <p:spPr>
            <a:xfrm>
              <a:off x="477920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7"/>
            <p:cNvSpPr/>
            <p:nvPr/>
          </p:nvSpPr>
          <p:spPr>
            <a:xfrm>
              <a:off x="477920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7"/>
            <p:cNvSpPr/>
            <p:nvPr/>
          </p:nvSpPr>
          <p:spPr>
            <a:xfrm>
              <a:off x="477920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7"/>
            <p:cNvSpPr/>
            <p:nvPr/>
          </p:nvSpPr>
          <p:spPr>
            <a:xfrm>
              <a:off x="477920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7"/>
            <p:cNvSpPr/>
            <p:nvPr/>
          </p:nvSpPr>
          <p:spPr>
            <a:xfrm>
              <a:off x="477920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7"/>
            <p:cNvSpPr/>
            <p:nvPr/>
          </p:nvSpPr>
          <p:spPr>
            <a:xfrm>
              <a:off x="477920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7"/>
            <p:cNvSpPr/>
            <p:nvPr/>
          </p:nvSpPr>
          <p:spPr>
            <a:xfrm>
              <a:off x="477920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7"/>
            <p:cNvSpPr/>
            <p:nvPr/>
          </p:nvSpPr>
          <p:spPr>
            <a:xfrm>
              <a:off x="477920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7"/>
            <p:cNvSpPr/>
            <p:nvPr/>
          </p:nvSpPr>
          <p:spPr>
            <a:xfrm>
              <a:off x="477920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7"/>
            <p:cNvSpPr/>
            <p:nvPr/>
          </p:nvSpPr>
          <p:spPr>
            <a:xfrm>
              <a:off x="477920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7"/>
            <p:cNvSpPr/>
            <p:nvPr/>
          </p:nvSpPr>
          <p:spPr>
            <a:xfrm>
              <a:off x="477920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7"/>
            <p:cNvSpPr/>
            <p:nvPr/>
          </p:nvSpPr>
          <p:spPr>
            <a:xfrm>
              <a:off x="486799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7"/>
            <p:cNvSpPr/>
            <p:nvPr/>
          </p:nvSpPr>
          <p:spPr>
            <a:xfrm>
              <a:off x="486799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7"/>
            <p:cNvSpPr/>
            <p:nvPr/>
          </p:nvSpPr>
          <p:spPr>
            <a:xfrm>
              <a:off x="486799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7"/>
            <p:cNvSpPr/>
            <p:nvPr/>
          </p:nvSpPr>
          <p:spPr>
            <a:xfrm>
              <a:off x="486799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7"/>
            <p:cNvSpPr/>
            <p:nvPr/>
          </p:nvSpPr>
          <p:spPr>
            <a:xfrm>
              <a:off x="486799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7"/>
            <p:cNvSpPr/>
            <p:nvPr/>
          </p:nvSpPr>
          <p:spPr>
            <a:xfrm>
              <a:off x="486799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7"/>
            <p:cNvSpPr/>
            <p:nvPr/>
          </p:nvSpPr>
          <p:spPr>
            <a:xfrm>
              <a:off x="486799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7"/>
            <p:cNvSpPr/>
            <p:nvPr/>
          </p:nvSpPr>
          <p:spPr>
            <a:xfrm>
              <a:off x="486799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7"/>
            <p:cNvSpPr/>
            <p:nvPr/>
          </p:nvSpPr>
          <p:spPr>
            <a:xfrm>
              <a:off x="486799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7"/>
            <p:cNvSpPr/>
            <p:nvPr/>
          </p:nvSpPr>
          <p:spPr>
            <a:xfrm>
              <a:off x="486799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7"/>
            <p:cNvSpPr/>
            <p:nvPr/>
          </p:nvSpPr>
          <p:spPr>
            <a:xfrm>
              <a:off x="486799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7"/>
            <p:cNvSpPr/>
            <p:nvPr/>
          </p:nvSpPr>
          <p:spPr>
            <a:xfrm>
              <a:off x="486799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7"/>
            <p:cNvSpPr/>
            <p:nvPr/>
          </p:nvSpPr>
          <p:spPr>
            <a:xfrm>
              <a:off x="486799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7"/>
            <p:cNvSpPr/>
            <p:nvPr/>
          </p:nvSpPr>
          <p:spPr>
            <a:xfrm>
              <a:off x="4956785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7"/>
            <p:cNvSpPr/>
            <p:nvPr/>
          </p:nvSpPr>
          <p:spPr>
            <a:xfrm>
              <a:off x="4956785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7"/>
            <p:cNvSpPr/>
            <p:nvPr/>
          </p:nvSpPr>
          <p:spPr>
            <a:xfrm>
              <a:off x="4956785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7"/>
            <p:cNvSpPr/>
            <p:nvPr/>
          </p:nvSpPr>
          <p:spPr>
            <a:xfrm>
              <a:off x="4956785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7"/>
            <p:cNvSpPr/>
            <p:nvPr/>
          </p:nvSpPr>
          <p:spPr>
            <a:xfrm>
              <a:off x="4956785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7"/>
            <p:cNvSpPr/>
            <p:nvPr/>
          </p:nvSpPr>
          <p:spPr>
            <a:xfrm>
              <a:off x="4956785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7"/>
            <p:cNvSpPr/>
            <p:nvPr/>
          </p:nvSpPr>
          <p:spPr>
            <a:xfrm>
              <a:off x="4956785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7"/>
            <p:cNvSpPr/>
            <p:nvPr/>
          </p:nvSpPr>
          <p:spPr>
            <a:xfrm>
              <a:off x="4956785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7"/>
            <p:cNvSpPr/>
            <p:nvPr/>
          </p:nvSpPr>
          <p:spPr>
            <a:xfrm>
              <a:off x="4956785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7"/>
            <p:cNvSpPr/>
            <p:nvPr/>
          </p:nvSpPr>
          <p:spPr>
            <a:xfrm>
              <a:off x="4956785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7"/>
            <p:cNvSpPr/>
            <p:nvPr/>
          </p:nvSpPr>
          <p:spPr>
            <a:xfrm>
              <a:off x="4956785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7"/>
            <p:cNvSpPr/>
            <p:nvPr/>
          </p:nvSpPr>
          <p:spPr>
            <a:xfrm>
              <a:off x="4956785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7"/>
            <p:cNvSpPr/>
            <p:nvPr/>
          </p:nvSpPr>
          <p:spPr>
            <a:xfrm>
              <a:off x="4956785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7"/>
            <p:cNvSpPr/>
            <p:nvPr/>
          </p:nvSpPr>
          <p:spPr>
            <a:xfrm>
              <a:off x="504557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7"/>
            <p:cNvSpPr/>
            <p:nvPr/>
          </p:nvSpPr>
          <p:spPr>
            <a:xfrm>
              <a:off x="504557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7"/>
            <p:cNvSpPr/>
            <p:nvPr/>
          </p:nvSpPr>
          <p:spPr>
            <a:xfrm>
              <a:off x="504557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7"/>
            <p:cNvSpPr/>
            <p:nvPr/>
          </p:nvSpPr>
          <p:spPr>
            <a:xfrm>
              <a:off x="504557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7"/>
            <p:cNvSpPr/>
            <p:nvPr/>
          </p:nvSpPr>
          <p:spPr>
            <a:xfrm>
              <a:off x="504557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7"/>
            <p:cNvSpPr/>
            <p:nvPr/>
          </p:nvSpPr>
          <p:spPr>
            <a:xfrm>
              <a:off x="504557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7"/>
            <p:cNvSpPr/>
            <p:nvPr/>
          </p:nvSpPr>
          <p:spPr>
            <a:xfrm>
              <a:off x="504557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504557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504557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504557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504557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504557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504557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513436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513436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513436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513436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513436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513436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513436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513436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513436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513436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513436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513436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513436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5223152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5223152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5223152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5223152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5223152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5223152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5223152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5223152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5223152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5223152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5223152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5223152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5223152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531194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531194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531194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531194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531194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531194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531194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531194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531194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7"/>
            <p:cNvSpPr/>
            <p:nvPr/>
          </p:nvSpPr>
          <p:spPr>
            <a:xfrm>
              <a:off x="531194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7"/>
            <p:cNvSpPr/>
            <p:nvPr/>
          </p:nvSpPr>
          <p:spPr>
            <a:xfrm>
              <a:off x="531194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7"/>
            <p:cNvSpPr/>
            <p:nvPr/>
          </p:nvSpPr>
          <p:spPr>
            <a:xfrm>
              <a:off x="531194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7"/>
            <p:cNvSpPr/>
            <p:nvPr/>
          </p:nvSpPr>
          <p:spPr>
            <a:xfrm>
              <a:off x="531194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7"/>
            <p:cNvSpPr/>
            <p:nvPr/>
          </p:nvSpPr>
          <p:spPr>
            <a:xfrm>
              <a:off x="5400731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7"/>
            <p:cNvSpPr/>
            <p:nvPr/>
          </p:nvSpPr>
          <p:spPr>
            <a:xfrm>
              <a:off x="5400731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7"/>
            <p:cNvSpPr/>
            <p:nvPr/>
          </p:nvSpPr>
          <p:spPr>
            <a:xfrm>
              <a:off x="5400731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7"/>
            <p:cNvSpPr/>
            <p:nvPr/>
          </p:nvSpPr>
          <p:spPr>
            <a:xfrm>
              <a:off x="5400731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7"/>
            <p:cNvSpPr/>
            <p:nvPr/>
          </p:nvSpPr>
          <p:spPr>
            <a:xfrm>
              <a:off x="5400731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7"/>
            <p:cNvSpPr/>
            <p:nvPr/>
          </p:nvSpPr>
          <p:spPr>
            <a:xfrm>
              <a:off x="5400731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7"/>
            <p:cNvSpPr/>
            <p:nvPr/>
          </p:nvSpPr>
          <p:spPr>
            <a:xfrm>
              <a:off x="5400731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7"/>
            <p:cNvSpPr/>
            <p:nvPr/>
          </p:nvSpPr>
          <p:spPr>
            <a:xfrm>
              <a:off x="5400731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7"/>
            <p:cNvSpPr/>
            <p:nvPr/>
          </p:nvSpPr>
          <p:spPr>
            <a:xfrm>
              <a:off x="5400731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7"/>
            <p:cNvSpPr/>
            <p:nvPr/>
          </p:nvSpPr>
          <p:spPr>
            <a:xfrm>
              <a:off x="5400731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7"/>
            <p:cNvSpPr/>
            <p:nvPr/>
          </p:nvSpPr>
          <p:spPr>
            <a:xfrm>
              <a:off x="5400731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7"/>
            <p:cNvSpPr/>
            <p:nvPr/>
          </p:nvSpPr>
          <p:spPr>
            <a:xfrm>
              <a:off x="5400731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5400731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7"/>
            <p:cNvSpPr/>
            <p:nvPr/>
          </p:nvSpPr>
          <p:spPr>
            <a:xfrm>
              <a:off x="5489520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7"/>
            <p:cNvSpPr/>
            <p:nvPr/>
          </p:nvSpPr>
          <p:spPr>
            <a:xfrm>
              <a:off x="5489520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7"/>
            <p:cNvSpPr/>
            <p:nvPr/>
          </p:nvSpPr>
          <p:spPr>
            <a:xfrm>
              <a:off x="5489520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7"/>
            <p:cNvSpPr/>
            <p:nvPr/>
          </p:nvSpPr>
          <p:spPr>
            <a:xfrm>
              <a:off x="5489520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7"/>
            <p:cNvSpPr/>
            <p:nvPr/>
          </p:nvSpPr>
          <p:spPr>
            <a:xfrm>
              <a:off x="5489520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7"/>
            <p:cNvSpPr/>
            <p:nvPr/>
          </p:nvSpPr>
          <p:spPr>
            <a:xfrm>
              <a:off x="5489520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7"/>
            <p:cNvSpPr/>
            <p:nvPr/>
          </p:nvSpPr>
          <p:spPr>
            <a:xfrm>
              <a:off x="5489520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7"/>
            <p:cNvSpPr/>
            <p:nvPr/>
          </p:nvSpPr>
          <p:spPr>
            <a:xfrm>
              <a:off x="5489520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5489520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5489520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5489520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5489520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5489520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5578309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5578309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5578309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5578309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5578309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5578309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5578309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5578309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5578309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5578309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7"/>
            <p:cNvSpPr/>
            <p:nvPr/>
          </p:nvSpPr>
          <p:spPr>
            <a:xfrm>
              <a:off x="5578309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7"/>
            <p:cNvSpPr/>
            <p:nvPr/>
          </p:nvSpPr>
          <p:spPr>
            <a:xfrm>
              <a:off x="5578309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5578309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7"/>
            <p:cNvSpPr/>
            <p:nvPr/>
          </p:nvSpPr>
          <p:spPr>
            <a:xfrm>
              <a:off x="5667098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7"/>
            <p:cNvSpPr/>
            <p:nvPr/>
          </p:nvSpPr>
          <p:spPr>
            <a:xfrm>
              <a:off x="5667098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7"/>
            <p:cNvSpPr/>
            <p:nvPr/>
          </p:nvSpPr>
          <p:spPr>
            <a:xfrm>
              <a:off x="5667098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7"/>
            <p:cNvSpPr/>
            <p:nvPr/>
          </p:nvSpPr>
          <p:spPr>
            <a:xfrm>
              <a:off x="5667098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7"/>
            <p:cNvSpPr/>
            <p:nvPr/>
          </p:nvSpPr>
          <p:spPr>
            <a:xfrm>
              <a:off x="5667098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5667098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5667098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5667098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5667098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5667098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7"/>
            <p:cNvSpPr/>
            <p:nvPr/>
          </p:nvSpPr>
          <p:spPr>
            <a:xfrm>
              <a:off x="5667098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5667098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5667098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575588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7"/>
            <p:cNvSpPr/>
            <p:nvPr/>
          </p:nvSpPr>
          <p:spPr>
            <a:xfrm>
              <a:off x="575588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575588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575588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575588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575588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575588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575588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575588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575588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575588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575588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575588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5844677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5844677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5844677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5844677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5844677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5844677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5844677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5844677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5844677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5844677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5844677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5844677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5844677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5933466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5933466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5933466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5933466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5933466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5933466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5933466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5933466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5933466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5933466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5933466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7"/>
            <p:cNvSpPr/>
            <p:nvPr/>
          </p:nvSpPr>
          <p:spPr>
            <a:xfrm>
              <a:off x="5933466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7"/>
            <p:cNvSpPr/>
            <p:nvPr/>
          </p:nvSpPr>
          <p:spPr>
            <a:xfrm>
              <a:off x="5933466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6022255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7"/>
            <p:cNvSpPr/>
            <p:nvPr/>
          </p:nvSpPr>
          <p:spPr>
            <a:xfrm>
              <a:off x="6022255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7"/>
            <p:cNvSpPr/>
            <p:nvPr/>
          </p:nvSpPr>
          <p:spPr>
            <a:xfrm>
              <a:off x="6022255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6022255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6022255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6022255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7"/>
            <p:cNvSpPr/>
            <p:nvPr/>
          </p:nvSpPr>
          <p:spPr>
            <a:xfrm>
              <a:off x="6022255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7"/>
            <p:cNvSpPr/>
            <p:nvPr/>
          </p:nvSpPr>
          <p:spPr>
            <a:xfrm>
              <a:off x="6022255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6022255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6022255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6022255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6022255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6022255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424647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433526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4424050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451283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460162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469041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477920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486799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4956785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504557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513436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5223152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531194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5400731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5489520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5578309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5667098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575588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5844677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5933466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6022255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424647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433526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4424050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451283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460162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469041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477920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486799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4956785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504557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513436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5223152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531194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5400731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5489520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5578309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5667098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575588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5844677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5933466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6022255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611454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611454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611454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611454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611454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611454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611454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611454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611454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611454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611454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611454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611454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611454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611454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4157682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4157682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4157682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4157682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4157682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4157682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4157682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4157682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4157682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4157682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4157682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4157682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4157682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4157682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4157682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4068893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4068893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4068893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4068893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4068893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4068893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4068893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4068893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4068893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4068893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4068893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4068893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4068893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4068893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4068893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7"/>
            <p:cNvSpPr/>
            <p:nvPr/>
          </p:nvSpPr>
          <p:spPr>
            <a:xfrm>
              <a:off x="3980104" y="163082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3980104" y="17287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7"/>
            <p:cNvSpPr/>
            <p:nvPr/>
          </p:nvSpPr>
          <p:spPr>
            <a:xfrm>
              <a:off x="3980104" y="18267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7"/>
            <p:cNvSpPr/>
            <p:nvPr/>
          </p:nvSpPr>
          <p:spPr>
            <a:xfrm>
              <a:off x="3980104" y="1924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7"/>
            <p:cNvSpPr/>
            <p:nvPr/>
          </p:nvSpPr>
          <p:spPr>
            <a:xfrm>
              <a:off x="3980104" y="202257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7"/>
            <p:cNvSpPr/>
            <p:nvPr/>
          </p:nvSpPr>
          <p:spPr>
            <a:xfrm>
              <a:off x="3980104" y="212051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7"/>
            <p:cNvSpPr/>
            <p:nvPr/>
          </p:nvSpPr>
          <p:spPr>
            <a:xfrm>
              <a:off x="3980104" y="22184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7"/>
            <p:cNvSpPr/>
            <p:nvPr/>
          </p:nvSpPr>
          <p:spPr>
            <a:xfrm>
              <a:off x="3980104" y="231638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7"/>
            <p:cNvSpPr/>
            <p:nvPr/>
          </p:nvSpPr>
          <p:spPr>
            <a:xfrm>
              <a:off x="3980104" y="24143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7"/>
            <p:cNvSpPr/>
            <p:nvPr/>
          </p:nvSpPr>
          <p:spPr>
            <a:xfrm>
              <a:off x="3980104" y="251226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7"/>
            <p:cNvSpPr/>
            <p:nvPr/>
          </p:nvSpPr>
          <p:spPr>
            <a:xfrm>
              <a:off x="3980104" y="261020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7"/>
            <p:cNvSpPr/>
            <p:nvPr/>
          </p:nvSpPr>
          <p:spPr>
            <a:xfrm>
              <a:off x="3980104" y="27081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7"/>
            <p:cNvSpPr/>
            <p:nvPr/>
          </p:nvSpPr>
          <p:spPr>
            <a:xfrm>
              <a:off x="3980104" y="280607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7"/>
            <p:cNvSpPr/>
            <p:nvPr/>
          </p:nvSpPr>
          <p:spPr>
            <a:xfrm>
              <a:off x="3980104" y="290401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7"/>
            <p:cNvSpPr/>
            <p:nvPr/>
          </p:nvSpPr>
          <p:spPr>
            <a:xfrm>
              <a:off x="3980104" y="300195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7"/>
            <p:cNvSpPr/>
            <p:nvPr/>
          </p:nvSpPr>
          <p:spPr>
            <a:xfrm>
              <a:off x="424647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7"/>
            <p:cNvSpPr/>
            <p:nvPr/>
          </p:nvSpPr>
          <p:spPr>
            <a:xfrm>
              <a:off x="433526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7"/>
            <p:cNvSpPr/>
            <p:nvPr/>
          </p:nvSpPr>
          <p:spPr>
            <a:xfrm>
              <a:off x="4424050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7"/>
            <p:cNvSpPr/>
            <p:nvPr/>
          </p:nvSpPr>
          <p:spPr>
            <a:xfrm>
              <a:off x="451283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7"/>
            <p:cNvSpPr/>
            <p:nvPr/>
          </p:nvSpPr>
          <p:spPr>
            <a:xfrm>
              <a:off x="460162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7"/>
            <p:cNvSpPr/>
            <p:nvPr/>
          </p:nvSpPr>
          <p:spPr>
            <a:xfrm>
              <a:off x="469041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424647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7"/>
            <p:cNvSpPr/>
            <p:nvPr/>
          </p:nvSpPr>
          <p:spPr>
            <a:xfrm>
              <a:off x="433526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7"/>
            <p:cNvSpPr/>
            <p:nvPr/>
          </p:nvSpPr>
          <p:spPr>
            <a:xfrm>
              <a:off x="4424050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7"/>
            <p:cNvSpPr/>
            <p:nvPr/>
          </p:nvSpPr>
          <p:spPr>
            <a:xfrm>
              <a:off x="451283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7"/>
            <p:cNvSpPr/>
            <p:nvPr/>
          </p:nvSpPr>
          <p:spPr>
            <a:xfrm>
              <a:off x="460162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7"/>
            <p:cNvSpPr/>
            <p:nvPr/>
          </p:nvSpPr>
          <p:spPr>
            <a:xfrm>
              <a:off x="469041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7"/>
            <p:cNvSpPr/>
            <p:nvPr/>
          </p:nvSpPr>
          <p:spPr>
            <a:xfrm>
              <a:off x="424647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7"/>
            <p:cNvSpPr/>
            <p:nvPr/>
          </p:nvSpPr>
          <p:spPr>
            <a:xfrm>
              <a:off x="433526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4424050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451283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460162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469041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424647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433526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4424050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451283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7"/>
            <p:cNvSpPr/>
            <p:nvPr/>
          </p:nvSpPr>
          <p:spPr>
            <a:xfrm>
              <a:off x="460162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7"/>
            <p:cNvSpPr/>
            <p:nvPr/>
          </p:nvSpPr>
          <p:spPr>
            <a:xfrm>
              <a:off x="469041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7"/>
            <p:cNvSpPr/>
            <p:nvPr/>
          </p:nvSpPr>
          <p:spPr>
            <a:xfrm>
              <a:off x="424647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7"/>
            <p:cNvSpPr/>
            <p:nvPr/>
          </p:nvSpPr>
          <p:spPr>
            <a:xfrm>
              <a:off x="433526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7"/>
            <p:cNvSpPr/>
            <p:nvPr/>
          </p:nvSpPr>
          <p:spPr>
            <a:xfrm>
              <a:off x="4424050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7"/>
            <p:cNvSpPr/>
            <p:nvPr/>
          </p:nvSpPr>
          <p:spPr>
            <a:xfrm>
              <a:off x="451283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7"/>
            <p:cNvSpPr/>
            <p:nvPr/>
          </p:nvSpPr>
          <p:spPr>
            <a:xfrm>
              <a:off x="460162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7"/>
            <p:cNvSpPr/>
            <p:nvPr/>
          </p:nvSpPr>
          <p:spPr>
            <a:xfrm>
              <a:off x="469041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7"/>
            <p:cNvSpPr/>
            <p:nvPr/>
          </p:nvSpPr>
          <p:spPr>
            <a:xfrm>
              <a:off x="424647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7"/>
            <p:cNvSpPr/>
            <p:nvPr/>
          </p:nvSpPr>
          <p:spPr>
            <a:xfrm>
              <a:off x="433526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7"/>
            <p:cNvSpPr/>
            <p:nvPr/>
          </p:nvSpPr>
          <p:spPr>
            <a:xfrm>
              <a:off x="4424050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7"/>
            <p:cNvSpPr/>
            <p:nvPr/>
          </p:nvSpPr>
          <p:spPr>
            <a:xfrm>
              <a:off x="451283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7"/>
            <p:cNvSpPr/>
            <p:nvPr/>
          </p:nvSpPr>
          <p:spPr>
            <a:xfrm>
              <a:off x="460162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7"/>
            <p:cNvSpPr/>
            <p:nvPr/>
          </p:nvSpPr>
          <p:spPr>
            <a:xfrm>
              <a:off x="469041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7"/>
            <p:cNvSpPr/>
            <p:nvPr/>
          </p:nvSpPr>
          <p:spPr>
            <a:xfrm>
              <a:off x="424647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7"/>
            <p:cNvSpPr/>
            <p:nvPr/>
          </p:nvSpPr>
          <p:spPr>
            <a:xfrm>
              <a:off x="433526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7"/>
            <p:cNvSpPr/>
            <p:nvPr/>
          </p:nvSpPr>
          <p:spPr>
            <a:xfrm>
              <a:off x="4424050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7"/>
            <p:cNvSpPr/>
            <p:nvPr/>
          </p:nvSpPr>
          <p:spPr>
            <a:xfrm>
              <a:off x="451283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7"/>
            <p:cNvSpPr/>
            <p:nvPr/>
          </p:nvSpPr>
          <p:spPr>
            <a:xfrm>
              <a:off x="460162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7"/>
            <p:cNvSpPr/>
            <p:nvPr/>
          </p:nvSpPr>
          <p:spPr>
            <a:xfrm>
              <a:off x="469041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7"/>
            <p:cNvSpPr/>
            <p:nvPr/>
          </p:nvSpPr>
          <p:spPr>
            <a:xfrm>
              <a:off x="424647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7"/>
            <p:cNvSpPr/>
            <p:nvPr/>
          </p:nvSpPr>
          <p:spPr>
            <a:xfrm>
              <a:off x="433526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7"/>
            <p:cNvSpPr/>
            <p:nvPr/>
          </p:nvSpPr>
          <p:spPr>
            <a:xfrm>
              <a:off x="4424050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7"/>
            <p:cNvSpPr/>
            <p:nvPr/>
          </p:nvSpPr>
          <p:spPr>
            <a:xfrm>
              <a:off x="451283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7"/>
            <p:cNvSpPr/>
            <p:nvPr/>
          </p:nvSpPr>
          <p:spPr>
            <a:xfrm>
              <a:off x="460162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7"/>
            <p:cNvSpPr/>
            <p:nvPr/>
          </p:nvSpPr>
          <p:spPr>
            <a:xfrm>
              <a:off x="469041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7"/>
            <p:cNvSpPr/>
            <p:nvPr/>
          </p:nvSpPr>
          <p:spPr>
            <a:xfrm>
              <a:off x="424647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7"/>
            <p:cNvSpPr/>
            <p:nvPr/>
          </p:nvSpPr>
          <p:spPr>
            <a:xfrm>
              <a:off x="433526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7"/>
            <p:cNvSpPr/>
            <p:nvPr/>
          </p:nvSpPr>
          <p:spPr>
            <a:xfrm>
              <a:off x="4424050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7"/>
            <p:cNvSpPr/>
            <p:nvPr/>
          </p:nvSpPr>
          <p:spPr>
            <a:xfrm>
              <a:off x="451283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7"/>
            <p:cNvSpPr/>
            <p:nvPr/>
          </p:nvSpPr>
          <p:spPr>
            <a:xfrm>
              <a:off x="460162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7"/>
            <p:cNvSpPr/>
            <p:nvPr/>
          </p:nvSpPr>
          <p:spPr>
            <a:xfrm>
              <a:off x="469041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7"/>
            <p:cNvSpPr/>
            <p:nvPr/>
          </p:nvSpPr>
          <p:spPr>
            <a:xfrm>
              <a:off x="424647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7"/>
            <p:cNvSpPr/>
            <p:nvPr/>
          </p:nvSpPr>
          <p:spPr>
            <a:xfrm>
              <a:off x="433526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7"/>
            <p:cNvSpPr/>
            <p:nvPr/>
          </p:nvSpPr>
          <p:spPr>
            <a:xfrm>
              <a:off x="4424050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7"/>
            <p:cNvSpPr/>
            <p:nvPr/>
          </p:nvSpPr>
          <p:spPr>
            <a:xfrm>
              <a:off x="451283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7"/>
            <p:cNvSpPr/>
            <p:nvPr/>
          </p:nvSpPr>
          <p:spPr>
            <a:xfrm>
              <a:off x="460162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7"/>
            <p:cNvSpPr/>
            <p:nvPr/>
          </p:nvSpPr>
          <p:spPr>
            <a:xfrm>
              <a:off x="469041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7"/>
            <p:cNvSpPr/>
            <p:nvPr/>
          </p:nvSpPr>
          <p:spPr>
            <a:xfrm>
              <a:off x="424647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7"/>
            <p:cNvSpPr/>
            <p:nvPr/>
          </p:nvSpPr>
          <p:spPr>
            <a:xfrm>
              <a:off x="433526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7"/>
            <p:cNvSpPr/>
            <p:nvPr/>
          </p:nvSpPr>
          <p:spPr>
            <a:xfrm>
              <a:off x="4424050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7"/>
            <p:cNvSpPr/>
            <p:nvPr/>
          </p:nvSpPr>
          <p:spPr>
            <a:xfrm>
              <a:off x="451283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7"/>
            <p:cNvSpPr/>
            <p:nvPr/>
          </p:nvSpPr>
          <p:spPr>
            <a:xfrm>
              <a:off x="460162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7"/>
            <p:cNvSpPr/>
            <p:nvPr/>
          </p:nvSpPr>
          <p:spPr>
            <a:xfrm>
              <a:off x="469041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7"/>
            <p:cNvSpPr/>
            <p:nvPr/>
          </p:nvSpPr>
          <p:spPr>
            <a:xfrm>
              <a:off x="424647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7"/>
            <p:cNvSpPr/>
            <p:nvPr/>
          </p:nvSpPr>
          <p:spPr>
            <a:xfrm>
              <a:off x="433526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7"/>
            <p:cNvSpPr/>
            <p:nvPr/>
          </p:nvSpPr>
          <p:spPr>
            <a:xfrm>
              <a:off x="4424050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7"/>
            <p:cNvSpPr/>
            <p:nvPr/>
          </p:nvSpPr>
          <p:spPr>
            <a:xfrm>
              <a:off x="451283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7"/>
            <p:cNvSpPr/>
            <p:nvPr/>
          </p:nvSpPr>
          <p:spPr>
            <a:xfrm>
              <a:off x="460162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7"/>
            <p:cNvSpPr/>
            <p:nvPr/>
          </p:nvSpPr>
          <p:spPr>
            <a:xfrm>
              <a:off x="469041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7"/>
            <p:cNvSpPr/>
            <p:nvPr/>
          </p:nvSpPr>
          <p:spPr>
            <a:xfrm>
              <a:off x="424647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7"/>
            <p:cNvSpPr/>
            <p:nvPr/>
          </p:nvSpPr>
          <p:spPr>
            <a:xfrm>
              <a:off x="433526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7"/>
            <p:cNvSpPr/>
            <p:nvPr/>
          </p:nvSpPr>
          <p:spPr>
            <a:xfrm>
              <a:off x="4424050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7"/>
            <p:cNvSpPr/>
            <p:nvPr/>
          </p:nvSpPr>
          <p:spPr>
            <a:xfrm>
              <a:off x="451283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7"/>
            <p:cNvSpPr/>
            <p:nvPr/>
          </p:nvSpPr>
          <p:spPr>
            <a:xfrm>
              <a:off x="460162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7"/>
            <p:cNvSpPr/>
            <p:nvPr/>
          </p:nvSpPr>
          <p:spPr>
            <a:xfrm>
              <a:off x="469041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7"/>
            <p:cNvSpPr/>
            <p:nvPr/>
          </p:nvSpPr>
          <p:spPr>
            <a:xfrm>
              <a:off x="477920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7"/>
            <p:cNvSpPr/>
            <p:nvPr/>
          </p:nvSpPr>
          <p:spPr>
            <a:xfrm>
              <a:off x="477920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7"/>
            <p:cNvSpPr/>
            <p:nvPr/>
          </p:nvSpPr>
          <p:spPr>
            <a:xfrm>
              <a:off x="477920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7"/>
            <p:cNvSpPr/>
            <p:nvPr/>
          </p:nvSpPr>
          <p:spPr>
            <a:xfrm>
              <a:off x="477920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7"/>
            <p:cNvSpPr/>
            <p:nvPr/>
          </p:nvSpPr>
          <p:spPr>
            <a:xfrm>
              <a:off x="477920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7"/>
            <p:cNvSpPr/>
            <p:nvPr/>
          </p:nvSpPr>
          <p:spPr>
            <a:xfrm>
              <a:off x="477920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7"/>
            <p:cNvSpPr/>
            <p:nvPr/>
          </p:nvSpPr>
          <p:spPr>
            <a:xfrm>
              <a:off x="477920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7"/>
            <p:cNvSpPr/>
            <p:nvPr/>
          </p:nvSpPr>
          <p:spPr>
            <a:xfrm>
              <a:off x="477920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7"/>
            <p:cNvSpPr/>
            <p:nvPr/>
          </p:nvSpPr>
          <p:spPr>
            <a:xfrm>
              <a:off x="477920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7"/>
            <p:cNvSpPr/>
            <p:nvPr/>
          </p:nvSpPr>
          <p:spPr>
            <a:xfrm>
              <a:off x="477920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7"/>
            <p:cNvSpPr/>
            <p:nvPr/>
          </p:nvSpPr>
          <p:spPr>
            <a:xfrm>
              <a:off x="477920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7"/>
            <p:cNvSpPr/>
            <p:nvPr/>
          </p:nvSpPr>
          <p:spPr>
            <a:xfrm>
              <a:off x="477920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7"/>
            <p:cNvSpPr/>
            <p:nvPr/>
          </p:nvSpPr>
          <p:spPr>
            <a:xfrm>
              <a:off x="477920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7"/>
            <p:cNvSpPr/>
            <p:nvPr/>
          </p:nvSpPr>
          <p:spPr>
            <a:xfrm>
              <a:off x="486799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7"/>
            <p:cNvSpPr/>
            <p:nvPr/>
          </p:nvSpPr>
          <p:spPr>
            <a:xfrm>
              <a:off x="486799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7"/>
            <p:cNvSpPr/>
            <p:nvPr/>
          </p:nvSpPr>
          <p:spPr>
            <a:xfrm>
              <a:off x="486799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7"/>
            <p:cNvSpPr/>
            <p:nvPr/>
          </p:nvSpPr>
          <p:spPr>
            <a:xfrm>
              <a:off x="486799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7"/>
            <p:cNvSpPr/>
            <p:nvPr/>
          </p:nvSpPr>
          <p:spPr>
            <a:xfrm>
              <a:off x="486799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7"/>
            <p:cNvSpPr/>
            <p:nvPr/>
          </p:nvSpPr>
          <p:spPr>
            <a:xfrm>
              <a:off x="486799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7"/>
            <p:cNvSpPr/>
            <p:nvPr/>
          </p:nvSpPr>
          <p:spPr>
            <a:xfrm>
              <a:off x="486799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7"/>
            <p:cNvSpPr/>
            <p:nvPr/>
          </p:nvSpPr>
          <p:spPr>
            <a:xfrm>
              <a:off x="486799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7"/>
            <p:cNvSpPr/>
            <p:nvPr/>
          </p:nvSpPr>
          <p:spPr>
            <a:xfrm>
              <a:off x="486799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7"/>
            <p:cNvSpPr/>
            <p:nvPr/>
          </p:nvSpPr>
          <p:spPr>
            <a:xfrm>
              <a:off x="486799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7"/>
            <p:cNvSpPr/>
            <p:nvPr/>
          </p:nvSpPr>
          <p:spPr>
            <a:xfrm>
              <a:off x="486799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7"/>
            <p:cNvSpPr/>
            <p:nvPr/>
          </p:nvSpPr>
          <p:spPr>
            <a:xfrm>
              <a:off x="486799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7"/>
            <p:cNvSpPr/>
            <p:nvPr/>
          </p:nvSpPr>
          <p:spPr>
            <a:xfrm>
              <a:off x="486799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7"/>
            <p:cNvSpPr/>
            <p:nvPr/>
          </p:nvSpPr>
          <p:spPr>
            <a:xfrm>
              <a:off x="4956785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7"/>
            <p:cNvSpPr/>
            <p:nvPr/>
          </p:nvSpPr>
          <p:spPr>
            <a:xfrm>
              <a:off x="4956785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7"/>
            <p:cNvSpPr/>
            <p:nvPr/>
          </p:nvSpPr>
          <p:spPr>
            <a:xfrm>
              <a:off x="4956785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7"/>
            <p:cNvSpPr/>
            <p:nvPr/>
          </p:nvSpPr>
          <p:spPr>
            <a:xfrm>
              <a:off x="4956785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7"/>
            <p:cNvSpPr/>
            <p:nvPr/>
          </p:nvSpPr>
          <p:spPr>
            <a:xfrm>
              <a:off x="4956785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7"/>
            <p:cNvSpPr/>
            <p:nvPr/>
          </p:nvSpPr>
          <p:spPr>
            <a:xfrm>
              <a:off x="4956785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7"/>
            <p:cNvSpPr/>
            <p:nvPr/>
          </p:nvSpPr>
          <p:spPr>
            <a:xfrm>
              <a:off x="4956785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7"/>
            <p:cNvSpPr/>
            <p:nvPr/>
          </p:nvSpPr>
          <p:spPr>
            <a:xfrm>
              <a:off x="4956785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7"/>
            <p:cNvSpPr/>
            <p:nvPr/>
          </p:nvSpPr>
          <p:spPr>
            <a:xfrm>
              <a:off x="4956785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7"/>
            <p:cNvSpPr/>
            <p:nvPr/>
          </p:nvSpPr>
          <p:spPr>
            <a:xfrm>
              <a:off x="4956785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7"/>
            <p:cNvSpPr/>
            <p:nvPr/>
          </p:nvSpPr>
          <p:spPr>
            <a:xfrm>
              <a:off x="4956785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7"/>
            <p:cNvSpPr/>
            <p:nvPr/>
          </p:nvSpPr>
          <p:spPr>
            <a:xfrm>
              <a:off x="4956785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7"/>
            <p:cNvSpPr/>
            <p:nvPr/>
          </p:nvSpPr>
          <p:spPr>
            <a:xfrm>
              <a:off x="4956785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7"/>
            <p:cNvSpPr/>
            <p:nvPr/>
          </p:nvSpPr>
          <p:spPr>
            <a:xfrm>
              <a:off x="504557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7"/>
            <p:cNvSpPr/>
            <p:nvPr/>
          </p:nvSpPr>
          <p:spPr>
            <a:xfrm>
              <a:off x="504557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7"/>
            <p:cNvSpPr/>
            <p:nvPr/>
          </p:nvSpPr>
          <p:spPr>
            <a:xfrm>
              <a:off x="504557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7"/>
            <p:cNvSpPr/>
            <p:nvPr/>
          </p:nvSpPr>
          <p:spPr>
            <a:xfrm>
              <a:off x="504557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7"/>
            <p:cNvSpPr/>
            <p:nvPr/>
          </p:nvSpPr>
          <p:spPr>
            <a:xfrm>
              <a:off x="504557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7"/>
            <p:cNvSpPr/>
            <p:nvPr/>
          </p:nvSpPr>
          <p:spPr>
            <a:xfrm>
              <a:off x="504557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7"/>
            <p:cNvSpPr/>
            <p:nvPr/>
          </p:nvSpPr>
          <p:spPr>
            <a:xfrm>
              <a:off x="504557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7"/>
            <p:cNvSpPr/>
            <p:nvPr/>
          </p:nvSpPr>
          <p:spPr>
            <a:xfrm>
              <a:off x="504557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7"/>
            <p:cNvSpPr/>
            <p:nvPr/>
          </p:nvSpPr>
          <p:spPr>
            <a:xfrm>
              <a:off x="504557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7"/>
            <p:cNvSpPr/>
            <p:nvPr/>
          </p:nvSpPr>
          <p:spPr>
            <a:xfrm>
              <a:off x="504557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7"/>
            <p:cNvSpPr/>
            <p:nvPr/>
          </p:nvSpPr>
          <p:spPr>
            <a:xfrm>
              <a:off x="504557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7"/>
            <p:cNvSpPr/>
            <p:nvPr/>
          </p:nvSpPr>
          <p:spPr>
            <a:xfrm>
              <a:off x="504557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7"/>
            <p:cNvSpPr/>
            <p:nvPr/>
          </p:nvSpPr>
          <p:spPr>
            <a:xfrm>
              <a:off x="504557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7"/>
            <p:cNvSpPr/>
            <p:nvPr/>
          </p:nvSpPr>
          <p:spPr>
            <a:xfrm>
              <a:off x="513436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7"/>
            <p:cNvSpPr/>
            <p:nvPr/>
          </p:nvSpPr>
          <p:spPr>
            <a:xfrm>
              <a:off x="513436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7"/>
            <p:cNvSpPr/>
            <p:nvPr/>
          </p:nvSpPr>
          <p:spPr>
            <a:xfrm>
              <a:off x="513436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7"/>
            <p:cNvSpPr/>
            <p:nvPr/>
          </p:nvSpPr>
          <p:spPr>
            <a:xfrm>
              <a:off x="513436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7"/>
            <p:cNvSpPr/>
            <p:nvPr/>
          </p:nvSpPr>
          <p:spPr>
            <a:xfrm>
              <a:off x="513436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7"/>
            <p:cNvSpPr/>
            <p:nvPr/>
          </p:nvSpPr>
          <p:spPr>
            <a:xfrm>
              <a:off x="513436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7"/>
            <p:cNvSpPr/>
            <p:nvPr/>
          </p:nvSpPr>
          <p:spPr>
            <a:xfrm>
              <a:off x="513436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7"/>
            <p:cNvSpPr/>
            <p:nvPr/>
          </p:nvSpPr>
          <p:spPr>
            <a:xfrm>
              <a:off x="513436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7"/>
            <p:cNvSpPr/>
            <p:nvPr/>
          </p:nvSpPr>
          <p:spPr>
            <a:xfrm>
              <a:off x="513436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7"/>
            <p:cNvSpPr/>
            <p:nvPr/>
          </p:nvSpPr>
          <p:spPr>
            <a:xfrm>
              <a:off x="513436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7"/>
            <p:cNvSpPr/>
            <p:nvPr/>
          </p:nvSpPr>
          <p:spPr>
            <a:xfrm>
              <a:off x="513436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7"/>
            <p:cNvSpPr/>
            <p:nvPr/>
          </p:nvSpPr>
          <p:spPr>
            <a:xfrm>
              <a:off x="513436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7"/>
            <p:cNvSpPr/>
            <p:nvPr/>
          </p:nvSpPr>
          <p:spPr>
            <a:xfrm>
              <a:off x="513436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7"/>
            <p:cNvSpPr/>
            <p:nvPr/>
          </p:nvSpPr>
          <p:spPr>
            <a:xfrm>
              <a:off x="5223152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7"/>
            <p:cNvSpPr/>
            <p:nvPr/>
          </p:nvSpPr>
          <p:spPr>
            <a:xfrm>
              <a:off x="5223152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7"/>
            <p:cNvSpPr/>
            <p:nvPr/>
          </p:nvSpPr>
          <p:spPr>
            <a:xfrm>
              <a:off x="5223152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7"/>
            <p:cNvSpPr/>
            <p:nvPr/>
          </p:nvSpPr>
          <p:spPr>
            <a:xfrm>
              <a:off x="5223152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7"/>
            <p:cNvSpPr/>
            <p:nvPr/>
          </p:nvSpPr>
          <p:spPr>
            <a:xfrm>
              <a:off x="5223152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7"/>
            <p:cNvSpPr/>
            <p:nvPr/>
          </p:nvSpPr>
          <p:spPr>
            <a:xfrm>
              <a:off x="5223152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7"/>
            <p:cNvSpPr/>
            <p:nvPr/>
          </p:nvSpPr>
          <p:spPr>
            <a:xfrm>
              <a:off x="5223152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7"/>
            <p:cNvSpPr/>
            <p:nvPr/>
          </p:nvSpPr>
          <p:spPr>
            <a:xfrm>
              <a:off x="5223152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7"/>
            <p:cNvSpPr/>
            <p:nvPr/>
          </p:nvSpPr>
          <p:spPr>
            <a:xfrm>
              <a:off x="5223152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7"/>
            <p:cNvSpPr/>
            <p:nvPr/>
          </p:nvSpPr>
          <p:spPr>
            <a:xfrm>
              <a:off x="5223152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7"/>
            <p:cNvSpPr/>
            <p:nvPr/>
          </p:nvSpPr>
          <p:spPr>
            <a:xfrm>
              <a:off x="5223152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7"/>
            <p:cNvSpPr/>
            <p:nvPr/>
          </p:nvSpPr>
          <p:spPr>
            <a:xfrm>
              <a:off x="5223152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7"/>
            <p:cNvSpPr/>
            <p:nvPr/>
          </p:nvSpPr>
          <p:spPr>
            <a:xfrm>
              <a:off x="5223152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7"/>
            <p:cNvSpPr/>
            <p:nvPr/>
          </p:nvSpPr>
          <p:spPr>
            <a:xfrm>
              <a:off x="531194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7"/>
            <p:cNvSpPr/>
            <p:nvPr/>
          </p:nvSpPr>
          <p:spPr>
            <a:xfrm>
              <a:off x="531194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7"/>
            <p:cNvSpPr/>
            <p:nvPr/>
          </p:nvSpPr>
          <p:spPr>
            <a:xfrm>
              <a:off x="531194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7"/>
            <p:cNvSpPr/>
            <p:nvPr/>
          </p:nvSpPr>
          <p:spPr>
            <a:xfrm>
              <a:off x="531194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7"/>
            <p:cNvSpPr/>
            <p:nvPr/>
          </p:nvSpPr>
          <p:spPr>
            <a:xfrm>
              <a:off x="531194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7"/>
            <p:cNvSpPr/>
            <p:nvPr/>
          </p:nvSpPr>
          <p:spPr>
            <a:xfrm>
              <a:off x="531194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7"/>
            <p:cNvSpPr/>
            <p:nvPr/>
          </p:nvSpPr>
          <p:spPr>
            <a:xfrm>
              <a:off x="531194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7"/>
            <p:cNvSpPr/>
            <p:nvPr/>
          </p:nvSpPr>
          <p:spPr>
            <a:xfrm>
              <a:off x="531194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7"/>
            <p:cNvSpPr/>
            <p:nvPr/>
          </p:nvSpPr>
          <p:spPr>
            <a:xfrm>
              <a:off x="531194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7"/>
            <p:cNvSpPr/>
            <p:nvPr/>
          </p:nvSpPr>
          <p:spPr>
            <a:xfrm>
              <a:off x="531194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7"/>
            <p:cNvSpPr/>
            <p:nvPr/>
          </p:nvSpPr>
          <p:spPr>
            <a:xfrm>
              <a:off x="531194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7"/>
            <p:cNvSpPr/>
            <p:nvPr/>
          </p:nvSpPr>
          <p:spPr>
            <a:xfrm>
              <a:off x="531194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7"/>
            <p:cNvSpPr/>
            <p:nvPr/>
          </p:nvSpPr>
          <p:spPr>
            <a:xfrm>
              <a:off x="531194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7"/>
            <p:cNvSpPr/>
            <p:nvPr/>
          </p:nvSpPr>
          <p:spPr>
            <a:xfrm>
              <a:off x="5400731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7"/>
            <p:cNvSpPr/>
            <p:nvPr/>
          </p:nvSpPr>
          <p:spPr>
            <a:xfrm>
              <a:off x="5400731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7"/>
            <p:cNvSpPr/>
            <p:nvPr/>
          </p:nvSpPr>
          <p:spPr>
            <a:xfrm>
              <a:off x="5400731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7"/>
            <p:cNvSpPr/>
            <p:nvPr/>
          </p:nvSpPr>
          <p:spPr>
            <a:xfrm>
              <a:off x="5400731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7"/>
            <p:cNvSpPr/>
            <p:nvPr/>
          </p:nvSpPr>
          <p:spPr>
            <a:xfrm>
              <a:off x="5400731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7"/>
            <p:cNvSpPr/>
            <p:nvPr/>
          </p:nvSpPr>
          <p:spPr>
            <a:xfrm>
              <a:off x="5400731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7"/>
            <p:cNvSpPr/>
            <p:nvPr/>
          </p:nvSpPr>
          <p:spPr>
            <a:xfrm>
              <a:off x="5400731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7"/>
            <p:cNvSpPr/>
            <p:nvPr/>
          </p:nvSpPr>
          <p:spPr>
            <a:xfrm>
              <a:off x="5400731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7"/>
            <p:cNvSpPr/>
            <p:nvPr/>
          </p:nvSpPr>
          <p:spPr>
            <a:xfrm>
              <a:off x="5400731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7"/>
            <p:cNvSpPr/>
            <p:nvPr/>
          </p:nvSpPr>
          <p:spPr>
            <a:xfrm>
              <a:off x="5400731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7"/>
            <p:cNvSpPr/>
            <p:nvPr/>
          </p:nvSpPr>
          <p:spPr>
            <a:xfrm>
              <a:off x="5400731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7"/>
            <p:cNvSpPr/>
            <p:nvPr/>
          </p:nvSpPr>
          <p:spPr>
            <a:xfrm>
              <a:off x="5400731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7"/>
            <p:cNvSpPr/>
            <p:nvPr/>
          </p:nvSpPr>
          <p:spPr>
            <a:xfrm>
              <a:off x="5400731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7"/>
            <p:cNvSpPr/>
            <p:nvPr/>
          </p:nvSpPr>
          <p:spPr>
            <a:xfrm>
              <a:off x="5489520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7"/>
            <p:cNvSpPr/>
            <p:nvPr/>
          </p:nvSpPr>
          <p:spPr>
            <a:xfrm>
              <a:off x="5489520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7"/>
            <p:cNvSpPr/>
            <p:nvPr/>
          </p:nvSpPr>
          <p:spPr>
            <a:xfrm>
              <a:off x="5489520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7"/>
            <p:cNvSpPr/>
            <p:nvPr/>
          </p:nvSpPr>
          <p:spPr>
            <a:xfrm>
              <a:off x="5489520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7"/>
            <p:cNvSpPr/>
            <p:nvPr/>
          </p:nvSpPr>
          <p:spPr>
            <a:xfrm>
              <a:off x="5489520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7"/>
            <p:cNvSpPr/>
            <p:nvPr/>
          </p:nvSpPr>
          <p:spPr>
            <a:xfrm>
              <a:off x="5489520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7"/>
            <p:cNvSpPr/>
            <p:nvPr/>
          </p:nvSpPr>
          <p:spPr>
            <a:xfrm>
              <a:off x="5489520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7"/>
            <p:cNvSpPr/>
            <p:nvPr/>
          </p:nvSpPr>
          <p:spPr>
            <a:xfrm>
              <a:off x="5489520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7"/>
            <p:cNvSpPr/>
            <p:nvPr/>
          </p:nvSpPr>
          <p:spPr>
            <a:xfrm>
              <a:off x="5489520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7"/>
            <p:cNvSpPr/>
            <p:nvPr/>
          </p:nvSpPr>
          <p:spPr>
            <a:xfrm>
              <a:off x="5489520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7"/>
            <p:cNvSpPr/>
            <p:nvPr/>
          </p:nvSpPr>
          <p:spPr>
            <a:xfrm>
              <a:off x="5489520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7"/>
            <p:cNvSpPr/>
            <p:nvPr/>
          </p:nvSpPr>
          <p:spPr>
            <a:xfrm>
              <a:off x="5489520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7"/>
            <p:cNvSpPr/>
            <p:nvPr/>
          </p:nvSpPr>
          <p:spPr>
            <a:xfrm>
              <a:off x="5489520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7"/>
            <p:cNvSpPr/>
            <p:nvPr/>
          </p:nvSpPr>
          <p:spPr>
            <a:xfrm>
              <a:off x="5578309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7"/>
            <p:cNvSpPr/>
            <p:nvPr/>
          </p:nvSpPr>
          <p:spPr>
            <a:xfrm>
              <a:off x="5578309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7"/>
            <p:cNvSpPr/>
            <p:nvPr/>
          </p:nvSpPr>
          <p:spPr>
            <a:xfrm>
              <a:off x="5578309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7"/>
            <p:cNvSpPr/>
            <p:nvPr/>
          </p:nvSpPr>
          <p:spPr>
            <a:xfrm>
              <a:off x="5578309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7"/>
            <p:cNvSpPr/>
            <p:nvPr/>
          </p:nvSpPr>
          <p:spPr>
            <a:xfrm>
              <a:off x="5578309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7"/>
            <p:cNvSpPr/>
            <p:nvPr/>
          </p:nvSpPr>
          <p:spPr>
            <a:xfrm>
              <a:off x="5578309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7"/>
            <p:cNvSpPr/>
            <p:nvPr/>
          </p:nvSpPr>
          <p:spPr>
            <a:xfrm>
              <a:off x="5578309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7"/>
            <p:cNvSpPr/>
            <p:nvPr/>
          </p:nvSpPr>
          <p:spPr>
            <a:xfrm>
              <a:off x="5578309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7"/>
            <p:cNvSpPr/>
            <p:nvPr/>
          </p:nvSpPr>
          <p:spPr>
            <a:xfrm>
              <a:off x="5578309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7"/>
            <p:cNvSpPr/>
            <p:nvPr/>
          </p:nvSpPr>
          <p:spPr>
            <a:xfrm>
              <a:off x="5578309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7"/>
            <p:cNvSpPr/>
            <p:nvPr/>
          </p:nvSpPr>
          <p:spPr>
            <a:xfrm>
              <a:off x="5578309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7"/>
            <p:cNvSpPr/>
            <p:nvPr/>
          </p:nvSpPr>
          <p:spPr>
            <a:xfrm>
              <a:off x="5578309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7"/>
            <p:cNvSpPr/>
            <p:nvPr/>
          </p:nvSpPr>
          <p:spPr>
            <a:xfrm>
              <a:off x="5578309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7"/>
            <p:cNvSpPr/>
            <p:nvPr/>
          </p:nvSpPr>
          <p:spPr>
            <a:xfrm>
              <a:off x="5667098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7"/>
            <p:cNvSpPr/>
            <p:nvPr/>
          </p:nvSpPr>
          <p:spPr>
            <a:xfrm>
              <a:off x="5667098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7"/>
            <p:cNvSpPr/>
            <p:nvPr/>
          </p:nvSpPr>
          <p:spPr>
            <a:xfrm>
              <a:off x="5667098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7"/>
            <p:cNvSpPr/>
            <p:nvPr/>
          </p:nvSpPr>
          <p:spPr>
            <a:xfrm>
              <a:off x="5667098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7"/>
            <p:cNvSpPr/>
            <p:nvPr/>
          </p:nvSpPr>
          <p:spPr>
            <a:xfrm>
              <a:off x="5667098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7"/>
            <p:cNvSpPr/>
            <p:nvPr/>
          </p:nvSpPr>
          <p:spPr>
            <a:xfrm>
              <a:off x="5667098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7"/>
            <p:cNvSpPr/>
            <p:nvPr/>
          </p:nvSpPr>
          <p:spPr>
            <a:xfrm>
              <a:off x="5667098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7"/>
            <p:cNvSpPr/>
            <p:nvPr/>
          </p:nvSpPr>
          <p:spPr>
            <a:xfrm>
              <a:off x="5667098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7"/>
            <p:cNvSpPr/>
            <p:nvPr/>
          </p:nvSpPr>
          <p:spPr>
            <a:xfrm>
              <a:off x="5667098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7"/>
            <p:cNvSpPr/>
            <p:nvPr/>
          </p:nvSpPr>
          <p:spPr>
            <a:xfrm>
              <a:off x="5667098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7"/>
            <p:cNvSpPr/>
            <p:nvPr/>
          </p:nvSpPr>
          <p:spPr>
            <a:xfrm>
              <a:off x="5667098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7"/>
            <p:cNvSpPr/>
            <p:nvPr/>
          </p:nvSpPr>
          <p:spPr>
            <a:xfrm>
              <a:off x="5667098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7"/>
            <p:cNvSpPr/>
            <p:nvPr/>
          </p:nvSpPr>
          <p:spPr>
            <a:xfrm>
              <a:off x="5667098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7"/>
            <p:cNvSpPr/>
            <p:nvPr/>
          </p:nvSpPr>
          <p:spPr>
            <a:xfrm>
              <a:off x="575588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7"/>
            <p:cNvSpPr/>
            <p:nvPr/>
          </p:nvSpPr>
          <p:spPr>
            <a:xfrm>
              <a:off x="575588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7"/>
            <p:cNvSpPr/>
            <p:nvPr/>
          </p:nvSpPr>
          <p:spPr>
            <a:xfrm>
              <a:off x="575588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7"/>
            <p:cNvSpPr/>
            <p:nvPr/>
          </p:nvSpPr>
          <p:spPr>
            <a:xfrm>
              <a:off x="575588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7"/>
            <p:cNvSpPr/>
            <p:nvPr/>
          </p:nvSpPr>
          <p:spPr>
            <a:xfrm>
              <a:off x="575588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7"/>
            <p:cNvSpPr/>
            <p:nvPr/>
          </p:nvSpPr>
          <p:spPr>
            <a:xfrm>
              <a:off x="575588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7"/>
            <p:cNvSpPr/>
            <p:nvPr/>
          </p:nvSpPr>
          <p:spPr>
            <a:xfrm>
              <a:off x="575588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7"/>
            <p:cNvSpPr/>
            <p:nvPr/>
          </p:nvSpPr>
          <p:spPr>
            <a:xfrm>
              <a:off x="575588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7"/>
            <p:cNvSpPr/>
            <p:nvPr/>
          </p:nvSpPr>
          <p:spPr>
            <a:xfrm>
              <a:off x="575588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7"/>
            <p:cNvSpPr/>
            <p:nvPr/>
          </p:nvSpPr>
          <p:spPr>
            <a:xfrm>
              <a:off x="575588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7"/>
            <p:cNvSpPr/>
            <p:nvPr/>
          </p:nvSpPr>
          <p:spPr>
            <a:xfrm>
              <a:off x="575588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7"/>
            <p:cNvSpPr/>
            <p:nvPr/>
          </p:nvSpPr>
          <p:spPr>
            <a:xfrm>
              <a:off x="575588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7"/>
            <p:cNvSpPr/>
            <p:nvPr/>
          </p:nvSpPr>
          <p:spPr>
            <a:xfrm>
              <a:off x="575588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7"/>
            <p:cNvSpPr/>
            <p:nvPr/>
          </p:nvSpPr>
          <p:spPr>
            <a:xfrm>
              <a:off x="5844677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7"/>
            <p:cNvSpPr/>
            <p:nvPr/>
          </p:nvSpPr>
          <p:spPr>
            <a:xfrm>
              <a:off x="5844677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7"/>
            <p:cNvSpPr/>
            <p:nvPr/>
          </p:nvSpPr>
          <p:spPr>
            <a:xfrm>
              <a:off x="5844677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7"/>
            <p:cNvSpPr/>
            <p:nvPr/>
          </p:nvSpPr>
          <p:spPr>
            <a:xfrm>
              <a:off x="5844677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7"/>
            <p:cNvSpPr/>
            <p:nvPr/>
          </p:nvSpPr>
          <p:spPr>
            <a:xfrm>
              <a:off x="5844677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7"/>
            <p:cNvSpPr/>
            <p:nvPr/>
          </p:nvSpPr>
          <p:spPr>
            <a:xfrm>
              <a:off x="5844677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7"/>
            <p:cNvSpPr/>
            <p:nvPr/>
          </p:nvSpPr>
          <p:spPr>
            <a:xfrm>
              <a:off x="5844677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7"/>
            <p:cNvSpPr/>
            <p:nvPr/>
          </p:nvSpPr>
          <p:spPr>
            <a:xfrm>
              <a:off x="5844677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7"/>
            <p:cNvSpPr/>
            <p:nvPr/>
          </p:nvSpPr>
          <p:spPr>
            <a:xfrm>
              <a:off x="5844677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7"/>
            <p:cNvSpPr/>
            <p:nvPr/>
          </p:nvSpPr>
          <p:spPr>
            <a:xfrm>
              <a:off x="5844677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7"/>
            <p:cNvSpPr/>
            <p:nvPr/>
          </p:nvSpPr>
          <p:spPr>
            <a:xfrm>
              <a:off x="5844677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7"/>
            <p:cNvSpPr/>
            <p:nvPr/>
          </p:nvSpPr>
          <p:spPr>
            <a:xfrm>
              <a:off x="5844677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7"/>
            <p:cNvSpPr/>
            <p:nvPr/>
          </p:nvSpPr>
          <p:spPr>
            <a:xfrm>
              <a:off x="5844677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7"/>
            <p:cNvSpPr/>
            <p:nvPr/>
          </p:nvSpPr>
          <p:spPr>
            <a:xfrm>
              <a:off x="5933466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7"/>
            <p:cNvSpPr/>
            <p:nvPr/>
          </p:nvSpPr>
          <p:spPr>
            <a:xfrm>
              <a:off x="5933466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7"/>
            <p:cNvSpPr/>
            <p:nvPr/>
          </p:nvSpPr>
          <p:spPr>
            <a:xfrm>
              <a:off x="5933466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7"/>
            <p:cNvSpPr/>
            <p:nvPr/>
          </p:nvSpPr>
          <p:spPr>
            <a:xfrm>
              <a:off x="5933466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7"/>
            <p:cNvSpPr/>
            <p:nvPr/>
          </p:nvSpPr>
          <p:spPr>
            <a:xfrm>
              <a:off x="5933466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7"/>
            <p:cNvSpPr/>
            <p:nvPr/>
          </p:nvSpPr>
          <p:spPr>
            <a:xfrm>
              <a:off x="5933466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7"/>
            <p:cNvSpPr/>
            <p:nvPr/>
          </p:nvSpPr>
          <p:spPr>
            <a:xfrm>
              <a:off x="5933466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7"/>
            <p:cNvSpPr/>
            <p:nvPr/>
          </p:nvSpPr>
          <p:spPr>
            <a:xfrm>
              <a:off x="5933466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7"/>
            <p:cNvSpPr/>
            <p:nvPr/>
          </p:nvSpPr>
          <p:spPr>
            <a:xfrm>
              <a:off x="5933466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7"/>
            <p:cNvSpPr/>
            <p:nvPr/>
          </p:nvSpPr>
          <p:spPr>
            <a:xfrm>
              <a:off x="5933466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7"/>
            <p:cNvSpPr/>
            <p:nvPr/>
          </p:nvSpPr>
          <p:spPr>
            <a:xfrm>
              <a:off x="5933466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7"/>
            <p:cNvSpPr/>
            <p:nvPr/>
          </p:nvSpPr>
          <p:spPr>
            <a:xfrm>
              <a:off x="5933466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7"/>
            <p:cNvSpPr/>
            <p:nvPr/>
          </p:nvSpPr>
          <p:spPr>
            <a:xfrm>
              <a:off x="5933466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7"/>
            <p:cNvSpPr/>
            <p:nvPr/>
          </p:nvSpPr>
          <p:spPr>
            <a:xfrm>
              <a:off x="6022255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7"/>
            <p:cNvSpPr/>
            <p:nvPr/>
          </p:nvSpPr>
          <p:spPr>
            <a:xfrm>
              <a:off x="6022255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7"/>
            <p:cNvSpPr/>
            <p:nvPr/>
          </p:nvSpPr>
          <p:spPr>
            <a:xfrm>
              <a:off x="6022255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7"/>
            <p:cNvSpPr/>
            <p:nvPr/>
          </p:nvSpPr>
          <p:spPr>
            <a:xfrm>
              <a:off x="6022255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7"/>
            <p:cNvSpPr/>
            <p:nvPr/>
          </p:nvSpPr>
          <p:spPr>
            <a:xfrm>
              <a:off x="6022255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7"/>
            <p:cNvSpPr/>
            <p:nvPr/>
          </p:nvSpPr>
          <p:spPr>
            <a:xfrm>
              <a:off x="6022255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7"/>
            <p:cNvSpPr/>
            <p:nvPr/>
          </p:nvSpPr>
          <p:spPr>
            <a:xfrm>
              <a:off x="6022255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7"/>
            <p:cNvSpPr/>
            <p:nvPr/>
          </p:nvSpPr>
          <p:spPr>
            <a:xfrm>
              <a:off x="6022255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7"/>
            <p:cNvSpPr/>
            <p:nvPr/>
          </p:nvSpPr>
          <p:spPr>
            <a:xfrm>
              <a:off x="6022255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7"/>
            <p:cNvSpPr/>
            <p:nvPr/>
          </p:nvSpPr>
          <p:spPr>
            <a:xfrm>
              <a:off x="6022255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7"/>
            <p:cNvSpPr/>
            <p:nvPr/>
          </p:nvSpPr>
          <p:spPr>
            <a:xfrm>
              <a:off x="6022255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7"/>
            <p:cNvSpPr/>
            <p:nvPr/>
          </p:nvSpPr>
          <p:spPr>
            <a:xfrm>
              <a:off x="6022255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7"/>
            <p:cNvSpPr/>
            <p:nvPr/>
          </p:nvSpPr>
          <p:spPr>
            <a:xfrm>
              <a:off x="6022255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7"/>
            <p:cNvSpPr/>
            <p:nvPr/>
          </p:nvSpPr>
          <p:spPr>
            <a:xfrm>
              <a:off x="424647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7"/>
            <p:cNvSpPr/>
            <p:nvPr/>
          </p:nvSpPr>
          <p:spPr>
            <a:xfrm>
              <a:off x="433526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7"/>
            <p:cNvSpPr/>
            <p:nvPr/>
          </p:nvSpPr>
          <p:spPr>
            <a:xfrm>
              <a:off x="4424050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7"/>
            <p:cNvSpPr/>
            <p:nvPr/>
          </p:nvSpPr>
          <p:spPr>
            <a:xfrm>
              <a:off x="451283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7"/>
            <p:cNvSpPr/>
            <p:nvPr/>
          </p:nvSpPr>
          <p:spPr>
            <a:xfrm>
              <a:off x="460162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7"/>
            <p:cNvSpPr/>
            <p:nvPr/>
          </p:nvSpPr>
          <p:spPr>
            <a:xfrm>
              <a:off x="469041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7"/>
            <p:cNvSpPr/>
            <p:nvPr/>
          </p:nvSpPr>
          <p:spPr>
            <a:xfrm>
              <a:off x="477920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7"/>
            <p:cNvSpPr/>
            <p:nvPr/>
          </p:nvSpPr>
          <p:spPr>
            <a:xfrm>
              <a:off x="486799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7"/>
            <p:cNvSpPr/>
            <p:nvPr/>
          </p:nvSpPr>
          <p:spPr>
            <a:xfrm>
              <a:off x="4956785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7"/>
            <p:cNvSpPr/>
            <p:nvPr/>
          </p:nvSpPr>
          <p:spPr>
            <a:xfrm>
              <a:off x="504557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7"/>
            <p:cNvSpPr/>
            <p:nvPr/>
          </p:nvSpPr>
          <p:spPr>
            <a:xfrm>
              <a:off x="513436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7"/>
            <p:cNvSpPr/>
            <p:nvPr/>
          </p:nvSpPr>
          <p:spPr>
            <a:xfrm>
              <a:off x="5223152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7"/>
            <p:cNvSpPr/>
            <p:nvPr/>
          </p:nvSpPr>
          <p:spPr>
            <a:xfrm>
              <a:off x="531194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7"/>
            <p:cNvSpPr/>
            <p:nvPr/>
          </p:nvSpPr>
          <p:spPr>
            <a:xfrm>
              <a:off x="5400731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7"/>
            <p:cNvSpPr/>
            <p:nvPr/>
          </p:nvSpPr>
          <p:spPr>
            <a:xfrm>
              <a:off x="5489520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7"/>
            <p:cNvSpPr/>
            <p:nvPr/>
          </p:nvSpPr>
          <p:spPr>
            <a:xfrm>
              <a:off x="5578309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7"/>
            <p:cNvSpPr/>
            <p:nvPr/>
          </p:nvSpPr>
          <p:spPr>
            <a:xfrm>
              <a:off x="5667098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7"/>
            <p:cNvSpPr/>
            <p:nvPr/>
          </p:nvSpPr>
          <p:spPr>
            <a:xfrm>
              <a:off x="575588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7"/>
            <p:cNvSpPr/>
            <p:nvPr/>
          </p:nvSpPr>
          <p:spPr>
            <a:xfrm>
              <a:off x="5844677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7"/>
            <p:cNvSpPr/>
            <p:nvPr/>
          </p:nvSpPr>
          <p:spPr>
            <a:xfrm>
              <a:off x="5933466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7"/>
            <p:cNvSpPr/>
            <p:nvPr/>
          </p:nvSpPr>
          <p:spPr>
            <a:xfrm>
              <a:off x="6022255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7"/>
            <p:cNvSpPr/>
            <p:nvPr/>
          </p:nvSpPr>
          <p:spPr>
            <a:xfrm>
              <a:off x="424647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7"/>
            <p:cNvSpPr/>
            <p:nvPr/>
          </p:nvSpPr>
          <p:spPr>
            <a:xfrm>
              <a:off x="433526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7"/>
            <p:cNvSpPr/>
            <p:nvPr/>
          </p:nvSpPr>
          <p:spPr>
            <a:xfrm>
              <a:off x="4424050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7"/>
            <p:cNvSpPr/>
            <p:nvPr/>
          </p:nvSpPr>
          <p:spPr>
            <a:xfrm>
              <a:off x="451283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7"/>
            <p:cNvSpPr/>
            <p:nvPr/>
          </p:nvSpPr>
          <p:spPr>
            <a:xfrm>
              <a:off x="460162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7"/>
            <p:cNvSpPr/>
            <p:nvPr/>
          </p:nvSpPr>
          <p:spPr>
            <a:xfrm>
              <a:off x="469041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7"/>
            <p:cNvSpPr/>
            <p:nvPr/>
          </p:nvSpPr>
          <p:spPr>
            <a:xfrm>
              <a:off x="477920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7"/>
            <p:cNvSpPr/>
            <p:nvPr/>
          </p:nvSpPr>
          <p:spPr>
            <a:xfrm>
              <a:off x="486799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7"/>
            <p:cNvSpPr/>
            <p:nvPr/>
          </p:nvSpPr>
          <p:spPr>
            <a:xfrm>
              <a:off x="4956785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7"/>
            <p:cNvSpPr/>
            <p:nvPr/>
          </p:nvSpPr>
          <p:spPr>
            <a:xfrm>
              <a:off x="504557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7"/>
            <p:cNvSpPr/>
            <p:nvPr/>
          </p:nvSpPr>
          <p:spPr>
            <a:xfrm>
              <a:off x="513436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7"/>
            <p:cNvSpPr/>
            <p:nvPr/>
          </p:nvSpPr>
          <p:spPr>
            <a:xfrm>
              <a:off x="5223152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7"/>
            <p:cNvSpPr/>
            <p:nvPr/>
          </p:nvSpPr>
          <p:spPr>
            <a:xfrm>
              <a:off x="531194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7"/>
            <p:cNvSpPr/>
            <p:nvPr/>
          </p:nvSpPr>
          <p:spPr>
            <a:xfrm>
              <a:off x="5400731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7"/>
            <p:cNvSpPr/>
            <p:nvPr/>
          </p:nvSpPr>
          <p:spPr>
            <a:xfrm>
              <a:off x="5489520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7"/>
            <p:cNvSpPr/>
            <p:nvPr/>
          </p:nvSpPr>
          <p:spPr>
            <a:xfrm>
              <a:off x="5578309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7"/>
            <p:cNvSpPr/>
            <p:nvPr/>
          </p:nvSpPr>
          <p:spPr>
            <a:xfrm>
              <a:off x="5667098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7"/>
            <p:cNvSpPr/>
            <p:nvPr/>
          </p:nvSpPr>
          <p:spPr>
            <a:xfrm>
              <a:off x="575588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7"/>
            <p:cNvSpPr/>
            <p:nvPr/>
          </p:nvSpPr>
          <p:spPr>
            <a:xfrm>
              <a:off x="5844677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7"/>
            <p:cNvSpPr/>
            <p:nvPr/>
          </p:nvSpPr>
          <p:spPr>
            <a:xfrm>
              <a:off x="5933466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7"/>
            <p:cNvSpPr/>
            <p:nvPr/>
          </p:nvSpPr>
          <p:spPr>
            <a:xfrm>
              <a:off x="6022255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7"/>
            <p:cNvSpPr/>
            <p:nvPr/>
          </p:nvSpPr>
          <p:spPr>
            <a:xfrm>
              <a:off x="611454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7"/>
            <p:cNvSpPr/>
            <p:nvPr/>
          </p:nvSpPr>
          <p:spPr>
            <a:xfrm>
              <a:off x="611454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7"/>
            <p:cNvSpPr/>
            <p:nvPr/>
          </p:nvSpPr>
          <p:spPr>
            <a:xfrm>
              <a:off x="611454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7"/>
            <p:cNvSpPr/>
            <p:nvPr/>
          </p:nvSpPr>
          <p:spPr>
            <a:xfrm>
              <a:off x="611454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7"/>
            <p:cNvSpPr/>
            <p:nvPr/>
          </p:nvSpPr>
          <p:spPr>
            <a:xfrm>
              <a:off x="611454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7"/>
            <p:cNvSpPr/>
            <p:nvPr/>
          </p:nvSpPr>
          <p:spPr>
            <a:xfrm>
              <a:off x="611454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7"/>
            <p:cNvSpPr/>
            <p:nvPr/>
          </p:nvSpPr>
          <p:spPr>
            <a:xfrm>
              <a:off x="611454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7"/>
            <p:cNvSpPr/>
            <p:nvPr/>
          </p:nvSpPr>
          <p:spPr>
            <a:xfrm>
              <a:off x="611454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7"/>
            <p:cNvSpPr/>
            <p:nvPr/>
          </p:nvSpPr>
          <p:spPr>
            <a:xfrm>
              <a:off x="611454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7"/>
            <p:cNvSpPr/>
            <p:nvPr/>
          </p:nvSpPr>
          <p:spPr>
            <a:xfrm>
              <a:off x="611454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7"/>
            <p:cNvSpPr/>
            <p:nvPr/>
          </p:nvSpPr>
          <p:spPr>
            <a:xfrm>
              <a:off x="611454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7"/>
            <p:cNvSpPr/>
            <p:nvPr/>
          </p:nvSpPr>
          <p:spPr>
            <a:xfrm>
              <a:off x="611454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7"/>
            <p:cNvSpPr/>
            <p:nvPr/>
          </p:nvSpPr>
          <p:spPr>
            <a:xfrm>
              <a:off x="611454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7"/>
            <p:cNvSpPr/>
            <p:nvPr/>
          </p:nvSpPr>
          <p:spPr>
            <a:xfrm>
              <a:off x="611454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7"/>
            <p:cNvSpPr/>
            <p:nvPr/>
          </p:nvSpPr>
          <p:spPr>
            <a:xfrm>
              <a:off x="611454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7"/>
            <p:cNvSpPr/>
            <p:nvPr/>
          </p:nvSpPr>
          <p:spPr>
            <a:xfrm>
              <a:off x="4157682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7"/>
            <p:cNvSpPr/>
            <p:nvPr/>
          </p:nvSpPr>
          <p:spPr>
            <a:xfrm>
              <a:off x="4157682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7"/>
            <p:cNvSpPr/>
            <p:nvPr/>
          </p:nvSpPr>
          <p:spPr>
            <a:xfrm>
              <a:off x="4157682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7"/>
            <p:cNvSpPr/>
            <p:nvPr/>
          </p:nvSpPr>
          <p:spPr>
            <a:xfrm>
              <a:off x="4157682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7"/>
            <p:cNvSpPr/>
            <p:nvPr/>
          </p:nvSpPr>
          <p:spPr>
            <a:xfrm>
              <a:off x="4157682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7"/>
            <p:cNvSpPr/>
            <p:nvPr/>
          </p:nvSpPr>
          <p:spPr>
            <a:xfrm>
              <a:off x="4157682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7"/>
            <p:cNvSpPr/>
            <p:nvPr/>
          </p:nvSpPr>
          <p:spPr>
            <a:xfrm>
              <a:off x="4157682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7"/>
            <p:cNvSpPr/>
            <p:nvPr/>
          </p:nvSpPr>
          <p:spPr>
            <a:xfrm>
              <a:off x="4157682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7"/>
            <p:cNvSpPr/>
            <p:nvPr/>
          </p:nvSpPr>
          <p:spPr>
            <a:xfrm>
              <a:off x="4157682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7"/>
            <p:cNvSpPr/>
            <p:nvPr/>
          </p:nvSpPr>
          <p:spPr>
            <a:xfrm>
              <a:off x="4157682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7"/>
            <p:cNvSpPr/>
            <p:nvPr/>
          </p:nvSpPr>
          <p:spPr>
            <a:xfrm>
              <a:off x="4157682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7"/>
            <p:cNvSpPr/>
            <p:nvPr/>
          </p:nvSpPr>
          <p:spPr>
            <a:xfrm>
              <a:off x="4157682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7"/>
            <p:cNvSpPr/>
            <p:nvPr/>
          </p:nvSpPr>
          <p:spPr>
            <a:xfrm>
              <a:off x="4157682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7"/>
            <p:cNvSpPr/>
            <p:nvPr/>
          </p:nvSpPr>
          <p:spPr>
            <a:xfrm>
              <a:off x="4157682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7"/>
            <p:cNvSpPr/>
            <p:nvPr/>
          </p:nvSpPr>
          <p:spPr>
            <a:xfrm>
              <a:off x="4157682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7"/>
            <p:cNvSpPr/>
            <p:nvPr/>
          </p:nvSpPr>
          <p:spPr>
            <a:xfrm>
              <a:off x="4068893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7"/>
            <p:cNvSpPr/>
            <p:nvPr/>
          </p:nvSpPr>
          <p:spPr>
            <a:xfrm>
              <a:off x="4068893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7"/>
            <p:cNvSpPr/>
            <p:nvPr/>
          </p:nvSpPr>
          <p:spPr>
            <a:xfrm>
              <a:off x="4068893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7"/>
            <p:cNvSpPr/>
            <p:nvPr/>
          </p:nvSpPr>
          <p:spPr>
            <a:xfrm>
              <a:off x="4068893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7"/>
            <p:cNvSpPr/>
            <p:nvPr/>
          </p:nvSpPr>
          <p:spPr>
            <a:xfrm>
              <a:off x="4068893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7"/>
            <p:cNvSpPr/>
            <p:nvPr/>
          </p:nvSpPr>
          <p:spPr>
            <a:xfrm>
              <a:off x="4068893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7"/>
            <p:cNvSpPr/>
            <p:nvPr/>
          </p:nvSpPr>
          <p:spPr>
            <a:xfrm>
              <a:off x="4068893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7"/>
            <p:cNvSpPr/>
            <p:nvPr/>
          </p:nvSpPr>
          <p:spPr>
            <a:xfrm>
              <a:off x="4068893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7"/>
            <p:cNvSpPr/>
            <p:nvPr/>
          </p:nvSpPr>
          <p:spPr>
            <a:xfrm>
              <a:off x="4068893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7"/>
            <p:cNvSpPr/>
            <p:nvPr/>
          </p:nvSpPr>
          <p:spPr>
            <a:xfrm>
              <a:off x="4068893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7"/>
            <p:cNvSpPr/>
            <p:nvPr/>
          </p:nvSpPr>
          <p:spPr>
            <a:xfrm>
              <a:off x="4068893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7"/>
            <p:cNvSpPr/>
            <p:nvPr/>
          </p:nvSpPr>
          <p:spPr>
            <a:xfrm>
              <a:off x="4068893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7"/>
            <p:cNvSpPr/>
            <p:nvPr/>
          </p:nvSpPr>
          <p:spPr>
            <a:xfrm>
              <a:off x="4068893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7"/>
            <p:cNvSpPr/>
            <p:nvPr/>
          </p:nvSpPr>
          <p:spPr>
            <a:xfrm>
              <a:off x="4068893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7"/>
            <p:cNvSpPr/>
            <p:nvPr/>
          </p:nvSpPr>
          <p:spPr>
            <a:xfrm>
              <a:off x="4068893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7"/>
            <p:cNvSpPr/>
            <p:nvPr/>
          </p:nvSpPr>
          <p:spPr>
            <a:xfrm>
              <a:off x="3980104" y="31064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7"/>
            <p:cNvSpPr/>
            <p:nvPr/>
          </p:nvSpPr>
          <p:spPr>
            <a:xfrm>
              <a:off x="3980104" y="320443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7"/>
            <p:cNvSpPr/>
            <p:nvPr/>
          </p:nvSpPr>
          <p:spPr>
            <a:xfrm>
              <a:off x="3980104" y="330237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7"/>
            <p:cNvSpPr/>
            <p:nvPr/>
          </p:nvSpPr>
          <p:spPr>
            <a:xfrm>
              <a:off x="3980104" y="340030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7"/>
            <p:cNvSpPr/>
            <p:nvPr/>
          </p:nvSpPr>
          <p:spPr>
            <a:xfrm>
              <a:off x="3980104" y="349824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7"/>
            <p:cNvSpPr/>
            <p:nvPr/>
          </p:nvSpPr>
          <p:spPr>
            <a:xfrm>
              <a:off x="3980104" y="35961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7"/>
            <p:cNvSpPr/>
            <p:nvPr/>
          </p:nvSpPr>
          <p:spPr>
            <a:xfrm>
              <a:off x="3980104" y="36941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7"/>
            <p:cNvSpPr/>
            <p:nvPr/>
          </p:nvSpPr>
          <p:spPr>
            <a:xfrm>
              <a:off x="3980104" y="37920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7"/>
            <p:cNvSpPr/>
            <p:nvPr/>
          </p:nvSpPr>
          <p:spPr>
            <a:xfrm>
              <a:off x="3980104" y="388999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7"/>
            <p:cNvSpPr/>
            <p:nvPr/>
          </p:nvSpPr>
          <p:spPr>
            <a:xfrm>
              <a:off x="3980104" y="398793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7"/>
            <p:cNvSpPr/>
            <p:nvPr/>
          </p:nvSpPr>
          <p:spPr>
            <a:xfrm>
              <a:off x="3980104" y="408586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7"/>
            <p:cNvSpPr/>
            <p:nvPr/>
          </p:nvSpPr>
          <p:spPr>
            <a:xfrm>
              <a:off x="3980104" y="41838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7"/>
            <p:cNvSpPr/>
            <p:nvPr/>
          </p:nvSpPr>
          <p:spPr>
            <a:xfrm>
              <a:off x="3980104" y="428174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7"/>
            <p:cNvSpPr/>
            <p:nvPr/>
          </p:nvSpPr>
          <p:spPr>
            <a:xfrm>
              <a:off x="3980104" y="437967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7"/>
            <p:cNvSpPr/>
            <p:nvPr/>
          </p:nvSpPr>
          <p:spPr>
            <a:xfrm>
              <a:off x="3980104" y="4477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7"/>
            <p:cNvSpPr/>
            <p:nvPr/>
          </p:nvSpPr>
          <p:spPr>
            <a:xfrm>
              <a:off x="2027752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7"/>
            <p:cNvSpPr/>
            <p:nvPr/>
          </p:nvSpPr>
          <p:spPr>
            <a:xfrm>
              <a:off x="211654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7"/>
            <p:cNvSpPr/>
            <p:nvPr/>
          </p:nvSpPr>
          <p:spPr>
            <a:xfrm>
              <a:off x="2205328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7"/>
            <p:cNvSpPr/>
            <p:nvPr/>
          </p:nvSpPr>
          <p:spPr>
            <a:xfrm>
              <a:off x="2294116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7"/>
            <p:cNvSpPr/>
            <p:nvPr/>
          </p:nvSpPr>
          <p:spPr>
            <a:xfrm>
              <a:off x="2382904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7"/>
            <p:cNvSpPr/>
            <p:nvPr/>
          </p:nvSpPr>
          <p:spPr>
            <a:xfrm>
              <a:off x="2471691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7"/>
            <p:cNvSpPr/>
            <p:nvPr/>
          </p:nvSpPr>
          <p:spPr>
            <a:xfrm>
              <a:off x="2027752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7"/>
            <p:cNvSpPr/>
            <p:nvPr/>
          </p:nvSpPr>
          <p:spPr>
            <a:xfrm>
              <a:off x="211654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7"/>
            <p:cNvSpPr/>
            <p:nvPr/>
          </p:nvSpPr>
          <p:spPr>
            <a:xfrm>
              <a:off x="2205328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7"/>
            <p:cNvSpPr/>
            <p:nvPr/>
          </p:nvSpPr>
          <p:spPr>
            <a:xfrm>
              <a:off x="2294116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7"/>
            <p:cNvSpPr/>
            <p:nvPr/>
          </p:nvSpPr>
          <p:spPr>
            <a:xfrm>
              <a:off x="2382904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7"/>
            <p:cNvSpPr/>
            <p:nvPr/>
          </p:nvSpPr>
          <p:spPr>
            <a:xfrm>
              <a:off x="2471691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7"/>
            <p:cNvSpPr/>
            <p:nvPr/>
          </p:nvSpPr>
          <p:spPr>
            <a:xfrm>
              <a:off x="2027752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7"/>
            <p:cNvSpPr/>
            <p:nvPr/>
          </p:nvSpPr>
          <p:spPr>
            <a:xfrm>
              <a:off x="211654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7"/>
            <p:cNvSpPr/>
            <p:nvPr/>
          </p:nvSpPr>
          <p:spPr>
            <a:xfrm>
              <a:off x="2205328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7"/>
            <p:cNvSpPr/>
            <p:nvPr/>
          </p:nvSpPr>
          <p:spPr>
            <a:xfrm>
              <a:off x="2294116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7"/>
            <p:cNvSpPr/>
            <p:nvPr/>
          </p:nvSpPr>
          <p:spPr>
            <a:xfrm>
              <a:off x="2382904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7"/>
            <p:cNvSpPr/>
            <p:nvPr/>
          </p:nvSpPr>
          <p:spPr>
            <a:xfrm>
              <a:off x="2471691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7"/>
            <p:cNvSpPr/>
            <p:nvPr/>
          </p:nvSpPr>
          <p:spPr>
            <a:xfrm>
              <a:off x="2027752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211654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2205328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2294116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2382904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2471691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2027752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211654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7"/>
            <p:cNvSpPr/>
            <p:nvPr/>
          </p:nvSpPr>
          <p:spPr>
            <a:xfrm>
              <a:off x="2205328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7"/>
            <p:cNvSpPr/>
            <p:nvPr/>
          </p:nvSpPr>
          <p:spPr>
            <a:xfrm>
              <a:off x="2294116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2382904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471691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027752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11654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205328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294116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382904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471691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027752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211654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2205328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2294116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2382904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2471691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2027752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211654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2205328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2294116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2382904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2471691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2027752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211654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2205328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2294116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2382904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2471691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2027752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11654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205328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294116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382904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471691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027752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11654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205328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294116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382904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471691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027752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11654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205328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294116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382904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471691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027752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11654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205328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294116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382904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7"/>
            <p:cNvSpPr/>
            <p:nvPr/>
          </p:nvSpPr>
          <p:spPr>
            <a:xfrm>
              <a:off x="2471691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7"/>
            <p:cNvSpPr/>
            <p:nvPr/>
          </p:nvSpPr>
          <p:spPr>
            <a:xfrm>
              <a:off x="2560479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2560479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2560479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2560479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2560479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2560479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2560479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2560479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2560479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7"/>
            <p:cNvSpPr/>
            <p:nvPr/>
          </p:nvSpPr>
          <p:spPr>
            <a:xfrm>
              <a:off x="2560479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7"/>
            <p:cNvSpPr/>
            <p:nvPr/>
          </p:nvSpPr>
          <p:spPr>
            <a:xfrm>
              <a:off x="2560479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2560479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2560479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264926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264926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264926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264926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264926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264926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264926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264926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264926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264926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264926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264926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264926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2738055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2738055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2738055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2738055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2738055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2738055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2738055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2738055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2738055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2738055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2738055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2738055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2738055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2826842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2826842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2826842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2826842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2826842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2826842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2826842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2826842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2826842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2826842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2826842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2826842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2826842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291563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291563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291563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291563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291563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291563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291563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291563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291563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291563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291563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291563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291563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3004418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3004418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3004418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3004418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3004418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3004418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7"/>
            <p:cNvSpPr/>
            <p:nvPr/>
          </p:nvSpPr>
          <p:spPr>
            <a:xfrm>
              <a:off x="3004418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7"/>
            <p:cNvSpPr/>
            <p:nvPr/>
          </p:nvSpPr>
          <p:spPr>
            <a:xfrm>
              <a:off x="3004418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3004418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3004418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7"/>
            <p:cNvSpPr/>
            <p:nvPr/>
          </p:nvSpPr>
          <p:spPr>
            <a:xfrm>
              <a:off x="3004418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7"/>
            <p:cNvSpPr/>
            <p:nvPr/>
          </p:nvSpPr>
          <p:spPr>
            <a:xfrm>
              <a:off x="3004418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7"/>
            <p:cNvSpPr/>
            <p:nvPr/>
          </p:nvSpPr>
          <p:spPr>
            <a:xfrm>
              <a:off x="3004418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3093206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093206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3093206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3093206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3093206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3093206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3093206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3093206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3093206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3093206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3093206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3093206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3093206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3181993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3181993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181993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3181993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3181993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3181993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3181993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3181993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3181993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3181993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3181993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181993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3181993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7"/>
            <p:cNvSpPr/>
            <p:nvPr/>
          </p:nvSpPr>
          <p:spPr>
            <a:xfrm>
              <a:off x="3270781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7"/>
            <p:cNvSpPr/>
            <p:nvPr/>
          </p:nvSpPr>
          <p:spPr>
            <a:xfrm>
              <a:off x="3270781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3270781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270781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3270781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3270781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3270781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3270781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3270781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3270781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3270781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3270781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3270781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3359569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3359569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3359569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3359569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3359569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3359569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3359569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7"/>
            <p:cNvSpPr/>
            <p:nvPr/>
          </p:nvSpPr>
          <p:spPr>
            <a:xfrm>
              <a:off x="3359569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7"/>
            <p:cNvSpPr/>
            <p:nvPr/>
          </p:nvSpPr>
          <p:spPr>
            <a:xfrm>
              <a:off x="3359569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3359569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3359569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3359569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3359569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344835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344835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344835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344835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344835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344835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344835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344835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344835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344835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344835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344835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344835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3537144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3537144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3537144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3537144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7"/>
            <p:cNvSpPr/>
            <p:nvPr/>
          </p:nvSpPr>
          <p:spPr>
            <a:xfrm>
              <a:off x="3537144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7"/>
            <p:cNvSpPr/>
            <p:nvPr/>
          </p:nvSpPr>
          <p:spPr>
            <a:xfrm>
              <a:off x="3537144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3537144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3537144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3537144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3537144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3537144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3537144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3537144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3625932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3625932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3625932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3625932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3625932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3625932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3625932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3625932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3625932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3625932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3625932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3625932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3625932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371472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7"/>
            <p:cNvSpPr/>
            <p:nvPr/>
          </p:nvSpPr>
          <p:spPr>
            <a:xfrm>
              <a:off x="371472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7"/>
            <p:cNvSpPr/>
            <p:nvPr/>
          </p:nvSpPr>
          <p:spPr>
            <a:xfrm>
              <a:off x="371472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371472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371472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371472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371472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371472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371472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371472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371472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371472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371472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3803508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3803508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3803508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3803508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3803508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3803508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3803508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3803508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7"/>
            <p:cNvSpPr/>
            <p:nvPr/>
          </p:nvSpPr>
          <p:spPr>
            <a:xfrm>
              <a:off x="3803508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7"/>
            <p:cNvSpPr/>
            <p:nvPr/>
          </p:nvSpPr>
          <p:spPr>
            <a:xfrm>
              <a:off x="3803508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3803508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3803508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7"/>
            <p:cNvSpPr/>
            <p:nvPr/>
          </p:nvSpPr>
          <p:spPr>
            <a:xfrm>
              <a:off x="3803508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7"/>
            <p:cNvSpPr/>
            <p:nvPr/>
          </p:nvSpPr>
          <p:spPr>
            <a:xfrm>
              <a:off x="2027752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7"/>
            <p:cNvSpPr/>
            <p:nvPr/>
          </p:nvSpPr>
          <p:spPr>
            <a:xfrm>
              <a:off x="211654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7"/>
            <p:cNvSpPr/>
            <p:nvPr/>
          </p:nvSpPr>
          <p:spPr>
            <a:xfrm>
              <a:off x="2205328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7"/>
            <p:cNvSpPr/>
            <p:nvPr/>
          </p:nvSpPr>
          <p:spPr>
            <a:xfrm>
              <a:off x="2294116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7"/>
            <p:cNvSpPr/>
            <p:nvPr/>
          </p:nvSpPr>
          <p:spPr>
            <a:xfrm>
              <a:off x="2382904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7"/>
            <p:cNvSpPr/>
            <p:nvPr/>
          </p:nvSpPr>
          <p:spPr>
            <a:xfrm>
              <a:off x="2471691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7"/>
            <p:cNvSpPr/>
            <p:nvPr/>
          </p:nvSpPr>
          <p:spPr>
            <a:xfrm>
              <a:off x="2560479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7"/>
            <p:cNvSpPr/>
            <p:nvPr/>
          </p:nvSpPr>
          <p:spPr>
            <a:xfrm>
              <a:off x="264926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7"/>
            <p:cNvSpPr/>
            <p:nvPr/>
          </p:nvSpPr>
          <p:spPr>
            <a:xfrm>
              <a:off x="2738055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7"/>
            <p:cNvSpPr/>
            <p:nvPr/>
          </p:nvSpPr>
          <p:spPr>
            <a:xfrm>
              <a:off x="2826842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7"/>
            <p:cNvSpPr/>
            <p:nvPr/>
          </p:nvSpPr>
          <p:spPr>
            <a:xfrm>
              <a:off x="291563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7"/>
            <p:cNvSpPr/>
            <p:nvPr/>
          </p:nvSpPr>
          <p:spPr>
            <a:xfrm>
              <a:off x="3004418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7"/>
            <p:cNvSpPr/>
            <p:nvPr/>
          </p:nvSpPr>
          <p:spPr>
            <a:xfrm>
              <a:off x="3093206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7"/>
            <p:cNvSpPr/>
            <p:nvPr/>
          </p:nvSpPr>
          <p:spPr>
            <a:xfrm>
              <a:off x="3181993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7"/>
            <p:cNvSpPr/>
            <p:nvPr/>
          </p:nvSpPr>
          <p:spPr>
            <a:xfrm>
              <a:off x="3270781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7"/>
            <p:cNvSpPr/>
            <p:nvPr/>
          </p:nvSpPr>
          <p:spPr>
            <a:xfrm>
              <a:off x="3359569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7"/>
            <p:cNvSpPr/>
            <p:nvPr/>
          </p:nvSpPr>
          <p:spPr>
            <a:xfrm>
              <a:off x="344835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7"/>
            <p:cNvSpPr/>
            <p:nvPr/>
          </p:nvSpPr>
          <p:spPr>
            <a:xfrm>
              <a:off x="3537144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7"/>
            <p:cNvSpPr/>
            <p:nvPr/>
          </p:nvSpPr>
          <p:spPr>
            <a:xfrm>
              <a:off x="3625932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7"/>
            <p:cNvSpPr/>
            <p:nvPr/>
          </p:nvSpPr>
          <p:spPr>
            <a:xfrm>
              <a:off x="371472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7"/>
            <p:cNvSpPr/>
            <p:nvPr/>
          </p:nvSpPr>
          <p:spPr>
            <a:xfrm>
              <a:off x="3803508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7"/>
            <p:cNvSpPr/>
            <p:nvPr/>
          </p:nvSpPr>
          <p:spPr>
            <a:xfrm>
              <a:off x="2027752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7"/>
            <p:cNvSpPr/>
            <p:nvPr/>
          </p:nvSpPr>
          <p:spPr>
            <a:xfrm>
              <a:off x="211654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7"/>
            <p:cNvSpPr/>
            <p:nvPr/>
          </p:nvSpPr>
          <p:spPr>
            <a:xfrm>
              <a:off x="2205328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7"/>
            <p:cNvSpPr/>
            <p:nvPr/>
          </p:nvSpPr>
          <p:spPr>
            <a:xfrm>
              <a:off x="2294116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7"/>
            <p:cNvSpPr/>
            <p:nvPr/>
          </p:nvSpPr>
          <p:spPr>
            <a:xfrm>
              <a:off x="2382904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7"/>
            <p:cNvSpPr/>
            <p:nvPr/>
          </p:nvSpPr>
          <p:spPr>
            <a:xfrm>
              <a:off x="2471691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7"/>
            <p:cNvSpPr/>
            <p:nvPr/>
          </p:nvSpPr>
          <p:spPr>
            <a:xfrm>
              <a:off x="2560479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7"/>
            <p:cNvSpPr/>
            <p:nvPr/>
          </p:nvSpPr>
          <p:spPr>
            <a:xfrm>
              <a:off x="264926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7"/>
            <p:cNvSpPr/>
            <p:nvPr/>
          </p:nvSpPr>
          <p:spPr>
            <a:xfrm>
              <a:off x="2738055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7"/>
            <p:cNvSpPr/>
            <p:nvPr/>
          </p:nvSpPr>
          <p:spPr>
            <a:xfrm>
              <a:off x="2826842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7"/>
            <p:cNvSpPr/>
            <p:nvPr/>
          </p:nvSpPr>
          <p:spPr>
            <a:xfrm>
              <a:off x="291563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7"/>
            <p:cNvSpPr/>
            <p:nvPr/>
          </p:nvSpPr>
          <p:spPr>
            <a:xfrm>
              <a:off x="3004418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7"/>
            <p:cNvSpPr/>
            <p:nvPr/>
          </p:nvSpPr>
          <p:spPr>
            <a:xfrm>
              <a:off x="3093206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7"/>
            <p:cNvSpPr/>
            <p:nvPr/>
          </p:nvSpPr>
          <p:spPr>
            <a:xfrm>
              <a:off x="3181993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7"/>
            <p:cNvSpPr/>
            <p:nvPr/>
          </p:nvSpPr>
          <p:spPr>
            <a:xfrm>
              <a:off x="3270781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7"/>
            <p:cNvSpPr/>
            <p:nvPr/>
          </p:nvSpPr>
          <p:spPr>
            <a:xfrm>
              <a:off x="3359569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7"/>
            <p:cNvSpPr/>
            <p:nvPr/>
          </p:nvSpPr>
          <p:spPr>
            <a:xfrm>
              <a:off x="344835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7"/>
            <p:cNvSpPr/>
            <p:nvPr/>
          </p:nvSpPr>
          <p:spPr>
            <a:xfrm>
              <a:off x="3537144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7"/>
            <p:cNvSpPr/>
            <p:nvPr/>
          </p:nvSpPr>
          <p:spPr>
            <a:xfrm>
              <a:off x="3625932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7"/>
            <p:cNvSpPr/>
            <p:nvPr/>
          </p:nvSpPr>
          <p:spPr>
            <a:xfrm>
              <a:off x="371472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7"/>
            <p:cNvSpPr/>
            <p:nvPr/>
          </p:nvSpPr>
          <p:spPr>
            <a:xfrm>
              <a:off x="3803508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7"/>
            <p:cNvSpPr/>
            <p:nvPr/>
          </p:nvSpPr>
          <p:spPr>
            <a:xfrm>
              <a:off x="3895796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7"/>
            <p:cNvSpPr/>
            <p:nvPr/>
          </p:nvSpPr>
          <p:spPr>
            <a:xfrm>
              <a:off x="3895796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7"/>
            <p:cNvSpPr/>
            <p:nvPr/>
          </p:nvSpPr>
          <p:spPr>
            <a:xfrm>
              <a:off x="3895796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7"/>
            <p:cNvSpPr/>
            <p:nvPr/>
          </p:nvSpPr>
          <p:spPr>
            <a:xfrm>
              <a:off x="3895796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7"/>
            <p:cNvSpPr/>
            <p:nvPr/>
          </p:nvSpPr>
          <p:spPr>
            <a:xfrm>
              <a:off x="3895796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7"/>
            <p:cNvSpPr/>
            <p:nvPr/>
          </p:nvSpPr>
          <p:spPr>
            <a:xfrm>
              <a:off x="3895796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7"/>
            <p:cNvSpPr/>
            <p:nvPr/>
          </p:nvSpPr>
          <p:spPr>
            <a:xfrm>
              <a:off x="3895796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7"/>
            <p:cNvSpPr/>
            <p:nvPr/>
          </p:nvSpPr>
          <p:spPr>
            <a:xfrm>
              <a:off x="3895796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7"/>
            <p:cNvSpPr/>
            <p:nvPr/>
          </p:nvSpPr>
          <p:spPr>
            <a:xfrm>
              <a:off x="3895796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7"/>
            <p:cNvSpPr/>
            <p:nvPr/>
          </p:nvSpPr>
          <p:spPr>
            <a:xfrm>
              <a:off x="3895796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7"/>
            <p:cNvSpPr/>
            <p:nvPr/>
          </p:nvSpPr>
          <p:spPr>
            <a:xfrm>
              <a:off x="3895796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7"/>
            <p:cNvSpPr/>
            <p:nvPr/>
          </p:nvSpPr>
          <p:spPr>
            <a:xfrm>
              <a:off x="3895796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7"/>
            <p:cNvSpPr/>
            <p:nvPr/>
          </p:nvSpPr>
          <p:spPr>
            <a:xfrm>
              <a:off x="3895796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7"/>
            <p:cNvSpPr/>
            <p:nvPr/>
          </p:nvSpPr>
          <p:spPr>
            <a:xfrm>
              <a:off x="3895796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7"/>
            <p:cNvSpPr/>
            <p:nvPr/>
          </p:nvSpPr>
          <p:spPr>
            <a:xfrm>
              <a:off x="3895796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7"/>
            <p:cNvSpPr/>
            <p:nvPr/>
          </p:nvSpPr>
          <p:spPr>
            <a:xfrm>
              <a:off x="1938965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7"/>
            <p:cNvSpPr/>
            <p:nvPr/>
          </p:nvSpPr>
          <p:spPr>
            <a:xfrm>
              <a:off x="1938965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7"/>
            <p:cNvSpPr/>
            <p:nvPr/>
          </p:nvSpPr>
          <p:spPr>
            <a:xfrm>
              <a:off x="1938965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7"/>
            <p:cNvSpPr/>
            <p:nvPr/>
          </p:nvSpPr>
          <p:spPr>
            <a:xfrm>
              <a:off x="1938965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7"/>
            <p:cNvSpPr/>
            <p:nvPr/>
          </p:nvSpPr>
          <p:spPr>
            <a:xfrm>
              <a:off x="1938965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7"/>
            <p:cNvSpPr/>
            <p:nvPr/>
          </p:nvSpPr>
          <p:spPr>
            <a:xfrm>
              <a:off x="1938965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7"/>
            <p:cNvSpPr/>
            <p:nvPr/>
          </p:nvSpPr>
          <p:spPr>
            <a:xfrm>
              <a:off x="1938965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7"/>
            <p:cNvSpPr/>
            <p:nvPr/>
          </p:nvSpPr>
          <p:spPr>
            <a:xfrm>
              <a:off x="1938965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7"/>
            <p:cNvSpPr/>
            <p:nvPr/>
          </p:nvSpPr>
          <p:spPr>
            <a:xfrm>
              <a:off x="1938965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7"/>
            <p:cNvSpPr/>
            <p:nvPr/>
          </p:nvSpPr>
          <p:spPr>
            <a:xfrm>
              <a:off x="1938965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7"/>
            <p:cNvSpPr/>
            <p:nvPr/>
          </p:nvSpPr>
          <p:spPr>
            <a:xfrm>
              <a:off x="1938965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7"/>
            <p:cNvSpPr/>
            <p:nvPr/>
          </p:nvSpPr>
          <p:spPr>
            <a:xfrm>
              <a:off x="1938965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7"/>
            <p:cNvSpPr/>
            <p:nvPr/>
          </p:nvSpPr>
          <p:spPr>
            <a:xfrm>
              <a:off x="1938965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7"/>
            <p:cNvSpPr/>
            <p:nvPr/>
          </p:nvSpPr>
          <p:spPr>
            <a:xfrm>
              <a:off x="1938965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7"/>
            <p:cNvSpPr/>
            <p:nvPr/>
          </p:nvSpPr>
          <p:spPr>
            <a:xfrm>
              <a:off x="1938965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7"/>
            <p:cNvSpPr/>
            <p:nvPr/>
          </p:nvSpPr>
          <p:spPr>
            <a:xfrm>
              <a:off x="185017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7"/>
            <p:cNvSpPr/>
            <p:nvPr/>
          </p:nvSpPr>
          <p:spPr>
            <a:xfrm>
              <a:off x="185017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7"/>
            <p:cNvSpPr/>
            <p:nvPr/>
          </p:nvSpPr>
          <p:spPr>
            <a:xfrm>
              <a:off x="185017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7"/>
            <p:cNvSpPr/>
            <p:nvPr/>
          </p:nvSpPr>
          <p:spPr>
            <a:xfrm>
              <a:off x="185017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7"/>
            <p:cNvSpPr/>
            <p:nvPr/>
          </p:nvSpPr>
          <p:spPr>
            <a:xfrm>
              <a:off x="185017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7"/>
            <p:cNvSpPr/>
            <p:nvPr/>
          </p:nvSpPr>
          <p:spPr>
            <a:xfrm>
              <a:off x="185017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7"/>
            <p:cNvSpPr/>
            <p:nvPr/>
          </p:nvSpPr>
          <p:spPr>
            <a:xfrm>
              <a:off x="185017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7"/>
            <p:cNvSpPr/>
            <p:nvPr/>
          </p:nvSpPr>
          <p:spPr>
            <a:xfrm>
              <a:off x="185017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7"/>
            <p:cNvSpPr/>
            <p:nvPr/>
          </p:nvSpPr>
          <p:spPr>
            <a:xfrm>
              <a:off x="185017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7"/>
            <p:cNvSpPr/>
            <p:nvPr/>
          </p:nvSpPr>
          <p:spPr>
            <a:xfrm>
              <a:off x="185017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7"/>
            <p:cNvSpPr/>
            <p:nvPr/>
          </p:nvSpPr>
          <p:spPr>
            <a:xfrm>
              <a:off x="185017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7"/>
            <p:cNvSpPr/>
            <p:nvPr/>
          </p:nvSpPr>
          <p:spPr>
            <a:xfrm>
              <a:off x="185017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7"/>
            <p:cNvSpPr/>
            <p:nvPr/>
          </p:nvSpPr>
          <p:spPr>
            <a:xfrm>
              <a:off x="185017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7"/>
            <p:cNvSpPr/>
            <p:nvPr/>
          </p:nvSpPr>
          <p:spPr>
            <a:xfrm>
              <a:off x="185017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7"/>
            <p:cNvSpPr/>
            <p:nvPr/>
          </p:nvSpPr>
          <p:spPr>
            <a:xfrm>
              <a:off x="185017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7"/>
            <p:cNvSpPr/>
            <p:nvPr/>
          </p:nvSpPr>
          <p:spPr>
            <a:xfrm>
              <a:off x="1761389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7"/>
            <p:cNvSpPr/>
            <p:nvPr/>
          </p:nvSpPr>
          <p:spPr>
            <a:xfrm>
              <a:off x="1761389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7"/>
            <p:cNvSpPr/>
            <p:nvPr/>
          </p:nvSpPr>
          <p:spPr>
            <a:xfrm>
              <a:off x="1761389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7"/>
            <p:cNvSpPr/>
            <p:nvPr/>
          </p:nvSpPr>
          <p:spPr>
            <a:xfrm>
              <a:off x="1761389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7"/>
            <p:cNvSpPr/>
            <p:nvPr/>
          </p:nvSpPr>
          <p:spPr>
            <a:xfrm>
              <a:off x="1761389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7"/>
            <p:cNvSpPr/>
            <p:nvPr/>
          </p:nvSpPr>
          <p:spPr>
            <a:xfrm>
              <a:off x="1761389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7"/>
            <p:cNvSpPr/>
            <p:nvPr/>
          </p:nvSpPr>
          <p:spPr>
            <a:xfrm>
              <a:off x="1761389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7"/>
            <p:cNvSpPr/>
            <p:nvPr/>
          </p:nvSpPr>
          <p:spPr>
            <a:xfrm>
              <a:off x="1761389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7"/>
            <p:cNvSpPr/>
            <p:nvPr/>
          </p:nvSpPr>
          <p:spPr>
            <a:xfrm>
              <a:off x="1761389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7"/>
            <p:cNvSpPr/>
            <p:nvPr/>
          </p:nvSpPr>
          <p:spPr>
            <a:xfrm>
              <a:off x="1761389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7"/>
            <p:cNvSpPr/>
            <p:nvPr/>
          </p:nvSpPr>
          <p:spPr>
            <a:xfrm>
              <a:off x="1761389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1761389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1761389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1761389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1761389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2027752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211654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2205328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2294116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2382904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2471691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2027752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211654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2205328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2294116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2382904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2471691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2027752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211654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2205328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2294116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2382904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2471691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2027752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211654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2205328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2294116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2382904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2471691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2027752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211654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2205328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2294116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2382904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2471691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2027752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211654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2205328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2294116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2382904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2471691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2027752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211654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2205328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2294116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2382904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2471691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2027752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211654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2205328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2294116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2382904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2471691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2027752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211654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2205328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2294116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2382904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2471691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2027752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211654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2205328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2294116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7"/>
            <p:cNvSpPr/>
            <p:nvPr/>
          </p:nvSpPr>
          <p:spPr>
            <a:xfrm>
              <a:off x="2382904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2471691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2027752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211654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2205328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2294116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2382904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2471691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2027752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211654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2205328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2294116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2382904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2471691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2027752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211654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2205328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2294116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2382904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2471691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2560479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2560479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2560479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2560479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2560479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2560479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2560479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2560479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7"/>
            <p:cNvSpPr/>
            <p:nvPr/>
          </p:nvSpPr>
          <p:spPr>
            <a:xfrm>
              <a:off x="2560479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7"/>
            <p:cNvSpPr/>
            <p:nvPr/>
          </p:nvSpPr>
          <p:spPr>
            <a:xfrm>
              <a:off x="2560479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2560479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2560479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2560479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264926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264926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264926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264926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264926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264926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264926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264926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264926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264926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264926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264926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264926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2738055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2738055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2738055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2738055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2738055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2738055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2738055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2738055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2738055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2738055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2738055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2738055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2738055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2826842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2826842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2826842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2826842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2826842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2826842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2826842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2826842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2826842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2826842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>
              <a:off x="2826842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7"/>
            <p:cNvSpPr/>
            <p:nvPr/>
          </p:nvSpPr>
          <p:spPr>
            <a:xfrm>
              <a:off x="2826842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7"/>
            <p:cNvSpPr/>
            <p:nvPr/>
          </p:nvSpPr>
          <p:spPr>
            <a:xfrm>
              <a:off x="2826842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7"/>
            <p:cNvSpPr/>
            <p:nvPr/>
          </p:nvSpPr>
          <p:spPr>
            <a:xfrm>
              <a:off x="291563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7"/>
            <p:cNvSpPr/>
            <p:nvPr/>
          </p:nvSpPr>
          <p:spPr>
            <a:xfrm>
              <a:off x="291563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7"/>
            <p:cNvSpPr/>
            <p:nvPr/>
          </p:nvSpPr>
          <p:spPr>
            <a:xfrm>
              <a:off x="291563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7"/>
            <p:cNvSpPr/>
            <p:nvPr/>
          </p:nvSpPr>
          <p:spPr>
            <a:xfrm>
              <a:off x="291563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7"/>
            <p:cNvSpPr/>
            <p:nvPr/>
          </p:nvSpPr>
          <p:spPr>
            <a:xfrm>
              <a:off x="291563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7"/>
            <p:cNvSpPr/>
            <p:nvPr/>
          </p:nvSpPr>
          <p:spPr>
            <a:xfrm>
              <a:off x="291563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7"/>
            <p:cNvSpPr/>
            <p:nvPr/>
          </p:nvSpPr>
          <p:spPr>
            <a:xfrm>
              <a:off x="291563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7"/>
            <p:cNvSpPr/>
            <p:nvPr/>
          </p:nvSpPr>
          <p:spPr>
            <a:xfrm>
              <a:off x="291563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7"/>
            <p:cNvSpPr/>
            <p:nvPr/>
          </p:nvSpPr>
          <p:spPr>
            <a:xfrm>
              <a:off x="291563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7"/>
            <p:cNvSpPr/>
            <p:nvPr/>
          </p:nvSpPr>
          <p:spPr>
            <a:xfrm>
              <a:off x="291563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7"/>
            <p:cNvSpPr/>
            <p:nvPr/>
          </p:nvSpPr>
          <p:spPr>
            <a:xfrm>
              <a:off x="291563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7"/>
            <p:cNvSpPr/>
            <p:nvPr/>
          </p:nvSpPr>
          <p:spPr>
            <a:xfrm>
              <a:off x="291563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7"/>
            <p:cNvSpPr/>
            <p:nvPr/>
          </p:nvSpPr>
          <p:spPr>
            <a:xfrm>
              <a:off x="291563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7"/>
            <p:cNvSpPr/>
            <p:nvPr/>
          </p:nvSpPr>
          <p:spPr>
            <a:xfrm>
              <a:off x="3004418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7"/>
            <p:cNvSpPr/>
            <p:nvPr/>
          </p:nvSpPr>
          <p:spPr>
            <a:xfrm>
              <a:off x="3004418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7"/>
            <p:cNvSpPr/>
            <p:nvPr/>
          </p:nvSpPr>
          <p:spPr>
            <a:xfrm>
              <a:off x="3004418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7"/>
            <p:cNvSpPr/>
            <p:nvPr/>
          </p:nvSpPr>
          <p:spPr>
            <a:xfrm>
              <a:off x="3004418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7"/>
            <p:cNvSpPr/>
            <p:nvPr/>
          </p:nvSpPr>
          <p:spPr>
            <a:xfrm>
              <a:off x="3004418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7"/>
            <p:cNvSpPr/>
            <p:nvPr/>
          </p:nvSpPr>
          <p:spPr>
            <a:xfrm>
              <a:off x="3004418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3004418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3004418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3004418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3004418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3004418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3004418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3004418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3093206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3093206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3093206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3093206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3093206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3093206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3093206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3093206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3093206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3093206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3093206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3093206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3093206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3181993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3181993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3181993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3181993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3181993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3181993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3181993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3181993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3181993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3181993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3181993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3181993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3181993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3270781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3270781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3270781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3270781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3270781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3270781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3270781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3270781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3270781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3270781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3270781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3270781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3270781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3359569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3359569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3359569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3359569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3359569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3359569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3359569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3359569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3359569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3359569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3359569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3359569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3359569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344835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344835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344835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344835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344835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344835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344835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344835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344835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344835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344835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344835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344835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3537144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3537144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3537144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3537144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3537144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3537144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3537144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3537144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3537144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3537144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3537144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3537144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3537144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3625932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3625932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3625932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3625932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3625932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3625932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3625932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3625932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3625932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3625932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3625932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3625932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3625932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371472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371472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371472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371472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371472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371472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371472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371472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371472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371472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371472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371472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371472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3803508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3803508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3803508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3803508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3803508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3803508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3803508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3803508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3803508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3803508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3803508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3803508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3803508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2027752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211654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2205328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2294116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2382904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2471691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2560479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264926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2738055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2826842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291563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3004418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3093206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3181993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3270781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3359569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344835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3537144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3625932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371472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3803508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2027752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211654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2205328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2294116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2382904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2471691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2560479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264926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2738055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2826842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291563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3004418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3093206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3181993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3270781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3359569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344835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3537144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3625932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371472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3803508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3895796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3895796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3895796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3895796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3895796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3895796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3895796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3895796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3895796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3895796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3895796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3895796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3895796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3895796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3895796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1938965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1938965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1938965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1938965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1938965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1938965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1938965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1938965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1938965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1938965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1938965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1938965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1938965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1938965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1938965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185017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185017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185017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185017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185017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185017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185017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185017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185017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185017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185017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185017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185017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185017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185017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1761389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1761389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1761389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1761389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1761389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1761389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1761389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1761389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1761389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1761389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1761389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1761389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1761389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1761389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1761389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7"/>
            <p:cNvSpPr/>
            <p:nvPr/>
          </p:nvSpPr>
          <p:spPr>
            <a:xfrm>
              <a:off x="87352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7"/>
            <p:cNvSpPr/>
            <p:nvPr/>
          </p:nvSpPr>
          <p:spPr>
            <a:xfrm>
              <a:off x="962315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1051103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1139891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1228679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1317466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87352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962315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1051103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1139891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1228679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1317466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87352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962315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1051103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1139891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1228679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1317466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87352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962315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1051103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1139891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1228679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1317466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87352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962315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1051103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1139891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1228679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1317466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87352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962315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1051103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1139891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1228679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1317466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87352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962315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1051103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1139891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1228679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1317466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87352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962315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1051103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1139891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1228679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1317466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87352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962315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7"/>
            <p:cNvSpPr/>
            <p:nvPr/>
          </p:nvSpPr>
          <p:spPr>
            <a:xfrm>
              <a:off x="1051103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7"/>
            <p:cNvSpPr/>
            <p:nvPr/>
          </p:nvSpPr>
          <p:spPr>
            <a:xfrm>
              <a:off x="1139891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7"/>
            <p:cNvSpPr/>
            <p:nvPr/>
          </p:nvSpPr>
          <p:spPr>
            <a:xfrm>
              <a:off x="1228679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7"/>
            <p:cNvSpPr/>
            <p:nvPr/>
          </p:nvSpPr>
          <p:spPr>
            <a:xfrm>
              <a:off x="1317466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7"/>
            <p:cNvSpPr/>
            <p:nvPr/>
          </p:nvSpPr>
          <p:spPr>
            <a:xfrm>
              <a:off x="87352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7"/>
            <p:cNvSpPr/>
            <p:nvPr/>
          </p:nvSpPr>
          <p:spPr>
            <a:xfrm>
              <a:off x="962315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7"/>
            <p:cNvSpPr/>
            <p:nvPr/>
          </p:nvSpPr>
          <p:spPr>
            <a:xfrm>
              <a:off x="1051103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7"/>
            <p:cNvSpPr/>
            <p:nvPr/>
          </p:nvSpPr>
          <p:spPr>
            <a:xfrm>
              <a:off x="1139891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7"/>
            <p:cNvSpPr/>
            <p:nvPr/>
          </p:nvSpPr>
          <p:spPr>
            <a:xfrm>
              <a:off x="1228679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7"/>
            <p:cNvSpPr/>
            <p:nvPr/>
          </p:nvSpPr>
          <p:spPr>
            <a:xfrm>
              <a:off x="1317466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7"/>
            <p:cNvSpPr/>
            <p:nvPr/>
          </p:nvSpPr>
          <p:spPr>
            <a:xfrm>
              <a:off x="87352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7"/>
            <p:cNvSpPr/>
            <p:nvPr/>
          </p:nvSpPr>
          <p:spPr>
            <a:xfrm>
              <a:off x="962315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7"/>
            <p:cNvSpPr/>
            <p:nvPr/>
          </p:nvSpPr>
          <p:spPr>
            <a:xfrm>
              <a:off x="1051103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7"/>
            <p:cNvSpPr/>
            <p:nvPr/>
          </p:nvSpPr>
          <p:spPr>
            <a:xfrm>
              <a:off x="1139891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7"/>
            <p:cNvSpPr/>
            <p:nvPr/>
          </p:nvSpPr>
          <p:spPr>
            <a:xfrm>
              <a:off x="1228679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7"/>
            <p:cNvSpPr/>
            <p:nvPr/>
          </p:nvSpPr>
          <p:spPr>
            <a:xfrm>
              <a:off x="1317466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7"/>
            <p:cNvSpPr/>
            <p:nvPr/>
          </p:nvSpPr>
          <p:spPr>
            <a:xfrm>
              <a:off x="87352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7"/>
            <p:cNvSpPr/>
            <p:nvPr/>
          </p:nvSpPr>
          <p:spPr>
            <a:xfrm>
              <a:off x="962315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7"/>
            <p:cNvSpPr/>
            <p:nvPr/>
          </p:nvSpPr>
          <p:spPr>
            <a:xfrm>
              <a:off x="1051103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7"/>
            <p:cNvSpPr/>
            <p:nvPr/>
          </p:nvSpPr>
          <p:spPr>
            <a:xfrm>
              <a:off x="1139891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7"/>
            <p:cNvSpPr/>
            <p:nvPr/>
          </p:nvSpPr>
          <p:spPr>
            <a:xfrm>
              <a:off x="1228679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7"/>
            <p:cNvSpPr/>
            <p:nvPr/>
          </p:nvSpPr>
          <p:spPr>
            <a:xfrm>
              <a:off x="1317466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7"/>
            <p:cNvSpPr/>
            <p:nvPr/>
          </p:nvSpPr>
          <p:spPr>
            <a:xfrm>
              <a:off x="87352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7"/>
            <p:cNvSpPr/>
            <p:nvPr/>
          </p:nvSpPr>
          <p:spPr>
            <a:xfrm>
              <a:off x="962315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7"/>
            <p:cNvSpPr/>
            <p:nvPr/>
          </p:nvSpPr>
          <p:spPr>
            <a:xfrm>
              <a:off x="1051103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7"/>
            <p:cNvSpPr/>
            <p:nvPr/>
          </p:nvSpPr>
          <p:spPr>
            <a:xfrm>
              <a:off x="1139891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7"/>
            <p:cNvSpPr/>
            <p:nvPr/>
          </p:nvSpPr>
          <p:spPr>
            <a:xfrm>
              <a:off x="1228679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7"/>
            <p:cNvSpPr/>
            <p:nvPr/>
          </p:nvSpPr>
          <p:spPr>
            <a:xfrm>
              <a:off x="1317466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7"/>
            <p:cNvSpPr/>
            <p:nvPr/>
          </p:nvSpPr>
          <p:spPr>
            <a:xfrm>
              <a:off x="1406254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7"/>
            <p:cNvSpPr/>
            <p:nvPr/>
          </p:nvSpPr>
          <p:spPr>
            <a:xfrm>
              <a:off x="1406254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7"/>
            <p:cNvSpPr/>
            <p:nvPr/>
          </p:nvSpPr>
          <p:spPr>
            <a:xfrm>
              <a:off x="1406254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7"/>
            <p:cNvSpPr/>
            <p:nvPr/>
          </p:nvSpPr>
          <p:spPr>
            <a:xfrm>
              <a:off x="1406254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7"/>
            <p:cNvSpPr/>
            <p:nvPr/>
          </p:nvSpPr>
          <p:spPr>
            <a:xfrm>
              <a:off x="1406254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7"/>
            <p:cNvSpPr/>
            <p:nvPr/>
          </p:nvSpPr>
          <p:spPr>
            <a:xfrm>
              <a:off x="1406254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7"/>
            <p:cNvSpPr/>
            <p:nvPr/>
          </p:nvSpPr>
          <p:spPr>
            <a:xfrm>
              <a:off x="1406254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7"/>
            <p:cNvSpPr/>
            <p:nvPr/>
          </p:nvSpPr>
          <p:spPr>
            <a:xfrm>
              <a:off x="1406254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7"/>
            <p:cNvSpPr/>
            <p:nvPr/>
          </p:nvSpPr>
          <p:spPr>
            <a:xfrm>
              <a:off x="1406254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7"/>
            <p:cNvSpPr/>
            <p:nvPr/>
          </p:nvSpPr>
          <p:spPr>
            <a:xfrm>
              <a:off x="1406254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7"/>
            <p:cNvSpPr/>
            <p:nvPr/>
          </p:nvSpPr>
          <p:spPr>
            <a:xfrm>
              <a:off x="1406254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7"/>
            <p:cNvSpPr/>
            <p:nvPr/>
          </p:nvSpPr>
          <p:spPr>
            <a:xfrm>
              <a:off x="1406254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7"/>
            <p:cNvSpPr/>
            <p:nvPr/>
          </p:nvSpPr>
          <p:spPr>
            <a:xfrm>
              <a:off x="1406254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7"/>
            <p:cNvSpPr/>
            <p:nvPr/>
          </p:nvSpPr>
          <p:spPr>
            <a:xfrm>
              <a:off x="1495042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7"/>
            <p:cNvSpPr/>
            <p:nvPr/>
          </p:nvSpPr>
          <p:spPr>
            <a:xfrm>
              <a:off x="1495042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7"/>
            <p:cNvSpPr/>
            <p:nvPr/>
          </p:nvSpPr>
          <p:spPr>
            <a:xfrm>
              <a:off x="1495042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7"/>
            <p:cNvSpPr/>
            <p:nvPr/>
          </p:nvSpPr>
          <p:spPr>
            <a:xfrm>
              <a:off x="1495042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7"/>
            <p:cNvSpPr/>
            <p:nvPr/>
          </p:nvSpPr>
          <p:spPr>
            <a:xfrm>
              <a:off x="1495042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7"/>
            <p:cNvSpPr/>
            <p:nvPr/>
          </p:nvSpPr>
          <p:spPr>
            <a:xfrm>
              <a:off x="1495042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7"/>
            <p:cNvSpPr/>
            <p:nvPr/>
          </p:nvSpPr>
          <p:spPr>
            <a:xfrm>
              <a:off x="1495042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7"/>
            <p:cNvSpPr/>
            <p:nvPr/>
          </p:nvSpPr>
          <p:spPr>
            <a:xfrm>
              <a:off x="1495042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7"/>
            <p:cNvSpPr/>
            <p:nvPr/>
          </p:nvSpPr>
          <p:spPr>
            <a:xfrm>
              <a:off x="1495042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7"/>
            <p:cNvSpPr/>
            <p:nvPr/>
          </p:nvSpPr>
          <p:spPr>
            <a:xfrm>
              <a:off x="1495042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7"/>
            <p:cNvSpPr/>
            <p:nvPr/>
          </p:nvSpPr>
          <p:spPr>
            <a:xfrm>
              <a:off x="1495042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7"/>
            <p:cNvSpPr/>
            <p:nvPr/>
          </p:nvSpPr>
          <p:spPr>
            <a:xfrm>
              <a:off x="1495042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7"/>
            <p:cNvSpPr/>
            <p:nvPr/>
          </p:nvSpPr>
          <p:spPr>
            <a:xfrm>
              <a:off x="1495042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7"/>
            <p:cNvSpPr/>
            <p:nvPr/>
          </p:nvSpPr>
          <p:spPr>
            <a:xfrm>
              <a:off x="158383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7"/>
            <p:cNvSpPr/>
            <p:nvPr/>
          </p:nvSpPr>
          <p:spPr>
            <a:xfrm>
              <a:off x="158383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7"/>
            <p:cNvSpPr/>
            <p:nvPr/>
          </p:nvSpPr>
          <p:spPr>
            <a:xfrm>
              <a:off x="158383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7"/>
            <p:cNvSpPr/>
            <p:nvPr/>
          </p:nvSpPr>
          <p:spPr>
            <a:xfrm>
              <a:off x="158383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7"/>
            <p:cNvSpPr/>
            <p:nvPr/>
          </p:nvSpPr>
          <p:spPr>
            <a:xfrm>
              <a:off x="158383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7"/>
            <p:cNvSpPr/>
            <p:nvPr/>
          </p:nvSpPr>
          <p:spPr>
            <a:xfrm>
              <a:off x="158383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7"/>
            <p:cNvSpPr/>
            <p:nvPr/>
          </p:nvSpPr>
          <p:spPr>
            <a:xfrm>
              <a:off x="158383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7"/>
            <p:cNvSpPr/>
            <p:nvPr/>
          </p:nvSpPr>
          <p:spPr>
            <a:xfrm>
              <a:off x="158383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7"/>
            <p:cNvSpPr/>
            <p:nvPr/>
          </p:nvSpPr>
          <p:spPr>
            <a:xfrm>
              <a:off x="158383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7"/>
            <p:cNvSpPr/>
            <p:nvPr/>
          </p:nvSpPr>
          <p:spPr>
            <a:xfrm>
              <a:off x="158383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7"/>
            <p:cNvSpPr/>
            <p:nvPr/>
          </p:nvSpPr>
          <p:spPr>
            <a:xfrm>
              <a:off x="158383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7"/>
            <p:cNvSpPr/>
            <p:nvPr/>
          </p:nvSpPr>
          <p:spPr>
            <a:xfrm>
              <a:off x="158383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7"/>
            <p:cNvSpPr/>
            <p:nvPr/>
          </p:nvSpPr>
          <p:spPr>
            <a:xfrm>
              <a:off x="158383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7"/>
            <p:cNvSpPr/>
            <p:nvPr/>
          </p:nvSpPr>
          <p:spPr>
            <a:xfrm>
              <a:off x="1672617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7"/>
            <p:cNvSpPr/>
            <p:nvPr/>
          </p:nvSpPr>
          <p:spPr>
            <a:xfrm>
              <a:off x="1672617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7"/>
            <p:cNvSpPr/>
            <p:nvPr/>
          </p:nvSpPr>
          <p:spPr>
            <a:xfrm>
              <a:off x="1672617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7"/>
            <p:cNvSpPr/>
            <p:nvPr/>
          </p:nvSpPr>
          <p:spPr>
            <a:xfrm>
              <a:off x="1672617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7"/>
            <p:cNvSpPr/>
            <p:nvPr/>
          </p:nvSpPr>
          <p:spPr>
            <a:xfrm>
              <a:off x="1672617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7"/>
            <p:cNvSpPr/>
            <p:nvPr/>
          </p:nvSpPr>
          <p:spPr>
            <a:xfrm>
              <a:off x="1672617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7"/>
            <p:cNvSpPr/>
            <p:nvPr/>
          </p:nvSpPr>
          <p:spPr>
            <a:xfrm>
              <a:off x="1672617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7"/>
            <p:cNvSpPr/>
            <p:nvPr/>
          </p:nvSpPr>
          <p:spPr>
            <a:xfrm>
              <a:off x="1672617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7"/>
            <p:cNvSpPr/>
            <p:nvPr/>
          </p:nvSpPr>
          <p:spPr>
            <a:xfrm>
              <a:off x="1672617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7"/>
            <p:cNvSpPr/>
            <p:nvPr/>
          </p:nvSpPr>
          <p:spPr>
            <a:xfrm>
              <a:off x="1672617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7"/>
            <p:cNvSpPr/>
            <p:nvPr/>
          </p:nvSpPr>
          <p:spPr>
            <a:xfrm>
              <a:off x="1672617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7"/>
            <p:cNvSpPr/>
            <p:nvPr/>
          </p:nvSpPr>
          <p:spPr>
            <a:xfrm>
              <a:off x="1672617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7"/>
            <p:cNvSpPr/>
            <p:nvPr/>
          </p:nvSpPr>
          <p:spPr>
            <a:xfrm>
              <a:off x="1672617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7"/>
            <p:cNvSpPr/>
            <p:nvPr/>
          </p:nvSpPr>
          <p:spPr>
            <a:xfrm>
              <a:off x="87352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7"/>
            <p:cNvSpPr/>
            <p:nvPr/>
          </p:nvSpPr>
          <p:spPr>
            <a:xfrm>
              <a:off x="962315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7"/>
            <p:cNvSpPr/>
            <p:nvPr/>
          </p:nvSpPr>
          <p:spPr>
            <a:xfrm>
              <a:off x="1051103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7"/>
            <p:cNvSpPr/>
            <p:nvPr/>
          </p:nvSpPr>
          <p:spPr>
            <a:xfrm>
              <a:off x="1139891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7"/>
            <p:cNvSpPr/>
            <p:nvPr/>
          </p:nvSpPr>
          <p:spPr>
            <a:xfrm>
              <a:off x="1228679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7"/>
            <p:cNvSpPr/>
            <p:nvPr/>
          </p:nvSpPr>
          <p:spPr>
            <a:xfrm>
              <a:off x="1317466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7"/>
            <p:cNvSpPr/>
            <p:nvPr/>
          </p:nvSpPr>
          <p:spPr>
            <a:xfrm>
              <a:off x="1406254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7"/>
            <p:cNvSpPr/>
            <p:nvPr/>
          </p:nvSpPr>
          <p:spPr>
            <a:xfrm>
              <a:off x="1495042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7"/>
            <p:cNvSpPr/>
            <p:nvPr/>
          </p:nvSpPr>
          <p:spPr>
            <a:xfrm>
              <a:off x="158383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7"/>
            <p:cNvSpPr/>
            <p:nvPr/>
          </p:nvSpPr>
          <p:spPr>
            <a:xfrm>
              <a:off x="1672617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7"/>
            <p:cNvSpPr/>
            <p:nvPr/>
          </p:nvSpPr>
          <p:spPr>
            <a:xfrm>
              <a:off x="87352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7"/>
            <p:cNvSpPr/>
            <p:nvPr/>
          </p:nvSpPr>
          <p:spPr>
            <a:xfrm>
              <a:off x="962315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7"/>
            <p:cNvSpPr/>
            <p:nvPr/>
          </p:nvSpPr>
          <p:spPr>
            <a:xfrm>
              <a:off x="1051103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7"/>
            <p:cNvSpPr/>
            <p:nvPr/>
          </p:nvSpPr>
          <p:spPr>
            <a:xfrm>
              <a:off x="1139891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7"/>
            <p:cNvSpPr/>
            <p:nvPr/>
          </p:nvSpPr>
          <p:spPr>
            <a:xfrm>
              <a:off x="1228679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7"/>
            <p:cNvSpPr/>
            <p:nvPr/>
          </p:nvSpPr>
          <p:spPr>
            <a:xfrm>
              <a:off x="1317466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7"/>
            <p:cNvSpPr/>
            <p:nvPr/>
          </p:nvSpPr>
          <p:spPr>
            <a:xfrm>
              <a:off x="1406254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7"/>
            <p:cNvSpPr/>
            <p:nvPr/>
          </p:nvSpPr>
          <p:spPr>
            <a:xfrm>
              <a:off x="1495042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7"/>
            <p:cNvSpPr/>
            <p:nvPr/>
          </p:nvSpPr>
          <p:spPr>
            <a:xfrm>
              <a:off x="158383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7"/>
            <p:cNvSpPr/>
            <p:nvPr/>
          </p:nvSpPr>
          <p:spPr>
            <a:xfrm>
              <a:off x="1672617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7"/>
            <p:cNvSpPr/>
            <p:nvPr/>
          </p:nvSpPr>
          <p:spPr>
            <a:xfrm>
              <a:off x="784740" y="163081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7"/>
            <p:cNvSpPr/>
            <p:nvPr/>
          </p:nvSpPr>
          <p:spPr>
            <a:xfrm>
              <a:off x="784740" y="172874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7"/>
            <p:cNvSpPr/>
            <p:nvPr/>
          </p:nvSpPr>
          <p:spPr>
            <a:xfrm>
              <a:off x="784740" y="182668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7"/>
            <p:cNvSpPr/>
            <p:nvPr/>
          </p:nvSpPr>
          <p:spPr>
            <a:xfrm>
              <a:off x="784740" y="192461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7"/>
            <p:cNvSpPr/>
            <p:nvPr/>
          </p:nvSpPr>
          <p:spPr>
            <a:xfrm>
              <a:off x="784740" y="202255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7"/>
            <p:cNvSpPr/>
            <p:nvPr/>
          </p:nvSpPr>
          <p:spPr>
            <a:xfrm>
              <a:off x="784740" y="212048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7"/>
            <p:cNvSpPr/>
            <p:nvPr/>
          </p:nvSpPr>
          <p:spPr>
            <a:xfrm>
              <a:off x="784740" y="2218424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7"/>
            <p:cNvSpPr/>
            <p:nvPr/>
          </p:nvSpPr>
          <p:spPr>
            <a:xfrm>
              <a:off x="784740" y="231635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7"/>
            <p:cNvSpPr/>
            <p:nvPr/>
          </p:nvSpPr>
          <p:spPr>
            <a:xfrm>
              <a:off x="784740" y="241429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7"/>
            <p:cNvSpPr/>
            <p:nvPr/>
          </p:nvSpPr>
          <p:spPr>
            <a:xfrm>
              <a:off x="784740" y="251223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7"/>
            <p:cNvSpPr/>
            <p:nvPr/>
          </p:nvSpPr>
          <p:spPr>
            <a:xfrm>
              <a:off x="784740" y="261016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7"/>
            <p:cNvSpPr/>
            <p:nvPr/>
          </p:nvSpPr>
          <p:spPr>
            <a:xfrm>
              <a:off x="784740" y="270810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7"/>
            <p:cNvSpPr/>
            <p:nvPr/>
          </p:nvSpPr>
          <p:spPr>
            <a:xfrm>
              <a:off x="784740" y="280603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7"/>
            <p:cNvSpPr/>
            <p:nvPr/>
          </p:nvSpPr>
          <p:spPr>
            <a:xfrm>
              <a:off x="784740" y="290397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7"/>
            <p:cNvSpPr/>
            <p:nvPr/>
          </p:nvSpPr>
          <p:spPr>
            <a:xfrm>
              <a:off x="784740" y="300190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7"/>
            <p:cNvSpPr/>
            <p:nvPr/>
          </p:nvSpPr>
          <p:spPr>
            <a:xfrm>
              <a:off x="87352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7"/>
            <p:cNvSpPr/>
            <p:nvPr/>
          </p:nvSpPr>
          <p:spPr>
            <a:xfrm>
              <a:off x="962315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7"/>
            <p:cNvSpPr/>
            <p:nvPr/>
          </p:nvSpPr>
          <p:spPr>
            <a:xfrm>
              <a:off x="1051103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7"/>
            <p:cNvSpPr/>
            <p:nvPr/>
          </p:nvSpPr>
          <p:spPr>
            <a:xfrm>
              <a:off x="1139891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7"/>
            <p:cNvSpPr/>
            <p:nvPr/>
          </p:nvSpPr>
          <p:spPr>
            <a:xfrm>
              <a:off x="1228679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7"/>
            <p:cNvSpPr/>
            <p:nvPr/>
          </p:nvSpPr>
          <p:spPr>
            <a:xfrm>
              <a:off x="1317466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7"/>
            <p:cNvSpPr/>
            <p:nvPr/>
          </p:nvSpPr>
          <p:spPr>
            <a:xfrm>
              <a:off x="87352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7"/>
            <p:cNvSpPr/>
            <p:nvPr/>
          </p:nvSpPr>
          <p:spPr>
            <a:xfrm>
              <a:off x="962315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7"/>
            <p:cNvSpPr/>
            <p:nvPr/>
          </p:nvSpPr>
          <p:spPr>
            <a:xfrm>
              <a:off x="1051103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7"/>
            <p:cNvSpPr/>
            <p:nvPr/>
          </p:nvSpPr>
          <p:spPr>
            <a:xfrm>
              <a:off x="1139891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7"/>
            <p:cNvSpPr/>
            <p:nvPr/>
          </p:nvSpPr>
          <p:spPr>
            <a:xfrm>
              <a:off x="1228679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7"/>
            <p:cNvSpPr/>
            <p:nvPr/>
          </p:nvSpPr>
          <p:spPr>
            <a:xfrm>
              <a:off x="1317466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7"/>
            <p:cNvSpPr/>
            <p:nvPr/>
          </p:nvSpPr>
          <p:spPr>
            <a:xfrm>
              <a:off x="87352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7"/>
            <p:cNvSpPr/>
            <p:nvPr/>
          </p:nvSpPr>
          <p:spPr>
            <a:xfrm>
              <a:off x="962315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7"/>
            <p:cNvSpPr/>
            <p:nvPr/>
          </p:nvSpPr>
          <p:spPr>
            <a:xfrm>
              <a:off x="1051103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7"/>
            <p:cNvSpPr/>
            <p:nvPr/>
          </p:nvSpPr>
          <p:spPr>
            <a:xfrm>
              <a:off x="1139891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7"/>
            <p:cNvSpPr/>
            <p:nvPr/>
          </p:nvSpPr>
          <p:spPr>
            <a:xfrm>
              <a:off x="1228679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7"/>
            <p:cNvSpPr/>
            <p:nvPr/>
          </p:nvSpPr>
          <p:spPr>
            <a:xfrm>
              <a:off x="1317466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7"/>
            <p:cNvSpPr/>
            <p:nvPr/>
          </p:nvSpPr>
          <p:spPr>
            <a:xfrm>
              <a:off x="87352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7"/>
            <p:cNvSpPr/>
            <p:nvPr/>
          </p:nvSpPr>
          <p:spPr>
            <a:xfrm>
              <a:off x="962315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7"/>
            <p:cNvSpPr/>
            <p:nvPr/>
          </p:nvSpPr>
          <p:spPr>
            <a:xfrm>
              <a:off x="1051103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7"/>
            <p:cNvSpPr/>
            <p:nvPr/>
          </p:nvSpPr>
          <p:spPr>
            <a:xfrm>
              <a:off x="1139891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7"/>
            <p:cNvSpPr/>
            <p:nvPr/>
          </p:nvSpPr>
          <p:spPr>
            <a:xfrm>
              <a:off x="1228679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7"/>
            <p:cNvSpPr/>
            <p:nvPr/>
          </p:nvSpPr>
          <p:spPr>
            <a:xfrm>
              <a:off x="1317466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7"/>
            <p:cNvSpPr/>
            <p:nvPr/>
          </p:nvSpPr>
          <p:spPr>
            <a:xfrm>
              <a:off x="87352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7"/>
            <p:cNvSpPr/>
            <p:nvPr/>
          </p:nvSpPr>
          <p:spPr>
            <a:xfrm>
              <a:off x="962315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7"/>
            <p:cNvSpPr/>
            <p:nvPr/>
          </p:nvSpPr>
          <p:spPr>
            <a:xfrm>
              <a:off x="1051103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7"/>
            <p:cNvSpPr/>
            <p:nvPr/>
          </p:nvSpPr>
          <p:spPr>
            <a:xfrm>
              <a:off x="1139891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7"/>
            <p:cNvSpPr/>
            <p:nvPr/>
          </p:nvSpPr>
          <p:spPr>
            <a:xfrm>
              <a:off x="1228679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7"/>
            <p:cNvSpPr/>
            <p:nvPr/>
          </p:nvSpPr>
          <p:spPr>
            <a:xfrm>
              <a:off x="1317466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7"/>
            <p:cNvSpPr/>
            <p:nvPr/>
          </p:nvSpPr>
          <p:spPr>
            <a:xfrm>
              <a:off x="87352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7"/>
            <p:cNvSpPr/>
            <p:nvPr/>
          </p:nvSpPr>
          <p:spPr>
            <a:xfrm>
              <a:off x="962315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7"/>
            <p:cNvSpPr/>
            <p:nvPr/>
          </p:nvSpPr>
          <p:spPr>
            <a:xfrm>
              <a:off x="1051103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7"/>
            <p:cNvSpPr/>
            <p:nvPr/>
          </p:nvSpPr>
          <p:spPr>
            <a:xfrm>
              <a:off x="1139891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7"/>
            <p:cNvSpPr/>
            <p:nvPr/>
          </p:nvSpPr>
          <p:spPr>
            <a:xfrm>
              <a:off x="1228679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7"/>
            <p:cNvSpPr/>
            <p:nvPr/>
          </p:nvSpPr>
          <p:spPr>
            <a:xfrm>
              <a:off x="1317466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7"/>
            <p:cNvSpPr/>
            <p:nvPr/>
          </p:nvSpPr>
          <p:spPr>
            <a:xfrm>
              <a:off x="87352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7"/>
            <p:cNvSpPr/>
            <p:nvPr/>
          </p:nvSpPr>
          <p:spPr>
            <a:xfrm>
              <a:off x="962315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7"/>
            <p:cNvSpPr/>
            <p:nvPr/>
          </p:nvSpPr>
          <p:spPr>
            <a:xfrm>
              <a:off x="1051103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7"/>
            <p:cNvSpPr/>
            <p:nvPr/>
          </p:nvSpPr>
          <p:spPr>
            <a:xfrm>
              <a:off x="1139891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7"/>
            <p:cNvSpPr/>
            <p:nvPr/>
          </p:nvSpPr>
          <p:spPr>
            <a:xfrm>
              <a:off x="1228679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7"/>
            <p:cNvSpPr/>
            <p:nvPr/>
          </p:nvSpPr>
          <p:spPr>
            <a:xfrm>
              <a:off x="1317466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7"/>
            <p:cNvSpPr/>
            <p:nvPr/>
          </p:nvSpPr>
          <p:spPr>
            <a:xfrm>
              <a:off x="87352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7"/>
            <p:cNvSpPr/>
            <p:nvPr/>
          </p:nvSpPr>
          <p:spPr>
            <a:xfrm>
              <a:off x="962315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7"/>
            <p:cNvSpPr/>
            <p:nvPr/>
          </p:nvSpPr>
          <p:spPr>
            <a:xfrm>
              <a:off x="1051103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7"/>
            <p:cNvSpPr/>
            <p:nvPr/>
          </p:nvSpPr>
          <p:spPr>
            <a:xfrm>
              <a:off x="1139891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7"/>
            <p:cNvSpPr/>
            <p:nvPr/>
          </p:nvSpPr>
          <p:spPr>
            <a:xfrm>
              <a:off x="1228679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7"/>
            <p:cNvSpPr/>
            <p:nvPr/>
          </p:nvSpPr>
          <p:spPr>
            <a:xfrm>
              <a:off x="1317466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7"/>
            <p:cNvSpPr/>
            <p:nvPr/>
          </p:nvSpPr>
          <p:spPr>
            <a:xfrm>
              <a:off x="87352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7"/>
            <p:cNvSpPr/>
            <p:nvPr/>
          </p:nvSpPr>
          <p:spPr>
            <a:xfrm>
              <a:off x="962315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7"/>
            <p:cNvSpPr/>
            <p:nvPr/>
          </p:nvSpPr>
          <p:spPr>
            <a:xfrm>
              <a:off x="1051103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7"/>
            <p:cNvSpPr/>
            <p:nvPr/>
          </p:nvSpPr>
          <p:spPr>
            <a:xfrm>
              <a:off x="1139891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7"/>
            <p:cNvSpPr/>
            <p:nvPr/>
          </p:nvSpPr>
          <p:spPr>
            <a:xfrm>
              <a:off x="1228679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7"/>
            <p:cNvSpPr/>
            <p:nvPr/>
          </p:nvSpPr>
          <p:spPr>
            <a:xfrm>
              <a:off x="1317466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7"/>
            <p:cNvSpPr/>
            <p:nvPr/>
          </p:nvSpPr>
          <p:spPr>
            <a:xfrm>
              <a:off x="87352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7"/>
            <p:cNvSpPr/>
            <p:nvPr/>
          </p:nvSpPr>
          <p:spPr>
            <a:xfrm>
              <a:off x="962315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7"/>
            <p:cNvSpPr/>
            <p:nvPr/>
          </p:nvSpPr>
          <p:spPr>
            <a:xfrm>
              <a:off x="1051103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7"/>
            <p:cNvSpPr/>
            <p:nvPr/>
          </p:nvSpPr>
          <p:spPr>
            <a:xfrm>
              <a:off x="1139891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7"/>
            <p:cNvSpPr/>
            <p:nvPr/>
          </p:nvSpPr>
          <p:spPr>
            <a:xfrm>
              <a:off x="1228679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7"/>
            <p:cNvSpPr/>
            <p:nvPr/>
          </p:nvSpPr>
          <p:spPr>
            <a:xfrm>
              <a:off x="1317466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7"/>
            <p:cNvSpPr/>
            <p:nvPr/>
          </p:nvSpPr>
          <p:spPr>
            <a:xfrm>
              <a:off x="87352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7"/>
            <p:cNvSpPr/>
            <p:nvPr/>
          </p:nvSpPr>
          <p:spPr>
            <a:xfrm>
              <a:off x="962315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7"/>
            <p:cNvSpPr/>
            <p:nvPr/>
          </p:nvSpPr>
          <p:spPr>
            <a:xfrm>
              <a:off x="1051103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7"/>
            <p:cNvSpPr/>
            <p:nvPr/>
          </p:nvSpPr>
          <p:spPr>
            <a:xfrm>
              <a:off x="1139891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7"/>
            <p:cNvSpPr/>
            <p:nvPr/>
          </p:nvSpPr>
          <p:spPr>
            <a:xfrm>
              <a:off x="1228679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7"/>
            <p:cNvSpPr/>
            <p:nvPr/>
          </p:nvSpPr>
          <p:spPr>
            <a:xfrm>
              <a:off x="1317466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7"/>
            <p:cNvSpPr/>
            <p:nvPr/>
          </p:nvSpPr>
          <p:spPr>
            <a:xfrm>
              <a:off x="87352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7"/>
            <p:cNvSpPr/>
            <p:nvPr/>
          </p:nvSpPr>
          <p:spPr>
            <a:xfrm>
              <a:off x="962315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7"/>
            <p:cNvSpPr/>
            <p:nvPr/>
          </p:nvSpPr>
          <p:spPr>
            <a:xfrm>
              <a:off x="1051103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7"/>
            <p:cNvSpPr/>
            <p:nvPr/>
          </p:nvSpPr>
          <p:spPr>
            <a:xfrm>
              <a:off x="1139891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7"/>
            <p:cNvSpPr/>
            <p:nvPr/>
          </p:nvSpPr>
          <p:spPr>
            <a:xfrm>
              <a:off x="1228679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7"/>
            <p:cNvSpPr/>
            <p:nvPr/>
          </p:nvSpPr>
          <p:spPr>
            <a:xfrm>
              <a:off x="1317466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7"/>
            <p:cNvSpPr/>
            <p:nvPr/>
          </p:nvSpPr>
          <p:spPr>
            <a:xfrm>
              <a:off x="87352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7"/>
            <p:cNvSpPr/>
            <p:nvPr/>
          </p:nvSpPr>
          <p:spPr>
            <a:xfrm>
              <a:off x="962315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7"/>
            <p:cNvSpPr/>
            <p:nvPr/>
          </p:nvSpPr>
          <p:spPr>
            <a:xfrm>
              <a:off x="1051103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7"/>
            <p:cNvSpPr/>
            <p:nvPr/>
          </p:nvSpPr>
          <p:spPr>
            <a:xfrm>
              <a:off x="1139891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7"/>
            <p:cNvSpPr/>
            <p:nvPr/>
          </p:nvSpPr>
          <p:spPr>
            <a:xfrm>
              <a:off x="1228679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7"/>
            <p:cNvSpPr/>
            <p:nvPr/>
          </p:nvSpPr>
          <p:spPr>
            <a:xfrm>
              <a:off x="1317466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7"/>
            <p:cNvSpPr/>
            <p:nvPr/>
          </p:nvSpPr>
          <p:spPr>
            <a:xfrm>
              <a:off x="1406254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7"/>
            <p:cNvSpPr/>
            <p:nvPr/>
          </p:nvSpPr>
          <p:spPr>
            <a:xfrm>
              <a:off x="1406254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7"/>
            <p:cNvSpPr/>
            <p:nvPr/>
          </p:nvSpPr>
          <p:spPr>
            <a:xfrm>
              <a:off x="1406254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7"/>
            <p:cNvSpPr/>
            <p:nvPr/>
          </p:nvSpPr>
          <p:spPr>
            <a:xfrm>
              <a:off x="1406254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7"/>
            <p:cNvSpPr/>
            <p:nvPr/>
          </p:nvSpPr>
          <p:spPr>
            <a:xfrm>
              <a:off x="1406254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7"/>
            <p:cNvSpPr/>
            <p:nvPr/>
          </p:nvSpPr>
          <p:spPr>
            <a:xfrm>
              <a:off x="1406254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7"/>
            <p:cNvSpPr/>
            <p:nvPr/>
          </p:nvSpPr>
          <p:spPr>
            <a:xfrm>
              <a:off x="1406254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7"/>
            <p:cNvSpPr/>
            <p:nvPr/>
          </p:nvSpPr>
          <p:spPr>
            <a:xfrm>
              <a:off x="1406254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7"/>
            <p:cNvSpPr/>
            <p:nvPr/>
          </p:nvSpPr>
          <p:spPr>
            <a:xfrm>
              <a:off x="1406254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7"/>
            <p:cNvSpPr/>
            <p:nvPr/>
          </p:nvSpPr>
          <p:spPr>
            <a:xfrm>
              <a:off x="1406254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7"/>
            <p:cNvSpPr/>
            <p:nvPr/>
          </p:nvSpPr>
          <p:spPr>
            <a:xfrm>
              <a:off x="1406254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7"/>
            <p:cNvSpPr/>
            <p:nvPr/>
          </p:nvSpPr>
          <p:spPr>
            <a:xfrm>
              <a:off x="1406254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7"/>
            <p:cNvSpPr/>
            <p:nvPr/>
          </p:nvSpPr>
          <p:spPr>
            <a:xfrm>
              <a:off x="1406254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7"/>
            <p:cNvSpPr/>
            <p:nvPr/>
          </p:nvSpPr>
          <p:spPr>
            <a:xfrm>
              <a:off x="1495042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7"/>
            <p:cNvSpPr/>
            <p:nvPr/>
          </p:nvSpPr>
          <p:spPr>
            <a:xfrm>
              <a:off x="1495042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7"/>
            <p:cNvSpPr/>
            <p:nvPr/>
          </p:nvSpPr>
          <p:spPr>
            <a:xfrm>
              <a:off x="1495042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7"/>
            <p:cNvSpPr/>
            <p:nvPr/>
          </p:nvSpPr>
          <p:spPr>
            <a:xfrm>
              <a:off x="1495042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7"/>
            <p:cNvSpPr/>
            <p:nvPr/>
          </p:nvSpPr>
          <p:spPr>
            <a:xfrm>
              <a:off x="1495042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7"/>
            <p:cNvSpPr/>
            <p:nvPr/>
          </p:nvSpPr>
          <p:spPr>
            <a:xfrm>
              <a:off x="1495042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7"/>
            <p:cNvSpPr/>
            <p:nvPr/>
          </p:nvSpPr>
          <p:spPr>
            <a:xfrm>
              <a:off x="1495042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7"/>
            <p:cNvSpPr/>
            <p:nvPr/>
          </p:nvSpPr>
          <p:spPr>
            <a:xfrm>
              <a:off x="1495042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7"/>
            <p:cNvSpPr/>
            <p:nvPr/>
          </p:nvSpPr>
          <p:spPr>
            <a:xfrm>
              <a:off x="1495042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7"/>
            <p:cNvSpPr/>
            <p:nvPr/>
          </p:nvSpPr>
          <p:spPr>
            <a:xfrm>
              <a:off x="1495042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7"/>
            <p:cNvSpPr/>
            <p:nvPr/>
          </p:nvSpPr>
          <p:spPr>
            <a:xfrm>
              <a:off x="1495042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7"/>
            <p:cNvSpPr/>
            <p:nvPr/>
          </p:nvSpPr>
          <p:spPr>
            <a:xfrm>
              <a:off x="1495042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7"/>
            <p:cNvSpPr/>
            <p:nvPr/>
          </p:nvSpPr>
          <p:spPr>
            <a:xfrm>
              <a:off x="1495042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7"/>
            <p:cNvSpPr/>
            <p:nvPr/>
          </p:nvSpPr>
          <p:spPr>
            <a:xfrm>
              <a:off x="158383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7"/>
            <p:cNvSpPr/>
            <p:nvPr/>
          </p:nvSpPr>
          <p:spPr>
            <a:xfrm>
              <a:off x="158383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7"/>
            <p:cNvSpPr/>
            <p:nvPr/>
          </p:nvSpPr>
          <p:spPr>
            <a:xfrm>
              <a:off x="158383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7"/>
            <p:cNvSpPr/>
            <p:nvPr/>
          </p:nvSpPr>
          <p:spPr>
            <a:xfrm>
              <a:off x="158383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7"/>
            <p:cNvSpPr/>
            <p:nvPr/>
          </p:nvSpPr>
          <p:spPr>
            <a:xfrm>
              <a:off x="158383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7"/>
            <p:cNvSpPr/>
            <p:nvPr/>
          </p:nvSpPr>
          <p:spPr>
            <a:xfrm>
              <a:off x="158383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7"/>
            <p:cNvSpPr/>
            <p:nvPr/>
          </p:nvSpPr>
          <p:spPr>
            <a:xfrm>
              <a:off x="158383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7"/>
            <p:cNvSpPr/>
            <p:nvPr/>
          </p:nvSpPr>
          <p:spPr>
            <a:xfrm>
              <a:off x="158383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7"/>
            <p:cNvSpPr/>
            <p:nvPr/>
          </p:nvSpPr>
          <p:spPr>
            <a:xfrm>
              <a:off x="158383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7"/>
            <p:cNvSpPr/>
            <p:nvPr/>
          </p:nvSpPr>
          <p:spPr>
            <a:xfrm>
              <a:off x="158383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7"/>
            <p:cNvSpPr/>
            <p:nvPr/>
          </p:nvSpPr>
          <p:spPr>
            <a:xfrm>
              <a:off x="158383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7"/>
            <p:cNvSpPr/>
            <p:nvPr/>
          </p:nvSpPr>
          <p:spPr>
            <a:xfrm>
              <a:off x="158383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7"/>
            <p:cNvSpPr/>
            <p:nvPr/>
          </p:nvSpPr>
          <p:spPr>
            <a:xfrm>
              <a:off x="158383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7"/>
            <p:cNvSpPr/>
            <p:nvPr/>
          </p:nvSpPr>
          <p:spPr>
            <a:xfrm>
              <a:off x="1672617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7"/>
            <p:cNvSpPr/>
            <p:nvPr/>
          </p:nvSpPr>
          <p:spPr>
            <a:xfrm>
              <a:off x="1672617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7"/>
            <p:cNvSpPr/>
            <p:nvPr/>
          </p:nvSpPr>
          <p:spPr>
            <a:xfrm>
              <a:off x="1672617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7"/>
            <p:cNvSpPr/>
            <p:nvPr/>
          </p:nvSpPr>
          <p:spPr>
            <a:xfrm>
              <a:off x="1672617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7"/>
            <p:cNvSpPr/>
            <p:nvPr/>
          </p:nvSpPr>
          <p:spPr>
            <a:xfrm>
              <a:off x="1672617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7"/>
            <p:cNvSpPr/>
            <p:nvPr/>
          </p:nvSpPr>
          <p:spPr>
            <a:xfrm>
              <a:off x="1672617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7"/>
            <p:cNvSpPr/>
            <p:nvPr/>
          </p:nvSpPr>
          <p:spPr>
            <a:xfrm>
              <a:off x="1672617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7"/>
            <p:cNvSpPr/>
            <p:nvPr/>
          </p:nvSpPr>
          <p:spPr>
            <a:xfrm>
              <a:off x="1672617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7"/>
            <p:cNvSpPr/>
            <p:nvPr/>
          </p:nvSpPr>
          <p:spPr>
            <a:xfrm>
              <a:off x="1672617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7"/>
            <p:cNvSpPr/>
            <p:nvPr/>
          </p:nvSpPr>
          <p:spPr>
            <a:xfrm>
              <a:off x="1672617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7"/>
            <p:cNvSpPr/>
            <p:nvPr/>
          </p:nvSpPr>
          <p:spPr>
            <a:xfrm>
              <a:off x="1672617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7"/>
            <p:cNvSpPr/>
            <p:nvPr/>
          </p:nvSpPr>
          <p:spPr>
            <a:xfrm>
              <a:off x="1672617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7"/>
            <p:cNvSpPr/>
            <p:nvPr/>
          </p:nvSpPr>
          <p:spPr>
            <a:xfrm>
              <a:off x="1672617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7"/>
            <p:cNvSpPr/>
            <p:nvPr/>
          </p:nvSpPr>
          <p:spPr>
            <a:xfrm>
              <a:off x="87352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7"/>
            <p:cNvSpPr/>
            <p:nvPr/>
          </p:nvSpPr>
          <p:spPr>
            <a:xfrm>
              <a:off x="962315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7"/>
            <p:cNvSpPr/>
            <p:nvPr/>
          </p:nvSpPr>
          <p:spPr>
            <a:xfrm>
              <a:off x="1051103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7"/>
            <p:cNvSpPr/>
            <p:nvPr/>
          </p:nvSpPr>
          <p:spPr>
            <a:xfrm>
              <a:off x="1139891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7"/>
            <p:cNvSpPr/>
            <p:nvPr/>
          </p:nvSpPr>
          <p:spPr>
            <a:xfrm>
              <a:off x="1228679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7"/>
            <p:cNvSpPr/>
            <p:nvPr/>
          </p:nvSpPr>
          <p:spPr>
            <a:xfrm>
              <a:off x="1317466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7"/>
            <p:cNvSpPr/>
            <p:nvPr/>
          </p:nvSpPr>
          <p:spPr>
            <a:xfrm>
              <a:off x="1406254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7"/>
            <p:cNvSpPr/>
            <p:nvPr/>
          </p:nvSpPr>
          <p:spPr>
            <a:xfrm>
              <a:off x="1495042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7"/>
            <p:cNvSpPr/>
            <p:nvPr/>
          </p:nvSpPr>
          <p:spPr>
            <a:xfrm>
              <a:off x="158383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7"/>
            <p:cNvSpPr/>
            <p:nvPr/>
          </p:nvSpPr>
          <p:spPr>
            <a:xfrm>
              <a:off x="1672617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7"/>
            <p:cNvSpPr/>
            <p:nvPr/>
          </p:nvSpPr>
          <p:spPr>
            <a:xfrm>
              <a:off x="87352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7"/>
            <p:cNvSpPr/>
            <p:nvPr/>
          </p:nvSpPr>
          <p:spPr>
            <a:xfrm>
              <a:off x="962315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7"/>
            <p:cNvSpPr/>
            <p:nvPr/>
          </p:nvSpPr>
          <p:spPr>
            <a:xfrm>
              <a:off x="1051103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7"/>
            <p:cNvSpPr/>
            <p:nvPr/>
          </p:nvSpPr>
          <p:spPr>
            <a:xfrm>
              <a:off x="1139891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7"/>
            <p:cNvSpPr/>
            <p:nvPr/>
          </p:nvSpPr>
          <p:spPr>
            <a:xfrm>
              <a:off x="1228679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7"/>
            <p:cNvSpPr/>
            <p:nvPr/>
          </p:nvSpPr>
          <p:spPr>
            <a:xfrm>
              <a:off x="1317466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7"/>
            <p:cNvSpPr/>
            <p:nvPr/>
          </p:nvSpPr>
          <p:spPr>
            <a:xfrm>
              <a:off x="1406254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7"/>
            <p:cNvSpPr/>
            <p:nvPr/>
          </p:nvSpPr>
          <p:spPr>
            <a:xfrm>
              <a:off x="1495042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7"/>
            <p:cNvSpPr/>
            <p:nvPr/>
          </p:nvSpPr>
          <p:spPr>
            <a:xfrm>
              <a:off x="158383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7"/>
            <p:cNvSpPr/>
            <p:nvPr/>
          </p:nvSpPr>
          <p:spPr>
            <a:xfrm>
              <a:off x="1672617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7"/>
            <p:cNvSpPr/>
            <p:nvPr/>
          </p:nvSpPr>
          <p:spPr>
            <a:xfrm>
              <a:off x="784740" y="31064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7"/>
            <p:cNvSpPr/>
            <p:nvPr/>
          </p:nvSpPr>
          <p:spPr>
            <a:xfrm>
              <a:off x="784740" y="320441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7"/>
            <p:cNvSpPr/>
            <p:nvPr/>
          </p:nvSpPr>
          <p:spPr>
            <a:xfrm>
              <a:off x="784740" y="330234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7"/>
            <p:cNvSpPr/>
            <p:nvPr/>
          </p:nvSpPr>
          <p:spPr>
            <a:xfrm>
              <a:off x="784740" y="340028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7"/>
            <p:cNvSpPr/>
            <p:nvPr/>
          </p:nvSpPr>
          <p:spPr>
            <a:xfrm>
              <a:off x="784740" y="349821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7"/>
            <p:cNvSpPr/>
            <p:nvPr/>
          </p:nvSpPr>
          <p:spPr>
            <a:xfrm>
              <a:off x="784740" y="359615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7"/>
            <p:cNvSpPr/>
            <p:nvPr/>
          </p:nvSpPr>
          <p:spPr>
            <a:xfrm>
              <a:off x="784740" y="369409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7"/>
            <p:cNvSpPr/>
            <p:nvPr/>
          </p:nvSpPr>
          <p:spPr>
            <a:xfrm>
              <a:off x="784740" y="379202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7"/>
            <p:cNvSpPr/>
            <p:nvPr/>
          </p:nvSpPr>
          <p:spPr>
            <a:xfrm>
              <a:off x="784740" y="3889962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7"/>
            <p:cNvSpPr/>
            <p:nvPr/>
          </p:nvSpPr>
          <p:spPr>
            <a:xfrm>
              <a:off x="784740" y="3987897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7"/>
            <p:cNvSpPr/>
            <p:nvPr/>
          </p:nvSpPr>
          <p:spPr>
            <a:xfrm>
              <a:off x="784740" y="408583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7"/>
            <p:cNvSpPr/>
            <p:nvPr/>
          </p:nvSpPr>
          <p:spPr>
            <a:xfrm>
              <a:off x="784740" y="4183769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7"/>
            <p:cNvSpPr/>
            <p:nvPr/>
          </p:nvSpPr>
          <p:spPr>
            <a:xfrm>
              <a:off x="784740" y="428170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7"/>
            <p:cNvSpPr/>
            <p:nvPr/>
          </p:nvSpPr>
          <p:spPr>
            <a:xfrm>
              <a:off x="784740" y="437964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7"/>
            <p:cNvSpPr/>
            <p:nvPr/>
          </p:nvSpPr>
          <p:spPr>
            <a:xfrm>
              <a:off x="784740" y="447757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7"/>
            <p:cNvSpPr/>
            <p:nvPr/>
          </p:nvSpPr>
          <p:spPr>
            <a:xfrm>
              <a:off x="646514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7"/>
            <p:cNvSpPr/>
            <p:nvPr/>
          </p:nvSpPr>
          <p:spPr>
            <a:xfrm>
              <a:off x="655393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7"/>
            <p:cNvSpPr/>
            <p:nvPr/>
          </p:nvSpPr>
          <p:spPr>
            <a:xfrm>
              <a:off x="664272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7"/>
            <p:cNvSpPr/>
            <p:nvPr/>
          </p:nvSpPr>
          <p:spPr>
            <a:xfrm>
              <a:off x="6731512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7"/>
            <p:cNvSpPr/>
            <p:nvPr/>
          </p:nvSpPr>
          <p:spPr>
            <a:xfrm>
              <a:off x="682030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7"/>
            <p:cNvSpPr/>
            <p:nvPr/>
          </p:nvSpPr>
          <p:spPr>
            <a:xfrm>
              <a:off x="6909090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7"/>
            <p:cNvSpPr/>
            <p:nvPr/>
          </p:nvSpPr>
          <p:spPr>
            <a:xfrm>
              <a:off x="646514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7"/>
            <p:cNvSpPr/>
            <p:nvPr/>
          </p:nvSpPr>
          <p:spPr>
            <a:xfrm>
              <a:off x="655393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7"/>
            <p:cNvSpPr/>
            <p:nvPr/>
          </p:nvSpPr>
          <p:spPr>
            <a:xfrm>
              <a:off x="664272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7"/>
            <p:cNvSpPr/>
            <p:nvPr/>
          </p:nvSpPr>
          <p:spPr>
            <a:xfrm>
              <a:off x="6731512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7"/>
            <p:cNvSpPr/>
            <p:nvPr/>
          </p:nvSpPr>
          <p:spPr>
            <a:xfrm>
              <a:off x="682030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7"/>
            <p:cNvSpPr/>
            <p:nvPr/>
          </p:nvSpPr>
          <p:spPr>
            <a:xfrm>
              <a:off x="6909090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7"/>
            <p:cNvSpPr/>
            <p:nvPr/>
          </p:nvSpPr>
          <p:spPr>
            <a:xfrm>
              <a:off x="646514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7"/>
            <p:cNvSpPr/>
            <p:nvPr/>
          </p:nvSpPr>
          <p:spPr>
            <a:xfrm>
              <a:off x="655393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7"/>
            <p:cNvSpPr/>
            <p:nvPr/>
          </p:nvSpPr>
          <p:spPr>
            <a:xfrm>
              <a:off x="664272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7"/>
            <p:cNvSpPr/>
            <p:nvPr/>
          </p:nvSpPr>
          <p:spPr>
            <a:xfrm>
              <a:off x="6731512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7"/>
            <p:cNvSpPr/>
            <p:nvPr/>
          </p:nvSpPr>
          <p:spPr>
            <a:xfrm>
              <a:off x="682030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7"/>
            <p:cNvSpPr/>
            <p:nvPr/>
          </p:nvSpPr>
          <p:spPr>
            <a:xfrm>
              <a:off x="6909090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7"/>
            <p:cNvSpPr/>
            <p:nvPr/>
          </p:nvSpPr>
          <p:spPr>
            <a:xfrm>
              <a:off x="699787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7"/>
            <p:cNvSpPr/>
            <p:nvPr/>
          </p:nvSpPr>
          <p:spPr>
            <a:xfrm>
              <a:off x="699787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7"/>
            <p:cNvSpPr/>
            <p:nvPr/>
          </p:nvSpPr>
          <p:spPr>
            <a:xfrm>
              <a:off x="699787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7"/>
            <p:cNvSpPr/>
            <p:nvPr/>
          </p:nvSpPr>
          <p:spPr>
            <a:xfrm>
              <a:off x="708666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7"/>
            <p:cNvSpPr/>
            <p:nvPr/>
          </p:nvSpPr>
          <p:spPr>
            <a:xfrm>
              <a:off x="708666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7"/>
            <p:cNvSpPr/>
            <p:nvPr/>
          </p:nvSpPr>
          <p:spPr>
            <a:xfrm>
              <a:off x="708666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7"/>
            <p:cNvSpPr/>
            <p:nvPr/>
          </p:nvSpPr>
          <p:spPr>
            <a:xfrm>
              <a:off x="717545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7"/>
            <p:cNvSpPr/>
            <p:nvPr/>
          </p:nvSpPr>
          <p:spPr>
            <a:xfrm>
              <a:off x="717545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7"/>
            <p:cNvSpPr/>
            <p:nvPr/>
          </p:nvSpPr>
          <p:spPr>
            <a:xfrm>
              <a:off x="717545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7"/>
            <p:cNvSpPr/>
            <p:nvPr/>
          </p:nvSpPr>
          <p:spPr>
            <a:xfrm>
              <a:off x="726424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7"/>
            <p:cNvSpPr/>
            <p:nvPr/>
          </p:nvSpPr>
          <p:spPr>
            <a:xfrm>
              <a:off x="726424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7"/>
            <p:cNvSpPr/>
            <p:nvPr/>
          </p:nvSpPr>
          <p:spPr>
            <a:xfrm>
              <a:off x="726424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7"/>
            <p:cNvSpPr/>
            <p:nvPr/>
          </p:nvSpPr>
          <p:spPr>
            <a:xfrm>
              <a:off x="735303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7"/>
            <p:cNvSpPr/>
            <p:nvPr/>
          </p:nvSpPr>
          <p:spPr>
            <a:xfrm>
              <a:off x="735303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7"/>
            <p:cNvSpPr/>
            <p:nvPr/>
          </p:nvSpPr>
          <p:spPr>
            <a:xfrm>
              <a:off x="735303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7"/>
            <p:cNvSpPr/>
            <p:nvPr/>
          </p:nvSpPr>
          <p:spPr>
            <a:xfrm>
              <a:off x="7441825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7"/>
            <p:cNvSpPr/>
            <p:nvPr/>
          </p:nvSpPr>
          <p:spPr>
            <a:xfrm>
              <a:off x="7441825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7"/>
            <p:cNvSpPr/>
            <p:nvPr/>
          </p:nvSpPr>
          <p:spPr>
            <a:xfrm>
              <a:off x="7441825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7"/>
            <p:cNvSpPr/>
            <p:nvPr/>
          </p:nvSpPr>
          <p:spPr>
            <a:xfrm>
              <a:off x="753061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7"/>
            <p:cNvSpPr/>
            <p:nvPr/>
          </p:nvSpPr>
          <p:spPr>
            <a:xfrm>
              <a:off x="753061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7"/>
            <p:cNvSpPr/>
            <p:nvPr/>
          </p:nvSpPr>
          <p:spPr>
            <a:xfrm>
              <a:off x="753061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7"/>
            <p:cNvSpPr/>
            <p:nvPr/>
          </p:nvSpPr>
          <p:spPr>
            <a:xfrm>
              <a:off x="761940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7"/>
            <p:cNvSpPr/>
            <p:nvPr/>
          </p:nvSpPr>
          <p:spPr>
            <a:xfrm>
              <a:off x="761940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7"/>
            <p:cNvSpPr/>
            <p:nvPr/>
          </p:nvSpPr>
          <p:spPr>
            <a:xfrm>
              <a:off x="761940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7"/>
            <p:cNvSpPr/>
            <p:nvPr/>
          </p:nvSpPr>
          <p:spPr>
            <a:xfrm>
              <a:off x="770819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7"/>
            <p:cNvSpPr/>
            <p:nvPr/>
          </p:nvSpPr>
          <p:spPr>
            <a:xfrm>
              <a:off x="770819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7"/>
            <p:cNvSpPr/>
            <p:nvPr/>
          </p:nvSpPr>
          <p:spPr>
            <a:xfrm>
              <a:off x="770819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7"/>
            <p:cNvSpPr/>
            <p:nvPr/>
          </p:nvSpPr>
          <p:spPr>
            <a:xfrm>
              <a:off x="7796982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7"/>
            <p:cNvSpPr/>
            <p:nvPr/>
          </p:nvSpPr>
          <p:spPr>
            <a:xfrm>
              <a:off x="7796982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7"/>
            <p:cNvSpPr/>
            <p:nvPr/>
          </p:nvSpPr>
          <p:spPr>
            <a:xfrm>
              <a:off x="7796982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7"/>
            <p:cNvSpPr/>
            <p:nvPr/>
          </p:nvSpPr>
          <p:spPr>
            <a:xfrm>
              <a:off x="788577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7"/>
            <p:cNvSpPr/>
            <p:nvPr/>
          </p:nvSpPr>
          <p:spPr>
            <a:xfrm>
              <a:off x="788577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7"/>
            <p:cNvSpPr/>
            <p:nvPr/>
          </p:nvSpPr>
          <p:spPr>
            <a:xfrm>
              <a:off x="788577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7"/>
            <p:cNvSpPr/>
            <p:nvPr/>
          </p:nvSpPr>
          <p:spPr>
            <a:xfrm>
              <a:off x="7974560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7"/>
            <p:cNvSpPr/>
            <p:nvPr/>
          </p:nvSpPr>
          <p:spPr>
            <a:xfrm>
              <a:off x="7974560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7"/>
            <p:cNvSpPr/>
            <p:nvPr/>
          </p:nvSpPr>
          <p:spPr>
            <a:xfrm>
              <a:off x="7974560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7"/>
            <p:cNvSpPr/>
            <p:nvPr/>
          </p:nvSpPr>
          <p:spPr>
            <a:xfrm>
              <a:off x="806334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7"/>
            <p:cNvSpPr/>
            <p:nvPr/>
          </p:nvSpPr>
          <p:spPr>
            <a:xfrm>
              <a:off x="806334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7"/>
            <p:cNvSpPr/>
            <p:nvPr/>
          </p:nvSpPr>
          <p:spPr>
            <a:xfrm>
              <a:off x="806334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7"/>
            <p:cNvSpPr/>
            <p:nvPr/>
          </p:nvSpPr>
          <p:spPr>
            <a:xfrm>
              <a:off x="815213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7"/>
            <p:cNvSpPr/>
            <p:nvPr/>
          </p:nvSpPr>
          <p:spPr>
            <a:xfrm>
              <a:off x="815213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7"/>
            <p:cNvSpPr/>
            <p:nvPr/>
          </p:nvSpPr>
          <p:spPr>
            <a:xfrm>
              <a:off x="815213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7"/>
            <p:cNvSpPr/>
            <p:nvPr/>
          </p:nvSpPr>
          <p:spPr>
            <a:xfrm>
              <a:off x="824092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7"/>
            <p:cNvSpPr/>
            <p:nvPr/>
          </p:nvSpPr>
          <p:spPr>
            <a:xfrm>
              <a:off x="824092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7"/>
            <p:cNvSpPr/>
            <p:nvPr/>
          </p:nvSpPr>
          <p:spPr>
            <a:xfrm>
              <a:off x="824092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7"/>
            <p:cNvSpPr/>
            <p:nvPr/>
          </p:nvSpPr>
          <p:spPr>
            <a:xfrm>
              <a:off x="833321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7"/>
            <p:cNvSpPr/>
            <p:nvPr/>
          </p:nvSpPr>
          <p:spPr>
            <a:xfrm>
              <a:off x="833321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7"/>
            <p:cNvSpPr/>
            <p:nvPr/>
          </p:nvSpPr>
          <p:spPr>
            <a:xfrm>
              <a:off x="833321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7"/>
            <p:cNvSpPr/>
            <p:nvPr/>
          </p:nvSpPr>
          <p:spPr>
            <a:xfrm>
              <a:off x="6376355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7"/>
            <p:cNvSpPr/>
            <p:nvPr/>
          </p:nvSpPr>
          <p:spPr>
            <a:xfrm>
              <a:off x="6376355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7"/>
            <p:cNvSpPr/>
            <p:nvPr/>
          </p:nvSpPr>
          <p:spPr>
            <a:xfrm>
              <a:off x="6376355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7"/>
            <p:cNvSpPr/>
            <p:nvPr/>
          </p:nvSpPr>
          <p:spPr>
            <a:xfrm>
              <a:off x="628756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7"/>
            <p:cNvSpPr/>
            <p:nvPr/>
          </p:nvSpPr>
          <p:spPr>
            <a:xfrm>
              <a:off x="628756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7"/>
            <p:cNvSpPr/>
            <p:nvPr/>
          </p:nvSpPr>
          <p:spPr>
            <a:xfrm>
              <a:off x="628756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7"/>
            <p:cNvSpPr/>
            <p:nvPr/>
          </p:nvSpPr>
          <p:spPr>
            <a:xfrm>
              <a:off x="619877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7"/>
            <p:cNvSpPr/>
            <p:nvPr/>
          </p:nvSpPr>
          <p:spPr>
            <a:xfrm>
              <a:off x="619877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7"/>
            <p:cNvSpPr/>
            <p:nvPr/>
          </p:nvSpPr>
          <p:spPr>
            <a:xfrm>
              <a:off x="619877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7"/>
            <p:cNvSpPr/>
            <p:nvPr/>
          </p:nvSpPr>
          <p:spPr>
            <a:xfrm>
              <a:off x="424647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7"/>
            <p:cNvSpPr/>
            <p:nvPr/>
          </p:nvSpPr>
          <p:spPr>
            <a:xfrm>
              <a:off x="433526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7"/>
            <p:cNvSpPr/>
            <p:nvPr/>
          </p:nvSpPr>
          <p:spPr>
            <a:xfrm>
              <a:off x="4424050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7"/>
            <p:cNvSpPr/>
            <p:nvPr/>
          </p:nvSpPr>
          <p:spPr>
            <a:xfrm>
              <a:off x="451283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7"/>
            <p:cNvSpPr/>
            <p:nvPr/>
          </p:nvSpPr>
          <p:spPr>
            <a:xfrm>
              <a:off x="460162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7"/>
            <p:cNvSpPr/>
            <p:nvPr/>
          </p:nvSpPr>
          <p:spPr>
            <a:xfrm>
              <a:off x="469041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7"/>
            <p:cNvSpPr/>
            <p:nvPr/>
          </p:nvSpPr>
          <p:spPr>
            <a:xfrm>
              <a:off x="424647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7"/>
            <p:cNvSpPr/>
            <p:nvPr/>
          </p:nvSpPr>
          <p:spPr>
            <a:xfrm>
              <a:off x="433526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7"/>
            <p:cNvSpPr/>
            <p:nvPr/>
          </p:nvSpPr>
          <p:spPr>
            <a:xfrm>
              <a:off x="4424050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7"/>
            <p:cNvSpPr/>
            <p:nvPr/>
          </p:nvSpPr>
          <p:spPr>
            <a:xfrm>
              <a:off x="451283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7"/>
            <p:cNvSpPr/>
            <p:nvPr/>
          </p:nvSpPr>
          <p:spPr>
            <a:xfrm>
              <a:off x="460162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7"/>
            <p:cNvSpPr/>
            <p:nvPr/>
          </p:nvSpPr>
          <p:spPr>
            <a:xfrm>
              <a:off x="469041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7"/>
            <p:cNvSpPr/>
            <p:nvPr/>
          </p:nvSpPr>
          <p:spPr>
            <a:xfrm>
              <a:off x="424647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7"/>
            <p:cNvSpPr/>
            <p:nvPr/>
          </p:nvSpPr>
          <p:spPr>
            <a:xfrm>
              <a:off x="433526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7"/>
            <p:cNvSpPr/>
            <p:nvPr/>
          </p:nvSpPr>
          <p:spPr>
            <a:xfrm>
              <a:off x="4424050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7"/>
            <p:cNvSpPr/>
            <p:nvPr/>
          </p:nvSpPr>
          <p:spPr>
            <a:xfrm>
              <a:off x="451283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7"/>
            <p:cNvSpPr/>
            <p:nvPr/>
          </p:nvSpPr>
          <p:spPr>
            <a:xfrm>
              <a:off x="460162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7"/>
            <p:cNvSpPr/>
            <p:nvPr/>
          </p:nvSpPr>
          <p:spPr>
            <a:xfrm>
              <a:off x="469041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7"/>
            <p:cNvSpPr/>
            <p:nvPr/>
          </p:nvSpPr>
          <p:spPr>
            <a:xfrm>
              <a:off x="477920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7"/>
            <p:cNvSpPr/>
            <p:nvPr/>
          </p:nvSpPr>
          <p:spPr>
            <a:xfrm>
              <a:off x="477920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7"/>
            <p:cNvSpPr/>
            <p:nvPr/>
          </p:nvSpPr>
          <p:spPr>
            <a:xfrm>
              <a:off x="477920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7"/>
            <p:cNvSpPr/>
            <p:nvPr/>
          </p:nvSpPr>
          <p:spPr>
            <a:xfrm>
              <a:off x="486799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7"/>
            <p:cNvSpPr/>
            <p:nvPr/>
          </p:nvSpPr>
          <p:spPr>
            <a:xfrm>
              <a:off x="486799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7"/>
            <p:cNvSpPr/>
            <p:nvPr/>
          </p:nvSpPr>
          <p:spPr>
            <a:xfrm>
              <a:off x="486799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7"/>
            <p:cNvSpPr/>
            <p:nvPr/>
          </p:nvSpPr>
          <p:spPr>
            <a:xfrm>
              <a:off x="4956785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7"/>
            <p:cNvSpPr/>
            <p:nvPr/>
          </p:nvSpPr>
          <p:spPr>
            <a:xfrm>
              <a:off x="4956785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7"/>
            <p:cNvSpPr/>
            <p:nvPr/>
          </p:nvSpPr>
          <p:spPr>
            <a:xfrm>
              <a:off x="4956785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7"/>
            <p:cNvSpPr/>
            <p:nvPr/>
          </p:nvSpPr>
          <p:spPr>
            <a:xfrm>
              <a:off x="504557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7"/>
            <p:cNvSpPr/>
            <p:nvPr/>
          </p:nvSpPr>
          <p:spPr>
            <a:xfrm>
              <a:off x="504557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7"/>
            <p:cNvSpPr/>
            <p:nvPr/>
          </p:nvSpPr>
          <p:spPr>
            <a:xfrm>
              <a:off x="504557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7"/>
            <p:cNvSpPr/>
            <p:nvPr/>
          </p:nvSpPr>
          <p:spPr>
            <a:xfrm>
              <a:off x="513436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7"/>
            <p:cNvSpPr/>
            <p:nvPr/>
          </p:nvSpPr>
          <p:spPr>
            <a:xfrm>
              <a:off x="513436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7"/>
            <p:cNvSpPr/>
            <p:nvPr/>
          </p:nvSpPr>
          <p:spPr>
            <a:xfrm>
              <a:off x="513436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7"/>
            <p:cNvSpPr/>
            <p:nvPr/>
          </p:nvSpPr>
          <p:spPr>
            <a:xfrm>
              <a:off x="5223152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7"/>
            <p:cNvSpPr/>
            <p:nvPr/>
          </p:nvSpPr>
          <p:spPr>
            <a:xfrm>
              <a:off x="5223152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7"/>
            <p:cNvSpPr/>
            <p:nvPr/>
          </p:nvSpPr>
          <p:spPr>
            <a:xfrm>
              <a:off x="5223152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7"/>
            <p:cNvSpPr/>
            <p:nvPr/>
          </p:nvSpPr>
          <p:spPr>
            <a:xfrm>
              <a:off x="531194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7"/>
            <p:cNvSpPr/>
            <p:nvPr/>
          </p:nvSpPr>
          <p:spPr>
            <a:xfrm>
              <a:off x="531194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7"/>
            <p:cNvSpPr/>
            <p:nvPr/>
          </p:nvSpPr>
          <p:spPr>
            <a:xfrm>
              <a:off x="531194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7"/>
            <p:cNvSpPr/>
            <p:nvPr/>
          </p:nvSpPr>
          <p:spPr>
            <a:xfrm>
              <a:off x="5400731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7"/>
            <p:cNvSpPr/>
            <p:nvPr/>
          </p:nvSpPr>
          <p:spPr>
            <a:xfrm>
              <a:off x="5400731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7"/>
            <p:cNvSpPr/>
            <p:nvPr/>
          </p:nvSpPr>
          <p:spPr>
            <a:xfrm>
              <a:off x="5400731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7"/>
            <p:cNvSpPr/>
            <p:nvPr/>
          </p:nvSpPr>
          <p:spPr>
            <a:xfrm>
              <a:off x="5489520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7"/>
            <p:cNvSpPr/>
            <p:nvPr/>
          </p:nvSpPr>
          <p:spPr>
            <a:xfrm>
              <a:off x="5489520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7"/>
            <p:cNvSpPr/>
            <p:nvPr/>
          </p:nvSpPr>
          <p:spPr>
            <a:xfrm>
              <a:off x="5489520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7"/>
            <p:cNvSpPr/>
            <p:nvPr/>
          </p:nvSpPr>
          <p:spPr>
            <a:xfrm>
              <a:off x="5578309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7"/>
            <p:cNvSpPr/>
            <p:nvPr/>
          </p:nvSpPr>
          <p:spPr>
            <a:xfrm>
              <a:off x="5578309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7"/>
            <p:cNvSpPr/>
            <p:nvPr/>
          </p:nvSpPr>
          <p:spPr>
            <a:xfrm>
              <a:off x="5578309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7"/>
            <p:cNvSpPr/>
            <p:nvPr/>
          </p:nvSpPr>
          <p:spPr>
            <a:xfrm>
              <a:off x="5667098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7"/>
            <p:cNvSpPr/>
            <p:nvPr/>
          </p:nvSpPr>
          <p:spPr>
            <a:xfrm>
              <a:off x="5667098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7"/>
            <p:cNvSpPr/>
            <p:nvPr/>
          </p:nvSpPr>
          <p:spPr>
            <a:xfrm>
              <a:off x="5667098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7"/>
            <p:cNvSpPr/>
            <p:nvPr/>
          </p:nvSpPr>
          <p:spPr>
            <a:xfrm>
              <a:off x="575588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7"/>
            <p:cNvSpPr/>
            <p:nvPr/>
          </p:nvSpPr>
          <p:spPr>
            <a:xfrm>
              <a:off x="575588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7"/>
            <p:cNvSpPr/>
            <p:nvPr/>
          </p:nvSpPr>
          <p:spPr>
            <a:xfrm>
              <a:off x="575588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7"/>
            <p:cNvSpPr/>
            <p:nvPr/>
          </p:nvSpPr>
          <p:spPr>
            <a:xfrm>
              <a:off x="5844677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7"/>
            <p:cNvSpPr/>
            <p:nvPr/>
          </p:nvSpPr>
          <p:spPr>
            <a:xfrm>
              <a:off x="5844677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7"/>
            <p:cNvSpPr/>
            <p:nvPr/>
          </p:nvSpPr>
          <p:spPr>
            <a:xfrm>
              <a:off x="5844677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7"/>
            <p:cNvSpPr/>
            <p:nvPr/>
          </p:nvSpPr>
          <p:spPr>
            <a:xfrm>
              <a:off x="5933466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7"/>
            <p:cNvSpPr/>
            <p:nvPr/>
          </p:nvSpPr>
          <p:spPr>
            <a:xfrm>
              <a:off x="5933466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7"/>
            <p:cNvSpPr/>
            <p:nvPr/>
          </p:nvSpPr>
          <p:spPr>
            <a:xfrm>
              <a:off x="5933466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7"/>
            <p:cNvSpPr/>
            <p:nvPr/>
          </p:nvSpPr>
          <p:spPr>
            <a:xfrm>
              <a:off x="6022255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7"/>
            <p:cNvSpPr/>
            <p:nvPr/>
          </p:nvSpPr>
          <p:spPr>
            <a:xfrm>
              <a:off x="6022255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7"/>
            <p:cNvSpPr/>
            <p:nvPr/>
          </p:nvSpPr>
          <p:spPr>
            <a:xfrm>
              <a:off x="6022255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7"/>
            <p:cNvSpPr/>
            <p:nvPr/>
          </p:nvSpPr>
          <p:spPr>
            <a:xfrm>
              <a:off x="611454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7"/>
            <p:cNvSpPr/>
            <p:nvPr/>
          </p:nvSpPr>
          <p:spPr>
            <a:xfrm>
              <a:off x="611454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7"/>
            <p:cNvSpPr/>
            <p:nvPr/>
          </p:nvSpPr>
          <p:spPr>
            <a:xfrm>
              <a:off x="611454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7"/>
            <p:cNvSpPr/>
            <p:nvPr/>
          </p:nvSpPr>
          <p:spPr>
            <a:xfrm>
              <a:off x="4157682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7"/>
            <p:cNvSpPr/>
            <p:nvPr/>
          </p:nvSpPr>
          <p:spPr>
            <a:xfrm>
              <a:off x="4157682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7"/>
            <p:cNvSpPr/>
            <p:nvPr/>
          </p:nvSpPr>
          <p:spPr>
            <a:xfrm>
              <a:off x="4157682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7"/>
            <p:cNvSpPr/>
            <p:nvPr/>
          </p:nvSpPr>
          <p:spPr>
            <a:xfrm>
              <a:off x="4068893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7"/>
            <p:cNvSpPr/>
            <p:nvPr/>
          </p:nvSpPr>
          <p:spPr>
            <a:xfrm>
              <a:off x="4068893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7"/>
            <p:cNvSpPr/>
            <p:nvPr/>
          </p:nvSpPr>
          <p:spPr>
            <a:xfrm>
              <a:off x="4068893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7"/>
            <p:cNvSpPr/>
            <p:nvPr/>
          </p:nvSpPr>
          <p:spPr>
            <a:xfrm>
              <a:off x="3980104" y="1337003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7"/>
            <p:cNvSpPr/>
            <p:nvPr/>
          </p:nvSpPr>
          <p:spPr>
            <a:xfrm>
              <a:off x="3980104" y="1434941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7"/>
            <p:cNvSpPr/>
            <p:nvPr/>
          </p:nvSpPr>
          <p:spPr>
            <a:xfrm>
              <a:off x="3980104" y="1532878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7"/>
            <p:cNvSpPr/>
            <p:nvPr/>
          </p:nvSpPr>
          <p:spPr>
            <a:xfrm>
              <a:off x="2027752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7"/>
            <p:cNvSpPr/>
            <p:nvPr/>
          </p:nvSpPr>
          <p:spPr>
            <a:xfrm>
              <a:off x="211654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7"/>
            <p:cNvSpPr/>
            <p:nvPr/>
          </p:nvSpPr>
          <p:spPr>
            <a:xfrm>
              <a:off x="2205328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7"/>
            <p:cNvSpPr/>
            <p:nvPr/>
          </p:nvSpPr>
          <p:spPr>
            <a:xfrm>
              <a:off x="2294116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7"/>
            <p:cNvSpPr/>
            <p:nvPr/>
          </p:nvSpPr>
          <p:spPr>
            <a:xfrm>
              <a:off x="2382904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7"/>
            <p:cNvSpPr/>
            <p:nvPr/>
          </p:nvSpPr>
          <p:spPr>
            <a:xfrm>
              <a:off x="2471691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7"/>
            <p:cNvSpPr/>
            <p:nvPr/>
          </p:nvSpPr>
          <p:spPr>
            <a:xfrm>
              <a:off x="2027752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7"/>
            <p:cNvSpPr/>
            <p:nvPr/>
          </p:nvSpPr>
          <p:spPr>
            <a:xfrm>
              <a:off x="211654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7"/>
            <p:cNvSpPr/>
            <p:nvPr/>
          </p:nvSpPr>
          <p:spPr>
            <a:xfrm>
              <a:off x="2205328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7"/>
            <p:cNvSpPr/>
            <p:nvPr/>
          </p:nvSpPr>
          <p:spPr>
            <a:xfrm>
              <a:off x="2294116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7"/>
            <p:cNvSpPr/>
            <p:nvPr/>
          </p:nvSpPr>
          <p:spPr>
            <a:xfrm>
              <a:off x="2382904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7"/>
            <p:cNvSpPr/>
            <p:nvPr/>
          </p:nvSpPr>
          <p:spPr>
            <a:xfrm>
              <a:off x="2471691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7"/>
            <p:cNvSpPr/>
            <p:nvPr/>
          </p:nvSpPr>
          <p:spPr>
            <a:xfrm>
              <a:off x="2027752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7"/>
            <p:cNvSpPr/>
            <p:nvPr/>
          </p:nvSpPr>
          <p:spPr>
            <a:xfrm>
              <a:off x="211654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7"/>
            <p:cNvSpPr/>
            <p:nvPr/>
          </p:nvSpPr>
          <p:spPr>
            <a:xfrm>
              <a:off x="2205328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7"/>
            <p:cNvSpPr/>
            <p:nvPr/>
          </p:nvSpPr>
          <p:spPr>
            <a:xfrm>
              <a:off x="2294116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7"/>
            <p:cNvSpPr/>
            <p:nvPr/>
          </p:nvSpPr>
          <p:spPr>
            <a:xfrm>
              <a:off x="2382904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7"/>
            <p:cNvSpPr/>
            <p:nvPr/>
          </p:nvSpPr>
          <p:spPr>
            <a:xfrm>
              <a:off x="2471691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7"/>
            <p:cNvSpPr/>
            <p:nvPr/>
          </p:nvSpPr>
          <p:spPr>
            <a:xfrm>
              <a:off x="2560479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7"/>
            <p:cNvSpPr/>
            <p:nvPr/>
          </p:nvSpPr>
          <p:spPr>
            <a:xfrm>
              <a:off x="2560479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7"/>
            <p:cNvSpPr/>
            <p:nvPr/>
          </p:nvSpPr>
          <p:spPr>
            <a:xfrm>
              <a:off x="2560479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7"/>
            <p:cNvSpPr/>
            <p:nvPr/>
          </p:nvSpPr>
          <p:spPr>
            <a:xfrm>
              <a:off x="264926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7"/>
            <p:cNvSpPr/>
            <p:nvPr/>
          </p:nvSpPr>
          <p:spPr>
            <a:xfrm>
              <a:off x="264926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7"/>
            <p:cNvSpPr/>
            <p:nvPr/>
          </p:nvSpPr>
          <p:spPr>
            <a:xfrm>
              <a:off x="264926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7"/>
            <p:cNvSpPr/>
            <p:nvPr/>
          </p:nvSpPr>
          <p:spPr>
            <a:xfrm>
              <a:off x="2738055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7"/>
            <p:cNvSpPr/>
            <p:nvPr/>
          </p:nvSpPr>
          <p:spPr>
            <a:xfrm>
              <a:off x="2738055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7"/>
            <p:cNvSpPr/>
            <p:nvPr/>
          </p:nvSpPr>
          <p:spPr>
            <a:xfrm>
              <a:off x="2738055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7"/>
            <p:cNvSpPr/>
            <p:nvPr/>
          </p:nvSpPr>
          <p:spPr>
            <a:xfrm>
              <a:off x="2826842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7"/>
            <p:cNvSpPr/>
            <p:nvPr/>
          </p:nvSpPr>
          <p:spPr>
            <a:xfrm>
              <a:off x="2826842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7"/>
            <p:cNvSpPr/>
            <p:nvPr/>
          </p:nvSpPr>
          <p:spPr>
            <a:xfrm>
              <a:off x="2826842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7"/>
            <p:cNvSpPr/>
            <p:nvPr/>
          </p:nvSpPr>
          <p:spPr>
            <a:xfrm>
              <a:off x="291563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7"/>
            <p:cNvSpPr/>
            <p:nvPr/>
          </p:nvSpPr>
          <p:spPr>
            <a:xfrm>
              <a:off x="291563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7"/>
            <p:cNvSpPr/>
            <p:nvPr/>
          </p:nvSpPr>
          <p:spPr>
            <a:xfrm>
              <a:off x="291563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7"/>
            <p:cNvSpPr/>
            <p:nvPr/>
          </p:nvSpPr>
          <p:spPr>
            <a:xfrm>
              <a:off x="3004418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7"/>
            <p:cNvSpPr/>
            <p:nvPr/>
          </p:nvSpPr>
          <p:spPr>
            <a:xfrm>
              <a:off x="3004418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7"/>
            <p:cNvSpPr/>
            <p:nvPr/>
          </p:nvSpPr>
          <p:spPr>
            <a:xfrm>
              <a:off x="3004418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7"/>
            <p:cNvSpPr/>
            <p:nvPr/>
          </p:nvSpPr>
          <p:spPr>
            <a:xfrm>
              <a:off x="3093206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7"/>
            <p:cNvSpPr/>
            <p:nvPr/>
          </p:nvSpPr>
          <p:spPr>
            <a:xfrm>
              <a:off x="3093206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7"/>
            <p:cNvSpPr/>
            <p:nvPr/>
          </p:nvSpPr>
          <p:spPr>
            <a:xfrm>
              <a:off x="3093206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7"/>
            <p:cNvSpPr/>
            <p:nvPr/>
          </p:nvSpPr>
          <p:spPr>
            <a:xfrm>
              <a:off x="3181993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7"/>
            <p:cNvSpPr/>
            <p:nvPr/>
          </p:nvSpPr>
          <p:spPr>
            <a:xfrm>
              <a:off x="3181993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7"/>
            <p:cNvSpPr/>
            <p:nvPr/>
          </p:nvSpPr>
          <p:spPr>
            <a:xfrm>
              <a:off x="3181993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7"/>
            <p:cNvSpPr/>
            <p:nvPr/>
          </p:nvSpPr>
          <p:spPr>
            <a:xfrm>
              <a:off x="3270781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7"/>
            <p:cNvSpPr/>
            <p:nvPr/>
          </p:nvSpPr>
          <p:spPr>
            <a:xfrm>
              <a:off x="3270781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7"/>
            <p:cNvSpPr/>
            <p:nvPr/>
          </p:nvSpPr>
          <p:spPr>
            <a:xfrm>
              <a:off x="3270781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7"/>
            <p:cNvSpPr/>
            <p:nvPr/>
          </p:nvSpPr>
          <p:spPr>
            <a:xfrm>
              <a:off x="3359569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7"/>
            <p:cNvSpPr/>
            <p:nvPr/>
          </p:nvSpPr>
          <p:spPr>
            <a:xfrm>
              <a:off x="3359569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7"/>
            <p:cNvSpPr/>
            <p:nvPr/>
          </p:nvSpPr>
          <p:spPr>
            <a:xfrm>
              <a:off x="3359569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7"/>
            <p:cNvSpPr/>
            <p:nvPr/>
          </p:nvSpPr>
          <p:spPr>
            <a:xfrm>
              <a:off x="344835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7"/>
            <p:cNvSpPr/>
            <p:nvPr/>
          </p:nvSpPr>
          <p:spPr>
            <a:xfrm>
              <a:off x="344835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7"/>
            <p:cNvSpPr/>
            <p:nvPr/>
          </p:nvSpPr>
          <p:spPr>
            <a:xfrm>
              <a:off x="344835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7"/>
            <p:cNvSpPr/>
            <p:nvPr/>
          </p:nvSpPr>
          <p:spPr>
            <a:xfrm>
              <a:off x="3537144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7"/>
            <p:cNvSpPr/>
            <p:nvPr/>
          </p:nvSpPr>
          <p:spPr>
            <a:xfrm>
              <a:off x="3537144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7"/>
            <p:cNvSpPr/>
            <p:nvPr/>
          </p:nvSpPr>
          <p:spPr>
            <a:xfrm>
              <a:off x="3537144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7"/>
            <p:cNvSpPr/>
            <p:nvPr/>
          </p:nvSpPr>
          <p:spPr>
            <a:xfrm>
              <a:off x="3625932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7"/>
            <p:cNvSpPr/>
            <p:nvPr/>
          </p:nvSpPr>
          <p:spPr>
            <a:xfrm>
              <a:off x="3625932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7"/>
            <p:cNvSpPr/>
            <p:nvPr/>
          </p:nvSpPr>
          <p:spPr>
            <a:xfrm>
              <a:off x="3625932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7"/>
            <p:cNvSpPr/>
            <p:nvPr/>
          </p:nvSpPr>
          <p:spPr>
            <a:xfrm>
              <a:off x="371472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7"/>
            <p:cNvSpPr/>
            <p:nvPr/>
          </p:nvSpPr>
          <p:spPr>
            <a:xfrm>
              <a:off x="371472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7"/>
            <p:cNvSpPr/>
            <p:nvPr/>
          </p:nvSpPr>
          <p:spPr>
            <a:xfrm>
              <a:off x="371472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7"/>
            <p:cNvSpPr/>
            <p:nvPr/>
          </p:nvSpPr>
          <p:spPr>
            <a:xfrm>
              <a:off x="3803508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7"/>
            <p:cNvSpPr/>
            <p:nvPr/>
          </p:nvSpPr>
          <p:spPr>
            <a:xfrm>
              <a:off x="3803508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7"/>
            <p:cNvSpPr/>
            <p:nvPr/>
          </p:nvSpPr>
          <p:spPr>
            <a:xfrm>
              <a:off x="3803508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7"/>
            <p:cNvSpPr/>
            <p:nvPr/>
          </p:nvSpPr>
          <p:spPr>
            <a:xfrm>
              <a:off x="3895796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7"/>
            <p:cNvSpPr/>
            <p:nvPr/>
          </p:nvSpPr>
          <p:spPr>
            <a:xfrm>
              <a:off x="3895796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7"/>
            <p:cNvSpPr/>
            <p:nvPr/>
          </p:nvSpPr>
          <p:spPr>
            <a:xfrm>
              <a:off x="3895796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7"/>
            <p:cNvSpPr/>
            <p:nvPr/>
          </p:nvSpPr>
          <p:spPr>
            <a:xfrm>
              <a:off x="1938965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7"/>
            <p:cNvSpPr/>
            <p:nvPr/>
          </p:nvSpPr>
          <p:spPr>
            <a:xfrm>
              <a:off x="1938965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7"/>
            <p:cNvSpPr/>
            <p:nvPr/>
          </p:nvSpPr>
          <p:spPr>
            <a:xfrm>
              <a:off x="1938965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7"/>
            <p:cNvSpPr/>
            <p:nvPr/>
          </p:nvSpPr>
          <p:spPr>
            <a:xfrm>
              <a:off x="185017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7"/>
            <p:cNvSpPr/>
            <p:nvPr/>
          </p:nvSpPr>
          <p:spPr>
            <a:xfrm>
              <a:off x="185017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7"/>
            <p:cNvSpPr/>
            <p:nvPr/>
          </p:nvSpPr>
          <p:spPr>
            <a:xfrm>
              <a:off x="185017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7"/>
            <p:cNvSpPr/>
            <p:nvPr/>
          </p:nvSpPr>
          <p:spPr>
            <a:xfrm>
              <a:off x="1761389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7"/>
            <p:cNvSpPr/>
            <p:nvPr/>
          </p:nvSpPr>
          <p:spPr>
            <a:xfrm>
              <a:off x="1761389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7"/>
            <p:cNvSpPr/>
            <p:nvPr/>
          </p:nvSpPr>
          <p:spPr>
            <a:xfrm>
              <a:off x="1761389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7"/>
            <p:cNvSpPr/>
            <p:nvPr/>
          </p:nvSpPr>
          <p:spPr>
            <a:xfrm>
              <a:off x="87352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7"/>
            <p:cNvSpPr/>
            <p:nvPr/>
          </p:nvSpPr>
          <p:spPr>
            <a:xfrm>
              <a:off x="962315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7"/>
            <p:cNvSpPr/>
            <p:nvPr/>
          </p:nvSpPr>
          <p:spPr>
            <a:xfrm>
              <a:off x="1051103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7"/>
            <p:cNvSpPr/>
            <p:nvPr/>
          </p:nvSpPr>
          <p:spPr>
            <a:xfrm>
              <a:off x="1139891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7"/>
            <p:cNvSpPr/>
            <p:nvPr/>
          </p:nvSpPr>
          <p:spPr>
            <a:xfrm>
              <a:off x="1228679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7"/>
            <p:cNvSpPr/>
            <p:nvPr/>
          </p:nvSpPr>
          <p:spPr>
            <a:xfrm>
              <a:off x="1317466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7"/>
            <p:cNvSpPr/>
            <p:nvPr/>
          </p:nvSpPr>
          <p:spPr>
            <a:xfrm>
              <a:off x="87352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7"/>
            <p:cNvSpPr/>
            <p:nvPr/>
          </p:nvSpPr>
          <p:spPr>
            <a:xfrm>
              <a:off x="962315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7"/>
            <p:cNvSpPr/>
            <p:nvPr/>
          </p:nvSpPr>
          <p:spPr>
            <a:xfrm>
              <a:off x="1051103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7"/>
            <p:cNvSpPr/>
            <p:nvPr/>
          </p:nvSpPr>
          <p:spPr>
            <a:xfrm>
              <a:off x="1139891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7"/>
            <p:cNvSpPr/>
            <p:nvPr/>
          </p:nvSpPr>
          <p:spPr>
            <a:xfrm>
              <a:off x="1228679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7"/>
            <p:cNvSpPr/>
            <p:nvPr/>
          </p:nvSpPr>
          <p:spPr>
            <a:xfrm>
              <a:off x="1317466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7"/>
            <p:cNvSpPr/>
            <p:nvPr/>
          </p:nvSpPr>
          <p:spPr>
            <a:xfrm>
              <a:off x="87352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7"/>
            <p:cNvSpPr/>
            <p:nvPr/>
          </p:nvSpPr>
          <p:spPr>
            <a:xfrm>
              <a:off x="962315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7"/>
            <p:cNvSpPr/>
            <p:nvPr/>
          </p:nvSpPr>
          <p:spPr>
            <a:xfrm>
              <a:off x="1051103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7"/>
            <p:cNvSpPr/>
            <p:nvPr/>
          </p:nvSpPr>
          <p:spPr>
            <a:xfrm>
              <a:off x="1139891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7"/>
            <p:cNvSpPr/>
            <p:nvPr/>
          </p:nvSpPr>
          <p:spPr>
            <a:xfrm>
              <a:off x="1228679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7"/>
            <p:cNvSpPr/>
            <p:nvPr/>
          </p:nvSpPr>
          <p:spPr>
            <a:xfrm>
              <a:off x="1317466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7"/>
            <p:cNvSpPr/>
            <p:nvPr/>
          </p:nvSpPr>
          <p:spPr>
            <a:xfrm>
              <a:off x="1406254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7"/>
            <p:cNvSpPr/>
            <p:nvPr/>
          </p:nvSpPr>
          <p:spPr>
            <a:xfrm>
              <a:off x="1406254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7"/>
            <p:cNvSpPr/>
            <p:nvPr/>
          </p:nvSpPr>
          <p:spPr>
            <a:xfrm>
              <a:off x="1406254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7"/>
            <p:cNvSpPr/>
            <p:nvPr/>
          </p:nvSpPr>
          <p:spPr>
            <a:xfrm>
              <a:off x="1495042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7"/>
            <p:cNvSpPr/>
            <p:nvPr/>
          </p:nvSpPr>
          <p:spPr>
            <a:xfrm>
              <a:off x="1495042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7"/>
            <p:cNvSpPr/>
            <p:nvPr/>
          </p:nvSpPr>
          <p:spPr>
            <a:xfrm>
              <a:off x="1495042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7"/>
            <p:cNvSpPr/>
            <p:nvPr/>
          </p:nvSpPr>
          <p:spPr>
            <a:xfrm>
              <a:off x="158383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7"/>
            <p:cNvSpPr/>
            <p:nvPr/>
          </p:nvSpPr>
          <p:spPr>
            <a:xfrm>
              <a:off x="158383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7"/>
            <p:cNvSpPr/>
            <p:nvPr/>
          </p:nvSpPr>
          <p:spPr>
            <a:xfrm>
              <a:off x="158383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7"/>
            <p:cNvSpPr/>
            <p:nvPr/>
          </p:nvSpPr>
          <p:spPr>
            <a:xfrm>
              <a:off x="1672617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7"/>
            <p:cNvSpPr/>
            <p:nvPr/>
          </p:nvSpPr>
          <p:spPr>
            <a:xfrm>
              <a:off x="1672617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7"/>
            <p:cNvSpPr/>
            <p:nvPr/>
          </p:nvSpPr>
          <p:spPr>
            <a:xfrm>
              <a:off x="1672617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7"/>
            <p:cNvSpPr/>
            <p:nvPr/>
          </p:nvSpPr>
          <p:spPr>
            <a:xfrm>
              <a:off x="784740" y="1336985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7"/>
            <p:cNvSpPr/>
            <p:nvPr/>
          </p:nvSpPr>
          <p:spPr>
            <a:xfrm>
              <a:off x="784740" y="1434920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7"/>
            <p:cNvSpPr/>
            <p:nvPr/>
          </p:nvSpPr>
          <p:spPr>
            <a:xfrm>
              <a:off x="784740" y="1532856"/>
              <a:ext cx="26100" cy="2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37" name="Google Shape;2937;p7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38" name="Google Shape;2938;p7"/>
          <p:cNvSpPr txBox="1"/>
          <p:nvPr>
            <p:ph idx="1" type="subTitle"/>
          </p:nvPr>
        </p:nvSpPr>
        <p:spPr>
          <a:xfrm>
            <a:off x="1465663" y="2507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39" name="Google Shape;2939;p7"/>
          <p:cNvSpPr txBox="1"/>
          <p:nvPr>
            <p:ph idx="2" type="subTitle"/>
          </p:nvPr>
        </p:nvSpPr>
        <p:spPr>
          <a:xfrm>
            <a:off x="1465663" y="2911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0" name="Google Shape;2940;p7"/>
          <p:cNvSpPr txBox="1"/>
          <p:nvPr>
            <p:ph idx="3" type="subTitle"/>
          </p:nvPr>
        </p:nvSpPr>
        <p:spPr>
          <a:xfrm>
            <a:off x="1465663" y="3314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1" name="Google Shape;2941;p7"/>
          <p:cNvSpPr txBox="1"/>
          <p:nvPr>
            <p:ph idx="4" type="subTitle"/>
          </p:nvPr>
        </p:nvSpPr>
        <p:spPr>
          <a:xfrm>
            <a:off x="5149913" y="2507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2" name="Google Shape;2942;p7"/>
          <p:cNvSpPr txBox="1"/>
          <p:nvPr>
            <p:ph idx="5" type="subTitle"/>
          </p:nvPr>
        </p:nvSpPr>
        <p:spPr>
          <a:xfrm>
            <a:off x="5149913" y="2911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p7"/>
          <p:cNvSpPr txBox="1"/>
          <p:nvPr>
            <p:ph idx="6" type="subTitle"/>
          </p:nvPr>
        </p:nvSpPr>
        <p:spPr>
          <a:xfrm>
            <a:off x="5149913" y="3314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4" name="Google Shape;2944;p7"/>
          <p:cNvSpPr txBox="1"/>
          <p:nvPr>
            <p:ph idx="7" type="subTitle"/>
          </p:nvPr>
        </p:nvSpPr>
        <p:spPr>
          <a:xfrm>
            <a:off x="1465663" y="3718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5" name="Google Shape;2945;p7"/>
          <p:cNvSpPr txBox="1"/>
          <p:nvPr>
            <p:ph idx="8" type="subTitle"/>
          </p:nvPr>
        </p:nvSpPr>
        <p:spPr>
          <a:xfrm>
            <a:off x="5149913" y="3718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6" name="Google Shape;2946;p7"/>
          <p:cNvSpPr txBox="1"/>
          <p:nvPr>
            <p:ph idx="9" type="subTitle"/>
          </p:nvPr>
        </p:nvSpPr>
        <p:spPr>
          <a:xfrm>
            <a:off x="1465663" y="1700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7" name="Google Shape;2947;p7"/>
          <p:cNvSpPr txBox="1"/>
          <p:nvPr>
            <p:ph idx="13" type="subTitle"/>
          </p:nvPr>
        </p:nvSpPr>
        <p:spPr>
          <a:xfrm>
            <a:off x="1465663" y="2104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8" name="Google Shape;2948;p7"/>
          <p:cNvSpPr txBox="1"/>
          <p:nvPr>
            <p:ph idx="14" type="subTitle"/>
          </p:nvPr>
        </p:nvSpPr>
        <p:spPr>
          <a:xfrm>
            <a:off x="5149913" y="17007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p7"/>
          <p:cNvSpPr txBox="1"/>
          <p:nvPr>
            <p:ph idx="15" type="subTitle"/>
          </p:nvPr>
        </p:nvSpPr>
        <p:spPr>
          <a:xfrm>
            <a:off x="5149913" y="2104250"/>
            <a:ext cx="29076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50" name="Shape 2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1" name="Google Shape;2951;p8"/>
          <p:cNvGrpSpPr/>
          <p:nvPr/>
        </p:nvGrpSpPr>
        <p:grpSpPr>
          <a:xfrm flipH="1" rot="10800000">
            <a:off x="-1075925" y="-581300"/>
            <a:ext cx="10856857" cy="6458501"/>
            <a:chOff x="-1014250" y="-924075"/>
            <a:chExt cx="10856857" cy="6458501"/>
          </a:xfrm>
        </p:grpSpPr>
        <p:sp>
          <p:nvSpPr>
            <p:cNvPr id="2952" name="Google Shape;2952;p8"/>
            <p:cNvSpPr/>
            <p:nvPr/>
          </p:nvSpPr>
          <p:spPr>
            <a:xfrm>
              <a:off x="5190650" y="-693825"/>
              <a:ext cx="1990597" cy="974098"/>
            </a:xfrm>
            <a:custGeom>
              <a:rect b="b" l="l" r="r" t="t"/>
              <a:pathLst>
                <a:path extrusionOk="0" h="25845" w="52815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8"/>
            <p:cNvSpPr/>
            <p:nvPr/>
          </p:nvSpPr>
          <p:spPr>
            <a:xfrm>
              <a:off x="7405925" y="4195270"/>
              <a:ext cx="965156" cy="816461"/>
            </a:xfrm>
            <a:custGeom>
              <a:rect b="b" l="l" r="r" t="t"/>
              <a:pathLst>
                <a:path extrusionOk="0" h="9889" w="11690">
                  <a:moveTo>
                    <a:pt x="6492" y="0"/>
                  </a:moveTo>
                  <a:cubicBezTo>
                    <a:pt x="4576" y="0"/>
                    <a:pt x="2576" y="887"/>
                    <a:pt x="1433" y="2306"/>
                  </a:cubicBezTo>
                  <a:cubicBezTo>
                    <a:pt x="455" y="3521"/>
                    <a:pt x="0" y="5140"/>
                    <a:pt x="204" y="6684"/>
                  </a:cubicBezTo>
                  <a:cubicBezTo>
                    <a:pt x="285" y="7305"/>
                    <a:pt x="477" y="7934"/>
                    <a:pt x="897" y="8402"/>
                  </a:cubicBezTo>
                  <a:cubicBezTo>
                    <a:pt x="1407" y="8971"/>
                    <a:pt x="2177" y="9228"/>
                    <a:pt x="2922" y="9412"/>
                  </a:cubicBezTo>
                  <a:cubicBezTo>
                    <a:pt x="4072" y="9691"/>
                    <a:pt x="5252" y="9850"/>
                    <a:pt x="6435" y="9883"/>
                  </a:cubicBezTo>
                  <a:cubicBezTo>
                    <a:pt x="6551" y="9886"/>
                    <a:pt x="6668" y="9888"/>
                    <a:pt x="6785" y="9888"/>
                  </a:cubicBezTo>
                  <a:cubicBezTo>
                    <a:pt x="7648" y="9888"/>
                    <a:pt x="8525" y="9784"/>
                    <a:pt x="9275" y="9371"/>
                  </a:cubicBezTo>
                  <a:cubicBezTo>
                    <a:pt x="10318" y="8796"/>
                    <a:pt x="10982" y="7685"/>
                    <a:pt x="11268" y="6529"/>
                  </a:cubicBezTo>
                  <a:cubicBezTo>
                    <a:pt x="11690" y="4830"/>
                    <a:pt x="11352" y="2916"/>
                    <a:pt x="10213" y="1585"/>
                  </a:cubicBezTo>
                  <a:cubicBezTo>
                    <a:pt x="9571" y="832"/>
                    <a:pt x="8728" y="370"/>
                    <a:pt x="7807" y="150"/>
                  </a:cubicBezTo>
                  <a:cubicBezTo>
                    <a:pt x="7381" y="49"/>
                    <a:pt x="6939" y="0"/>
                    <a:pt x="6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8"/>
            <p:cNvSpPr/>
            <p:nvPr/>
          </p:nvSpPr>
          <p:spPr>
            <a:xfrm>
              <a:off x="8321605" y="4201132"/>
              <a:ext cx="236872" cy="192701"/>
            </a:xfrm>
            <a:custGeom>
              <a:rect b="b" l="l" r="r" t="t"/>
              <a:pathLst>
                <a:path extrusionOk="0" h="2334" w="2869">
                  <a:moveTo>
                    <a:pt x="1489" y="0"/>
                  </a:moveTo>
                  <a:cubicBezTo>
                    <a:pt x="1031" y="0"/>
                    <a:pt x="587" y="190"/>
                    <a:pt x="392" y="608"/>
                  </a:cubicBezTo>
                  <a:cubicBezTo>
                    <a:pt x="0" y="1447"/>
                    <a:pt x="602" y="2334"/>
                    <a:pt x="1493" y="2334"/>
                  </a:cubicBezTo>
                  <a:cubicBezTo>
                    <a:pt x="1511" y="2334"/>
                    <a:pt x="1529" y="2333"/>
                    <a:pt x="1548" y="2333"/>
                  </a:cubicBezTo>
                  <a:cubicBezTo>
                    <a:pt x="2206" y="2305"/>
                    <a:pt x="2851" y="1769"/>
                    <a:pt x="2860" y="1107"/>
                  </a:cubicBezTo>
                  <a:cubicBezTo>
                    <a:pt x="2868" y="410"/>
                    <a:pt x="2163" y="0"/>
                    <a:pt x="1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8"/>
            <p:cNvSpPr/>
            <p:nvPr/>
          </p:nvSpPr>
          <p:spPr>
            <a:xfrm>
              <a:off x="575575" y="2541825"/>
              <a:ext cx="116375" cy="96850"/>
            </a:xfrm>
            <a:custGeom>
              <a:rect b="b" l="l" r="r" t="t"/>
              <a:pathLst>
                <a:path extrusionOk="0" h="3874" w="4655">
                  <a:moveTo>
                    <a:pt x="1876" y="0"/>
                  </a:moveTo>
                  <a:cubicBezTo>
                    <a:pt x="1658" y="0"/>
                    <a:pt x="1447" y="21"/>
                    <a:pt x="1254" y="60"/>
                  </a:cubicBezTo>
                  <a:cubicBezTo>
                    <a:pt x="624" y="189"/>
                    <a:pt x="1" y="471"/>
                    <a:pt x="104" y="1234"/>
                  </a:cubicBezTo>
                  <a:cubicBezTo>
                    <a:pt x="162" y="1659"/>
                    <a:pt x="422" y="2026"/>
                    <a:pt x="674" y="2369"/>
                  </a:cubicBezTo>
                  <a:cubicBezTo>
                    <a:pt x="1119" y="2978"/>
                    <a:pt x="1482" y="3873"/>
                    <a:pt x="2329" y="3873"/>
                  </a:cubicBezTo>
                  <a:cubicBezTo>
                    <a:pt x="2339" y="3873"/>
                    <a:pt x="2350" y="3873"/>
                    <a:pt x="2360" y="3873"/>
                  </a:cubicBezTo>
                  <a:cubicBezTo>
                    <a:pt x="3066" y="3858"/>
                    <a:pt x="3736" y="3303"/>
                    <a:pt x="4093" y="2730"/>
                  </a:cubicBezTo>
                  <a:cubicBezTo>
                    <a:pt x="4209" y="2545"/>
                    <a:pt x="4292" y="2351"/>
                    <a:pt x="4331" y="2164"/>
                  </a:cubicBezTo>
                  <a:cubicBezTo>
                    <a:pt x="4654" y="674"/>
                    <a:pt x="314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8"/>
            <p:cNvSpPr/>
            <p:nvPr/>
          </p:nvSpPr>
          <p:spPr>
            <a:xfrm>
              <a:off x="-880075" y="-924075"/>
              <a:ext cx="2573100" cy="2668500"/>
            </a:xfrm>
            <a:custGeom>
              <a:rect b="b" l="l" r="r" t="t"/>
              <a:pathLst>
                <a:path extrusionOk="0" h="106740" w="102924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8"/>
            <p:cNvSpPr/>
            <p:nvPr/>
          </p:nvSpPr>
          <p:spPr>
            <a:xfrm>
              <a:off x="534075" y="2081475"/>
              <a:ext cx="371850" cy="522300"/>
            </a:xfrm>
            <a:custGeom>
              <a:rect b="b" l="l" r="r" t="t"/>
              <a:pathLst>
                <a:path extrusionOk="0" h="20892" w="14874">
                  <a:moveTo>
                    <a:pt x="6651" y="0"/>
                  </a:moveTo>
                  <a:cubicBezTo>
                    <a:pt x="5334" y="0"/>
                    <a:pt x="4001" y="425"/>
                    <a:pt x="2951" y="1228"/>
                  </a:cubicBezTo>
                  <a:cubicBezTo>
                    <a:pt x="949" y="2761"/>
                    <a:pt x="0" y="5451"/>
                    <a:pt x="302" y="7957"/>
                  </a:cubicBezTo>
                  <a:cubicBezTo>
                    <a:pt x="681" y="11113"/>
                    <a:pt x="2785" y="13776"/>
                    <a:pt x="4993" y="16061"/>
                  </a:cubicBezTo>
                  <a:cubicBezTo>
                    <a:pt x="6418" y="17539"/>
                    <a:pt x="9415" y="20891"/>
                    <a:pt x="11788" y="20891"/>
                  </a:cubicBezTo>
                  <a:cubicBezTo>
                    <a:pt x="12629" y="20891"/>
                    <a:pt x="13391" y="20470"/>
                    <a:pt x="13977" y="19395"/>
                  </a:cubicBezTo>
                  <a:cubicBezTo>
                    <a:pt x="14874" y="17749"/>
                    <a:pt x="14125" y="16144"/>
                    <a:pt x="13718" y="14543"/>
                  </a:cubicBezTo>
                  <a:cubicBezTo>
                    <a:pt x="13091" y="12084"/>
                    <a:pt x="12944" y="9756"/>
                    <a:pt x="12696" y="7230"/>
                  </a:cubicBezTo>
                  <a:cubicBezTo>
                    <a:pt x="12472" y="4939"/>
                    <a:pt x="11797" y="2506"/>
                    <a:pt x="9983" y="1091"/>
                  </a:cubicBezTo>
                  <a:cubicBezTo>
                    <a:pt x="9035" y="352"/>
                    <a:pt x="7850" y="0"/>
                    <a:pt x="6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8"/>
            <p:cNvSpPr/>
            <p:nvPr/>
          </p:nvSpPr>
          <p:spPr>
            <a:xfrm flipH="1" rot="3192206">
              <a:off x="-1145304" y="3310873"/>
              <a:ext cx="3103577" cy="1226950"/>
            </a:xfrm>
            <a:custGeom>
              <a:rect b="b" l="l" r="r" t="t"/>
              <a:pathLst>
                <a:path extrusionOk="0" h="49076" w="124138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8"/>
            <p:cNvSpPr/>
            <p:nvPr/>
          </p:nvSpPr>
          <p:spPr>
            <a:xfrm>
              <a:off x="7988975" y="1814613"/>
              <a:ext cx="1853632" cy="2023131"/>
            </a:xfrm>
            <a:custGeom>
              <a:rect b="b" l="l" r="r" t="t"/>
              <a:pathLst>
                <a:path extrusionOk="0" h="30019" w="27504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8"/>
            <p:cNvSpPr/>
            <p:nvPr/>
          </p:nvSpPr>
          <p:spPr>
            <a:xfrm rot="5544774">
              <a:off x="7596689" y="-350795"/>
              <a:ext cx="1748977" cy="1781601"/>
            </a:xfrm>
            <a:custGeom>
              <a:rect b="b" l="l" r="r" t="t"/>
              <a:pathLst>
                <a:path extrusionOk="0" h="71265" w="6996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61" name="Google Shape;2961;p8"/>
          <p:cNvSpPr txBox="1"/>
          <p:nvPr>
            <p:ph type="title"/>
          </p:nvPr>
        </p:nvSpPr>
        <p:spPr>
          <a:xfrm>
            <a:off x="2096550" y="1053600"/>
            <a:ext cx="49509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962" name="Google Shape;2962;p8"/>
          <p:cNvSpPr txBox="1"/>
          <p:nvPr>
            <p:ph idx="1" type="subTitle"/>
          </p:nvPr>
        </p:nvSpPr>
        <p:spPr>
          <a:xfrm>
            <a:off x="2096700" y="3582900"/>
            <a:ext cx="49509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p9"/>
          <p:cNvSpPr txBox="1"/>
          <p:nvPr>
            <p:ph type="title"/>
          </p:nvPr>
        </p:nvSpPr>
        <p:spPr>
          <a:xfrm>
            <a:off x="2132425" y="1159150"/>
            <a:ext cx="4879200" cy="2452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65" name="Google Shape;2965;p9"/>
          <p:cNvSpPr txBox="1"/>
          <p:nvPr>
            <p:ph idx="1" type="subTitle"/>
          </p:nvPr>
        </p:nvSpPr>
        <p:spPr>
          <a:xfrm>
            <a:off x="2132375" y="3500450"/>
            <a:ext cx="4879200" cy="4839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966" name="Google Shape;2966;p9"/>
          <p:cNvGrpSpPr/>
          <p:nvPr/>
        </p:nvGrpSpPr>
        <p:grpSpPr>
          <a:xfrm flipH="1" rot="10800000">
            <a:off x="-839422" y="-1085620"/>
            <a:ext cx="10059436" cy="7096482"/>
            <a:chOff x="-839422" y="-853970"/>
            <a:chExt cx="10059436" cy="7096482"/>
          </a:xfrm>
        </p:grpSpPr>
        <p:sp>
          <p:nvSpPr>
            <p:cNvPr id="2967" name="Google Shape;2967;p9"/>
            <p:cNvSpPr/>
            <p:nvPr/>
          </p:nvSpPr>
          <p:spPr>
            <a:xfrm>
              <a:off x="7838850" y="-50407"/>
              <a:ext cx="1381164" cy="1063749"/>
            </a:xfrm>
            <a:custGeom>
              <a:rect b="b" l="l" r="r" t="t"/>
              <a:pathLst>
                <a:path extrusionOk="0" h="31437" w="5144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9"/>
            <p:cNvSpPr/>
            <p:nvPr/>
          </p:nvSpPr>
          <p:spPr>
            <a:xfrm rot="-5400000">
              <a:off x="-335098" y="335106"/>
              <a:ext cx="1181851" cy="511642"/>
            </a:xfrm>
            <a:custGeom>
              <a:rect b="b" l="l" r="r" t="t"/>
              <a:pathLst>
                <a:path extrusionOk="0" h="6847" w="15816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9"/>
            <p:cNvSpPr/>
            <p:nvPr/>
          </p:nvSpPr>
          <p:spPr>
            <a:xfrm rot="2700000">
              <a:off x="-437688" y="3858749"/>
              <a:ext cx="1999546" cy="1964513"/>
            </a:xfrm>
            <a:custGeom>
              <a:rect b="b" l="l" r="r" t="t"/>
              <a:pathLst>
                <a:path extrusionOk="0" h="43570" w="49385">
                  <a:moveTo>
                    <a:pt x="39467" y="1"/>
                  </a:moveTo>
                  <a:cubicBezTo>
                    <a:pt x="37216" y="1"/>
                    <a:pt x="35049" y="462"/>
                    <a:pt x="32886" y="989"/>
                  </a:cubicBezTo>
                  <a:cubicBezTo>
                    <a:pt x="30056" y="1680"/>
                    <a:pt x="27233" y="2367"/>
                    <a:pt x="24304" y="2517"/>
                  </a:cubicBezTo>
                  <a:cubicBezTo>
                    <a:pt x="22006" y="2636"/>
                    <a:pt x="19704" y="2696"/>
                    <a:pt x="17420" y="3038"/>
                  </a:cubicBezTo>
                  <a:cubicBezTo>
                    <a:pt x="10296" y="4107"/>
                    <a:pt x="5152" y="8009"/>
                    <a:pt x="1509" y="14060"/>
                  </a:cubicBezTo>
                  <a:cubicBezTo>
                    <a:pt x="526" y="15694"/>
                    <a:pt x="1" y="17481"/>
                    <a:pt x="300" y="19434"/>
                  </a:cubicBezTo>
                  <a:cubicBezTo>
                    <a:pt x="582" y="21273"/>
                    <a:pt x="559" y="23123"/>
                    <a:pt x="413" y="24966"/>
                  </a:cubicBezTo>
                  <a:cubicBezTo>
                    <a:pt x="270" y="26727"/>
                    <a:pt x="366" y="28453"/>
                    <a:pt x="725" y="30174"/>
                  </a:cubicBezTo>
                  <a:cubicBezTo>
                    <a:pt x="1246" y="32681"/>
                    <a:pt x="2558" y="34809"/>
                    <a:pt x="3873" y="36952"/>
                  </a:cubicBezTo>
                  <a:cubicBezTo>
                    <a:pt x="4976" y="38752"/>
                    <a:pt x="6421" y="40140"/>
                    <a:pt x="8303" y="41096"/>
                  </a:cubicBezTo>
                  <a:cubicBezTo>
                    <a:pt x="11574" y="42760"/>
                    <a:pt x="15028" y="43569"/>
                    <a:pt x="18163" y="43569"/>
                  </a:cubicBezTo>
                  <a:cubicBezTo>
                    <a:pt x="18346" y="43569"/>
                    <a:pt x="18528" y="43566"/>
                    <a:pt x="18708" y="43561"/>
                  </a:cubicBezTo>
                  <a:cubicBezTo>
                    <a:pt x="18874" y="43564"/>
                    <a:pt x="19039" y="43565"/>
                    <a:pt x="19203" y="43565"/>
                  </a:cubicBezTo>
                  <a:cubicBezTo>
                    <a:pt x="23825" y="43565"/>
                    <a:pt x="27699" y="42455"/>
                    <a:pt x="31560" y="41253"/>
                  </a:cubicBezTo>
                  <a:cubicBezTo>
                    <a:pt x="35217" y="40107"/>
                    <a:pt x="38243" y="38037"/>
                    <a:pt x="40703" y="35112"/>
                  </a:cubicBezTo>
                  <a:cubicBezTo>
                    <a:pt x="44147" y="31011"/>
                    <a:pt x="46581" y="26425"/>
                    <a:pt x="47747" y="21151"/>
                  </a:cubicBezTo>
                  <a:cubicBezTo>
                    <a:pt x="48670" y="16983"/>
                    <a:pt x="49384" y="12825"/>
                    <a:pt x="48986" y="8534"/>
                  </a:cubicBezTo>
                  <a:cubicBezTo>
                    <a:pt x="48554" y="3931"/>
                    <a:pt x="44333" y="62"/>
                    <a:pt x="39700" y="3"/>
                  </a:cubicBezTo>
                  <a:cubicBezTo>
                    <a:pt x="39622" y="2"/>
                    <a:pt x="39545" y="1"/>
                    <a:pt x="39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9"/>
            <p:cNvSpPr/>
            <p:nvPr/>
          </p:nvSpPr>
          <p:spPr>
            <a:xfrm rot="1513357">
              <a:off x="627935" y="891031"/>
              <a:ext cx="235164" cy="271749"/>
            </a:xfrm>
            <a:custGeom>
              <a:rect b="b" l="l" r="r" t="t"/>
              <a:pathLst>
                <a:path extrusionOk="0" h="1567" w="1356">
                  <a:moveTo>
                    <a:pt x="685" y="1"/>
                  </a:moveTo>
                  <a:cubicBezTo>
                    <a:pt x="353" y="1"/>
                    <a:pt x="71" y="270"/>
                    <a:pt x="37" y="635"/>
                  </a:cubicBezTo>
                  <a:cubicBezTo>
                    <a:pt x="0" y="1040"/>
                    <a:pt x="362" y="1542"/>
                    <a:pt x="707" y="1565"/>
                  </a:cubicBezTo>
                  <a:cubicBezTo>
                    <a:pt x="715" y="1566"/>
                    <a:pt x="723" y="1566"/>
                    <a:pt x="731" y="1566"/>
                  </a:cubicBezTo>
                  <a:cubicBezTo>
                    <a:pt x="1017" y="1566"/>
                    <a:pt x="1274" y="1217"/>
                    <a:pt x="1315" y="765"/>
                  </a:cubicBezTo>
                  <a:cubicBezTo>
                    <a:pt x="1355" y="363"/>
                    <a:pt x="1116" y="44"/>
                    <a:pt x="747" y="4"/>
                  </a:cubicBezTo>
                  <a:cubicBezTo>
                    <a:pt x="726" y="2"/>
                    <a:pt x="706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71" name="Google Shape;2971;p9"/>
            <p:cNvGrpSpPr/>
            <p:nvPr/>
          </p:nvGrpSpPr>
          <p:grpSpPr>
            <a:xfrm rot="6103998">
              <a:off x="7169555" y="3945872"/>
              <a:ext cx="1738111" cy="1315249"/>
              <a:chOff x="365800" y="4214437"/>
              <a:chExt cx="4336883" cy="3281771"/>
            </a:xfrm>
          </p:grpSpPr>
          <p:sp>
            <p:nvSpPr>
              <p:cNvPr id="2972" name="Google Shape;2972;p9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973" name="Google Shape;2973;p9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2974" name="Google Shape;2974;p9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5" name="Google Shape;2975;p9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6" name="Google Shape;2976;p9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7" name="Google Shape;2977;p9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8" name="Google Shape;2978;p9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979" name="Google Shape;2979;p9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0" name="Google Shape;2980;p9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1" name="Google Shape;2981;p9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982" name="Google Shape;2982;p9"/>
            <p:cNvSpPr/>
            <p:nvPr/>
          </p:nvSpPr>
          <p:spPr>
            <a:xfrm>
              <a:off x="1023157" y="-853970"/>
              <a:ext cx="3103454" cy="1181681"/>
            </a:xfrm>
            <a:custGeom>
              <a:rect b="b" l="l" r="r" t="t"/>
              <a:pathLst>
                <a:path extrusionOk="0" h="177363" w="261674">
                  <a:moveTo>
                    <a:pt x="1300" y="102929"/>
                  </a:moveTo>
                  <a:cubicBezTo>
                    <a:pt x="-270" y="86533"/>
                    <a:pt x="-1110" y="65092"/>
                    <a:pt x="2927" y="51033"/>
                  </a:cubicBezTo>
                  <a:cubicBezTo>
                    <a:pt x="6964" y="36974"/>
                    <a:pt x="12851" y="26574"/>
                    <a:pt x="25524" y="18573"/>
                  </a:cubicBezTo>
                  <a:cubicBezTo>
                    <a:pt x="38197" y="10572"/>
                    <a:pt x="55473" y="5929"/>
                    <a:pt x="78966" y="3027"/>
                  </a:cubicBezTo>
                  <a:cubicBezTo>
                    <a:pt x="102459" y="125"/>
                    <a:pt x="140692" y="-1076"/>
                    <a:pt x="166483" y="1160"/>
                  </a:cubicBezTo>
                  <a:cubicBezTo>
                    <a:pt x="192274" y="3396"/>
                    <a:pt x="218505" y="8117"/>
                    <a:pt x="233710" y="16442"/>
                  </a:cubicBezTo>
                  <a:cubicBezTo>
                    <a:pt x="248915" y="24768"/>
                    <a:pt x="253136" y="38172"/>
                    <a:pt x="257713" y="51113"/>
                  </a:cubicBezTo>
                  <a:cubicBezTo>
                    <a:pt x="262290" y="64054"/>
                    <a:pt x="262031" y="79426"/>
                    <a:pt x="261173" y="94086"/>
                  </a:cubicBezTo>
                  <a:cubicBezTo>
                    <a:pt x="260315" y="108747"/>
                    <a:pt x="257840" y="127442"/>
                    <a:pt x="252564" y="139076"/>
                  </a:cubicBezTo>
                  <a:cubicBezTo>
                    <a:pt x="247288" y="150710"/>
                    <a:pt x="241252" y="157796"/>
                    <a:pt x="229519" y="163889"/>
                  </a:cubicBezTo>
                  <a:cubicBezTo>
                    <a:pt x="217786" y="169983"/>
                    <a:pt x="201711" y="173485"/>
                    <a:pt x="182166" y="175637"/>
                  </a:cubicBezTo>
                  <a:cubicBezTo>
                    <a:pt x="162621" y="177789"/>
                    <a:pt x="133946" y="177615"/>
                    <a:pt x="112247" y="176800"/>
                  </a:cubicBezTo>
                  <a:cubicBezTo>
                    <a:pt x="90548" y="175985"/>
                    <a:pt x="68623" y="175312"/>
                    <a:pt x="51973" y="170747"/>
                  </a:cubicBezTo>
                  <a:cubicBezTo>
                    <a:pt x="35323" y="166182"/>
                    <a:pt x="20795" y="160714"/>
                    <a:pt x="12349" y="149411"/>
                  </a:cubicBezTo>
                  <a:cubicBezTo>
                    <a:pt x="3904" y="138108"/>
                    <a:pt x="2870" y="119325"/>
                    <a:pt x="1300" y="1029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2983" name="Google Shape;2983;p9"/>
          <p:cNvSpPr/>
          <p:nvPr/>
        </p:nvSpPr>
        <p:spPr>
          <a:xfrm flipH="1" rot="10800000">
            <a:off x="3664532" y="-917318"/>
            <a:ext cx="3103454" cy="1181681"/>
          </a:xfrm>
          <a:custGeom>
            <a:rect b="b" l="l" r="r" t="t"/>
            <a:pathLst>
              <a:path extrusionOk="0" h="177363" w="261674">
                <a:moveTo>
                  <a:pt x="1300" y="102929"/>
                </a:moveTo>
                <a:cubicBezTo>
                  <a:pt x="-270" y="86533"/>
                  <a:pt x="-1110" y="65092"/>
                  <a:pt x="2927" y="51033"/>
                </a:cubicBezTo>
                <a:cubicBezTo>
                  <a:pt x="6964" y="36974"/>
                  <a:pt x="12851" y="26574"/>
                  <a:pt x="25524" y="18573"/>
                </a:cubicBezTo>
                <a:cubicBezTo>
                  <a:pt x="38197" y="10572"/>
                  <a:pt x="55473" y="5929"/>
                  <a:pt x="78966" y="3027"/>
                </a:cubicBezTo>
                <a:cubicBezTo>
                  <a:pt x="102459" y="125"/>
                  <a:pt x="140692" y="-1076"/>
                  <a:pt x="166483" y="1160"/>
                </a:cubicBezTo>
                <a:cubicBezTo>
                  <a:pt x="192274" y="3396"/>
                  <a:pt x="218505" y="8117"/>
                  <a:pt x="233710" y="16442"/>
                </a:cubicBezTo>
                <a:cubicBezTo>
                  <a:pt x="248915" y="24768"/>
                  <a:pt x="253136" y="38172"/>
                  <a:pt x="257713" y="51113"/>
                </a:cubicBezTo>
                <a:cubicBezTo>
                  <a:pt x="262290" y="64054"/>
                  <a:pt x="262031" y="79426"/>
                  <a:pt x="261173" y="94086"/>
                </a:cubicBezTo>
                <a:cubicBezTo>
                  <a:pt x="260315" y="108747"/>
                  <a:pt x="257840" y="127442"/>
                  <a:pt x="252564" y="139076"/>
                </a:cubicBezTo>
                <a:cubicBezTo>
                  <a:pt x="247288" y="150710"/>
                  <a:pt x="241252" y="157796"/>
                  <a:pt x="229519" y="163889"/>
                </a:cubicBezTo>
                <a:cubicBezTo>
                  <a:pt x="217786" y="169983"/>
                  <a:pt x="201711" y="173485"/>
                  <a:pt x="182166" y="175637"/>
                </a:cubicBezTo>
                <a:cubicBezTo>
                  <a:pt x="162621" y="177789"/>
                  <a:pt x="133946" y="177615"/>
                  <a:pt x="112247" y="176800"/>
                </a:cubicBezTo>
                <a:cubicBezTo>
                  <a:pt x="90548" y="175985"/>
                  <a:pt x="68623" y="175312"/>
                  <a:pt x="51973" y="170747"/>
                </a:cubicBezTo>
                <a:cubicBezTo>
                  <a:pt x="35323" y="166182"/>
                  <a:pt x="20795" y="160714"/>
                  <a:pt x="12349" y="149411"/>
                </a:cubicBezTo>
                <a:cubicBezTo>
                  <a:pt x="3904" y="138108"/>
                  <a:pt x="2870" y="119325"/>
                  <a:pt x="1300" y="1029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2984" name="Shape 2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5" name="Google Shape;2985;p10"/>
          <p:cNvGrpSpPr/>
          <p:nvPr/>
        </p:nvGrpSpPr>
        <p:grpSpPr>
          <a:xfrm>
            <a:off x="0" y="0"/>
            <a:ext cx="9195469" cy="5143462"/>
            <a:chOff x="0" y="0"/>
            <a:chExt cx="9195469" cy="5143462"/>
          </a:xfrm>
        </p:grpSpPr>
        <p:sp>
          <p:nvSpPr>
            <p:cNvPr id="2986" name="Google Shape;2986;p10"/>
            <p:cNvSpPr/>
            <p:nvPr/>
          </p:nvSpPr>
          <p:spPr>
            <a:xfrm>
              <a:off x="0" y="4270146"/>
              <a:ext cx="1633436" cy="873316"/>
            </a:xfrm>
            <a:custGeom>
              <a:rect b="b" l="l" r="r" t="t"/>
              <a:pathLst>
                <a:path extrusionOk="0" h="19635" w="36725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 rot="5400000">
              <a:off x="8712920" y="-50321"/>
              <a:ext cx="380758" cy="481399"/>
            </a:xfrm>
            <a:custGeom>
              <a:rect b="b" l="l" r="r" t="t"/>
              <a:pathLst>
                <a:path extrusionOk="0" h="5740" w="4540">
                  <a:moveTo>
                    <a:pt x="4217" y="0"/>
                  </a:moveTo>
                  <a:cubicBezTo>
                    <a:pt x="4454" y="1466"/>
                    <a:pt x="4405" y="3034"/>
                    <a:pt x="3377" y="4181"/>
                  </a:cubicBezTo>
                  <a:cubicBezTo>
                    <a:pt x="2821" y="4794"/>
                    <a:pt x="2054" y="5140"/>
                    <a:pt x="1266" y="5348"/>
                  </a:cubicBezTo>
                  <a:cubicBezTo>
                    <a:pt x="850" y="5459"/>
                    <a:pt x="424" y="5520"/>
                    <a:pt x="0" y="5581"/>
                  </a:cubicBezTo>
                  <a:lnTo>
                    <a:pt x="0" y="5740"/>
                  </a:lnTo>
                  <a:cubicBezTo>
                    <a:pt x="62" y="5732"/>
                    <a:pt x="119" y="5724"/>
                    <a:pt x="176" y="5715"/>
                  </a:cubicBezTo>
                  <a:cubicBezTo>
                    <a:pt x="584" y="5655"/>
                    <a:pt x="988" y="5577"/>
                    <a:pt x="1385" y="5471"/>
                  </a:cubicBezTo>
                  <a:cubicBezTo>
                    <a:pt x="2148" y="5259"/>
                    <a:pt x="2891" y="4916"/>
                    <a:pt x="3437" y="4328"/>
                  </a:cubicBezTo>
                  <a:cubicBezTo>
                    <a:pt x="4006" y="3724"/>
                    <a:pt x="4324" y="2923"/>
                    <a:pt x="4438" y="2111"/>
                  </a:cubicBezTo>
                  <a:cubicBezTo>
                    <a:pt x="4540" y="1408"/>
                    <a:pt x="4491" y="698"/>
                    <a:pt x="4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 rot="5400000">
              <a:off x="8428861" y="-43611"/>
              <a:ext cx="671527" cy="758749"/>
            </a:xfrm>
            <a:custGeom>
              <a:rect b="b" l="l" r="r" t="t"/>
              <a:pathLst>
                <a:path extrusionOk="0" h="9047" w="8007">
                  <a:moveTo>
                    <a:pt x="7467" y="0"/>
                  </a:moveTo>
                  <a:cubicBezTo>
                    <a:pt x="7712" y="865"/>
                    <a:pt x="7822" y="1768"/>
                    <a:pt x="7782" y="2666"/>
                  </a:cubicBezTo>
                  <a:cubicBezTo>
                    <a:pt x="7724" y="3842"/>
                    <a:pt x="7394" y="5026"/>
                    <a:pt x="6695" y="5989"/>
                  </a:cubicBezTo>
                  <a:cubicBezTo>
                    <a:pt x="5896" y="7091"/>
                    <a:pt x="4679" y="7716"/>
                    <a:pt x="3401" y="8100"/>
                  </a:cubicBezTo>
                  <a:cubicBezTo>
                    <a:pt x="2286" y="8434"/>
                    <a:pt x="1127" y="8606"/>
                    <a:pt x="0" y="8892"/>
                  </a:cubicBezTo>
                  <a:lnTo>
                    <a:pt x="0" y="9047"/>
                  </a:lnTo>
                  <a:cubicBezTo>
                    <a:pt x="1082" y="8770"/>
                    <a:pt x="2193" y="8598"/>
                    <a:pt x="3266" y="8291"/>
                  </a:cubicBezTo>
                  <a:cubicBezTo>
                    <a:pt x="4540" y="7933"/>
                    <a:pt x="5781" y="7353"/>
                    <a:pt x="6634" y="6307"/>
                  </a:cubicBezTo>
                  <a:cubicBezTo>
                    <a:pt x="7381" y="5397"/>
                    <a:pt x="7782" y="4250"/>
                    <a:pt x="7900" y="3087"/>
                  </a:cubicBezTo>
                  <a:cubicBezTo>
                    <a:pt x="8006" y="2054"/>
                    <a:pt x="7900" y="1001"/>
                    <a:pt x="7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 rot="5400000">
              <a:off x="8107187" y="-69149"/>
              <a:ext cx="967663" cy="1105961"/>
            </a:xfrm>
            <a:custGeom>
              <a:rect b="b" l="l" r="r" t="t"/>
              <a:pathLst>
                <a:path extrusionOk="0" h="13187" w="11538">
                  <a:moveTo>
                    <a:pt x="10565" y="0"/>
                  </a:moveTo>
                  <a:cubicBezTo>
                    <a:pt x="11129" y="1061"/>
                    <a:pt x="11349" y="2303"/>
                    <a:pt x="11256" y="3503"/>
                  </a:cubicBezTo>
                  <a:cubicBezTo>
                    <a:pt x="11117" y="5259"/>
                    <a:pt x="10284" y="6879"/>
                    <a:pt x="9125" y="8182"/>
                  </a:cubicBezTo>
                  <a:cubicBezTo>
                    <a:pt x="7871" y="9586"/>
                    <a:pt x="6271" y="10611"/>
                    <a:pt x="4573" y="11390"/>
                  </a:cubicBezTo>
                  <a:cubicBezTo>
                    <a:pt x="3642" y="11815"/>
                    <a:pt x="2678" y="12170"/>
                    <a:pt x="1707" y="12497"/>
                  </a:cubicBezTo>
                  <a:cubicBezTo>
                    <a:pt x="1144" y="12685"/>
                    <a:pt x="571" y="12852"/>
                    <a:pt x="0" y="13032"/>
                  </a:cubicBezTo>
                  <a:lnTo>
                    <a:pt x="0" y="13186"/>
                  </a:lnTo>
                  <a:cubicBezTo>
                    <a:pt x="539" y="13019"/>
                    <a:pt x="1082" y="12856"/>
                    <a:pt x="1621" y="12681"/>
                  </a:cubicBezTo>
                  <a:cubicBezTo>
                    <a:pt x="2576" y="12366"/>
                    <a:pt x="3524" y="12023"/>
                    <a:pt x="4442" y="11611"/>
                  </a:cubicBezTo>
                  <a:cubicBezTo>
                    <a:pt x="6156" y="10848"/>
                    <a:pt x="7782" y="9843"/>
                    <a:pt x="9071" y="8459"/>
                  </a:cubicBezTo>
                  <a:cubicBezTo>
                    <a:pt x="10243" y="7202"/>
                    <a:pt x="11125" y="5638"/>
                    <a:pt x="11358" y="3916"/>
                  </a:cubicBezTo>
                  <a:cubicBezTo>
                    <a:pt x="11537" y="2593"/>
                    <a:pt x="11349" y="1193"/>
                    <a:pt x="10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90" name="Google Shape;2990;p10"/>
            <p:cNvGrpSpPr/>
            <p:nvPr/>
          </p:nvGrpSpPr>
          <p:grpSpPr>
            <a:xfrm>
              <a:off x="7457247" y="1517839"/>
              <a:ext cx="1738223" cy="1315334"/>
              <a:chOff x="365800" y="4214437"/>
              <a:chExt cx="4336883" cy="3281771"/>
            </a:xfrm>
          </p:grpSpPr>
          <p:sp>
            <p:nvSpPr>
              <p:cNvPr id="2991" name="Google Shape;2991;p10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rect b="b" l="l" r="r" t="t"/>
                <a:pathLst>
                  <a:path extrusionOk="0" h="9262" w="8381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992" name="Google Shape;2992;p10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2993" name="Google Shape;2993;p10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rect b="b" l="l" r="r" t="t"/>
                  <a:pathLst>
                    <a:path extrusionOk="0" h="1567" w="1356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4" name="Google Shape;2994;p10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rect b="b" l="l" r="r" t="t"/>
                  <a:pathLst>
                    <a:path extrusionOk="0" h="1247" w="98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5" name="Google Shape;2995;p10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rect b="b" l="l" r="r" t="t"/>
                  <a:pathLst>
                    <a:path extrusionOk="0" h="941" w="915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6" name="Google Shape;2996;p10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rect b="b" l="l" r="r" t="t"/>
                  <a:pathLst>
                    <a:path extrusionOk="0" h="601" w="748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7" name="Google Shape;2997;p10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rect b="b" l="l" r="r" t="t"/>
                  <a:pathLst>
                    <a:path extrusionOk="0" h="663" w="506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998" name="Google Shape;2998;p10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9" name="Google Shape;2999;p10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rect b="b" l="l" r="r" t="t"/>
                <a:pathLst>
                  <a:path extrusionOk="0" h="601" w="748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0" name="Google Shape;3000;p10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rect b="b" l="l" r="r" t="t"/>
                <a:pathLst>
                  <a:path extrusionOk="0" h="1567" w="1356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001" name="Google Shape;3001;p10"/>
          <p:cNvSpPr txBox="1"/>
          <p:nvPr>
            <p:ph type="title"/>
          </p:nvPr>
        </p:nvSpPr>
        <p:spPr>
          <a:xfrm>
            <a:off x="4900475" y="3279600"/>
            <a:ext cx="3523500" cy="13239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.jp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Biochemksumed442@gmail.com" TargetMode="External"/><Relationship Id="rId4" Type="http://schemas.openxmlformats.org/officeDocument/2006/relationships/hyperlink" Target="https://docs.google.com/presentation/d/1ZGZ2KTR7ZF8KZwQyXMvBEUkRVQokD3Tl9nDVvF2rP-8/edit" TargetMode="External"/><Relationship Id="rId5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6" name="Shape 4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" name="Google Shape;4507;p30"/>
          <p:cNvSpPr txBox="1"/>
          <p:nvPr>
            <p:ph type="ctrTitle"/>
          </p:nvPr>
        </p:nvSpPr>
        <p:spPr>
          <a:xfrm>
            <a:off x="1728326" y="2333500"/>
            <a:ext cx="4397100" cy="110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Renal Function Tests (RFTs)</a:t>
            </a:r>
            <a:endParaRPr b="1" sz="5000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08" name="Google Shape;4508;p30"/>
          <p:cNvSpPr/>
          <p:nvPr/>
        </p:nvSpPr>
        <p:spPr>
          <a:xfrm>
            <a:off x="200925" y="3435700"/>
            <a:ext cx="522300" cy="81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9" name="Google Shape;4509;p30"/>
          <p:cNvSpPr txBox="1"/>
          <p:nvPr/>
        </p:nvSpPr>
        <p:spPr>
          <a:xfrm>
            <a:off x="-50225" y="3342600"/>
            <a:ext cx="13764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Color Index: </a:t>
            </a:r>
            <a:endParaRPr sz="1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● Main text</a:t>
            </a:r>
            <a:endParaRPr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● Important</a:t>
            </a:r>
            <a:r>
              <a:rPr lang="en" sz="1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● </a:t>
            </a:r>
            <a:r>
              <a:rPr lang="en" sz="15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Notes </a:t>
            </a:r>
            <a:endParaRPr sz="1500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● Boys slides </a:t>
            </a:r>
            <a:endParaRPr sz="1500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27BA0"/>
                </a:solidFill>
                <a:latin typeface="Open Sans"/>
                <a:ea typeface="Open Sans"/>
                <a:cs typeface="Open Sans"/>
                <a:sym typeface="Open Sans"/>
              </a:rPr>
              <a:t>● Girls slides</a:t>
            </a:r>
            <a:r>
              <a:rPr lang="en" sz="1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5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● Extra</a:t>
            </a:r>
            <a:endParaRPr sz="15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0" name="Google Shape;4510;p30"/>
          <p:cNvSpPr/>
          <p:nvPr/>
        </p:nvSpPr>
        <p:spPr>
          <a:xfrm>
            <a:off x="7336575" y="328500"/>
            <a:ext cx="3093000" cy="44865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1" name="Google Shape;4511;p30"/>
          <p:cNvSpPr/>
          <p:nvPr/>
        </p:nvSpPr>
        <p:spPr>
          <a:xfrm>
            <a:off x="6222800" y="3577800"/>
            <a:ext cx="4593900" cy="1565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12" name="Google Shape;451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9443" y="4249300"/>
            <a:ext cx="568384" cy="81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3" name="Google Shape;451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4375" y="4054350"/>
            <a:ext cx="1102200" cy="1102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14" name="Google Shape;4514;p30"/>
          <p:cNvGrpSpPr/>
          <p:nvPr/>
        </p:nvGrpSpPr>
        <p:grpSpPr>
          <a:xfrm>
            <a:off x="6125427" y="697817"/>
            <a:ext cx="3018585" cy="2879984"/>
            <a:chOff x="5746938" y="1543503"/>
            <a:chExt cx="387261" cy="280356"/>
          </a:xfrm>
        </p:grpSpPr>
        <p:sp>
          <p:nvSpPr>
            <p:cNvPr id="4515" name="Google Shape;4515;p30"/>
            <p:cNvSpPr/>
            <p:nvPr/>
          </p:nvSpPr>
          <p:spPr>
            <a:xfrm>
              <a:off x="5746938" y="1543503"/>
              <a:ext cx="186256" cy="279591"/>
            </a:xfrm>
            <a:custGeom>
              <a:rect b="b" l="l" r="r" t="t"/>
              <a:pathLst>
                <a:path extrusionOk="0" h="8777" w="5847">
                  <a:moveTo>
                    <a:pt x="2712" y="1"/>
                  </a:moveTo>
                  <a:cubicBezTo>
                    <a:pt x="2459" y="1"/>
                    <a:pt x="2198" y="57"/>
                    <a:pt x="1941" y="180"/>
                  </a:cubicBezTo>
                  <a:cubicBezTo>
                    <a:pt x="1846" y="228"/>
                    <a:pt x="1822" y="335"/>
                    <a:pt x="1857" y="406"/>
                  </a:cubicBezTo>
                  <a:cubicBezTo>
                    <a:pt x="1889" y="470"/>
                    <a:pt x="1947" y="502"/>
                    <a:pt x="2004" y="502"/>
                  </a:cubicBezTo>
                  <a:cubicBezTo>
                    <a:pt x="2032" y="502"/>
                    <a:pt x="2060" y="494"/>
                    <a:pt x="2084" y="478"/>
                  </a:cubicBezTo>
                  <a:cubicBezTo>
                    <a:pt x="2292" y="377"/>
                    <a:pt x="2506" y="331"/>
                    <a:pt x="2712" y="331"/>
                  </a:cubicBezTo>
                  <a:cubicBezTo>
                    <a:pt x="3746" y="331"/>
                    <a:pt x="4616" y="1478"/>
                    <a:pt x="3882" y="2609"/>
                  </a:cubicBezTo>
                  <a:cubicBezTo>
                    <a:pt x="3751" y="2823"/>
                    <a:pt x="3751" y="3085"/>
                    <a:pt x="3882" y="3312"/>
                  </a:cubicBezTo>
                  <a:cubicBezTo>
                    <a:pt x="3989" y="3490"/>
                    <a:pt x="3989" y="3728"/>
                    <a:pt x="3882" y="3907"/>
                  </a:cubicBezTo>
                  <a:cubicBezTo>
                    <a:pt x="3751" y="4109"/>
                    <a:pt x="3739" y="4383"/>
                    <a:pt x="3905" y="4633"/>
                  </a:cubicBezTo>
                  <a:cubicBezTo>
                    <a:pt x="4108" y="4967"/>
                    <a:pt x="4203" y="5359"/>
                    <a:pt x="4108" y="5752"/>
                  </a:cubicBezTo>
                  <a:cubicBezTo>
                    <a:pt x="3962" y="6482"/>
                    <a:pt x="3341" y="6887"/>
                    <a:pt x="2712" y="6887"/>
                  </a:cubicBezTo>
                  <a:cubicBezTo>
                    <a:pt x="2264" y="6887"/>
                    <a:pt x="1811" y="6682"/>
                    <a:pt x="1524" y="6241"/>
                  </a:cubicBezTo>
                  <a:cubicBezTo>
                    <a:pt x="393" y="4562"/>
                    <a:pt x="357" y="2704"/>
                    <a:pt x="1524" y="954"/>
                  </a:cubicBezTo>
                  <a:cubicBezTo>
                    <a:pt x="1560" y="883"/>
                    <a:pt x="1548" y="776"/>
                    <a:pt x="1476" y="716"/>
                  </a:cubicBezTo>
                  <a:cubicBezTo>
                    <a:pt x="1451" y="703"/>
                    <a:pt x="1421" y="697"/>
                    <a:pt x="1390" y="697"/>
                  </a:cubicBezTo>
                  <a:cubicBezTo>
                    <a:pt x="1334" y="697"/>
                    <a:pt x="1276" y="718"/>
                    <a:pt x="1238" y="764"/>
                  </a:cubicBezTo>
                  <a:cubicBezTo>
                    <a:pt x="48" y="2562"/>
                    <a:pt x="0" y="4562"/>
                    <a:pt x="1238" y="6419"/>
                  </a:cubicBezTo>
                  <a:cubicBezTo>
                    <a:pt x="1594" y="6958"/>
                    <a:pt x="2149" y="7209"/>
                    <a:pt x="2700" y="7209"/>
                  </a:cubicBezTo>
                  <a:cubicBezTo>
                    <a:pt x="3477" y="7209"/>
                    <a:pt x="4246" y="6710"/>
                    <a:pt x="4441" y="5812"/>
                  </a:cubicBezTo>
                  <a:cubicBezTo>
                    <a:pt x="4524" y="5348"/>
                    <a:pt x="4453" y="4871"/>
                    <a:pt x="4167" y="4407"/>
                  </a:cubicBezTo>
                  <a:cubicBezTo>
                    <a:pt x="4108" y="4312"/>
                    <a:pt x="4108" y="4169"/>
                    <a:pt x="4167" y="4074"/>
                  </a:cubicBezTo>
                  <a:cubicBezTo>
                    <a:pt x="4215" y="3990"/>
                    <a:pt x="4239" y="3919"/>
                    <a:pt x="4274" y="3847"/>
                  </a:cubicBezTo>
                  <a:lnTo>
                    <a:pt x="4477" y="3847"/>
                  </a:lnTo>
                  <a:cubicBezTo>
                    <a:pt x="5060" y="3847"/>
                    <a:pt x="5525" y="4312"/>
                    <a:pt x="5525" y="4883"/>
                  </a:cubicBezTo>
                  <a:lnTo>
                    <a:pt x="5525" y="8610"/>
                  </a:lnTo>
                  <a:cubicBezTo>
                    <a:pt x="5525" y="8693"/>
                    <a:pt x="5596" y="8777"/>
                    <a:pt x="5691" y="8777"/>
                  </a:cubicBezTo>
                  <a:cubicBezTo>
                    <a:pt x="5775" y="8777"/>
                    <a:pt x="5846" y="8693"/>
                    <a:pt x="5846" y="8610"/>
                  </a:cubicBezTo>
                  <a:lnTo>
                    <a:pt x="5846" y="4883"/>
                  </a:lnTo>
                  <a:cubicBezTo>
                    <a:pt x="5834" y="4240"/>
                    <a:pt x="5346" y="3681"/>
                    <a:pt x="4703" y="3550"/>
                  </a:cubicBezTo>
                  <a:cubicBezTo>
                    <a:pt x="5120" y="3419"/>
                    <a:pt x="5429" y="2966"/>
                    <a:pt x="5429" y="2454"/>
                  </a:cubicBezTo>
                  <a:lnTo>
                    <a:pt x="5429" y="2228"/>
                  </a:lnTo>
                  <a:cubicBezTo>
                    <a:pt x="5429" y="2133"/>
                    <a:pt x="5358" y="2061"/>
                    <a:pt x="5275" y="2061"/>
                  </a:cubicBezTo>
                  <a:cubicBezTo>
                    <a:pt x="5179" y="2061"/>
                    <a:pt x="5108" y="2133"/>
                    <a:pt x="5108" y="2228"/>
                  </a:cubicBezTo>
                  <a:lnTo>
                    <a:pt x="5108" y="2454"/>
                  </a:lnTo>
                  <a:cubicBezTo>
                    <a:pt x="5108" y="2895"/>
                    <a:pt x="4810" y="3264"/>
                    <a:pt x="4453" y="3264"/>
                  </a:cubicBezTo>
                  <a:lnTo>
                    <a:pt x="4215" y="3264"/>
                  </a:lnTo>
                  <a:cubicBezTo>
                    <a:pt x="4203" y="3228"/>
                    <a:pt x="4179" y="3181"/>
                    <a:pt x="4167" y="3145"/>
                  </a:cubicBezTo>
                  <a:cubicBezTo>
                    <a:pt x="4108" y="3050"/>
                    <a:pt x="4096" y="2907"/>
                    <a:pt x="4167" y="2812"/>
                  </a:cubicBezTo>
                  <a:cubicBezTo>
                    <a:pt x="5052" y="1439"/>
                    <a:pt x="3994" y="1"/>
                    <a:pt x="27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6" name="Google Shape;4516;p30"/>
            <p:cNvSpPr/>
            <p:nvPr/>
          </p:nvSpPr>
          <p:spPr>
            <a:xfrm>
              <a:off x="5949090" y="1543949"/>
              <a:ext cx="185109" cy="279910"/>
            </a:xfrm>
            <a:custGeom>
              <a:rect b="b" l="l" r="r" t="t"/>
              <a:pathLst>
                <a:path extrusionOk="0" h="8787" w="5811">
                  <a:moveTo>
                    <a:pt x="3104" y="0"/>
                  </a:moveTo>
                  <a:cubicBezTo>
                    <a:pt x="1830" y="0"/>
                    <a:pt x="786" y="1434"/>
                    <a:pt x="1667" y="2809"/>
                  </a:cubicBezTo>
                  <a:cubicBezTo>
                    <a:pt x="1727" y="2917"/>
                    <a:pt x="1727" y="3048"/>
                    <a:pt x="1667" y="3155"/>
                  </a:cubicBezTo>
                  <a:cubicBezTo>
                    <a:pt x="1643" y="3179"/>
                    <a:pt x="1631" y="3226"/>
                    <a:pt x="1619" y="3274"/>
                  </a:cubicBezTo>
                  <a:lnTo>
                    <a:pt x="1381" y="3274"/>
                  </a:lnTo>
                  <a:cubicBezTo>
                    <a:pt x="1024" y="3274"/>
                    <a:pt x="726" y="2893"/>
                    <a:pt x="726" y="2452"/>
                  </a:cubicBezTo>
                  <a:lnTo>
                    <a:pt x="726" y="2226"/>
                  </a:lnTo>
                  <a:cubicBezTo>
                    <a:pt x="726" y="2143"/>
                    <a:pt x="655" y="2059"/>
                    <a:pt x="560" y="2059"/>
                  </a:cubicBezTo>
                  <a:cubicBezTo>
                    <a:pt x="476" y="2059"/>
                    <a:pt x="393" y="2143"/>
                    <a:pt x="393" y="2226"/>
                  </a:cubicBezTo>
                  <a:lnTo>
                    <a:pt x="393" y="2452"/>
                  </a:lnTo>
                  <a:cubicBezTo>
                    <a:pt x="393" y="2976"/>
                    <a:pt x="714" y="3417"/>
                    <a:pt x="1131" y="3548"/>
                  </a:cubicBezTo>
                  <a:cubicBezTo>
                    <a:pt x="488" y="3667"/>
                    <a:pt x="0" y="4238"/>
                    <a:pt x="0" y="4905"/>
                  </a:cubicBezTo>
                  <a:lnTo>
                    <a:pt x="0" y="8632"/>
                  </a:lnTo>
                  <a:cubicBezTo>
                    <a:pt x="0" y="8715"/>
                    <a:pt x="72" y="8786"/>
                    <a:pt x="155" y="8786"/>
                  </a:cubicBezTo>
                  <a:cubicBezTo>
                    <a:pt x="250" y="8786"/>
                    <a:pt x="322" y="8715"/>
                    <a:pt x="322" y="8632"/>
                  </a:cubicBezTo>
                  <a:lnTo>
                    <a:pt x="322" y="4905"/>
                  </a:lnTo>
                  <a:cubicBezTo>
                    <a:pt x="322" y="4322"/>
                    <a:pt x="786" y="3869"/>
                    <a:pt x="1369" y="3869"/>
                  </a:cubicBezTo>
                  <a:lnTo>
                    <a:pt x="1572" y="3869"/>
                  </a:lnTo>
                  <a:cubicBezTo>
                    <a:pt x="1584" y="3941"/>
                    <a:pt x="1631" y="4024"/>
                    <a:pt x="1679" y="4083"/>
                  </a:cubicBezTo>
                  <a:cubicBezTo>
                    <a:pt x="1738" y="4191"/>
                    <a:pt x="1750" y="4322"/>
                    <a:pt x="1667" y="4464"/>
                  </a:cubicBezTo>
                  <a:cubicBezTo>
                    <a:pt x="893" y="5631"/>
                    <a:pt x="1679" y="7227"/>
                    <a:pt x="3120" y="7227"/>
                  </a:cubicBezTo>
                  <a:cubicBezTo>
                    <a:pt x="3715" y="7227"/>
                    <a:pt x="4263" y="6929"/>
                    <a:pt x="4596" y="6441"/>
                  </a:cubicBezTo>
                  <a:cubicBezTo>
                    <a:pt x="5787" y="4643"/>
                    <a:pt x="5810" y="2643"/>
                    <a:pt x="4584" y="785"/>
                  </a:cubicBezTo>
                  <a:cubicBezTo>
                    <a:pt x="4553" y="739"/>
                    <a:pt x="4497" y="708"/>
                    <a:pt x="4439" y="708"/>
                  </a:cubicBezTo>
                  <a:cubicBezTo>
                    <a:pt x="4407" y="708"/>
                    <a:pt x="4375" y="717"/>
                    <a:pt x="4346" y="738"/>
                  </a:cubicBezTo>
                  <a:cubicBezTo>
                    <a:pt x="4263" y="785"/>
                    <a:pt x="4239" y="881"/>
                    <a:pt x="4298" y="976"/>
                  </a:cubicBezTo>
                  <a:cubicBezTo>
                    <a:pt x="5429" y="2667"/>
                    <a:pt x="5441" y="4524"/>
                    <a:pt x="4298" y="6262"/>
                  </a:cubicBezTo>
                  <a:cubicBezTo>
                    <a:pt x="4024" y="6667"/>
                    <a:pt x="3584" y="6905"/>
                    <a:pt x="3108" y="6905"/>
                  </a:cubicBezTo>
                  <a:cubicBezTo>
                    <a:pt x="1988" y="6905"/>
                    <a:pt x="1274" y="5667"/>
                    <a:pt x="1941" y="4619"/>
                  </a:cubicBezTo>
                  <a:cubicBezTo>
                    <a:pt x="2084" y="4417"/>
                    <a:pt x="2084" y="4131"/>
                    <a:pt x="1941" y="3905"/>
                  </a:cubicBezTo>
                  <a:cubicBezTo>
                    <a:pt x="1846" y="3726"/>
                    <a:pt x="1846" y="3488"/>
                    <a:pt x="1941" y="3310"/>
                  </a:cubicBezTo>
                  <a:cubicBezTo>
                    <a:pt x="2084" y="3095"/>
                    <a:pt x="2084" y="2821"/>
                    <a:pt x="1941" y="2619"/>
                  </a:cubicBezTo>
                  <a:cubicBezTo>
                    <a:pt x="1229" y="1492"/>
                    <a:pt x="2069" y="332"/>
                    <a:pt x="3103" y="332"/>
                  </a:cubicBezTo>
                  <a:cubicBezTo>
                    <a:pt x="3315" y="332"/>
                    <a:pt x="3534" y="381"/>
                    <a:pt x="3751" y="488"/>
                  </a:cubicBezTo>
                  <a:cubicBezTo>
                    <a:pt x="3774" y="501"/>
                    <a:pt x="3798" y="507"/>
                    <a:pt x="3822" y="507"/>
                  </a:cubicBezTo>
                  <a:cubicBezTo>
                    <a:pt x="3882" y="507"/>
                    <a:pt x="3939" y="468"/>
                    <a:pt x="3965" y="416"/>
                  </a:cubicBezTo>
                  <a:cubicBezTo>
                    <a:pt x="4013" y="321"/>
                    <a:pt x="3965" y="238"/>
                    <a:pt x="3893" y="190"/>
                  </a:cubicBezTo>
                  <a:cubicBezTo>
                    <a:pt x="3630" y="59"/>
                    <a:pt x="3362" y="0"/>
                    <a:pt x="3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17" name="Google Shape;4517;p30"/>
          <p:cNvSpPr txBox="1"/>
          <p:nvPr/>
        </p:nvSpPr>
        <p:spPr>
          <a:xfrm>
            <a:off x="2871575" y="3435700"/>
            <a:ext cx="2919600" cy="3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72727"/>
                </a:solidFill>
                <a:latin typeface="Cairo"/>
                <a:ea typeface="Cairo"/>
                <a:cs typeface="Cairo"/>
                <a:sym typeface="Cairo"/>
              </a:rPr>
              <a:t>Lecture number 2</a:t>
            </a:r>
            <a:endParaRPr sz="1600">
              <a:solidFill>
                <a:srgbClr val="272727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4518" name="Google Shape;451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8450" y="4223612"/>
            <a:ext cx="1023549" cy="76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3" name="Shape 4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4" name="Google Shape;4754;p39"/>
          <p:cNvSpPr txBox="1"/>
          <p:nvPr/>
        </p:nvSpPr>
        <p:spPr>
          <a:xfrm>
            <a:off x="319200" y="547175"/>
            <a:ext cx="4878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Accurate measurement of GFR by clearance tests requires determination of the concentration in plasma and urine of a substance that is:</a:t>
            </a:r>
            <a:endParaRPr b="1" sz="1800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55" name="Google Shape;4755;p39"/>
          <p:cNvSpPr txBox="1"/>
          <p:nvPr/>
        </p:nvSpPr>
        <p:spPr>
          <a:xfrm>
            <a:off x="188425" y="1524675"/>
            <a:ext cx="487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Freely filtered at glomeruli.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56" name="Google Shape;4756;p39"/>
          <p:cNvSpPr txBox="1"/>
          <p:nvPr/>
        </p:nvSpPr>
        <p:spPr>
          <a:xfrm>
            <a:off x="188425" y="1905100"/>
            <a:ext cx="487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Neither reabsorbed nor secreted by tubules.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57" name="Google Shape;4757;p39"/>
          <p:cNvSpPr txBox="1"/>
          <p:nvPr/>
        </p:nvSpPr>
        <p:spPr>
          <a:xfrm>
            <a:off x="188425" y="2327750"/>
            <a:ext cx="4878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Its concentration in plasma needs to remains constant throughout the period of urine collection.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58" name="Google Shape;4758;p39"/>
          <p:cNvSpPr txBox="1"/>
          <p:nvPr/>
        </p:nvSpPr>
        <p:spPr>
          <a:xfrm>
            <a:off x="188425" y="2959225"/>
            <a:ext cx="487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Better if the substance is present endogenously.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59" name="Google Shape;4759;p39"/>
          <p:cNvSpPr txBox="1"/>
          <p:nvPr/>
        </p:nvSpPr>
        <p:spPr>
          <a:xfrm>
            <a:off x="188425" y="3346225"/>
            <a:ext cx="487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Easily measured.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60" name="Google Shape;4760;p39"/>
          <p:cNvSpPr txBox="1"/>
          <p:nvPr/>
        </p:nvSpPr>
        <p:spPr>
          <a:xfrm>
            <a:off x="188425" y="3784750"/>
            <a:ext cx="4878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Creatinine meets most of these criteria.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Except that creatinine is secreted by 5-10%,</a:t>
            </a:r>
            <a:endParaRPr>
              <a:solidFill>
                <a:srgbClr val="999999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61" name="Google Shape;4761;p39"/>
          <p:cNvSpPr txBox="1"/>
          <p:nvPr/>
        </p:nvSpPr>
        <p:spPr>
          <a:xfrm>
            <a:off x="5310700" y="1507800"/>
            <a:ext cx="325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Creatinine clearance is usually about </a:t>
            </a:r>
            <a:r>
              <a:rPr b="1" lang="en">
                <a:solidFill>
                  <a:srgbClr val="85200C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110 ml/min.</a:t>
            </a:r>
            <a:endParaRPr b="1">
              <a:solidFill>
                <a:srgbClr val="85200C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62" name="Google Shape;4762;p39"/>
          <p:cNvSpPr txBox="1"/>
          <p:nvPr/>
        </p:nvSpPr>
        <p:spPr>
          <a:xfrm>
            <a:off x="5428925" y="2662850"/>
            <a:ext cx="33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It falls slowly but progressively to about </a:t>
            </a:r>
            <a:r>
              <a:rPr b="1" lang="en">
                <a:solidFill>
                  <a:srgbClr val="85200C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70 ml/min</a:t>
            </a:r>
            <a:r>
              <a:rPr b="1" lang="en">
                <a:solidFill>
                  <a:srgbClr val="98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.  </a:t>
            </a:r>
            <a:r>
              <a:rPr lang="en" sz="10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? Decrease in muscle mass</a:t>
            </a:r>
            <a:endParaRPr sz="1000">
              <a:solidFill>
                <a:srgbClr val="666666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63" name="Google Shape;4763;p39"/>
          <p:cNvSpPr txBox="1"/>
          <p:nvPr/>
        </p:nvSpPr>
        <p:spPr>
          <a:xfrm>
            <a:off x="5474525" y="617975"/>
            <a:ext cx="353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Creatinine clearance: Count.</a:t>
            </a:r>
            <a:endParaRPr b="1" sz="2200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4764" name="Google Shape;4764;p39"/>
          <p:cNvCxnSpPr/>
          <p:nvPr/>
        </p:nvCxnSpPr>
        <p:spPr>
          <a:xfrm rot="10800000">
            <a:off x="4958150" y="1112100"/>
            <a:ext cx="7200" cy="291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4765" name="Google Shape;4765;p39"/>
          <p:cNvSpPr/>
          <p:nvPr/>
        </p:nvSpPr>
        <p:spPr>
          <a:xfrm>
            <a:off x="5310700" y="3330125"/>
            <a:ext cx="3145800" cy="3594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66" name="Google Shape;4766;p39"/>
          <p:cNvSpPr/>
          <p:nvPr/>
        </p:nvSpPr>
        <p:spPr>
          <a:xfrm>
            <a:off x="5310700" y="1155875"/>
            <a:ext cx="3145800" cy="3594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67" name="Google Shape;4767;p39"/>
          <p:cNvSpPr/>
          <p:nvPr/>
        </p:nvSpPr>
        <p:spPr>
          <a:xfrm>
            <a:off x="5310700" y="2244250"/>
            <a:ext cx="3145800" cy="3594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4768" name="Google Shape;4768;p39"/>
          <p:cNvGrpSpPr/>
          <p:nvPr/>
        </p:nvGrpSpPr>
        <p:grpSpPr>
          <a:xfrm>
            <a:off x="70656" y="617974"/>
            <a:ext cx="320143" cy="392581"/>
            <a:chOff x="3086313" y="2877049"/>
            <a:chExt cx="320143" cy="392581"/>
          </a:xfrm>
        </p:grpSpPr>
        <p:sp>
          <p:nvSpPr>
            <p:cNvPr id="4769" name="Google Shape;4769;p39"/>
            <p:cNvSpPr/>
            <p:nvPr/>
          </p:nvSpPr>
          <p:spPr>
            <a:xfrm>
              <a:off x="3125749" y="2915371"/>
              <a:ext cx="240505" cy="354259"/>
            </a:xfrm>
            <a:custGeom>
              <a:rect b="b" l="l" r="r" t="t"/>
              <a:pathLst>
                <a:path extrusionOk="0" h="11121" w="755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0" name="Google Shape;4770;p39"/>
            <p:cNvSpPr/>
            <p:nvPr/>
          </p:nvSpPr>
          <p:spPr>
            <a:xfrm>
              <a:off x="3263076" y="2942511"/>
              <a:ext cx="79287" cy="99579"/>
            </a:xfrm>
            <a:custGeom>
              <a:rect b="b" l="l" r="r" t="t"/>
              <a:pathLst>
                <a:path extrusionOk="0" h="3126" w="2489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1" name="Google Shape;4771;p39"/>
            <p:cNvSpPr/>
            <p:nvPr/>
          </p:nvSpPr>
          <p:spPr>
            <a:xfrm>
              <a:off x="3237656" y="2939262"/>
              <a:ext cx="20897" cy="14462"/>
            </a:xfrm>
            <a:custGeom>
              <a:rect b="b" l="l" r="r" t="t"/>
              <a:pathLst>
                <a:path extrusionOk="0" h="454" w="656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2" name="Google Shape;4772;p39"/>
            <p:cNvSpPr/>
            <p:nvPr/>
          </p:nvSpPr>
          <p:spPr>
            <a:xfrm>
              <a:off x="3379888" y="3029539"/>
              <a:ext cx="26567" cy="14048"/>
            </a:xfrm>
            <a:custGeom>
              <a:rect b="b" l="l" r="r" t="t"/>
              <a:pathLst>
                <a:path extrusionOk="0" h="441" w="834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3" name="Google Shape;4773;p39"/>
            <p:cNvSpPr/>
            <p:nvPr/>
          </p:nvSpPr>
          <p:spPr>
            <a:xfrm>
              <a:off x="3086313" y="3029539"/>
              <a:ext cx="26599" cy="14048"/>
            </a:xfrm>
            <a:custGeom>
              <a:rect b="b" l="l" r="r" t="t"/>
              <a:pathLst>
                <a:path extrusionOk="0" h="441" w="835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4" name="Google Shape;4774;p39"/>
            <p:cNvSpPr/>
            <p:nvPr/>
          </p:nvSpPr>
          <p:spPr>
            <a:xfrm>
              <a:off x="3359788" y="2953469"/>
              <a:ext cx="26567" cy="20355"/>
            </a:xfrm>
            <a:custGeom>
              <a:rect b="b" l="l" r="r" t="t"/>
              <a:pathLst>
                <a:path extrusionOk="0" h="639" w="834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5" name="Google Shape;4775;p39"/>
            <p:cNvSpPr/>
            <p:nvPr/>
          </p:nvSpPr>
          <p:spPr>
            <a:xfrm>
              <a:off x="3106413" y="3100034"/>
              <a:ext cx="26599" cy="20164"/>
            </a:xfrm>
            <a:custGeom>
              <a:rect b="b" l="l" r="r" t="t"/>
              <a:pathLst>
                <a:path extrusionOk="0" h="633" w="835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6" name="Google Shape;4776;p39"/>
            <p:cNvSpPr/>
            <p:nvPr/>
          </p:nvSpPr>
          <p:spPr>
            <a:xfrm>
              <a:off x="3308565" y="2897277"/>
              <a:ext cx="22044" cy="24178"/>
            </a:xfrm>
            <a:custGeom>
              <a:rect b="b" l="l" r="r" t="t"/>
              <a:pathLst>
                <a:path extrusionOk="0" h="759" w="692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7" name="Google Shape;4777;p39"/>
            <p:cNvSpPr/>
            <p:nvPr/>
          </p:nvSpPr>
          <p:spPr>
            <a:xfrm>
              <a:off x="3239153" y="2877049"/>
              <a:ext cx="14080" cy="26599"/>
            </a:xfrm>
            <a:custGeom>
              <a:rect b="b" l="l" r="r" t="t"/>
              <a:pathLst>
                <a:path extrusionOk="0" h="835" w="442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8" name="Google Shape;4778;p39"/>
            <p:cNvSpPr/>
            <p:nvPr/>
          </p:nvSpPr>
          <p:spPr>
            <a:xfrm>
              <a:off x="3161809" y="2897500"/>
              <a:ext cx="22394" cy="24337"/>
            </a:xfrm>
            <a:custGeom>
              <a:rect b="b" l="l" r="r" t="t"/>
              <a:pathLst>
                <a:path extrusionOk="0" h="764" w="703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9" name="Google Shape;4779;p39"/>
            <p:cNvSpPr/>
            <p:nvPr/>
          </p:nvSpPr>
          <p:spPr>
            <a:xfrm>
              <a:off x="3106413" y="2953151"/>
              <a:ext cx="26599" cy="19909"/>
            </a:xfrm>
            <a:custGeom>
              <a:rect b="b" l="l" r="r" t="t"/>
              <a:pathLst>
                <a:path extrusionOk="0" h="625" w="835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0" name="Google Shape;4780;p39"/>
            <p:cNvSpPr/>
            <p:nvPr/>
          </p:nvSpPr>
          <p:spPr>
            <a:xfrm>
              <a:off x="3360520" y="3099811"/>
              <a:ext cx="25834" cy="20005"/>
            </a:xfrm>
            <a:custGeom>
              <a:rect b="b" l="l" r="r" t="t"/>
              <a:pathLst>
                <a:path extrusionOk="0" h="628" w="811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81" name="Google Shape;4781;p39"/>
          <p:cNvSpPr txBox="1"/>
          <p:nvPr/>
        </p:nvSpPr>
        <p:spPr>
          <a:xfrm>
            <a:off x="5474523" y="1111500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In the 20-40 year old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adults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.</a:t>
            </a:r>
            <a:endParaRPr/>
          </a:p>
        </p:txBody>
      </p:sp>
      <p:sp>
        <p:nvSpPr>
          <p:cNvPr id="4782" name="Google Shape;4782;p39"/>
          <p:cNvSpPr/>
          <p:nvPr/>
        </p:nvSpPr>
        <p:spPr>
          <a:xfrm flipH="1" rot="-2457876">
            <a:off x="5640637" y="3917035"/>
            <a:ext cx="431060" cy="131429"/>
          </a:xfrm>
          <a:prstGeom prst="rtTriangl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3" name="Google Shape;4783;p39"/>
          <p:cNvSpPr/>
          <p:nvPr/>
        </p:nvSpPr>
        <p:spPr>
          <a:xfrm flipH="1" rot="-2457876">
            <a:off x="4746231" y="4014092"/>
            <a:ext cx="431060" cy="126125"/>
          </a:xfrm>
          <a:prstGeom prst="rtTriangl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4" name="Google Shape;4784;p39"/>
          <p:cNvSpPr/>
          <p:nvPr/>
        </p:nvSpPr>
        <p:spPr>
          <a:xfrm flipH="1" rot="-2703384">
            <a:off x="4941378" y="3298277"/>
            <a:ext cx="431053" cy="131522"/>
          </a:xfrm>
          <a:prstGeom prst="rtTriangl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5" name="Google Shape;4785;p39"/>
          <p:cNvSpPr txBox="1"/>
          <p:nvPr/>
        </p:nvSpPr>
        <p:spPr>
          <a:xfrm>
            <a:off x="5347324" y="3748700"/>
            <a:ext cx="32544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GFR should be related to </a:t>
            </a: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surface area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, when this is done, results are similar to those found in young adults.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86" name="Google Shape;4786;p39"/>
          <p:cNvSpPr txBox="1"/>
          <p:nvPr/>
        </p:nvSpPr>
        <p:spPr>
          <a:xfrm>
            <a:off x="5601716" y="3311675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In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Children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.</a:t>
            </a:r>
            <a:endParaRPr/>
          </a:p>
        </p:txBody>
      </p:sp>
      <p:pic>
        <p:nvPicPr>
          <p:cNvPr id="4787" name="Google Shape;478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2300" y="1111500"/>
            <a:ext cx="736300" cy="73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88" name="Google Shape;4788;p39"/>
          <p:cNvSpPr/>
          <p:nvPr/>
        </p:nvSpPr>
        <p:spPr>
          <a:xfrm>
            <a:off x="5052400" y="1140188"/>
            <a:ext cx="766200" cy="678900"/>
          </a:xfrm>
          <a:prstGeom prst="teardrop">
            <a:avLst>
              <a:gd fmla="val 100000" name="adj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 </a:t>
            </a:r>
            <a:endParaRPr b="1" sz="3000"/>
          </a:p>
        </p:txBody>
      </p:sp>
      <p:sp>
        <p:nvSpPr>
          <p:cNvPr id="4789" name="Google Shape;4789;p39"/>
          <p:cNvSpPr txBox="1"/>
          <p:nvPr/>
        </p:nvSpPr>
        <p:spPr>
          <a:xfrm>
            <a:off x="5437900" y="2191225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In individuals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over 8o years 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of age</a:t>
            </a:r>
            <a:endParaRPr/>
          </a:p>
        </p:txBody>
      </p:sp>
      <p:pic>
        <p:nvPicPr>
          <p:cNvPr id="4790" name="Google Shape;479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9548" y="2230288"/>
            <a:ext cx="736300" cy="552216"/>
          </a:xfrm>
          <a:prstGeom prst="rect">
            <a:avLst/>
          </a:prstGeom>
          <a:noFill/>
          <a:ln>
            <a:noFill/>
          </a:ln>
        </p:spPr>
      </p:pic>
      <p:sp>
        <p:nvSpPr>
          <p:cNvPr id="4791" name="Google Shape;4791;p39"/>
          <p:cNvSpPr/>
          <p:nvPr/>
        </p:nvSpPr>
        <p:spPr>
          <a:xfrm>
            <a:off x="5074600" y="2157738"/>
            <a:ext cx="766200" cy="678900"/>
          </a:xfrm>
          <a:prstGeom prst="teardrop">
            <a:avLst>
              <a:gd fmla="val 100000" name="adj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 </a:t>
            </a:r>
            <a:endParaRPr b="1" sz="3000"/>
          </a:p>
        </p:txBody>
      </p:sp>
      <p:pic>
        <p:nvPicPr>
          <p:cNvPr id="4792" name="Google Shape;479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8090" y="3295699"/>
            <a:ext cx="58096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3" name="Google Shape;4793;p39"/>
          <p:cNvSpPr/>
          <p:nvPr/>
        </p:nvSpPr>
        <p:spPr>
          <a:xfrm>
            <a:off x="5083150" y="3228850"/>
            <a:ext cx="704700" cy="648000"/>
          </a:xfrm>
          <a:prstGeom prst="teardrop">
            <a:avLst>
              <a:gd fmla="val 100000" name="adj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 </a:t>
            </a:r>
            <a:endParaRPr b="1" sz="3000"/>
          </a:p>
        </p:txBody>
      </p:sp>
      <p:sp>
        <p:nvSpPr>
          <p:cNvPr id="4794" name="Google Shape;4794;p39"/>
          <p:cNvSpPr/>
          <p:nvPr/>
        </p:nvSpPr>
        <p:spPr>
          <a:xfrm>
            <a:off x="4351725" y="1186200"/>
            <a:ext cx="253200" cy="240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95" name="Google Shape;4795;p39"/>
          <p:cNvSpPr txBox="1"/>
          <p:nvPr/>
        </p:nvSpPr>
        <p:spPr>
          <a:xfrm>
            <a:off x="1907351" y="3346225"/>
            <a:ext cx="30000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Not costly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9" name="Shape 4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0" name="Google Shape;480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289" y="3713950"/>
            <a:ext cx="521400" cy="5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01" name="Google Shape;4801;p40"/>
          <p:cNvSpPr txBox="1"/>
          <p:nvPr/>
        </p:nvSpPr>
        <p:spPr>
          <a:xfrm>
            <a:off x="568357" y="63300"/>
            <a:ext cx="55998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Cockcroft-Gault Formula for Estimation of GFR</a:t>
            </a:r>
            <a:endParaRPr b="1" sz="2200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02" name="Google Shape;4802;p40"/>
          <p:cNvSpPr txBox="1"/>
          <p:nvPr/>
        </p:nvSpPr>
        <p:spPr>
          <a:xfrm>
            <a:off x="-6200" y="751775"/>
            <a:ext cx="5328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lang="en" sz="1300">
                <a:latin typeface="Barlow Semi Condensed"/>
                <a:ea typeface="Barlow Semi Condensed"/>
                <a:cs typeface="Barlow Semi Condensed"/>
                <a:sym typeface="Barlow Semi Condensed"/>
              </a:rPr>
              <a:t>As indicated above, the creatinine clearance is measured by using a 24-hour urine collection, </a:t>
            </a:r>
            <a:r>
              <a:rPr b="1" lang="en" sz="1300">
                <a:latin typeface="Barlow Semi Condensed"/>
                <a:ea typeface="Barlow Semi Condensed"/>
                <a:cs typeface="Barlow Semi Condensed"/>
                <a:sym typeface="Barlow Semi Condensed"/>
              </a:rPr>
              <a:t>BUT</a:t>
            </a:r>
            <a:r>
              <a:rPr lang="en" sz="13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this does </a:t>
            </a:r>
            <a:r>
              <a:rPr b="1" lang="en" sz="1300">
                <a:latin typeface="Barlow Semi Condensed"/>
                <a:ea typeface="Barlow Semi Condensed"/>
                <a:cs typeface="Barlow Semi Condensed"/>
                <a:sym typeface="Barlow Semi Condensed"/>
              </a:rPr>
              <a:t>introduce the potential for errors</a:t>
            </a:r>
            <a:r>
              <a:rPr lang="en" sz="13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in terms of completion of the collection.</a:t>
            </a:r>
            <a:endParaRPr sz="13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03" name="Google Shape;4803;p40"/>
          <p:cNvSpPr txBox="1"/>
          <p:nvPr/>
        </p:nvSpPr>
        <p:spPr>
          <a:xfrm>
            <a:off x="-6200" y="1536875"/>
            <a:ext cx="5016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lang="en" sz="1300">
                <a:latin typeface="Barlow Semi Condensed"/>
                <a:ea typeface="Barlow Semi Condensed"/>
                <a:cs typeface="Barlow Semi Condensed"/>
                <a:sym typeface="Barlow Semi Condensed"/>
              </a:rPr>
              <a:t>An alternative and convenient method is to employ various formulae devised to calculate creatinine clearance using parameters such as :</a:t>
            </a:r>
            <a:endParaRPr sz="13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04" name="Google Shape;4804;p40"/>
          <p:cNvSpPr txBox="1"/>
          <p:nvPr/>
        </p:nvSpPr>
        <p:spPr>
          <a:xfrm>
            <a:off x="5347375" y="741013"/>
            <a:ext cx="3653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An example is the Cockcroft-Gault Formula:</a:t>
            </a:r>
            <a:endParaRPr b="1" sz="1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05" name="Google Shape;4805;p40"/>
          <p:cNvSpPr txBox="1"/>
          <p:nvPr/>
        </p:nvSpPr>
        <p:spPr>
          <a:xfrm>
            <a:off x="5347375" y="1180075"/>
            <a:ext cx="3597900" cy="5886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GFR  =  </a:t>
            </a:r>
            <a:r>
              <a:rPr lang="en" sz="1300" u="sng">
                <a:latin typeface="Barlow Semi Condensed"/>
                <a:ea typeface="Barlow Semi Condensed"/>
                <a:cs typeface="Barlow Semi Condensed"/>
                <a:sym typeface="Barlow Semi Condensed"/>
              </a:rPr>
              <a:t>K  x (140 – age)  x Body weight</a:t>
            </a:r>
            <a:endParaRPr sz="1300" u="sng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   Serum creatinine (</a:t>
            </a:r>
            <a:r>
              <a:rPr lang="en" sz="1300">
                <a:solidFill>
                  <a:srgbClr val="85200C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μmol/L</a:t>
            </a:r>
            <a:r>
              <a:rPr lang="en" sz="13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)</a:t>
            </a:r>
            <a:endParaRPr sz="13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06" name="Google Shape;4806;p40"/>
          <p:cNvSpPr txBox="1"/>
          <p:nvPr/>
        </p:nvSpPr>
        <p:spPr>
          <a:xfrm>
            <a:off x="5069350" y="1743600"/>
            <a:ext cx="40233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b="1" lang="en" sz="1300">
                <a:latin typeface="Barlow Semi Condensed"/>
                <a:ea typeface="Barlow Semi Condensed"/>
                <a:cs typeface="Barlow Semi Condensed"/>
                <a:sym typeface="Barlow Semi Condensed"/>
              </a:rPr>
              <a:t>K</a:t>
            </a:r>
            <a:r>
              <a:rPr lang="en" sz="13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is a constant that varies with sex:</a:t>
            </a:r>
            <a:endParaRPr sz="13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-"/>
            </a:pPr>
            <a:r>
              <a:rPr b="1" lang="en" sz="1300">
                <a:solidFill>
                  <a:srgbClr val="85200C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1.23</a:t>
            </a:r>
            <a:r>
              <a:rPr lang="en" sz="13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for male </a:t>
            </a:r>
            <a:endParaRPr sz="13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-"/>
            </a:pPr>
            <a:r>
              <a:rPr b="1" lang="en" sz="1300">
                <a:solidFill>
                  <a:srgbClr val="85200C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1.04</a:t>
            </a:r>
            <a:r>
              <a:rPr lang="en" sz="13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for females.</a:t>
            </a:r>
            <a:endParaRPr sz="13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07" name="Google Shape;4807;p40"/>
          <p:cNvSpPr txBox="1"/>
          <p:nvPr/>
        </p:nvSpPr>
        <p:spPr>
          <a:xfrm>
            <a:off x="5069350" y="2411925"/>
            <a:ext cx="40233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lang="en" sz="1300"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constant </a:t>
            </a:r>
            <a:r>
              <a:rPr b="1" lang="en" sz="1300">
                <a:latin typeface="Barlow Semi Condensed"/>
                <a:ea typeface="Barlow Semi Condensed"/>
                <a:cs typeface="Barlow Semi Condensed"/>
                <a:sym typeface="Barlow Semi Condensed"/>
              </a:rPr>
              <a:t>K</a:t>
            </a:r>
            <a:r>
              <a:rPr lang="en" sz="13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is used as females have a relatively lower muscle mass.</a:t>
            </a:r>
            <a:endParaRPr sz="13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08" name="Google Shape;4808;p40"/>
          <p:cNvSpPr txBox="1"/>
          <p:nvPr/>
        </p:nvSpPr>
        <p:spPr>
          <a:xfrm>
            <a:off x="222400" y="3149800"/>
            <a:ext cx="70527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Cockcroft-Gault Formula for Estimation of GFR:</a:t>
            </a:r>
            <a:r>
              <a:rPr b="1" lang="en" sz="2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b="1" lang="en" sz="2100" u="sng">
                <a:solidFill>
                  <a:srgbClr val="85200C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Limitations</a:t>
            </a:r>
            <a:endParaRPr b="1" sz="2100" u="sng">
              <a:solidFill>
                <a:srgbClr val="85200C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09" name="Google Shape;4809;p40"/>
          <p:cNvSpPr txBox="1"/>
          <p:nvPr/>
        </p:nvSpPr>
        <p:spPr>
          <a:xfrm>
            <a:off x="222400" y="3557900"/>
            <a:ext cx="22632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Barlow Semi Condensed"/>
                <a:ea typeface="Barlow Semi Condensed"/>
                <a:cs typeface="Barlow Semi Condensed"/>
                <a:sym typeface="Barlow Semi Condensed"/>
              </a:rPr>
              <a:t>It should not </a:t>
            </a:r>
            <a:r>
              <a:rPr b="1" lang="en" sz="1600">
                <a:latin typeface="Barlow Semi Condensed"/>
                <a:ea typeface="Barlow Semi Condensed"/>
                <a:cs typeface="Barlow Semi Condensed"/>
                <a:sym typeface="Barlow Semi Condensed"/>
              </a:rPr>
              <a:t>be</a:t>
            </a:r>
            <a:r>
              <a:rPr b="1" lang="en" sz="16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used if :</a:t>
            </a:r>
            <a:endParaRPr b="1" sz="16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10" name="Google Shape;4810;p40"/>
          <p:cNvSpPr txBox="1"/>
          <p:nvPr/>
        </p:nvSpPr>
        <p:spPr>
          <a:xfrm>
            <a:off x="4667606" y="3871975"/>
            <a:ext cx="2033400" cy="12237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B7B7B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We said that creatinine is an endogenous substance not affected by diet.</a:t>
            </a:r>
            <a:endParaRPr b="1" sz="1100">
              <a:solidFill>
                <a:srgbClr val="B7B7B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B7B7B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BUT here it is affected indirectly by causing a </a:t>
            </a:r>
            <a:r>
              <a:rPr b="1" lang="en" sz="1100" u="sng">
                <a:solidFill>
                  <a:srgbClr val="B7B7B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decrease in muscle mass </a:t>
            </a:r>
            <a:r>
              <a:rPr b="1" lang="en" sz="1100" u="sng">
                <a:solidFill>
                  <a:srgbClr val="B7B7B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due</a:t>
            </a:r>
            <a:r>
              <a:rPr b="1" lang="en" sz="1100" u="sng">
                <a:solidFill>
                  <a:srgbClr val="B7B7B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to the diet.</a:t>
            </a:r>
            <a:endParaRPr b="1" sz="1100" u="sng">
              <a:solidFill>
                <a:srgbClr val="B7B7B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4811" name="Google Shape;4811;p40"/>
          <p:cNvCxnSpPr/>
          <p:nvPr/>
        </p:nvCxnSpPr>
        <p:spPr>
          <a:xfrm rot="10800000">
            <a:off x="4143014" y="4475873"/>
            <a:ext cx="450300" cy="15900"/>
          </a:xfrm>
          <a:prstGeom prst="straightConnector1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812" name="Google Shape;4812;p40"/>
          <p:cNvSpPr txBox="1"/>
          <p:nvPr/>
        </p:nvSpPr>
        <p:spPr>
          <a:xfrm>
            <a:off x="185325" y="2067875"/>
            <a:ext cx="41304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Barlow Semi Condensed"/>
              <a:buChar char="-"/>
            </a:pPr>
            <a:r>
              <a:rPr lang="en" sz="1300">
                <a:solidFill>
                  <a:srgbClr val="85200C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serum creatinine level, </a:t>
            </a:r>
            <a:endParaRPr sz="1300">
              <a:solidFill>
                <a:srgbClr val="85200C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Barlow Semi Condensed"/>
              <a:buChar char="-"/>
            </a:pPr>
            <a:r>
              <a:rPr lang="en" sz="1300">
                <a:solidFill>
                  <a:srgbClr val="85200C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sex, </a:t>
            </a:r>
            <a:endParaRPr sz="1300">
              <a:solidFill>
                <a:srgbClr val="85200C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Barlow Semi Condensed"/>
              <a:buChar char="-"/>
            </a:pPr>
            <a:r>
              <a:rPr lang="en" sz="1300">
                <a:solidFill>
                  <a:srgbClr val="85200C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age, </a:t>
            </a:r>
            <a:endParaRPr sz="1300">
              <a:solidFill>
                <a:srgbClr val="85200C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Barlow Semi Condensed"/>
              <a:buChar char="-"/>
            </a:pPr>
            <a:r>
              <a:rPr lang="en" sz="1300">
                <a:solidFill>
                  <a:srgbClr val="85200C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weight of the subject.</a:t>
            </a:r>
            <a:endParaRPr sz="1300">
              <a:solidFill>
                <a:srgbClr val="85200C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4813" name="Google Shape;4813;p40"/>
          <p:cNvCxnSpPr/>
          <p:nvPr/>
        </p:nvCxnSpPr>
        <p:spPr>
          <a:xfrm rot="10800000">
            <a:off x="241950" y="3089350"/>
            <a:ext cx="5328900" cy="3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grpSp>
        <p:nvGrpSpPr>
          <p:cNvPr id="4814" name="Google Shape;4814;p40"/>
          <p:cNvGrpSpPr/>
          <p:nvPr/>
        </p:nvGrpSpPr>
        <p:grpSpPr>
          <a:xfrm>
            <a:off x="319049" y="131674"/>
            <a:ext cx="320143" cy="392581"/>
            <a:chOff x="3086313" y="2877049"/>
            <a:chExt cx="320143" cy="392581"/>
          </a:xfrm>
        </p:grpSpPr>
        <p:sp>
          <p:nvSpPr>
            <p:cNvPr id="4815" name="Google Shape;4815;p40"/>
            <p:cNvSpPr/>
            <p:nvPr/>
          </p:nvSpPr>
          <p:spPr>
            <a:xfrm>
              <a:off x="3125749" y="2915371"/>
              <a:ext cx="240505" cy="354259"/>
            </a:xfrm>
            <a:custGeom>
              <a:rect b="b" l="l" r="r" t="t"/>
              <a:pathLst>
                <a:path extrusionOk="0" h="11121" w="755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6" name="Google Shape;4816;p40"/>
            <p:cNvSpPr/>
            <p:nvPr/>
          </p:nvSpPr>
          <p:spPr>
            <a:xfrm>
              <a:off x="3263076" y="2942511"/>
              <a:ext cx="79287" cy="99579"/>
            </a:xfrm>
            <a:custGeom>
              <a:rect b="b" l="l" r="r" t="t"/>
              <a:pathLst>
                <a:path extrusionOk="0" h="3126" w="2489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7" name="Google Shape;4817;p40"/>
            <p:cNvSpPr/>
            <p:nvPr/>
          </p:nvSpPr>
          <p:spPr>
            <a:xfrm>
              <a:off x="3237656" y="2939262"/>
              <a:ext cx="20897" cy="14462"/>
            </a:xfrm>
            <a:custGeom>
              <a:rect b="b" l="l" r="r" t="t"/>
              <a:pathLst>
                <a:path extrusionOk="0" h="454" w="656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8" name="Google Shape;4818;p40"/>
            <p:cNvSpPr/>
            <p:nvPr/>
          </p:nvSpPr>
          <p:spPr>
            <a:xfrm>
              <a:off x="3379888" y="3029539"/>
              <a:ext cx="26567" cy="14048"/>
            </a:xfrm>
            <a:custGeom>
              <a:rect b="b" l="l" r="r" t="t"/>
              <a:pathLst>
                <a:path extrusionOk="0" h="441" w="834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9" name="Google Shape;4819;p40"/>
            <p:cNvSpPr/>
            <p:nvPr/>
          </p:nvSpPr>
          <p:spPr>
            <a:xfrm>
              <a:off x="3086313" y="3029539"/>
              <a:ext cx="26599" cy="14048"/>
            </a:xfrm>
            <a:custGeom>
              <a:rect b="b" l="l" r="r" t="t"/>
              <a:pathLst>
                <a:path extrusionOk="0" h="441" w="835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0" name="Google Shape;4820;p40"/>
            <p:cNvSpPr/>
            <p:nvPr/>
          </p:nvSpPr>
          <p:spPr>
            <a:xfrm>
              <a:off x="3359788" y="2953469"/>
              <a:ext cx="26567" cy="20355"/>
            </a:xfrm>
            <a:custGeom>
              <a:rect b="b" l="l" r="r" t="t"/>
              <a:pathLst>
                <a:path extrusionOk="0" h="639" w="834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1" name="Google Shape;4821;p40"/>
            <p:cNvSpPr/>
            <p:nvPr/>
          </p:nvSpPr>
          <p:spPr>
            <a:xfrm>
              <a:off x="3106413" y="3100034"/>
              <a:ext cx="26599" cy="20164"/>
            </a:xfrm>
            <a:custGeom>
              <a:rect b="b" l="l" r="r" t="t"/>
              <a:pathLst>
                <a:path extrusionOk="0" h="633" w="835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2" name="Google Shape;4822;p40"/>
            <p:cNvSpPr/>
            <p:nvPr/>
          </p:nvSpPr>
          <p:spPr>
            <a:xfrm>
              <a:off x="3308565" y="2897277"/>
              <a:ext cx="22044" cy="24178"/>
            </a:xfrm>
            <a:custGeom>
              <a:rect b="b" l="l" r="r" t="t"/>
              <a:pathLst>
                <a:path extrusionOk="0" h="759" w="692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3" name="Google Shape;4823;p40"/>
            <p:cNvSpPr/>
            <p:nvPr/>
          </p:nvSpPr>
          <p:spPr>
            <a:xfrm>
              <a:off x="3239153" y="2877049"/>
              <a:ext cx="14080" cy="26599"/>
            </a:xfrm>
            <a:custGeom>
              <a:rect b="b" l="l" r="r" t="t"/>
              <a:pathLst>
                <a:path extrusionOk="0" h="835" w="442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4" name="Google Shape;4824;p40"/>
            <p:cNvSpPr/>
            <p:nvPr/>
          </p:nvSpPr>
          <p:spPr>
            <a:xfrm>
              <a:off x="3161809" y="2897500"/>
              <a:ext cx="22394" cy="24337"/>
            </a:xfrm>
            <a:custGeom>
              <a:rect b="b" l="l" r="r" t="t"/>
              <a:pathLst>
                <a:path extrusionOk="0" h="764" w="703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5" name="Google Shape;4825;p40"/>
            <p:cNvSpPr/>
            <p:nvPr/>
          </p:nvSpPr>
          <p:spPr>
            <a:xfrm>
              <a:off x="3106413" y="2953151"/>
              <a:ext cx="26599" cy="19909"/>
            </a:xfrm>
            <a:custGeom>
              <a:rect b="b" l="l" r="r" t="t"/>
              <a:pathLst>
                <a:path extrusionOk="0" h="625" w="835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6" name="Google Shape;4826;p40"/>
            <p:cNvSpPr/>
            <p:nvPr/>
          </p:nvSpPr>
          <p:spPr>
            <a:xfrm>
              <a:off x="3360520" y="3099811"/>
              <a:ext cx="25834" cy="20005"/>
            </a:xfrm>
            <a:custGeom>
              <a:rect b="b" l="l" r="r" t="t"/>
              <a:pathLst>
                <a:path extrusionOk="0" h="628" w="811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827" name="Google Shape;482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3913" y="4582450"/>
            <a:ext cx="600300" cy="6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8" name="Google Shape;4828;p40"/>
          <p:cNvSpPr txBox="1"/>
          <p:nvPr/>
        </p:nvSpPr>
        <p:spPr>
          <a:xfrm>
            <a:off x="703298" y="3837816"/>
            <a:ext cx="3597900" cy="1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AutoNum type="arabicParenR"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Serum creatinine is changing rapidly </a:t>
            </a:r>
            <a:r>
              <a:rPr lang="en" sz="1200" u="sng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in bodybuilding</a:t>
            </a:r>
            <a:endParaRPr sz="1200" u="sng">
              <a:solidFill>
                <a:srgbClr val="666666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AutoNum type="arabicParenR"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diet is unusual, e.g., strict vegetarian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AutoNum type="arabicParenR"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Low muscle mass, e.g., muscle wasting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AutoNum type="arabicParenR"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Obesity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29" name="Google Shape;4829;p40"/>
          <p:cNvSpPr txBox="1"/>
          <p:nvPr/>
        </p:nvSpPr>
        <p:spPr>
          <a:xfrm>
            <a:off x="7221460" y="3739575"/>
            <a:ext cx="111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C27BA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30" name="Google Shape;4830;p40"/>
          <p:cNvSpPr txBox="1"/>
          <p:nvPr/>
        </p:nvSpPr>
        <p:spPr>
          <a:xfrm>
            <a:off x="6977900" y="2752675"/>
            <a:ext cx="1875900" cy="1281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A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27BA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How to convert creatinine </a:t>
            </a:r>
            <a:r>
              <a:rPr lang="en" sz="1200">
                <a:solidFill>
                  <a:srgbClr val="C27BA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concentration</a:t>
            </a:r>
            <a:r>
              <a:rPr lang="en" sz="1200">
                <a:solidFill>
                  <a:srgbClr val="C27BA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from MG/DL to micromol/L ?</a:t>
            </a:r>
            <a:endParaRPr sz="1200">
              <a:solidFill>
                <a:srgbClr val="C27BA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27BA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CONVERSION FACTOR IS</a:t>
            </a:r>
            <a:r>
              <a:rPr lang="en" sz="1200">
                <a:solidFill>
                  <a:srgbClr val="C27BA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( 88.4 ) e.g: </a:t>
            </a:r>
            <a:endParaRPr sz="1200">
              <a:solidFill>
                <a:srgbClr val="C27BA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27BA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1mg/dl = 88.4 micromol/l</a:t>
            </a:r>
            <a:endParaRPr sz="1500">
              <a:solidFill>
                <a:srgbClr val="C27BA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31" name="Google Shape;4831;p40"/>
          <p:cNvSpPr txBox="1"/>
          <p:nvPr/>
        </p:nvSpPr>
        <p:spPr>
          <a:xfrm>
            <a:off x="6977900" y="4115150"/>
            <a:ext cx="1875900" cy="9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38761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First 3 points affect (serum creatinine) and forth point affect body weight in the equation 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5" name="Shape 4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6" name="Google Shape;4836;p41"/>
          <p:cNvSpPr txBox="1"/>
          <p:nvPr/>
        </p:nvSpPr>
        <p:spPr>
          <a:xfrm>
            <a:off x="388200" y="235800"/>
            <a:ext cx="4572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Serum Cr is a better KFT than creatinine clearance because:</a:t>
            </a:r>
            <a:endParaRPr b="1" sz="2200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37" name="Google Shape;4837;p41"/>
          <p:cNvSpPr txBox="1"/>
          <p:nvPr/>
        </p:nvSpPr>
        <p:spPr>
          <a:xfrm>
            <a:off x="277000" y="1136100"/>
            <a:ext cx="352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Serum creatinine is more </a:t>
            </a: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accurate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38" name="Google Shape;4838;p41"/>
          <p:cNvSpPr txBox="1"/>
          <p:nvPr/>
        </p:nvSpPr>
        <p:spPr>
          <a:xfrm>
            <a:off x="277000" y="1473725"/>
            <a:ext cx="3522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Serum creatinine level is </a:t>
            </a:r>
            <a:r>
              <a:rPr b="1" lang="en">
                <a:solidFill>
                  <a:srgbClr val="98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constant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throughout adult life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39" name="Google Shape;4839;p41"/>
          <p:cNvSpPr txBox="1"/>
          <p:nvPr/>
        </p:nvSpPr>
        <p:spPr>
          <a:xfrm>
            <a:off x="180575" y="2875550"/>
            <a:ext cx="411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Patients with early ( minor ) renal disease.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40" name="Google Shape;4840;p41"/>
          <p:cNvSpPr txBox="1"/>
          <p:nvPr/>
        </p:nvSpPr>
        <p:spPr>
          <a:xfrm>
            <a:off x="180575" y="3294383"/>
            <a:ext cx="411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Assessment of possible kidney donors.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41" name="Google Shape;4841;p41"/>
          <p:cNvSpPr txBox="1"/>
          <p:nvPr/>
        </p:nvSpPr>
        <p:spPr>
          <a:xfrm>
            <a:off x="180575" y="3681379"/>
            <a:ext cx="4110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Detection of renal toxicity of some nephrotoxic drugs.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42" name="Google Shape;4842;p41"/>
          <p:cNvSpPr txBox="1"/>
          <p:nvPr/>
        </p:nvSpPr>
        <p:spPr>
          <a:xfrm>
            <a:off x="4807550" y="1742563"/>
            <a:ext cx="4110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Barlow Semi Condensed"/>
                <a:ea typeface="Barlow Semi Condensed"/>
                <a:cs typeface="Barlow Semi Condensed"/>
                <a:sym typeface="Barlow Semi Condensed"/>
              </a:rPr>
              <a:t>Urinary excretion of creatinine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is </a:t>
            </a:r>
            <a:r>
              <a:rPr b="1" lang="en">
                <a:solidFill>
                  <a:srgbClr val="98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0.5 - 2.0 g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per 24 hours in a normal adult, varying according to muscular weight.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43" name="Google Shape;4843;p41"/>
          <p:cNvSpPr txBox="1"/>
          <p:nvPr/>
        </p:nvSpPr>
        <p:spPr>
          <a:xfrm>
            <a:off x="4807550" y="2348450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Barlow Semi Condensed"/>
                <a:ea typeface="Barlow Semi Condensed"/>
                <a:cs typeface="Barlow Semi Condensed"/>
                <a:sym typeface="Barlow Semi Condensed"/>
              </a:rPr>
              <a:t>Serum creatinine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: </a:t>
            </a:r>
            <a:r>
              <a:rPr b="1" lang="en">
                <a:solidFill>
                  <a:srgbClr val="98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55 – 120 μmol/L</a:t>
            </a:r>
            <a:endParaRPr b="1">
              <a:solidFill>
                <a:srgbClr val="98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44" name="Google Shape;4844;p41"/>
          <p:cNvSpPr txBox="1"/>
          <p:nvPr/>
        </p:nvSpPr>
        <p:spPr>
          <a:xfrm>
            <a:off x="4807550" y="2654500"/>
            <a:ext cx="48378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Barlow Semi Condensed"/>
                <a:ea typeface="Barlow Semi Condensed"/>
                <a:cs typeface="Barlow Semi Condensed"/>
                <a:sym typeface="Barlow Semi Condensed"/>
              </a:rPr>
              <a:t>Creatinine clearance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: </a:t>
            </a:r>
            <a:r>
              <a:rPr lang="en">
                <a:solidFill>
                  <a:srgbClr val="98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90 – 140 ml/min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(Males)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           </a:t>
            </a:r>
            <a:r>
              <a:rPr lang="en">
                <a:solidFill>
                  <a:srgbClr val="98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80 – 125 ml/min 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(Females)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45" name="Google Shape;4845;p41"/>
          <p:cNvSpPr txBox="1"/>
          <p:nvPr/>
        </p:nvSpPr>
        <p:spPr>
          <a:xfrm>
            <a:off x="4514859" y="3275744"/>
            <a:ext cx="44100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A raised serum creatinine is a</a:t>
            </a: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good</a:t>
            </a: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indicator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of </a:t>
            </a: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impaired 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renal</a:t>
            </a: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function</a:t>
            </a:r>
            <a:endParaRPr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46" name="Google Shape;4846;p41"/>
          <p:cNvSpPr txBox="1"/>
          <p:nvPr/>
        </p:nvSpPr>
        <p:spPr>
          <a:xfrm>
            <a:off x="4514850" y="3840100"/>
            <a:ext cx="44100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But normal serum creatinine </a:t>
            </a: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does not necessarily indicate normal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renal </a:t>
            </a: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function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as serum creatinine may not be elevated until GFR has fallen by as much as 50%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47" name="Google Shape;4847;p41"/>
          <p:cNvSpPr txBox="1"/>
          <p:nvPr/>
        </p:nvSpPr>
        <p:spPr>
          <a:xfrm>
            <a:off x="751700" y="4357475"/>
            <a:ext cx="1823700" cy="52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Cr    : creatinine</a:t>
            </a:r>
            <a:endParaRPr sz="1100">
              <a:solidFill>
                <a:srgbClr val="999999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KFT : kidney function test</a:t>
            </a:r>
            <a:endParaRPr sz="1100">
              <a:solidFill>
                <a:srgbClr val="999999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4848" name="Google Shape;4848;p41"/>
          <p:cNvCxnSpPr/>
          <p:nvPr/>
        </p:nvCxnSpPr>
        <p:spPr>
          <a:xfrm rot="10800000">
            <a:off x="4573050" y="587950"/>
            <a:ext cx="7200" cy="291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4849" name="Google Shape;4849;p41"/>
          <p:cNvSpPr/>
          <p:nvPr/>
        </p:nvSpPr>
        <p:spPr>
          <a:xfrm>
            <a:off x="148150" y="2246900"/>
            <a:ext cx="4197600" cy="4992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arlow Semi Condensed"/>
              <a:buChar char="●"/>
            </a:pPr>
            <a:r>
              <a:rPr b="1" lang="en" sz="15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Creatinine clearance is only recommended in the following conditions:</a:t>
            </a:r>
            <a:endParaRPr sz="13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50" name="Google Shape;4850;p41"/>
          <p:cNvSpPr/>
          <p:nvPr/>
        </p:nvSpPr>
        <p:spPr>
          <a:xfrm>
            <a:off x="18649" y="2174625"/>
            <a:ext cx="551400" cy="615600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51" name="Google Shape;4851;p41"/>
          <p:cNvSpPr/>
          <p:nvPr/>
        </p:nvSpPr>
        <p:spPr>
          <a:xfrm>
            <a:off x="4893240" y="506049"/>
            <a:ext cx="3707700" cy="4047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arlow Semi Condensed"/>
              <a:buChar char="●"/>
            </a:pPr>
            <a:r>
              <a:rPr b="1" lang="en" sz="16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Normal adult reference values:</a:t>
            </a:r>
            <a:endParaRPr b="1" sz="15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52" name="Google Shape;4852;p41"/>
          <p:cNvSpPr/>
          <p:nvPr/>
        </p:nvSpPr>
        <p:spPr>
          <a:xfrm>
            <a:off x="4788225" y="447450"/>
            <a:ext cx="447000" cy="499200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53" name="Google Shape;4853;p41"/>
          <p:cNvSpPr/>
          <p:nvPr/>
        </p:nvSpPr>
        <p:spPr>
          <a:xfrm>
            <a:off x="4885125" y="576600"/>
            <a:ext cx="253200" cy="240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54" name="Google Shape;4854;p41"/>
          <p:cNvSpPr/>
          <p:nvPr/>
        </p:nvSpPr>
        <p:spPr>
          <a:xfrm>
            <a:off x="180570" y="2348457"/>
            <a:ext cx="253200" cy="240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55" name="Google Shape;4855;p41"/>
          <p:cNvSpPr txBox="1"/>
          <p:nvPr/>
        </p:nvSpPr>
        <p:spPr>
          <a:xfrm>
            <a:off x="4885125" y="1154625"/>
            <a:ext cx="3463800" cy="531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38761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Female’s Dr: no numbers in the exam even in the cases they will give you the reference values 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9" name="Shape 4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0" name="Google Shape;4860;p42"/>
          <p:cNvSpPr txBox="1"/>
          <p:nvPr/>
        </p:nvSpPr>
        <p:spPr>
          <a:xfrm>
            <a:off x="693550" y="530675"/>
            <a:ext cx="5968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Serum Urea (</a:t>
            </a:r>
            <a:r>
              <a:rPr b="1" lang="en" sz="2500">
                <a:solidFill>
                  <a:srgbClr val="98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2.5-6.6 mmol/L</a:t>
            </a:r>
            <a:r>
              <a:rPr b="1" lang="en" sz="2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) in adult:</a:t>
            </a:r>
            <a:endParaRPr b="1" sz="2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61" name="Google Shape;4861;p42"/>
          <p:cNvSpPr txBox="1"/>
          <p:nvPr/>
        </p:nvSpPr>
        <p:spPr>
          <a:xfrm>
            <a:off x="693550" y="1156250"/>
            <a:ext cx="4826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Urea is formed in the </a:t>
            </a: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liver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from </a:t>
            </a: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ammonia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released from </a:t>
            </a: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deamination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of amino acids.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62" name="Google Shape;4862;p42"/>
          <p:cNvSpPr txBox="1"/>
          <p:nvPr/>
        </p:nvSpPr>
        <p:spPr>
          <a:xfrm>
            <a:off x="621400" y="3112307"/>
            <a:ext cx="548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High protein diet increases urea formation. </a:t>
            </a:r>
            <a:r>
              <a:rPr lang="en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Unlike creatinine </a:t>
            </a:r>
            <a:endParaRPr>
              <a:solidFill>
                <a:srgbClr val="999999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63" name="Google Shape;4863;p42"/>
          <p:cNvSpPr txBox="1"/>
          <p:nvPr/>
        </p:nvSpPr>
        <p:spPr>
          <a:xfrm>
            <a:off x="621400" y="3445725"/>
            <a:ext cx="57036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Any condition of high proteins catabolism (Cushing syndrome, diabetes mellitus, starvation, thyrotoxicosis)­ increase urea formation.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64" name="Google Shape;4864;p42"/>
          <p:cNvSpPr txBox="1"/>
          <p:nvPr/>
        </p:nvSpPr>
        <p:spPr>
          <a:xfrm>
            <a:off x="621400" y="3975600"/>
            <a:ext cx="57036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50 % 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or more of urea filtered at the glomerulus is passively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reabsorbed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by the renal tubules.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65" name="Google Shape;4865;p42"/>
          <p:cNvSpPr/>
          <p:nvPr/>
        </p:nvSpPr>
        <p:spPr>
          <a:xfrm>
            <a:off x="714550" y="2478050"/>
            <a:ext cx="4784400" cy="4617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As a kidney function test,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serum urea is inferior to serum creatinine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because:</a:t>
            </a:r>
            <a:endParaRPr sz="13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66" name="Google Shape;4866;p42"/>
          <p:cNvSpPr/>
          <p:nvPr/>
        </p:nvSpPr>
        <p:spPr>
          <a:xfrm>
            <a:off x="621411" y="2424200"/>
            <a:ext cx="510000" cy="569400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4867" name="Google Shape;4867;p42"/>
          <p:cNvGrpSpPr/>
          <p:nvPr/>
        </p:nvGrpSpPr>
        <p:grpSpPr>
          <a:xfrm flipH="1">
            <a:off x="383009" y="615279"/>
            <a:ext cx="310538" cy="400197"/>
            <a:chOff x="3086313" y="2877049"/>
            <a:chExt cx="320143" cy="392581"/>
          </a:xfrm>
        </p:grpSpPr>
        <p:sp>
          <p:nvSpPr>
            <p:cNvPr id="4868" name="Google Shape;4868;p42"/>
            <p:cNvSpPr/>
            <p:nvPr/>
          </p:nvSpPr>
          <p:spPr>
            <a:xfrm>
              <a:off x="3125749" y="2915371"/>
              <a:ext cx="240505" cy="354259"/>
            </a:xfrm>
            <a:custGeom>
              <a:rect b="b" l="l" r="r" t="t"/>
              <a:pathLst>
                <a:path extrusionOk="0" h="11121" w="755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rgbClr val="8520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9" name="Google Shape;4869;p42"/>
            <p:cNvSpPr/>
            <p:nvPr/>
          </p:nvSpPr>
          <p:spPr>
            <a:xfrm>
              <a:off x="3263076" y="2942511"/>
              <a:ext cx="79287" cy="99579"/>
            </a:xfrm>
            <a:custGeom>
              <a:rect b="b" l="l" r="r" t="t"/>
              <a:pathLst>
                <a:path extrusionOk="0" h="3126" w="2489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rgbClr val="8520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0" name="Google Shape;4870;p42"/>
            <p:cNvSpPr/>
            <p:nvPr/>
          </p:nvSpPr>
          <p:spPr>
            <a:xfrm>
              <a:off x="3237656" y="2939262"/>
              <a:ext cx="20897" cy="14462"/>
            </a:xfrm>
            <a:custGeom>
              <a:rect b="b" l="l" r="r" t="t"/>
              <a:pathLst>
                <a:path extrusionOk="0" h="454" w="656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rgbClr val="8520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1" name="Google Shape;4871;p42"/>
            <p:cNvSpPr/>
            <p:nvPr/>
          </p:nvSpPr>
          <p:spPr>
            <a:xfrm>
              <a:off x="3379888" y="3029539"/>
              <a:ext cx="26567" cy="14048"/>
            </a:xfrm>
            <a:custGeom>
              <a:rect b="b" l="l" r="r" t="t"/>
              <a:pathLst>
                <a:path extrusionOk="0" h="441" w="834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rgbClr val="8520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2" name="Google Shape;4872;p42"/>
            <p:cNvSpPr/>
            <p:nvPr/>
          </p:nvSpPr>
          <p:spPr>
            <a:xfrm>
              <a:off x="3086313" y="3029539"/>
              <a:ext cx="26599" cy="14048"/>
            </a:xfrm>
            <a:custGeom>
              <a:rect b="b" l="l" r="r" t="t"/>
              <a:pathLst>
                <a:path extrusionOk="0" h="441" w="835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rgbClr val="8520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3" name="Google Shape;4873;p42"/>
            <p:cNvSpPr/>
            <p:nvPr/>
          </p:nvSpPr>
          <p:spPr>
            <a:xfrm>
              <a:off x="3359788" y="2953469"/>
              <a:ext cx="26567" cy="20355"/>
            </a:xfrm>
            <a:custGeom>
              <a:rect b="b" l="l" r="r" t="t"/>
              <a:pathLst>
                <a:path extrusionOk="0" h="639" w="834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rgbClr val="8520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4" name="Google Shape;4874;p42"/>
            <p:cNvSpPr/>
            <p:nvPr/>
          </p:nvSpPr>
          <p:spPr>
            <a:xfrm>
              <a:off x="3106413" y="3100034"/>
              <a:ext cx="26599" cy="20164"/>
            </a:xfrm>
            <a:custGeom>
              <a:rect b="b" l="l" r="r" t="t"/>
              <a:pathLst>
                <a:path extrusionOk="0" h="633" w="835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rgbClr val="8520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5" name="Google Shape;4875;p42"/>
            <p:cNvSpPr/>
            <p:nvPr/>
          </p:nvSpPr>
          <p:spPr>
            <a:xfrm>
              <a:off x="3308565" y="2897277"/>
              <a:ext cx="22044" cy="24178"/>
            </a:xfrm>
            <a:custGeom>
              <a:rect b="b" l="l" r="r" t="t"/>
              <a:pathLst>
                <a:path extrusionOk="0" h="759" w="692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rgbClr val="8520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6" name="Google Shape;4876;p42"/>
            <p:cNvSpPr/>
            <p:nvPr/>
          </p:nvSpPr>
          <p:spPr>
            <a:xfrm>
              <a:off x="3239153" y="2877049"/>
              <a:ext cx="14080" cy="26599"/>
            </a:xfrm>
            <a:custGeom>
              <a:rect b="b" l="l" r="r" t="t"/>
              <a:pathLst>
                <a:path extrusionOk="0" h="835" w="442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rgbClr val="8520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7" name="Google Shape;4877;p42"/>
            <p:cNvSpPr/>
            <p:nvPr/>
          </p:nvSpPr>
          <p:spPr>
            <a:xfrm>
              <a:off x="3161809" y="2897500"/>
              <a:ext cx="22394" cy="24337"/>
            </a:xfrm>
            <a:custGeom>
              <a:rect b="b" l="l" r="r" t="t"/>
              <a:pathLst>
                <a:path extrusionOk="0" h="764" w="703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rgbClr val="8520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8" name="Google Shape;4878;p42"/>
            <p:cNvSpPr/>
            <p:nvPr/>
          </p:nvSpPr>
          <p:spPr>
            <a:xfrm>
              <a:off x="3106413" y="2953151"/>
              <a:ext cx="26599" cy="19909"/>
            </a:xfrm>
            <a:custGeom>
              <a:rect b="b" l="l" r="r" t="t"/>
              <a:pathLst>
                <a:path extrusionOk="0" h="625" w="835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rgbClr val="8520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9" name="Google Shape;4879;p42"/>
            <p:cNvSpPr/>
            <p:nvPr/>
          </p:nvSpPr>
          <p:spPr>
            <a:xfrm>
              <a:off x="3360520" y="3099811"/>
              <a:ext cx="25834" cy="20005"/>
            </a:xfrm>
            <a:custGeom>
              <a:rect b="b" l="l" r="r" t="t"/>
              <a:pathLst>
                <a:path extrusionOk="0" h="628" w="811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rgbClr val="8520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880" name="Google Shape;488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6425" y="1100075"/>
            <a:ext cx="803205" cy="56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1" name="Google Shape;488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5600" y="2453902"/>
            <a:ext cx="509999" cy="50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2" name="Google Shape;488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0975" y="2515300"/>
            <a:ext cx="2071502" cy="1881752"/>
          </a:xfrm>
          <a:prstGeom prst="rect">
            <a:avLst/>
          </a:prstGeom>
          <a:noFill/>
          <a:ln>
            <a:noFill/>
          </a:ln>
        </p:spPr>
      </p:pic>
      <p:sp>
        <p:nvSpPr>
          <p:cNvPr id="4883" name="Google Shape;4883;p42"/>
          <p:cNvSpPr/>
          <p:nvPr/>
        </p:nvSpPr>
        <p:spPr>
          <a:xfrm>
            <a:off x="6656725" y="3810141"/>
            <a:ext cx="600600" cy="370500"/>
          </a:xfrm>
          <a:prstGeom prst="ellipse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4" name="Google Shape;4884;p42"/>
          <p:cNvSpPr txBox="1"/>
          <p:nvPr/>
        </p:nvSpPr>
        <p:spPr>
          <a:xfrm>
            <a:off x="6622100" y="1205250"/>
            <a:ext cx="194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85" name="Google Shape;4885;p42"/>
          <p:cNvSpPr txBox="1"/>
          <p:nvPr/>
        </p:nvSpPr>
        <p:spPr>
          <a:xfrm>
            <a:off x="6144325" y="1196700"/>
            <a:ext cx="101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Amino Acid </a:t>
            </a:r>
            <a:endParaRPr b="1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86" name="Google Shape;4886;p42"/>
          <p:cNvSpPr txBox="1"/>
          <p:nvPr/>
        </p:nvSpPr>
        <p:spPr>
          <a:xfrm>
            <a:off x="7329775" y="1196700"/>
            <a:ext cx="98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Ammonia</a:t>
            </a:r>
            <a:endParaRPr b="1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87" name="Google Shape;4887;p42"/>
          <p:cNvSpPr txBox="1"/>
          <p:nvPr/>
        </p:nvSpPr>
        <p:spPr>
          <a:xfrm>
            <a:off x="8392250" y="1199500"/>
            <a:ext cx="126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Urea </a:t>
            </a:r>
            <a:endParaRPr b="1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88" name="Google Shape;4888;p42"/>
          <p:cNvSpPr/>
          <p:nvPr/>
        </p:nvSpPr>
        <p:spPr>
          <a:xfrm>
            <a:off x="7086663" y="1364350"/>
            <a:ext cx="238800" cy="70500"/>
          </a:xfrm>
          <a:prstGeom prst="rightArrow">
            <a:avLst>
              <a:gd fmla="val 4152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9" name="Google Shape;4889;p42"/>
          <p:cNvSpPr/>
          <p:nvPr/>
        </p:nvSpPr>
        <p:spPr>
          <a:xfrm>
            <a:off x="8153450" y="1364350"/>
            <a:ext cx="238800" cy="70500"/>
          </a:xfrm>
          <a:prstGeom prst="rightArrow">
            <a:avLst>
              <a:gd fmla="val 4152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0" name="Google Shape;4890;p42"/>
          <p:cNvSpPr txBox="1"/>
          <p:nvPr/>
        </p:nvSpPr>
        <p:spPr>
          <a:xfrm>
            <a:off x="1277424" y="1774500"/>
            <a:ext cx="3850800" cy="531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38761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Ammonia has no charge, so it could defuse to the brain from BBB. Thus it’s harmful and should be converted to urea </a:t>
            </a:r>
            <a:endParaRPr sz="1100"/>
          </a:p>
        </p:txBody>
      </p:sp>
      <p:sp>
        <p:nvSpPr>
          <p:cNvPr id="4891" name="Google Shape;4891;p42"/>
          <p:cNvSpPr txBox="1"/>
          <p:nvPr/>
        </p:nvSpPr>
        <p:spPr>
          <a:xfrm>
            <a:off x="5482525" y="484475"/>
            <a:ext cx="3159900" cy="531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38761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Note that the serum urea is higher than serum creatinine due to the unit mmol is higher than </a:t>
            </a:r>
            <a:r>
              <a:rPr lang="en" sz="11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μmol</a:t>
            </a:r>
            <a:endParaRPr sz="1100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5" name="Shape 4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96" name="Google Shape;4896;p43"/>
          <p:cNvGraphicFramePr/>
          <p:nvPr/>
        </p:nvGraphicFramePr>
        <p:xfrm>
          <a:off x="821150" y="880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{7D07D059-FE36-4B93-974F-DA025FB6632B}</a:tableStyleId>
              </a:tblPr>
              <a:tblGrid>
                <a:gridCol w="2236325"/>
                <a:gridCol w="2236325"/>
              </a:tblGrid>
              <a:tr h="26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SODIUM </a:t>
                      </a:r>
                      <a:endParaRPr sz="13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135 to 145 mEq/L</a:t>
                      </a:r>
                      <a:endParaRPr sz="13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</a:tr>
              <a:tr h="26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POTASSIUM</a:t>
                      </a:r>
                      <a:endParaRPr sz="13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3.5 to 5.5 mEq/L</a:t>
                      </a:r>
                      <a:endParaRPr sz="13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26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CHLORIDES </a:t>
                      </a:r>
                      <a:endParaRPr sz="13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100 to 110 mEq/L</a:t>
                      </a:r>
                      <a:endParaRPr sz="13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</a:tr>
              <a:tr h="26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BICARBONATE </a:t>
                      </a:r>
                      <a:endParaRPr sz="13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24 to 26 mEq/L</a:t>
                      </a:r>
                      <a:endParaRPr sz="13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26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CALCIUM</a:t>
                      </a:r>
                      <a:endParaRPr sz="13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 8.6 to 10 mg/dl</a:t>
                      </a:r>
                      <a:endParaRPr sz="13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</a:tr>
              <a:tr h="26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MAGNESIUM </a:t>
                      </a:r>
                      <a:endParaRPr sz="13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1.6 to 2.4 mg/dl</a:t>
                      </a:r>
                      <a:endParaRPr sz="13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26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PHOSPHORUS </a:t>
                      </a:r>
                      <a:endParaRPr sz="13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3.0 to 5.0 mg/dl</a:t>
                      </a:r>
                      <a:endParaRPr sz="13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</a:tr>
              <a:tr h="26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URIC ACID </a:t>
                      </a:r>
                      <a:endParaRPr sz="13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2.5 to 6.0 mg/dl</a:t>
                      </a:r>
                      <a:endParaRPr sz="13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26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pH</a:t>
                      </a:r>
                      <a:endParaRPr sz="13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 7.4</a:t>
                      </a:r>
                      <a:endParaRPr sz="13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</a:tr>
              <a:tr h="26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CREATININE </a:t>
                      </a:r>
                      <a:endParaRPr sz="13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0.8 to 1.4 mg/dl</a:t>
                      </a:r>
                      <a:endParaRPr sz="13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26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BUN (Blood Urea Nitrogen) </a:t>
                      </a:r>
                      <a:endParaRPr sz="13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15 to 20 mg/dl</a:t>
                      </a:r>
                      <a:endParaRPr sz="1300"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897" name="Google Shape;4897;p43"/>
          <p:cNvSpPr txBox="1"/>
          <p:nvPr/>
        </p:nvSpPr>
        <p:spPr>
          <a:xfrm>
            <a:off x="674250" y="56725"/>
            <a:ext cx="5579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Normal values of Internal Chemical Environment controlled by the Kidneys:</a:t>
            </a:r>
            <a:endParaRPr b="1" sz="2200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98" name="Google Shape;4898;p43"/>
          <p:cNvSpPr txBox="1"/>
          <p:nvPr/>
        </p:nvSpPr>
        <p:spPr>
          <a:xfrm>
            <a:off x="5501600" y="7613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Barlow Semi Condensed"/>
                <a:ea typeface="Barlow Semi Condensed"/>
                <a:cs typeface="Barlow Semi Condensed"/>
                <a:sym typeface="Barlow Semi Condensed"/>
              </a:rPr>
              <a:t>Examples of other KFTs:</a:t>
            </a:r>
            <a:endParaRPr b="1" sz="16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899" name="Google Shape;4899;p43"/>
          <p:cNvSpPr txBox="1"/>
          <p:nvPr/>
        </p:nvSpPr>
        <p:spPr>
          <a:xfrm>
            <a:off x="5350500" y="1044400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Cystatin C.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Microalbumin.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β2-Microglobulin (11,800 Da).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Myoglobin (16,900 Da)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900" name="Google Shape;4900;p43"/>
          <p:cNvSpPr txBox="1"/>
          <p:nvPr/>
        </p:nvSpPr>
        <p:spPr>
          <a:xfrm>
            <a:off x="7982603" y="1358200"/>
            <a:ext cx="891000" cy="732900"/>
          </a:xfrm>
          <a:prstGeom prst="rect">
            <a:avLst/>
          </a:prstGeom>
          <a:noFill/>
          <a:ln cap="flat" cmpd="sng" w="9525">
            <a:solidFill>
              <a:srgbClr val="38761D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Numbers are not important</a:t>
            </a:r>
            <a:endParaRPr sz="12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901" name="Google Shape;4901;p43"/>
          <p:cNvSpPr txBox="1"/>
          <p:nvPr/>
        </p:nvSpPr>
        <p:spPr>
          <a:xfrm>
            <a:off x="5579100" y="3883000"/>
            <a:ext cx="2120700" cy="831300"/>
          </a:xfrm>
          <a:prstGeom prst="rect">
            <a:avLst/>
          </a:prstGeom>
          <a:noFill/>
          <a:ln cap="flat" cmpd="sng" w="9525">
            <a:solidFill>
              <a:srgbClr val="38761D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Male’s Dr said: This table is useful but you don’t need to memorize it</a:t>
            </a:r>
            <a:endParaRPr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4902" name="Google Shape;4902;p43"/>
          <p:cNvCxnSpPr>
            <a:stCxn id="4901" idx="1"/>
          </p:cNvCxnSpPr>
          <p:nvPr/>
        </p:nvCxnSpPr>
        <p:spPr>
          <a:xfrm rot="10800000">
            <a:off x="5296800" y="4294750"/>
            <a:ext cx="282300" cy="3900"/>
          </a:xfrm>
          <a:prstGeom prst="straightConnector1">
            <a:avLst/>
          </a:prstGeom>
          <a:noFill/>
          <a:ln cap="flat" cmpd="sng" w="9525">
            <a:solidFill>
              <a:srgbClr val="38761D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4903" name="Google Shape;4903;p43"/>
          <p:cNvSpPr txBox="1"/>
          <p:nvPr/>
        </p:nvSpPr>
        <p:spPr>
          <a:xfrm>
            <a:off x="5579100" y="2216875"/>
            <a:ext cx="2310900" cy="819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Remember</a:t>
            </a:r>
            <a:r>
              <a:rPr lang="en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that micro</a:t>
            </a:r>
            <a:r>
              <a:rPr lang="en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albumin</a:t>
            </a:r>
            <a:r>
              <a:rPr lang="en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means a small amount of Albumin not another type</a:t>
            </a:r>
            <a:endParaRPr>
              <a:solidFill>
                <a:srgbClr val="999999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904" name="Google Shape;4904;p43"/>
          <p:cNvSpPr txBox="1"/>
          <p:nvPr/>
        </p:nvSpPr>
        <p:spPr>
          <a:xfrm>
            <a:off x="5579108" y="3173950"/>
            <a:ext cx="2120700" cy="608100"/>
          </a:xfrm>
          <a:prstGeom prst="rect">
            <a:avLst/>
          </a:prstGeom>
          <a:noFill/>
          <a:ln cap="flat" cmpd="sng" w="9525">
            <a:solidFill>
              <a:srgbClr val="38761D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Female’s </a:t>
            </a:r>
            <a:r>
              <a:rPr lang="en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Dr said: no </a:t>
            </a:r>
            <a:r>
              <a:rPr lang="en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number have to be memorized here</a:t>
            </a:r>
            <a:endParaRPr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4905" name="Google Shape;4905;p43"/>
          <p:cNvCxnSpPr/>
          <p:nvPr/>
        </p:nvCxnSpPr>
        <p:spPr>
          <a:xfrm rot="10800000">
            <a:off x="5293800" y="3476050"/>
            <a:ext cx="282300" cy="3900"/>
          </a:xfrm>
          <a:prstGeom prst="straightConnector1">
            <a:avLst/>
          </a:prstGeom>
          <a:noFill/>
          <a:ln cap="flat" cmpd="sng" w="9525">
            <a:solidFill>
              <a:srgbClr val="38761D"/>
            </a:solidFill>
            <a:prstDash val="lg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9" name="Shape 4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0" name="Google Shape;4910;p44"/>
          <p:cNvSpPr txBox="1"/>
          <p:nvPr>
            <p:ph type="title"/>
          </p:nvPr>
        </p:nvSpPr>
        <p:spPr>
          <a:xfrm>
            <a:off x="720000" y="97408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MCQs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4911" name="Google Shape;4911;p44"/>
          <p:cNvGraphicFramePr/>
          <p:nvPr/>
        </p:nvGraphicFramePr>
        <p:xfrm>
          <a:off x="720000" y="7639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{23238DA2-221A-4886-952C-87F671036152}</a:tableStyleId>
              </a:tblPr>
              <a:tblGrid>
                <a:gridCol w="1926000"/>
                <a:gridCol w="1926000"/>
                <a:gridCol w="1926000"/>
                <a:gridCol w="1926000"/>
              </a:tblGrid>
              <a:tr h="25995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7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26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A/ </a:t>
                      </a:r>
                      <a:r>
                        <a:rPr b="1" lang="en" sz="12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activation of vitamin C</a:t>
                      </a:r>
                      <a:endParaRPr b="1" sz="12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B/ </a:t>
                      </a:r>
                      <a:r>
                        <a:rPr b="1" lang="en" sz="12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activation of vitamin D</a:t>
                      </a:r>
                      <a:endParaRPr b="1" sz="12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C/ </a:t>
                      </a:r>
                      <a:r>
                        <a:rPr b="1" lang="en" sz="12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activation of vitamin B</a:t>
                      </a:r>
                      <a:endParaRPr b="1" sz="12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D/ </a:t>
                      </a:r>
                      <a:r>
                        <a:rPr b="1" lang="en" sz="12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activation of vitamin A</a:t>
                      </a:r>
                      <a:endParaRPr b="1" sz="12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2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7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92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A/ </a:t>
                      </a:r>
                      <a:r>
                        <a:rPr b="1" lang="en" sz="12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dysfunction of complete nephron</a:t>
                      </a:r>
                      <a:endParaRPr b="1" sz="12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B/ </a:t>
                      </a:r>
                      <a:r>
                        <a:rPr b="1" lang="en" sz="12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impairment of glomerular function </a:t>
                      </a:r>
                      <a:endParaRPr b="1" sz="12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C/ </a:t>
                      </a:r>
                      <a:r>
                        <a:rPr b="1" lang="en" sz="12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destruction of tubular functions </a:t>
                      </a:r>
                      <a:endParaRPr b="1" sz="12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D/ </a:t>
                      </a:r>
                      <a:r>
                        <a:rPr b="1" lang="en" sz="12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vasoconstriction of afferent arteriole</a:t>
                      </a:r>
                      <a:endParaRPr b="1" sz="12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132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700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354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A/ serum </a:t>
                      </a:r>
                      <a:r>
                        <a:rPr b="1" lang="en" sz="12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creatinine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B/ serum urea</a:t>
                      </a:r>
                      <a:endParaRPr b="1" sz="12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C/ </a:t>
                      </a:r>
                      <a:r>
                        <a:rPr b="1" lang="en" sz="12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urea clearance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D/ </a:t>
                      </a:r>
                      <a:r>
                        <a:rPr b="1" lang="en" sz="12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creatinine clearance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912" name="Google Shape;4912;p44"/>
          <p:cNvSpPr txBox="1"/>
          <p:nvPr/>
        </p:nvSpPr>
        <p:spPr>
          <a:xfrm rot="-10799683">
            <a:off x="5136449" y="37050"/>
            <a:ext cx="325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A86E8"/>
                </a:solidFill>
                <a:latin typeface="Cairo"/>
                <a:ea typeface="Cairo"/>
                <a:cs typeface="Cairo"/>
                <a:sym typeface="Cairo"/>
              </a:rPr>
              <a:t>Answers : Q1:B  Q2:A   Q3:C   </a:t>
            </a:r>
            <a:r>
              <a:rPr lang="en" sz="1200">
                <a:solidFill>
                  <a:srgbClr val="4A86E8"/>
                </a:solidFill>
                <a:latin typeface="Cairo"/>
                <a:ea typeface="Cairo"/>
                <a:cs typeface="Cairo"/>
                <a:sym typeface="Cairo"/>
              </a:rPr>
              <a:t>Q4:B  Q5:C   Q6:A</a:t>
            </a:r>
            <a:endParaRPr sz="1200">
              <a:solidFill>
                <a:srgbClr val="4A86E8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A86E8"/>
                </a:solidFill>
                <a:latin typeface="Cairo"/>
                <a:ea typeface="Cairo"/>
                <a:cs typeface="Cairo"/>
                <a:sym typeface="Cairo"/>
              </a:rPr>
              <a:t>                    </a:t>
            </a:r>
            <a:endParaRPr sz="1200">
              <a:solidFill>
                <a:srgbClr val="4A86E8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4913" name="Google Shape;4913;p44"/>
          <p:cNvGraphicFramePr/>
          <p:nvPr/>
        </p:nvGraphicFramePr>
        <p:xfrm>
          <a:off x="720007" y="29335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{23238DA2-221A-4886-952C-87F671036152}</a:tableStyleId>
              </a:tblPr>
              <a:tblGrid>
                <a:gridCol w="1926000"/>
                <a:gridCol w="1926000"/>
                <a:gridCol w="1926000"/>
                <a:gridCol w="1926000"/>
              </a:tblGrid>
              <a:tr h="28027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6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353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A/ 0.5g </a:t>
                      </a:r>
                      <a:r>
                        <a:rPr b="1" lang="en" sz="12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- 2g</a:t>
                      </a:r>
                      <a:endParaRPr b="1" sz="12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B/</a:t>
                      </a:r>
                      <a:r>
                        <a:rPr b="1" lang="en" sz="12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 55-120 μmol/L </a:t>
                      </a:r>
                      <a:endParaRPr b="1" sz="1200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C/</a:t>
                      </a:r>
                      <a:r>
                        <a:rPr b="1" lang="en" sz="12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70 ml/min</a:t>
                      </a:r>
                      <a:endParaRPr b="1" sz="12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D/ </a:t>
                      </a:r>
                      <a:r>
                        <a:rPr b="1" lang="en" sz="12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55-120 mmol/L </a:t>
                      </a:r>
                      <a:endParaRPr b="1" sz="1200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465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700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89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A/creatini</a:t>
                      </a:r>
                      <a:r>
                        <a:rPr b="1" lang="en" sz="12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ne is constant</a:t>
                      </a:r>
                      <a:r>
                        <a:rPr b="1" lang="en" sz="12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endParaRPr b="1" sz="12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B/ </a:t>
                      </a:r>
                      <a:r>
                        <a:rPr b="1" lang="en" sz="12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urea levels increase with high protein intake</a:t>
                      </a:r>
                      <a:endParaRPr b="1" sz="12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C/</a:t>
                      </a:r>
                      <a:r>
                        <a:rPr b="1" lang="en" sz="12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serum urea is inferior to serum creatinine </a:t>
                      </a:r>
                      <a:endParaRPr b="1" sz="12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D/ none</a:t>
                      </a:r>
                      <a:endParaRPr b="1" sz="12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507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6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28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A/ liver</a:t>
                      </a:r>
                      <a:endParaRPr b="1" sz="12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B/ kidneys</a:t>
                      </a:r>
                      <a:endParaRPr b="1" sz="12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C/ musc</a:t>
                      </a:r>
                      <a:r>
                        <a:rPr b="1" lang="en" sz="12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les</a:t>
                      </a:r>
                      <a:endParaRPr b="1" sz="12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D</a:t>
                      </a:r>
                      <a:r>
                        <a:rPr b="1" lang="en" sz="1100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/ not formed endogenously </a:t>
                      </a:r>
                      <a:endParaRPr b="1" sz="11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914" name="Google Shape;4914;p44"/>
          <p:cNvSpPr txBox="1"/>
          <p:nvPr/>
        </p:nvSpPr>
        <p:spPr>
          <a:xfrm>
            <a:off x="720000" y="661700"/>
            <a:ext cx="71151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Q1/ which of the following is one of the kidney’s hormonal Functions: </a:t>
            </a:r>
            <a:endParaRPr/>
          </a:p>
        </p:txBody>
      </p:sp>
      <p:sp>
        <p:nvSpPr>
          <p:cNvPr id="4915" name="Google Shape;4915;p44"/>
          <p:cNvSpPr txBox="1"/>
          <p:nvPr/>
        </p:nvSpPr>
        <p:spPr>
          <a:xfrm>
            <a:off x="781705" y="1345338"/>
            <a:ext cx="55908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Q2/ most types of renal diseases cause:</a:t>
            </a:r>
            <a:endParaRPr sz="1300"/>
          </a:p>
        </p:txBody>
      </p:sp>
      <p:sp>
        <p:nvSpPr>
          <p:cNvPr id="4916" name="Google Shape;4916;p44"/>
          <p:cNvSpPr txBox="1"/>
          <p:nvPr/>
        </p:nvSpPr>
        <p:spPr>
          <a:xfrm>
            <a:off x="781700" y="2190563"/>
            <a:ext cx="54447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Q3/ which of the following is not used to measure kidney function:</a:t>
            </a:r>
            <a:endParaRPr sz="1300"/>
          </a:p>
        </p:txBody>
      </p:sp>
      <p:sp>
        <p:nvSpPr>
          <p:cNvPr id="4917" name="Google Shape;4917;p44"/>
          <p:cNvSpPr txBox="1"/>
          <p:nvPr/>
        </p:nvSpPr>
        <p:spPr>
          <a:xfrm>
            <a:off x="781700" y="2827125"/>
            <a:ext cx="48765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Q4/ serum creatinine level in adults is :</a:t>
            </a:r>
            <a:endParaRPr sz="1300"/>
          </a:p>
        </p:txBody>
      </p:sp>
      <p:sp>
        <p:nvSpPr>
          <p:cNvPr id="4918" name="Google Shape;4918;p44"/>
          <p:cNvSpPr txBox="1"/>
          <p:nvPr/>
        </p:nvSpPr>
        <p:spPr>
          <a:xfrm>
            <a:off x="781700" y="3485600"/>
            <a:ext cx="64716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Q5/ serum urea is superior to serum creatinine As a kidney function test because:</a:t>
            </a:r>
            <a:endParaRPr sz="1300"/>
          </a:p>
        </p:txBody>
      </p:sp>
      <p:sp>
        <p:nvSpPr>
          <p:cNvPr id="4919" name="Google Shape;4919;p44"/>
          <p:cNvSpPr txBox="1"/>
          <p:nvPr/>
        </p:nvSpPr>
        <p:spPr>
          <a:xfrm>
            <a:off x="781707" y="4346746"/>
            <a:ext cx="35661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Q6/ urea is formed in :</a:t>
            </a:r>
            <a:endParaRPr sz="13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3" name="Shape 4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4" name="Google Shape;4924;p45"/>
          <p:cNvSpPr txBox="1"/>
          <p:nvPr>
            <p:ph type="title"/>
          </p:nvPr>
        </p:nvSpPr>
        <p:spPr>
          <a:xfrm>
            <a:off x="720000" y="159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SAQs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925" name="Google Shape;4925;p45"/>
          <p:cNvSpPr txBox="1"/>
          <p:nvPr/>
        </p:nvSpPr>
        <p:spPr>
          <a:xfrm>
            <a:off x="587425" y="2679625"/>
            <a:ext cx="66933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100" u="none" cap="none" strike="noStrike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Q1  </a:t>
            </a:r>
            <a:r>
              <a:rPr lang="en" sz="10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1- confirm the diagnosis of renal disease.</a:t>
            </a:r>
            <a:endParaRPr sz="1000">
              <a:solidFill>
                <a:srgbClr val="666666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2- give an idea about the severity of the disease.</a:t>
            </a:r>
            <a:endParaRPr sz="1000">
              <a:solidFill>
                <a:srgbClr val="666666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3- follow up the treatment.</a:t>
            </a:r>
            <a:endParaRPr sz="1000">
              <a:solidFill>
                <a:srgbClr val="666666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000">
              <a:solidFill>
                <a:srgbClr val="666666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1100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100" u="none" cap="none" strike="noStrike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Q2</a:t>
            </a:r>
            <a:r>
              <a:rPr lang="en" sz="10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-    </a:t>
            </a:r>
            <a:r>
              <a:rPr b="1" i="0" lang="en" sz="1100" u="none" cap="none" strike="noStrike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    </a:t>
            </a:r>
            <a:r>
              <a:rPr lang="en" sz="10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Freely filtered at glomeruli.</a:t>
            </a:r>
            <a:endParaRPr sz="1000">
              <a:solidFill>
                <a:srgbClr val="666666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Barlow Semi Condensed"/>
              <a:buChar char="-"/>
            </a:pPr>
            <a:r>
              <a:rPr lang="en" sz="10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Neither reabsorbed nor secreted by tubules. </a:t>
            </a:r>
            <a:endParaRPr sz="1000">
              <a:solidFill>
                <a:srgbClr val="666666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Barlow Semi Condensed"/>
              <a:buChar char="-"/>
            </a:pPr>
            <a:r>
              <a:rPr lang="en" sz="10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ts concentration in plasma needs to remains constant throughout the period of urine collection.</a:t>
            </a:r>
            <a:endParaRPr sz="1000">
              <a:solidFill>
                <a:srgbClr val="666666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Barlow Semi Condensed"/>
              <a:buChar char="-"/>
            </a:pPr>
            <a:r>
              <a:rPr lang="en" sz="10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Better if the substance is present endogenously</a:t>
            </a:r>
            <a:endParaRPr sz="1000">
              <a:solidFill>
                <a:srgbClr val="666666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Barlow Semi Condensed"/>
              <a:buChar char="-"/>
            </a:pPr>
            <a:r>
              <a:rPr lang="en" sz="10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Easily measured.</a:t>
            </a:r>
            <a:endParaRPr b="1" sz="1100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100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100" u="none" cap="none" strike="noStrike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Q3    </a:t>
            </a:r>
            <a:r>
              <a:rPr lang="en" sz="10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serum creatinine is changing rapidly     /    The diet is unusual, e.g., strict vegetarian</a:t>
            </a:r>
            <a:endParaRPr sz="1000">
              <a:solidFill>
                <a:srgbClr val="666666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Low muscle mass, e.g., muscle wasting     /     Obesity</a:t>
            </a:r>
            <a:endParaRPr b="1" i="0" sz="1100" u="none" cap="none" strike="noStrike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4926" name="Google Shape;4926;p45"/>
          <p:cNvGraphicFramePr/>
          <p:nvPr/>
        </p:nvGraphicFramePr>
        <p:xfrm>
          <a:off x="632450" y="10289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{23238DA2-221A-4886-952C-87F671036152}</a:tableStyleId>
              </a:tblPr>
              <a:tblGrid>
                <a:gridCol w="1969775"/>
                <a:gridCol w="1969775"/>
                <a:gridCol w="1969775"/>
                <a:gridCol w="1969775"/>
              </a:tblGrid>
              <a:tr h="52797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Q1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/ both serum Cr and creatinine clearance are used as kidney function test to?</a:t>
                      </a:r>
                      <a:endParaRPr b="1" sz="1400" u="none" cap="none" strike="noStrike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52487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Q2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/ enumerate 4 requirements for accurate measurement of GFR by clearance tests</a:t>
                      </a:r>
                      <a:endParaRPr b="1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50472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Q3 /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enumerate the limitations of Cockcroft-Gault Formula .</a:t>
                      </a:r>
                      <a:endParaRPr b="1">
                        <a:solidFill>
                          <a:srgbClr val="3D85C6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0" name="Shape 4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1" name="Google Shape;4931;p46"/>
          <p:cNvSpPr txBox="1"/>
          <p:nvPr>
            <p:ph idx="1" type="subTitle"/>
          </p:nvPr>
        </p:nvSpPr>
        <p:spPr>
          <a:xfrm>
            <a:off x="720000" y="1838700"/>
            <a:ext cx="2480400" cy="1323900"/>
          </a:xfrm>
          <a:prstGeom prst="rect">
            <a:avLst/>
          </a:prstGeom>
        </p:spPr>
        <p:txBody>
          <a:bodyPr anchorCtr="0" anchor="b" bIns="91425" lIns="182875" spcFirstLastPara="1" rIns="18287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/>
              <a:t>Sara Alotaebe 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Mohammed Ibn Saqyan</a:t>
            </a:r>
            <a:endParaRPr/>
          </a:p>
        </p:txBody>
      </p:sp>
      <p:sp>
        <p:nvSpPr>
          <p:cNvPr id="4932" name="Google Shape;4932;p46"/>
          <p:cNvSpPr txBox="1"/>
          <p:nvPr>
            <p:ph type="title"/>
          </p:nvPr>
        </p:nvSpPr>
        <p:spPr>
          <a:xfrm>
            <a:off x="720000" y="1311025"/>
            <a:ext cx="2480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Leaders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933" name="Google Shape;4933;p46"/>
          <p:cNvSpPr txBox="1"/>
          <p:nvPr>
            <p:ph idx="13"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  <p:grpSp>
        <p:nvGrpSpPr>
          <p:cNvPr id="4934" name="Google Shape;4934;p46"/>
          <p:cNvGrpSpPr/>
          <p:nvPr/>
        </p:nvGrpSpPr>
        <p:grpSpPr>
          <a:xfrm>
            <a:off x="8218499" y="66058"/>
            <a:ext cx="665663" cy="527714"/>
            <a:chOff x="5746938" y="1543503"/>
            <a:chExt cx="387261" cy="280356"/>
          </a:xfrm>
        </p:grpSpPr>
        <p:sp>
          <p:nvSpPr>
            <p:cNvPr id="4935" name="Google Shape;4935;p46"/>
            <p:cNvSpPr/>
            <p:nvPr/>
          </p:nvSpPr>
          <p:spPr>
            <a:xfrm>
              <a:off x="5746938" y="1543503"/>
              <a:ext cx="186256" cy="279591"/>
            </a:xfrm>
            <a:custGeom>
              <a:rect b="b" l="l" r="r" t="t"/>
              <a:pathLst>
                <a:path extrusionOk="0" h="8777" w="5847">
                  <a:moveTo>
                    <a:pt x="2712" y="1"/>
                  </a:moveTo>
                  <a:cubicBezTo>
                    <a:pt x="2459" y="1"/>
                    <a:pt x="2198" y="57"/>
                    <a:pt x="1941" y="180"/>
                  </a:cubicBezTo>
                  <a:cubicBezTo>
                    <a:pt x="1846" y="228"/>
                    <a:pt x="1822" y="335"/>
                    <a:pt x="1857" y="406"/>
                  </a:cubicBezTo>
                  <a:cubicBezTo>
                    <a:pt x="1889" y="470"/>
                    <a:pt x="1947" y="502"/>
                    <a:pt x="2004" y="502"/>
                  </a:cubicBezTo>
                  <a:cubicBezTo>
                    <a:pt x="2032" y="502"/>
                    <a:pt x="2060" y="494"/>
                    <a:pt x="2084" y="478"/>
                  </a:cubicBezTo>
                  <a:cubicBezTo>
                    <a:pt x="2292" y="377"/>
                    <a:pt x="2506" y="331"/>
                    <a:pt x="2712" y="331"/>
                  </a:cubicBezTo>
                  <a:cubicBezTo>
                    <a:pt x="3746" y="331"/>
                    <a:pt x="4616" y="1478"/>
                    <a:pt x="3882" y="2609"/>
                  </a:cubicBezTo>
                  <a:cubicBezTo>
                    <a:pt x="3751" y="2823"/>
                    <a:pt x="3751" y="3085"/>
                    <a:pt x="3882" y="3312"/>
                  </a:cubicBezTo>
                  <a:cubicBezTo>
                    <a:pt x="3989" y="3490"/>
                    <a:pt x="3989" y="3728"/>
                    <a:pt x="3882" y="3907"/>
                  </a:cubicBezTo>
                  <a:cubicBezTo>
                    <a:pt x="3751" y="4109"/>
                    <a:pt x="3739" y="4383"/>
                    <a:pt x="3905" y="4633"/>
                  </a:cubicBezTo>
                  <a:cubicBezTo>
                    <a:pt x="4108" y="4967"/>
                    <a:pt x="4203" y="5359"/>
                    <a:pt x="4108" y="5752"/>
                  </a:cubicBezTo>
                  <a:cubicBezTo>
                    <a:pt x="3962" y="6482"/>
                    <a:pt x="3341" y="6887"/>
                    <a:pt x="2712" y="6887"/>
                  </a:cubicBezTo>
                  <a:cubicBezTo>
                    <a:pt x="2264" y="6887"/>
                    <a:pt x="1811" y="6682"/>
                    <a:pt x="1524" y="6241"/>
                  </a:cubicBezTo>
                  <a:cubicBezTo>
                    <a:pt x="393" y="4562"/>
                    <a:pt x="357" y="2704"/>
                    <a:pt x="1524" y="954"/>
                  </a:cubicBezTo>
                  <a:cubicBezTo>
                    <a:pt x="1560" y="883"/>
                    <a:pt x="1548" y="776"/>
                    <a:pt x="1476" y="716"/>
                  </a:cubicBezTo>
                  <a:cubicBezTo>
                    <a:pt x="1451" y="703"/>
                    <a:pt x="1421" y="697"/>
                    <a:pt x="1390" y="697"/>
                  </a:cubicBezTo>
                  <a:cubicBezTo>
                    <a:pt x="1334" y="697"/>
                    <a:pt x="1276" y="718"/>
                    <a:pt x="1238" y="764"/>
                  </a:cubicBezTo>
                  <a:cubicBezTo>
                    <a:pt x="48" y="2562"/>
                    <a:pt x="0" y="4562"/>
                    <a:pt x="1238" y="6419"/>
                  </a:cubicBezTo>
                  <a:cubicBezTo>
                    <a:pt x="1594" y="6958"/>
                    <a:pt x="2149" y="7209"/>
                    <a:pt x="2700" y="7209"/>
                  </a:cubicBezTo>
                  <a:cubicBezTo>
                    <a:pt x="3477" y="7209"/>
                    <a:pt x="4246" y="6710"/>
                    <a:pt x="4441" y="5812"/>
                  </a:cubicBezTo>
                  <a:cubicBezTo>
                    <a:pt x="4524" y="5348"/>
                    <a:pt x="4453" y="4871"/>
                    <a:pt x="4167" y="4407"/>
                  </a:cubicBezTo>
                  <a:cubicBezTo>
                    <a:pt x="4108" y="4312"/>
                    <a:pt x="4108" y="4169"/>
                    <a:pt x="4167" y="4074"/>
                  </a:cubicBezTo>
                  <a:cubicBezTo>
                    <a:pt x="4215" y="3990"/>
                    <a:pt x="4239" y="3919"/>
                    <a:pt x="4274" y="3847"/>
                  </a:cubicBezTo>
                  <a:lnTo>
                    <a:pt x="4477" y="3847"/>
                  </a:lnTo>
                  <a:cubicBezTo>
                    <a:pt x="5060" y="3847"/>
                    <a:pt x="5525" y="4312"/>
                    <a:pt x="5525" y="4883"/>
                  </a:cubicBezTo>
                  <a:lnTo>
                    <a:pt x="5525" y="8610"/>
                  </a:lnTo>
                  <a:cubicBezTo>
                    <a:pt x="5525" y="8693"/>
                    <a:pt x="5596" y="8777"/>
                    <a:pt x="5691" y="8777"/>
                  </a:cubicBezTo>
                  <a:cubicBezTo>
                    <a:pt x="5775" y="8777"/>
                    <a:pt x="5846" y="8693"/>
                    <a:pt x="5846" y="8610"/>
                  </a:cubicBezTo>
                  <a:lnTo>
                    <a:pt x="5846" y="4883"/>
                  </a:lnTo>
                  <a:cubicBezTo>
                    <a:pt x="5834" y="4240"/>
                    <a:pt x="5346" y="3681"/>
                    <a:pt x="4703" y="3550"/>
                  </a:cubicBezTo>
                  <a:cubicBezTo>
                    <a:pt x="5120" y="3419"/>
                    <a:pt x="5429" y="2966"/>
                    <a:pt x="5429" y="2454"/>
                  </a:cubicBezTo>
                  <a:lnTo>
                    <a:pt x="5429" y="2228"/>
                  </a:lnTo>
                  <a:cubicBezTo>
                    <a:pt x="5429" y="2133"/>
                    <a:pt x="5358" y="2061"/>
                    <a:pt x="5275" y="2061"/>
                  </a:cubicBezTo>
                  <a:cubicBezTo>
                    <a:pt x="5179" y="2061"/>
                    <a:pt x="5108" y="2133"/>
                    <a:pt x="5108" y="2228"/>
                  </a:cubicBezTo>
                  <a:lnTo>
                    <a:pt x="5108" y="2454"/>
                  </a:lnTo>
                  <a:cubicBezTo>
                    <a:pt x="5108" y="2895"/>
                    <a:pt x="4810" y="3264"/>
                    <a:pt x="4453" y="3264"/>
                  </a:cubicBezTo>
                  <a:lnTo>
                    <a:pt x="4215" y="3264"/>
                  </a:lnTo>
                  <a:cubicBezTo>
                    <a:pt x="4203" y="3228"/>
                    <a:pt x="4179" y="3181"/>
                    <a:pt x="4167" y="3145"/>
                  </a:cubicBezTo>
                  <a:cubicBezTo>
                    <a:pt x="4108" y="3050"/>
                    <a:pt x="4096" y="2907"/>
                    <a:pt x="4167" y="2812"/>
                  </a:cubicBezTo>
                  <a:cubicBezTo>
                    <a:pt x="5052" y="1439"/>
                    <a:pt x="3994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6" name="Google Shape;4936;p46"/>
            <p:cNvSpPr/>
            <p:nvPr/>
          </p:nvSpPr>
          <p:spPr>
            <a:xfrm>
              <a:off x="5949090" y="1543949"/>
              <a:ext cx="185109" cy="279910"/>
            </a:xfrm>
            <a:custGeom>
              <a:rect b="b" l="l" r="r" t="t"/>
              <a:pathLst>
                <a:path extrusionOk="0" h="8787" w="5811">
                  <a:moveTo>
                    <a:pt x="3104" y="0"/>
                  </a:moveTo>
                  <a:cubicBezTo>
                    <a:pt x="1830" y="0"/>
                    <a:pt x="786" y="1434"/>
                    <a:pt x="1667" y="2809"/>
                  </a:cubicBezTo>
                  <a:cubicBezTo>
                    <a:pt x="1727" y="2917"/>
                    <a:pt x="1727" y="3048"/>
                    <a:pt x="1667" y="3155"/>
                  </a:cubicBezTo>
                  <a:cubicBezTo>
                    <a:pt x="1643" y="3179"/>
                    <a:pt x="1631" y="3226"/>
                    <a:pt x="1619" y="3274"/>
                  </a:cubicBezTo>
                  <a:lnTo>
                    <a:pt x="1381" y="3274"/>
                  </a:lnTo>
                  <a:cubicBezTo>
                    <a:pt x="1024" y="3274"/>
                    <a:pt x="726" y="2893"/>
                    <a:pt x="726" y="2452"/>
                  </a:cubicBezTo>
                  <a:lnTo>
                    <a:pt x="726" y="2226"/>
                  </a:lnTo>
                  <a:cubicBezTo>
                    <a:pt x="726" y="2143"/>
                    <a:pt x="655" y="2059"/>
                    <a:pt x="560" y="2059"/>
                  </a:cubicBezTo>
                  <a:cubicBezTo>
                    <a:pt x="476" y="2059"/>
                    <a:pt x="393" y="2143"/>
                    <a:pt x="393" y="2226"/>
                  </a:cubicBezTo>
                  <a:lnTo>
                    <a:pt x="393" y="2452"/>
                  </a:lnTo>
                  <a:cubicBezTo>
                    <a:pt x="393" y="2976"/>
                    <a:pt x="714" y="3417"/>
                    <a:pt x="1131" y="3548"/>
                  </a:cubicBezTo>
                  <a:cubicBezTo>
                    <a:pt x="488" y="3667"/>
                    <a:pt x="0" y="4238"/>
                    <a:pt x="0" y="4905"/>
                  </a:cubicBezTo>
                  <a:lnTo>
                    <a:pt x="0" y="8632"/>
                  </a:lnTo>
                  <a:cubicBezTo>
                    <a:pt x="0" y="8715"/>
                    <a:pt x="72" y="8786"/>
                    <a:pt x="155" y="8786"/>
                  </a:cubicBezTo>
                  <a:cubicBezTo>
                    <a:pt x="250" y="8786"/>
                    <a:pt x="322" y="8715"/>
                    <a:pt x="322" y="8632"/>
                  </a:cubicBezTo>
                  <a:lnTo>
                    <a:pt x="322" y="4905"/>
                  </a:lnTo>
                  <a:cubicBezTo>
                    <a:pt x="322" y="4322"/>
                    <a:pt x="786" y="3869"/>
                    <a:pt x="1369" y="3869"/>
                  </a:cubicBezTo>
                  <a:lnTo>
                    <a:pt x="1572" y="3869"/>
                  </a:lnTo>
                  <a:cubicBezTo>
                    <a:pt x="1584" y="3941"/>
                    <a:pt x="1631" y="4024"/>
                    <a:pt x="1679" y="4083"/>
                  </a:cubicBezTo>
                  <a:cubicBezTo>
                    <a:pt x="1738" y="4191"/>
                    <a:pt x="1750" y="4322"/>
                    <a:pt x="1667" y="4464"/>
                  </a:cubicBezTo>
                  <a:cubicBezTo>
                    <a:pt x="893" y="5631"/>
                    <a:pt x="1679" y="7227"/>
                    <a:pt x="3120" y="7227"/>
                  </a:cubicBezTo>
                  <a:cubicBezTo>
                    <a:pt x="3715" y="7227"/>
                    <a:pt x="4263" y="6929"/>
                    <a:pt x="4596" y="6441"/>
                  </a:cubicBezTo>
                  <a:cubicBezTo>
                    <a:pt x="5787" y="4643"/>
                    <a:pt x="5810" y="2643"/>
                    <a:pt x="4584" y="785"/>
                  </a:cubicBezTo>
                  <a:cubicBezTo>
                    <a:pt x="4553" y="739"/>
                    <a:pt x="4497" y="708"/>
                    <a:pt x="4439" y="708"/>
                  </a:cubicBezTo>
                  <a:cubicBezTo>
                    <a:pt x="4407" y="708"/>
                    <a:pt x="4375" y="717"/>
                    <a:pt x="4346" y="738"/>
                  </a:cubicBezTo>
                  <a:cubicBezTo>
                    <a:pt x="4263" y="785"/>
                    <a:pt x="4239" y="881"/>
                    <a:pt x="4298" y="976"/>
                  </a:cubicBezTo>
                  <a:cubicBezTo>
                    <a:pt x="5429" y="2667"/>
                    <a:pt x="5441" y="4524"/>
                    <a:pt x="4298" y="6262"/>
                  </a:cubicBezTo>
                  <a:cubicBezTo>
                    <a:pt x="4024" y="6667"/>
                    <a:pt x="3584" y="6905"/>
                    <a:pt x="3108" y="6905"/>
                  </a:cubicBezTo>
                  <a:cubicBezTo>
                    <a:pt x="1988" y="6905"/>
                    <a:pt x="1274" y="5667"/>
                    <a:pt x="1941" y="4619"/>
                  </a:cubicBezTo>
                  <a:cubicBezTo>
                    <a:pt x="2084" y="4417"/>
                    <a:pt x="2084" y="4131"/>
                    <a:pt x="1941" y="3905"/>
                  </a:cubicBezTo>
                  <a:cubicBezTo>
                    <a:pt x="1846" y="3726"/>
                    <a:pt x="1846" y="3488"/>
                    <a:pt x="1941" y="3310"/>
                  </a:cubicBezTo>
                  <a:cubicBezTo>
                    <a:pt x="2084" y="3095"/>
                    <a:pt x="2084" y="2821"/>
                    <a:pt x="1941" y="2619"/>
                  </a:cubicBezTo>
                  <a:cubicBezTo>
                    <a:pt x="1229" y="1492"/>
                    <a:pt x="2069" y="332"/>
                    <a:pt x="3103" y="332"/>
                  </a:cubicBezTo>
                  <a:cubicBezTo>
                    <a:pt x="3315" y="332"/>
                    <a:pt x="3534" y="381"/>
                    <a:pt x="3751" y="488"/>
                  </a:cubicBezTo>
                  <a:cubicBezTo>
                    <a:pt x="3774" y="501"/>
                    <a:pt x="3798" y="507"/>
                    <a:pt x="3822" y="507"/>
                  </a:cubicBezTo>
                  <a:cubicBezTo>
                    <a:pt x="3882" y="507"/>
                    <a:pt x="3939" y="468"/>
                    <a:pt x="3965" y="416"/>
                  </a:cubicBezTo>
                  <a:cubicBezTo>
                    <a:pt x="4013" y="321"/>
                    <a:pt x="3965" y="238"/>
                    <a:pt x="3893" y="190"/>
                  </a:cubicBezTo>
                  <a:cubicBezTo>
                    <a:pt x="3630" y="59"/>
                    <a:pt x="3362" y="0"/>
                    <a:pt x="310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37" name="Google Shape;4937;p46"/>
          <p:cNvSpPr txBox="1"/>
          <p:nvPr/>
        </p:nvSpPr>
        <p:spPr>
          <a:xfrm>
            <a:off x="719925" y="3269175"/>
            <a:ext cx="2480400" cy="1585500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668C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بقدر الكد تكتسب المعالي</a:t>
            </a:r>
            <a:endParaRPr sz="1300">
              <a:solidFill>
                <a:srgbClr val="4668C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4668C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        ومن طلب العلا سهر الليالي </a:t>
            </a:r>
            <a:endParaRPr sz="1300">
              <a:solidFill>
                <a:srgbClr val="4668C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668C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ومن رام العلى من غير كد</a:t>
            </a:r>
            <a:endParaRPr sz="1300">
              <a:solidFill>
                <a:srgbClr val="4668C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4668C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      أضاع العمر في طلب المحال         </a:t>
            </a:r>
            <a:endParaRPr sz="1300">
              <a:solidFill>
                <a:srgbClr val="4668C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668C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تروم العز ثم تنام ليلا ؟</a:t>
            </a:r>
            <a:endParaRPr sz="1300">
              <a:solidFill>
                <a:srgbClr val="4668C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668C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     يَغُوصُ البحر من طَلَبَ اللآلي</a:t>
            </a:r>
            <a:endParaRPr sz="1300">
              <a:solidFill>
                <a:srgbClr val="4668C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668C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</a:t>
            </a:r>
            <a:r>
              <a:rPr lang="en" sz="1000">
                <a:solidFill>
                  <a:srgbClr val="4668C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محمد بن </a:t>
            </a:r>
            <a:r>
              <a:rPr lang="en" sz="1000">
                <a:solidFill>
                  <a:srgbClr val="4668C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إدريس</a:t>
            </a:r>
            <a:r>
              <a:rPr lang="en" sz="1000">
                <a:solidFill>
                  <a:srgbClr val="4668C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الشافعي</a:t>
            </a:r>
            <a:endParaRPr sz="1000">
              <a:solidFill>
                <a:srgbClr val="4668C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938" name="Google Shape;4938;p46"/>
          <p:cNvSpPr txBox="1"/>
          <p:nvPr/>
        </p:nvSpPr>
        <p:spPr>
          <a:xfrm>
            <a:off x="6213038" y="1446325"/>
            <a:ext cx="2211000" cy="2663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7CB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182875" spcFirstLastPara="1" rIns="18287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7272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Raseel Alwehibi </a:t>
            </a:r>
            <a:endParaRPr sz="1200">
              <a:solidFill>
                <a:srgbClr val="27272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7272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Mashael Alsuliman</a:t>
            </a:r>
            <a:endParaRPr sz="1200">
              <a:solidFill>
                <a:srgbClr val="27272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72727"/>
                </a:solidFill>
                <a:highlight>
                  <a:srgbClr val="FFE599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Hoor Aloraini</a:t>
            </a:r>
            <a:endParaRPr sz="1200">
              <a:solidFill>
                <a:srgbClr val="272727"/>
              </a:solidFill>
              <a:highlight>
                <a:srgbClr val="FFE599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7272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Nouf Aldhalaan</a:t>
            </a:r>
            <a:endParaRPr sz="1200">
              <a:solidFill>
                <a:srgbClr val="27272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27272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Fatima Halawo </a:t>
            </a:r>
            <a:endParaRPr sz="1200">
              <a:solidFill>
                <a:srgbClr val="27272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939" name="Google Shape;4939;p46"/>
          <p:cNvSpPr txBox="1"/>
          <p:nvPr/>
        </p:nvSpPr>
        <p:spPr>
          <a:xfrm>
            <a:off x="3984350" y="1845425"/>
            <a:ext cx="2228700" cy="226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7CB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182875" spcFirstLastPara="1" rIns="182875" wrap="square" tIns="91425">
            <a:noAutofit/>
          </a:bodyPr>
          <a:lstStyle/>
          <a:p>
            <a:pPr indent="0" lvl="0" marL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Abdulrahman Ateeq</a:t>
            </a:r>
            <a:endParaRPr sz="1200">
              <a:solidFill>
                <a:srgbClr val="27272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Muhannad almuadi</a:t>
            </a:r>
            <a:endParaRPr sz="1200">
              <a:solidFill>
                <a:srgbClr val="27272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Khaled Abdulaziz </a:t>
            </a:r>
            <a:endParaRPr b="1" sz="1200">
              <a:solidFill>
                <a:srgbClr val="4668C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E599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Ahmad Almarshed</a:t>
            </a:r>
            <a:endParaRPr sz="1200">
              <a:solidFill>
                <a:srgbClr val="000000"/>
              </a:solidFill>
              <a:highlight>
                <a:srgbClr val="FFE599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Ali Al-Jabaan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Abdul Rahman Al Qurashi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lnSpc>
                <a:spcPct val="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Abdullah Al Shehri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940" name="Google Shape;4940;p46"/>
          <p:cNvSpPr txBox="1"/>
          <p:nvPr/>
        </p:nvSpPr>
        <p:spPr>
          <a:xfrm>
            <a:off x="3984338" y="1317725"/>
            <a:ext cx="4439700" cy="527700"/>
          </a:xfrm>
          <a:prstGeom prst="rect">
            <a:avLst/>
          </a:prstGeom>
          <a:solidFill>
            <a:srgbClr val="E0E7FF"/>
          </a:solidFill>
          <a:ln cap="flat" cmpd="sng" w="9525">
            <a:solidFill>
              <a:srgbClr val="E0E7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7272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Team members </a:t>
            </a:r>
            <a:endParaRPr b="1" sz="2200">
              <a:solidFill>
                <a:srgbClr val="27272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941" name="Google Shape;4941;p46"/>
          <p:cNvSpPr txBox="1"/>
          <p:nvPr/>
        </p:nvSpPr>
        <p:spPr>
          <a:xfrm>
            <a:off x="4695437" y="4166599"/>
            <a:ext cx="28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uFill>
                  <a:noFill/>
                </a:uFill>
                <a:latin typeface="Barlow Semi Condensed"/>
                <a:ea typeface="Barlow Semi Condensed"/>
                <a:cs typeface="Barlow Semi Condensed"/>
                <a:sym typeface="Barlow Semi Condense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Biochemksumed442@gmail.com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942" name="Google Shape;4942;p46"/>
          <p:cNvSpPr txBox="1"/>
          <p:nvPr/>
        </p:nvSpPr>
        <p:spPr>
          <a:xfrm>
            <a:off x="4771635" y="4601121"/>
            <a:ext cx="102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Editing files 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4943" name="Google Shape;4943;p46"/>
          <p:cNvPicPr preferRelativeResize="0"/>
          <p:nvPr/>
        </p:nvPicPr>
        <p:blipFill rotWithShape="1">
          <a:blip r:embed="rId5">
            <a:alphaModFix/>
          </a:blip>
          <a:srcRect b="4455" l="4672" r="5985" t="9188"/>
          <a:stretch/>
        </p:blipFill>
        <p:spPr>
          <a:xfrm>
            <a:off x="3984338" y="4200925"/>
            <a:ext cx="763800" cy="732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2" name="Shape 4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3" name="Google Shape;4523;p31"/>
          <p:cNvSpPr/>
          <p:nvPr/>
        </p:nvSpPr>
        <p:spPr>
          <a:xfrm rot="1513453">
            <a:off x="1652938" y="2782815"/>
            <a:ext cx="27054" cy="35448"/>
          </a:xfrm>
          <a:custGeom>
            <a:rect b="b" l="l" r="r" t="t"/>
            <a:pathLst>
              <a:path extrusionOk="0" h="663" w="506">
                <a:moveTo>
                  <a:pt x="323" y="0"/>
                </a:moveTo>
                <a:cubicBezTo>
                  <a:pt x="283" y="0"/>
                  <a:pt x="241" y="13"/>
                  <a:pt x="207" y="41"/>
                </a:cubicBezTo>
                <a:cubicBezTo>
                  <a:pt x="1" y="197"/>
                  <a:pt x="4" y="403"/>
                  <a:pt x="124" y="662"/>
                </a:cubicBezTo>
                <a:cubicBezTo>
                  <a:pt x="416" y="549"/>
                  <a:pt x="505" y="353"/>
                  <a:pt x="472" y="124"/>
                </a:cubicBezTo>
                <a:cubicBezTo>
                  <a:pt x="462" y="43"/>
                  <a:pt x="395" y="0"/>
                  <a:pt x="3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4" name="Google Shape;4524;p31"/>
          <p:cNvSpPr txBox="1"/>
          <p:nvPr/>
        </p:nvSpPr>
        <p:spPr>
          <a:xfrm>
            <a:off x="720000" y="1426848"/>
            <a:ext cx="7704000" cy="274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2000"/>
              <a:buFont typeface="Barlow Semi Condensed"/>
              <a:buChar char="●"/>
            </a:pPr>
            <a:r>
              <a:rPr lang="en" sz="2000">
                <a:solidFill>
                  <a:srgbClr val="27272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To have a knowledge about functional units and normal functions of the kidney.</a:t>
            </a:r>
            <a:endParaRPr sz="2000">
              <a:solidFill>
                <a:srgbClr val="27272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2000"/>
              <a:buFont typeface="Barlow Semi Condensed"/>
              <a:buChar char="●"/>
            </a:pPr>
            <a:r>
              <a:rPr lang="en" sz="2000">
                <a:solidFill>
                  <a:srgbClr val="27272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To have an idea about some examples of renal disease.</a:t>
            </a:r>
            <a:endParaRPr sz="2000">
              <a:solidFill>
                <a:srgbClr val="27272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2000"/>
              <a:buFont typeface="Barlow Semi Condensed"/>
              <a:buChar char="●"/>
            </a:pPr>
            <a:r>
              <a:rPr lang="en" sz="2000">
                <a:solidFill>
                  <a:srgbClr val="27272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To know laboratory routine kidney function tests (KFTs).</a:t>
            </a:r>
            <a:endParaRPr sz="2000">
              <a:solidFill>
                <a:srgbClr val="27272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2000"/>
              <a:buFont typeface="Barlow Semi Condensed"/>
              <a:buChar char="●"/>
            </a:pPr>
            <a:r>
              <a:rPr lang="en" sz="2000">
                <a:solidFill>
                  <a:srgbClr val="27272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To know other laboratory KFTs.</a:t>
            </a:r>
            <a:endParaRPr sz="2000">
              <a:solidFill>
                <a:srgbClr val="272727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25" name="Google Shape;4525;p31"/>
          <p:cNvSpPr/>
          <p:nvPr/>
        </p:nvSpPr>
        <p:spPr>
          <a:xfrm rot="1513453">
            <a:off x="1652938" y="2782815"/>
            <a:ext cx="27054" cy="35448"/>
          </a:xfrm>
          <a:custGeom>
            <a:rect b="b" l="l" r="r" t="t"/>
            <a:pathLst>
              <a:path extrusionOk="0" h="663" w="506">
                <a:moveTo>
                  <a:pt x="323" y="0"/>
                </a:moveTo>
                <a:cubicBezTo>
                  <a:pt x="283" y="0"/>
                  <a:pt x="241" y="13"/>
                  <a:pt x="207" y="41"/>
                </a:cubicBezTo>
                <a:cubicBezTo>
                  <a:pt x="1" y="197"/>
                  <a:pt x="4" y="403"/>
                  <a:pt x="124" y="662"/>
                </a:cubicBezTo>
                <a:cubicBezTo>
                  <a:pt x="416" y="549"/>
                  <a:pt x="505" y="353"/>
                  <a:pt x="472" y="124"/>
                </a:cubicBezTo>
                <a:cubicBezTo>
                  <a:pt x="462" y="43"/>
                  <a:pt x="395" y="0"/>
                  <a:pt x="323" y="0"/>
                </a:cubicBezTo>
                <a:close/>
              </a:path>
            </a:pathLst>
          </a:custGeom>
          <a:solidFill>
            <a:srgbClr val="B8C9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6" name="Google Shape;4526;p31"/>
          <p:cNvSpPr txBox="1"/>
          <p:nvPr/>
        </p:nvSpPr>
        <p:spPr>
          <a:xfrm>
            <a:off x="2071800" y="289800"/>
            <a:ext cx="47703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D85C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objectives</a:t>
            </a:r>
            <a:endParaRPr b="1" sz="3500">
              <a:solidFill>
                <a:srgbClr val="3D85C6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4527" name="Google Shape;4527;p31"/>
          <p:cNvGrpSpPr/>
          <p:nvPr/>
        </p:nvGrpSpPr>
        <p:grpSpPr>
          <a:xfrm>
            <a:off x="2798795" y="314467"/>
            <a:ext cx="490526" cy="505665"/>
            <a:chOff x="-63250675" y="3744075"/>
            <a:chExt cx="308216" cy="308238"/>
          </a:xfrm>
        </p:grpSpPr>
        <p:sp>
          <p:nvSpPr>
            <p:cNvPr id="4528" name="Google Shape;4528;p31"/>
            <p:cNvSpPr/>
            <p:nvPr/>
          </p:nvSpPr>
          <p:spPr>
            <a:xfrm>
              <a:off x="-63130958" y="3744075"/>
              <a:ext cx="188499" cy="186896"/>
            </a:xfrm>
            <a:custGeom>
              <a:rect b="b" l="l" r="r" t="t"/>
              <a:pathLst>
                <a:path extrusionOk="0" h="7715" w="7837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 Semi Condensed"/>
                <a:ea typeface="Barlow Semi Condensed"/>
                <a:cs typeface="Barlow Semi Condensed"/>
                <a:sym typeface="Barlow Semi Condensed"/>
              </a:endParaRPr>
            </a:p>
          </p:txBody>
        </p:sp>
        <p:sp>
          <p:nvSpPr>
            <p:cNvPr id="4529" name="Google Shape;4529;p31"/>
            <p:cNvSpPr/>
            <p:nvPr/>
          </p:nvSpPr>
          <p:spPr>
            <a:xfrm>
              <a:off x="-63192320" y="3811873"/>
              <a:ext cx="179600" cy="180137"/>
            </a:xfrm>
            <a:custGeom>
              <a:rect b="b" l="l" r="r" t="t"/>
              <a:pathLst>
                <a:path extrusionOk="0" h="7436" w="7467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 Semi Condensed"/>
                <a:ea typeface="Barlow Semi Condensed"/>
                <a:cs typeface="Barlow Semi Condensed"/>
                <a:sym typeface="Barlow Semi Condensed"/>
              </a:endParaRPr>
            </a:p>
          </p:txBody>
        </p:sp>
        <p:sp>
          <p:nvSpPr>
            <p:cNvPr id="4530" name="Google Shape;4530;p31"/>
            <p:cNvSpPr/>
            <p:nvPr/>
          </p:nvSpPr>
          <p:spPr>
            <a:xfrm>
              <a:off x="-63250675" y="3750833"/>
              <a:ext cx="299333" cy="301480"/>
            </a:xfrm>
            <a:custGeom>
              <a:rect b="b" l="l" r="r" t="t"/>
              <a:pathLst>
                <a:path extrusionOk="0" h="12445" w="12445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 Semi Condensed"/>
                <a:ea typeface="Barlow Semi Condensed"/>
                <a:cs typeface="Barlow Semi Condensed"/>
                <a:sym typeface="Barlow Semi Condensed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4" name="Shape 4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5" name="Google Shape;4535;p32"/>
          <p:cNvSpPr txBox="1"/>
          <p:nvPr>
            <p:ph type="title"/>
          </p:nvPr>
        </p:nvSpPr>
        <p:spPr>
          <a:xfrm>
            <a:off x="720000" y="565100"/>
            <a:ext cx="77040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Functional units: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36" name="Google Shape;4536;p32"/>
          <p:cNvSpPr txBox="1"/>
          <p:nvPr/>
        </p:nvSpPr>
        <p:spPr>
          <a:xfrm>
            <a:off x="803675" y="1326050"/>
            <a:ext cx="75747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4537" name="Google Shape;4537;p32"/>
          <p:cNvGrpSpPr/>
          <p:nvPr/>
        </p:nvGrpSpPr>
        <p:grpSpPr>
          <a:xfrm>
            <a:off x="1199399" y="1263370"/>
            <a:ext cx="139627" cy="147236"/>
            <a:chOff x="4768575" y="2253950"/>
            <a:chExt cx="46300" cy="43875"/>
          </a:xfrm>
        </p:grpSpPr>
        <p:sp>
          <p:nvSpPr>
            <p:cNvPr id="4538" name="Google Shape;4538;p32"/>
            <p:cNvSpPr/>
            <p:nvPr/>
          </p:nvSpPr>
          <p:spPr>
            <a:xfrm>
              <a:off x="4785700" y="2253950"/>
              <a:ext cx="29175" cy="43875"/>
            </a:xfrm>
            <a:custGeom>
              <a:rect b="b" l="l" r="r" t="t"/>
              <a:pathLst>
                <a:path extrusionOk="0" h="1755" w="1167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9" name="Google Shape;4539;p32"/>
            <p:cNvSpPr/>
            <p:nvPr/>
          </p:nvSpPr>
          <p:spPr>
            <a:xfrm>
              <a:off x="4768575" y="2253950"/>
              <a:ext cx="29175" cy="43875"/>
            </a:xfrm>
            <a:custGeom>
              <a:rect b="b" l="l" r="r" t="t"/>
              <a:pathLst>
                <a:path extrusionOk="0" h="1755" w="1167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40" name="Google Shape;4540;p32"/>
          <p:cNvSpPr txBox="1"/>
          <p:nvPr/>
        </p:nvSpPr>
        <p:spPr>
          <a:xfrm>
            <a:off x="854422" y="1101462"/>
            <a:ext cx="4329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nephron is the functional unit of the kidney.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41" name="Google Shape;4541;p32"/>
          <p:cNvSpPr txBox="1"/>
          <p:nvPr/>
        </p:nvSpPr>
        <p:spPr>
          <a:xfrm>
            <a:off x="854431" y="1371981"/>
            <a:ext cx="4878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Each kidney contains about 1,000,000 to 1,300,000 nephrons.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42" name="Google Shape;4542;p32"/>
          <p:cNvSpPr txBox="1"/>
          <p:nvPr/>
        </p:nvSpPr>
        <p:spPr>
          <a:xfrm>
            <a:off x="854416" y="1979375"/>
            <a:ext cx="78675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nephron performs its homeostatic function by ultra filtration at glomerulus and secretion and reabsorption at renal tubules.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4543" name="Google Shape;4543;p32"/>
          <p:cNvGrpSpPr/>
          <p:nvPr/>
        </p:nvGrpSpPr>
        <p:grpSpPr>
          <a:xfrm>
            <a:off x="1199399" y="1534558"/>
            <a:ext cx="139627" cy="147236"/>
            <a:chOff x="4768575" y="2253950"/>
            <a:chExt cx="46300" cy="43875"/>
          </a:xfrm>
        </p:grpSpPr>
        <p:sp>
          <p:nvSpPr>
            <p:cNvPr id="4544" name="Google Shape;4544;p32"/>
            <p:cNvSpPr/>
            <p:nvPr/>
          </p:nvSpPr>
          <p:spPr>
            <a:xfrm>
              <a:off x="4785700" y="2253950"/>
              <a:ext cx="29175" cy="43875"/>
            </a:xfrm>
            <a:custGeom>
              <a:rect b="b" l="l" r="r" t="t"/>
              <a:pathLst>
                <a:path extrusionOk="0" h="1755" w="1167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5" name="Google Shape;4545;p32"/>
            <p:cNvSpPr/>
            <p:nvPr/>
          </p:nvSpPr>
          <p:spPr>
            <a:xfrm>
              <a:off x="4768575" y="2253950"/>
              <a:ext cx="29175" cy="43875"/>
            </a:xfrm>
            <a:custGeom>
              <a:rect b="b" l="l" r="r" t="t"/>
              <a:pathLst>
                <a:path extrusionOk="0" h="1755" w="1167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46" name="Google Shape;4546;p32"/>
          <p:cNvGrpSpPr/>
          <p:nvPr/>
        </p:nvGrpSpPr>
        <p:grpSpPr>
          <a:xfrm>
            <a:off x="1199399" y="1832145"/>
            <a:ext cx="139627" cy="147236"/>
            <a:chOff x="4768575" y="2253950"/>
            <a:chExt cx="46300" cy="43875"/>
          </a:xfrm>
        </p:grpSpPr>
        <p:sp>
          <p:nvSpPr>
            <p:cNvPr id="4547" name="Google Shape;4547;p32"/>
            <p:cNvSpPr/>
            <p:nvPr/>
          </p:nvSpPr>
          <p:spPr>
            <a:xfrm>
              <a:off x="4785700" y="2253950"/>
              <a:ext cx="29175" cy="43875"/>
            </a:xfrm>
            <a:custGeom>
              <a:rect b="b" l="l" r="r" t="t"/>
              <a:pathLst>
                <a:path extrusionOk="0" h="1755" w="1167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8" name="Google Shape;4548;p32"/>
            <p:cNvSpPr/>
            <p:nvPr/>
          </p:nvSpPr>
          <p:spPr>
            <a:xfrm>
              <a:off x="4768575" y="2253950"/>
              <a:ext cx="29175" cy="43875"/>
            </a:xfrm>
            <a:custGeom>
              <a:rect b="b" l="l" r="r" t="t"/>
              <a:pathLst>
                <a:path extrusionOk="0" h="1755" w="1167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49" name="Google Shape;4549;p32"/>
          <p:cNvGrpSpPr/>
          <p:nvPr/>
        </p:nvGrpSpPr>
        <p:grpSpPr>
          <a:xfrm>
            <a:off x="1199399" y="2089170"/>
            <a:ext cx="139627" cy="147236"/>
            <a:chOff x="4768575" y="2253950"/>
            <a:chExt cx="46300" cy="43875"/>
          </a:xfrm>
        </p:grpSpPr>
        <p:sp>
          <p:nvSpPr>
            <p:cNvPr id="4550" name="Google Shape;4550;p32"/>
            <p:cNvSpPr/>
            <p:nvPr/>
          </p:nvSpPr>
          <p:spPr>
            <a:xfrm>
              <a:off x="4785700" y="2253950"/>
              <a:ext cx="29175" cy="43875"/>
            </a:xfrm>
            <a:custGeom>
              <a:rect b="b" l="l" r="r" t="t"/>
              <a:pathLst>
                <a:path extrusionOk="0" h="1755" w="1167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1" name="Google Shape;4551;p32"/>
            <p:cNvSpPr/>
            <p:nvPr/>
          </p:nvSpPr>
          <p:spPr>
            <a:xfrm>
              <a:off x="4768575" y="2253950"/>
              <a:ext cx="29175" cy="43875"/>
            </a:xfrm>
            <a:custGeom>
              <a:rect b="b" l="l" r="r" t="t"/>
              <a:pathLst>
                <a:path extrusionOk="0" h="1755" w="1167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52" name="Google Shape;4552;p32"/>
          <p:cNvSpPr txBox="1"/>
          <p:nvPr/>
        </p:nvSpPr>
        <p:spPr>
          <a:xfrm>
            <a:off x="854432" y="1681797"/>
            <a:ext cx="4878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nephron is composed of glomerulus and renal tubules.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53" name="Google Shape;4553;p32"/>
          <p:cNvSpPr txBox="1"/>
          <p:nvPr>
            <p:ph type="title"/>
          </p:nvPr>
        </p:nvSpPr>
        <p:spPr>
          <a:xfrm>
            <a:off x="720000" y="2739739"/>
            <a:ext cx="77040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Kidney Functions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4554" name="Google Shape;4554;p32"/>
          <p:cNvCxnSpPr/>
          <p:nvPr/>
        </p:nvCxnSpPr>
        <p:spPr>
          <a:xfrm>
            <a:off x="720000" y="4288956"/>
            <a:ext cx="77040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4555" name="Google Shape;4555;p32"/>
          <p:cNvSpPr/>
          <p:nvPr/>
        </p:nvSpPr>
        <p:spPr>
          <a:xfrm>
            <a:off x="957602" y="3936525"/>
            <a:ext cx="1754700" cy="70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6" name="Google Shape;4556;p32"/>
          <p:cNvSpPr txBox="1"/>
          <p:nvPr/>
        </p:nvSpPr>
        <p:spPr>
          <a:xfrm>
            <a:off x="1174775" y="3292410"/>
            <a:ext cx="1320300" cy="3963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Regulation of</a:t>
            </a:r>
            <a:endParaRPr sz="12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4557" name="Google Shape;4557;p32"/>
          <p:cNvSpPr txBox="1"/>
          <p:nvPr/>
        </p:nvSpPr>
        <p:spPr>
          <a:xfrm>
            <a:off x="3009273" y="3297500"/>
            <a:ext cx="1320300" cy="3963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Excretion of</a:t>
            </a:r>
            <a:endParaRPr sz="12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4558" name="Google Shape;4558;p32"/>
          <p:cNvSpPr txBox="1"/>
          <p:nvPr/>
        </p:nvSpPr>
        <p:spPr>
          <a:xfrm>
            <a:off x="6657225" y="3297500"/>
            <a:ext cx="1320300" cy="3963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Metabolic Function 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4559" name="Google Shape;4559;p32"/>
          <p:cNvSpPr txBox="1"/>
          <p:nvPr/>
        </p:nvSpPr>
        <p:spPr>
          <a:xfrm>
            <a:off x="4843764" y="3297488"/>
            <a:ext cx="1320300" cy="3963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Hormonal Function</a:t>
            </a:r>
            <a:endParaRPr sz="12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4560" name="Google Shape;4560;p32"/>
          <p:cNvSpPr txBox="1"/>
          <p:nvPr/>
        </p:nvSpPr>
        <p:spPr>
          <a:xfrm>
            <a:off x="2" y="3936513"/>
            <a:ext cx="39810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-</a:t>
            </a: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water and electrolyte balance. 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-acid base balance.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-arterial blood pressure.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61" name="Google Shape;4561;p32"/>
          <p:cNvSpPr txBox="1"/>
          <p:nvPr/>
        </p:nvSpPr>
        <p:spPr>
          <a:xfrm>
            <a:off x="2838475" y="3936525"/>
            <a:ext cx="1627200" cy="714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62" name="Google Shape;4562;p32"/>
          <p:cNvSpPr txBox="1"/>
          <p:nvPr/>
        </p:nvSpPr>
        <p:spPr>
          <a:xfrm>
            <a:off x="1911432" y="3936550"/>
            <a:ext cx="39810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-metabolic waste products.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-foreign chemicals.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63" name="Google Shape;4563;p32"/>
          <p:cNvSpPr txBox="1"/>
          <p:nvPr/>
        </p:nvSpPr>
        <p:spPr>
          <a:xfrm>
            <a:off x="4591850" y="3936550"/>
            <a:ext cx="1754700" cy="714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64" name="Google Shape;4564;p32"/>
          <p:cNvSpPr txBox="1"/>
          <p:nvPr/>
        </p:nvSpPr>
        <p:spPr>
          <a:xfrm>
            <a:off x="6472725" y="3936525"/>
            <a:ext cx="1689300" cy="714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65" name="Google Shape;4565;p32"/>
          <p:cNvSpPr txBox="1"/>
          <p:nvPr/>
        </p:nvSpPr>
        <p:spPr>
          <a:xfrm>
            <a:off x="3636824" y="3855250"/>
            <a:ext cx="3483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-secretion of erythropoietin.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-activation of vitamin D.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-activation of angiotensinogen 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by renin.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4566" name="Google Shape;4566;p32"/>
          <p:cNvCxnSpPr/>
          <p:nvPr/>
        </p:nvCxnSpPr>
        <p:spPr>
          <a:xfrm>
            <a:off x="1809792" y="3688700"/>
            <a:ext cx="0" cy="2409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67" name="Google Shape;4567;p32"/>
          <p:cNvCxnSpPr>
            <a:stCxn id="4557" idx="2"/>
          </p:cNvCxnSpPr>
          <p:nvPr/>
        </p:nvCxnSpPr>
        <p:spPr>
          <a:xfrm flipH="1">
            <a:off x="3666123" y="3693800"/>
            <a:ext cx="3300" cy="2391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68" name="Google Shape;4568;p32"/>
          <p:cNvSpPr txBox="1"/>
          <p:nvPr/>
        </p:nvSpPr>
        <p:spPr>
          <a:xfrm>
            <a:off x="5549540" y="3936541"/>
            <a:ext cx="48789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-site for gluconeogenesis.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4569" name="Google Shape;4569;p32"/>
          <p:cNvCxnSpPr/>
          <p:nvPr/>
        </p:nvCxnSpPr>
        <p:spPr>
          <a:xfrm flipH="1">
            <a:off x="5525748" y="3695619"/>
            <a:ext cx="3300" cy="2391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70" name="Google Shape;4570;p32"/>
          <p:cNvCxnSpPr/>
          <p:nvPr/>
        </p:nvCxnSpPr>
        <p:spPr>
          <a:xfrm flipH="1">
            <a:off x="7315735" y="3695626"/>
            <a:ext cx="3300" cy="2391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71" name="Google Shape;4571;p32"/>
          <p:cNvSpPr/>
          <p:nvPr/>
        </p:nvSpPr>
        <p:spPr>
          <a:xfrm>
            <a:off x="6596850" y="565100"/>
            <a:ext cx="1627200" cy="1524000"/>
          </a:xfrm>
          <a:prstGeom prst="flowChartConnector">
            <a:avLst/>
          </a:prstGeom>
          <a:solidFill>
            <a:srgbClr val="FFFFFF"/>
          </a:solidFill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72" name="Google Shape;457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9450" y="803800"/>
            <a:ext cx="999350" cy="107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6" name="Shape 4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" name="Google Shape;4577;p33"/>
          <p:cNvSpPr txBox="1"/>
          <p:nvPr/>
        </p:nvSpPr>
        <p:spPr>
          <a:xfrm>
            <a:off x="803675" y="1326050"/>
            <a:ext cx="757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78" name="Google Shape;4578;p33"/>
          <p:cNvSpPr txBox="1"/>
          <p:nvPr/>
        </p:nvSpPr>
        <p:spPr>
          <a:xfrm>
            <a:off x="6601746" y="174510"/>
            <a:ext cx="30000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In Male</a:t>
            </a:r>
            <a:r>
              <a:rPr b="1" lang="en" sz="1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 slides Only</a:t>
            </a:r>
            <a:endParaRPr b="1" sz="1200"/>
          </a:p>
        </p:txBody>
      </p:sp>
      <p:pic>
        <p:nvPicPr>
          <p:cNvPr id="4579" name="Google Shape;457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8286" y="1267588"/>
            <a:ext cx="2247225" cy="2608324"/>
          </a:xfrm>
          <a:prstGeom prst="rect">
            <a:avLst/>
          </a:prstGeom>
          <a:noFill/>
          <a:ln>
            <a:noFill/>
          </a:ln>
        </p:spPr>
      </p:pic>
      <p:sp>
        <p:nvSpPr>
          <p:cNvPr id="4580" name="Google Shape;4580;p33"/>
          <p:cNvSpPr/>
          <p:nvPr/>
        </p:nvSpPr>
        <p:spPr>
          <a:xfrm rot="10800000">
            <a:off x="3858875" y="1338776"/>
            <a:ext cx="668100" cy="503874"/>
          </a:xfrm>
          <a:custGeom>
            <a:rect b="b" l="l" r="r" t="t"/>
            <a:pathLst>
              <a:path extrusionOk="0" h="39990" w="49279">
                <a:moveTo>
                  <a:pt x="7995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5" y="39989"/>
                </a:cubicBezTo>
                <a:lnTo>
                  <a:pt x="41282" y="39989"/>
                </a:lnTo>
                <a:cubicBezTo>
                  <a:pt x="45698" y="39989"/>
                  <a:pt x="49278" y="36409"/>
                  <a:pt x="49278" y="31993"/>
                </a:cubicBezTo>
                <a:lnTo>
                  <a:pt x="49278" y="7995"/>
                </a:lnTo>
                <a:cubicBezTo>
                  <a:pt x="49278" y="3580"/>
                  <a:pt x="45698" y="1"/>
                  <a:pt x="41282" y="1"/>
                </a:cubicBezTo>
                <a:close/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1" name="Google Shape;4581;p33"/>
          <p:cNvSpPr/>
          <p:nvPr/>
        </p:nvSpPr>
        <p:spPr>
          <a:xfrm rot="10800000">
            <a:off x="3285226" y="1336964"/>
            <a:ext cx="387949" cy="355011"/>
          </a:xfrm>
          <a:custGeom>
            <a:rect b="b" l="l" r="r" t="t"/>
            <a:pathLst>
              <a:path extrusionOk="0" h="39990" w="49279">
                <a:moveTo>
                  <a:pt x="7995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5" y="39989"/>
                </a:cubicBezTo>
                <a:lnTo>
                  <a:pt x="41282" y="39989"/>
                </a:lnTo>
                <a:cubicBezTo>
                  <a:pt x="45698" y="39989"/>
                  <a:pt x="49278" y="36409"/>
                  <a:pt x="49278" y="31993"/>
                </a:cubicBezTo>
                <a:lnTo>
                  <a:pt x="49278" y="7995"/>
                </a:lnTo>
                <a:cubicBezTo>
                  <a:pt x="49278" y="3580"/>
                  <a:pt x="45698" y="1"/>
                  <a:pt x="41282" y="1"/>
                </a:cubicBezTo>
                <a:close/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82" name="Google Shape;4582;p33"/>
          <p:cNvCxnSpPr/>
          <p:nvPr/>
        </p:nvCxnSpPr>
        <p:spPr>
          <a:xfrm rot="10800000">
            <a:off x="2503300" y="1276675"/>
            <a:ext cx="782100" cy="2667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83" name="Google Shape;4583;p33"/>
          <p:cNvCxnSpPr>
            <a:endCxn id="4584" idx="1"/>
          </p:cNvCxnSpPr>
          <p:nvPr/>
        </p:nvCxnSpPr>
        <p:spPr>
          <a:xfrm flipH="1" rot="10800000">
            <a:off x="4534200" y="1231225"/>
            <a:ext cx="1379100" cy="4773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85" name="Google Shape;4585;p33"/>
          <p:cNvSpPr txBox="1"/>
          <p:nvPr/>
        </p:nvSpPr>
        <p:spPr>
          <a:xfrm>
            <a:off x="444250" y="1413254"/>
            <a:ext cx="2096400" cy="354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86" name="Google Shape;4586;p33"/>
          <p:cNvSpPr txBox="1"/>
          <p:nvPr/>
        </p:nvSpPr>
        <p:spPr>
          <a:xfrm>
            <a:off x="5913311" y="1431550"/>
            <a:ext cx="2555700" cy="3233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84" name="Google Shape;4584;p33"/>
          <p:cNvSpPr txBox="1"/>
          <p:nvPr/>
        </p:nvSpPr>
        <p:spPr>
          <a:xfrm>
            <a:off x="5913300" y="1033075"/>
            <a:ext cx="2555700" cy="396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2- Proximal Convoluted Tubule</a:t>
            </a:r>
            <a:endParaRPr sz="12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4587" name="Google Shape;4587;p33"/>
          <p:cNvSpPr txBox="1"/>
          <p:nvPr/>
        </p:nvSpPr>
        <p:spPr>
          <a:xfrm>
            <a:off x="444250" y="1772727"/>
            <a:ext cx="2096400" cy="1546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88" name="Google Shape;4588;p33"/>
          <p:cNvSpPr txBox="1"/>
          <p:nvPr/>
        </p:nvSpPr>
        <p:spPr>
          <a:xfrm>
            <a:off x="-1" y="1772720"/>
            <a:ext cx="25557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Factors facilitate filtration: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● high pressure in the glomerular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capillaries, which is a result of their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position between two arterioles. 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● </a:t>
            </a: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semipermeable glomerular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basement membrane, which has a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molecular size cutoff value of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approximately 66,000 Da.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89" name="Google Shape;4589;p33"/>
          <p:cNvSpPr txBox="1"/>
          <p:nvPr/>
        </p:nvSpPr>
        <p:spPr>
          <a:xfrm>
            <a:off x="444250" y="3319531"/>
            <a:ext cx="2096400" cy="982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90" name="Google Shape;4590;p33"/>
          <p:cNvSpPr txBox="1"/>
          <p:nvPr/>
        </p:nvSpPr>
        <p:spPr>
          <a:xfrm>
            <a:off x="-10" y="3275915"/>
            <a:ext cx="2555700" cy="14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volume of blood filtered per minute is the glomerular filtration rate (GFR), and its determination is essential in evaluating renal function.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91" name="Google Shape;4591;p33"/>
          <p:cNvSpPr txBox="1"/>
          <p:nvPr/>
        </p:nvSpPr>
        <p:spPr>
          <a:xfrm>
            <a:off x="5537155" y="1413254"/>
            <a:ext cx="3000000" cy="3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Returns the bulk of each valuable substance back to the blood circulation.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• 75% of the water, sodium, and chloride.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• 100% of the glucose (up to the renal threshold).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• almost all of the amino acids, vitamins, and proteins.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• varying amounts of urea , uric acid, and ions, such as magnesium , calcium and potassium. (With the exception of water and chloride ions “because they reabsorbed passively” , the process is active that is the tubular epithelial cells use energy to bind and transport the substances across the plasma membrane to the blood).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• Secretes products of kidney tubular cell metabolism, such as hydrogen ions, and drugs, such as penicillin.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592" name="Google Shape;4592;p33"/>
          <p:cNvSpPr txBox="1"/>
          <p:nvPr/>
        </p:nvSpPr>
        <p:spPr>
          <a:xfrm>
            <a:off x="-7557" y="1411739"/>
            <a:ext cx="30000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hlink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Functions to filter incoming blood.</a:t>
            </a:r>
            <a:endParaRPr/>
          </a:p>
        </p:txBody>
      </p:sp>
      <p:sp>
        <p:nvSpPr>
          <p:cNvPr id="4593" name="Google Shape;4593;p33"/>
          <p:cNvSpPr txBox="1"/>
          <p:nvPr/>
        </p:nvSpPr>
        <p:spPr>
          <a:xfrm>
            <a:off x="439000" y="1053775"/>
            <a:ext cx="2106900" cy="354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1- Glomerulus</a:t>
            </a:r>
            <a:endParaRPr sz="12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4594" name="Google Shape;4594;p33"/>
          <p:cNvSpPr txBox="1"/>
          <p:nvPr/>
        </p:nvSpPr>
        <p:spPr>
          <a:xfrm>
            <a:off x="312759" y="439225"/>
            <a:ext cx="55191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Barlow Semi Condensed"/>
                <a:ea typeface="Barlow Semi Condensed"/>
                <a:cs typeface="Barlow Semi Condensed"/>
                <a:sym typeface="Barlow Semi Condensed"/>
              </a:rPr>
              <a:t>Each nephron is a complex apparatus comprised of five basic parts:</a:t>
            </a:r>
            <a:endParaRPr u="sng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8" name="Shape 4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9" name="Google Shape;4599;p34"/>
          <p:cNvSpPr txBox="1"/>
          <p:nvPr/>
        </p:nvSpPr>
        <p:spPr>
          <a:xfrm>
            <a:off x="803675" y="1326050"/>
            <a:ext cx="75747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00" name="Google Shape;4600;p34"/>
          <p:cNvSpPr txBox="1"/>
          <p:nvPr/>
        </p:nvSpPr>
        <p:spPr>
          <a:xfrm>
            <a:off x="6601746" y="174510"/>
            <a:ext cx="30000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In Male slides Only</a:t>
            </a:r>
            <a:endParaRPr b="1" sz="1200"/>
          </a:p>
        </p:txBody>
      </p:sp>
      <p:pic>
        <p:nvPicPr>
          <p:cNvPr id="4601" name="Google Shape;460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1093" y="1221737"/>
            <a:ext cx="2298974" cy="2700028"/>
          </a:xfrm>
          <a:prstGeom prst="rect">
            <a:avLst/>
          </a:prstGeom>
          <a:noFill/>
          <a:ln>
            <a:noFill/>
          </a:ln>
        </p:spPr>
      </p:pic>
      <p:sp>
        <p:nvSpPr>
          <p:cNvPr id="4602" name="Google Shape;4602;p34"/>
          <p:cNvSpPr/>
          <p:nvPr/>
        </p:nvSpPr>
        <p:spPr>
          <a:xfrm rot="10800000">
            <a:off x="4127370" y="2082800"/>
            <a:ext cx="668100" cy="1740065"/>
          </a:xfrm>
          <a:custGeom>
            <a:rect b="b" l="l" r="r" t="t"/>
            <a:pathLst>
              <a:path extrusionOk="0" h="39990" w="49279">
                <a:moveTo>
                  <a:pt x="7995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5" y="39989"/>
                </a:cubicBezTo>
                <a:lnTo>
                  <a:pt x="41282" y="39989"/>
                </a:lnTo>
                <a:cubicBezTo>
                  <a:pt x="45698" y="39989"/>
                  <a:pt x="49278" y="36409"/>
                  <a:pt x="49278" y="31993"/>
                </a:cubicBezTo>
                <a:lnTo>
                  <a:pt x="49278" y="7995"/>
                </a:lnTo>
                <a:cubicBezTo>
                  <a:pt x="49278" y="3580"/>
                  <a:pt x="45698" y="1"/>
                  <a:pt x="41282" y="1"/>
                </a:cubicBezTo>
                <a:close/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3" name="Google Shape;4603;p34"/>
          <p:cNvSpPr/>
          <p:nvPr/>
        </p:nvSpPr>
        <p:spPr>
          <a:xfrm rot="10800000">
            <a:off x="5061684" y="2167713"/>
            <a:ext cx="501537" cy="1802849"/>
          </a:xfrm>
          <a:custGeom>
            <a:rect b="b" l="l" r="r" t="t"/>
            <a:pathLst>
              <a:path extrusionOk="0" h="39990" w="49279">
                <a:moveTo>
                  <a:pt x="7995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5" y="39989"/>
                </a:cubicBezTo>
                <a:lnTo>
                  <a:pt x="41282" y="39989"/>
                </a:lnTo>
                <a:cubicBezTo>
                  <a:pt x="45698" y="39989"/>
                  <a:pt x="49278" y="36409"/>
                  <a:pt x="49278" y="31993"/>
                </a:cubicBezTo>
                <a:lnTo>
                  <a:pt x="49278" y="7995"/>
                </a:lnTo>
                <a:cubicBezTo>
                  <a:pt x="49278" y="3580"/>
                  <a:pt x="45698" y="1"/>
                  <a:pt x="41282" y="1"/>
                </a:cubicBezTo>
                <a:close/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4" name="Google Shape;4604;p34"/>
          <p:cNvSpPr/>
          <p:nvPr/>
        </p:nvSpPr>
        <p:spPr>
          <a:xfrm rot="10800000">
            <a:off x="4520119" y="1315773"/>
            <a:ext cx="636931" cy="693727"/>
          </a:xfrm>
          <a:custGeom>
            <a:rect b="b" l="l" r="r" t="t"/>
            <a:pathLst>
              <a:path extrusionOk="0" h="39990" w="49279">
                <a:moveTo>
                  <a:pt x="7995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5" y="39989"/>
                </a:cubicBezTo>
                <a:lnTo>
                  <a:pt x="41282" y="39989"/>
                </a:lnTo>
                <a:cubicBezTo>
                  <a:pt x="45698" y="39989"/>
                  <a:pt x="49278" y="36409"/>
                  <a:pt x="49278" y="31993"/>
                </a:cubicBezTo>
                <a:lnTo>
                  <a:pt x="49278" y="7995"/>
                </a:lnTo>
                <a:cubicBezTo>
                  <a:pt x="49278" y="3580"/>
                  <a:pt x="45698" y="1"/>
                  <a:pt x="41282" y="1"/>
                </a:cubicBezTo>
                <a:close/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605" name="Google Shape;4605;p34"/>
          <p:cNvCxnSpPr/>
          <p:nvPr/>
        </p:nvCxnSpPr>
        <p:spPr>
          <a:xfrm>
            <a:off x="2190968" y="816827"/>
            <a:ext cx="1936500" cy="15282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06" name="Google Shape;4606;p34"/>
          <p:cNvCxnSpPr>
            <a:endCxn id="4607" idx="1"/>
          </p:cNvCxnSpPr>
          <p:nvPr/>
        </p:nvCxnSpPr>
        <p:spPr>
          <a:xfrm flipH="1" rot="10800000">
            <a:off x="5161600" y="1306775"/>
            <a:ext cx="1049400" cy="3363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08" name="Google Shape;4608;p34"/>
          <p:cNvCxnSpPr>
            <a:stCxn id="4609" idx="3"/>
          </p:cNvCxnSpPr>
          <p:nvPr/>
        </p:nvCxnSpPr>
        <p:spPr>
          <a:xfrm>
            <a:off x="3678125" y="2646400"/>
            <a:ext cx="1437300" cy="1293900"/>
          </a:xfrm>
          <a:prstGeom prst="bentConnector3">
            <a:avLst>
              <a:gd fmla="val 21274" name="adj1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10" name="Google Shape;4610;p34"/>
          <p:cNvSpPr txBox="1"/>
          <p:nvPr/>
        </p:nvSpPr>
        <p:spPr>
          <a:xfrm>
            <a:off x="504872" y="649178"/>
            <a:ext cx="2106900" cy="354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3- Loop of  Henle</a:t>
            </a:r>
            <a:endParaRPr sz="12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4611" name="Google Shape;4611;p34"/>
          <p:cNvSpPr txBox="1"/>
          <p:nvPr/>
        </p:nvSpPr>
        <p:spPr>
          <a:xfrm>
            <a:off x="504875" y="1004075"/>
            <a:ext cx="2106900" cy="479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12" name="Google Shape;4612;p34"/>
          <p:cNvSpPr txBox="1"/>
          <p:nvPr/>
        </p:nvSpPr>
        <p:spPr>
          <a:xfrm>
            <a:off x="1" y="964775"/>
            <a:ext cx="27735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Facilitates the reabsorption of water, sodium, and chloride.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13" name="Google Shape;4613;p34"/>
          <p:cNvSpPr txBox="1"/>
          <p:nvPr/>
        </p:nvSpPr>
        <p:spPr>
          <a:xfrm>
            <a:off x="504875" y="1484225"/>
            <a:ext cx="2106900" cy="812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14" name="Google Shape;4614;p34"/>
          <p:cNvSpPr txBox="1"/>
          <p:nvPr/>
        </p:nvSpPr>
        <p:spPr>
          <a:xfrm>
            <a:off x="51750" y="1429179"/>
            <a:ext cx="2660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osmolality in the medulla in this portion of the nephron increases steadily from the corticomedullary junction inward .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15" name="Google Shape;4615;p34"/>
          <p:cNvSpPr txBox="1"/>
          <p:nvPr/>
        </p:nvSpPr>
        <p:spPr>
          <a:xfrm>
            <a:off x="6211000" y="1484225"/>
            <a:ext cx="2233500" cy="1528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07" name="Google Shape;4607;p34"/>
          <p:cNvSpPr txBox="1"/>
          <p:nvPr/>
        </p:nvSpPr>
        <p:spPr>
          <a:xfrm>
            <a:off x="6211000" y="1129325"/>
            <a:ext cx="2233500" cy="354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4- Distal Convoluted Tubule</a:t>
            </a:r>
            <a:endParaRPr sz="12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4616" name="Google Shape;4616;p34"/>
          <p:cNvSpPr txBox="1"/>
          <p:nvPr/>
        </p:nvSpPr>
        <p:spPr>
          <a:xfrm>
            <a:off x="5739700" y="1429175"/>
            <a:ext cx="3000000" cy="21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● The filtrate entering this section of 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nephron is close to its final 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composition </a:t>
            </a:r>
            <a:r>
              <a:rPr lang="en" sz="1100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(which is urine)</a:t>
            </a: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. 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● Effects small adjustments to achieve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electrolyte and acid-base homeostasis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(under the hormonal control of both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antidiuretic hormone “ADH” and aldosterone).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17" name="Google Shape;4617;p34"/>
          <p:cNvSpPr txBox="1"/>
          <p:nvPr/>
        </p:nvSpPr>
        <p:spPr>
          <a:xfrm>
            <a:off x="6211000" y="3012425"/>
            <a:ext cx="2233500" cy="868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18" name="Google Shape;4618;p34"/>
          <p:cNvSpPr txBox="1"/>
          <p:nvPr/>
        </p:nvSpPr>
        <p:spPr>
          <a:xfrm>
            <a:off x="5767917" y="2963702"/>
            <a:ext cx="2773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distal convoluted tubule is much shorter than the proximal tubule, with two or three coils that connect to a collecting duct.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19" name="Google Shape;4619;p34"/>
          <p:cNvSpPr txBox="1"/>
          <p:nvPr/>
        </p:nvSpPr>
        <p:spPr>
          <a:xfrm>
            <a:off x="502025" y="2823850"/>
            <a:ext cx="3176100" cy="1802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09" name="Google Shape;4609;p34"/>
          <p:cNvSpPr txBox="1"/>
          <p:nvPr/>
        </p:nvSpPr>
        <p:spPr>
          <a:xfrm>
            <a:off x="502025" y="2468950"/>
            <a:ext cx="3176100" cy="354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5- Collecting Duct</a:t>
            </a:r>
            <a:endParaRPr sz="12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4620" name="Google Shape;4620;p34"/>
          <p:cNvSpPr txBox="1"/>
          <p:nvPr/>
        </p:nvSpPr>
        <p:spPr>
          <a:xfrm>
            <a:off x="68165" y="2777075"/>
            <a:ext cx="44112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● The collecting ducts are the final site for either 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concentrating or diluting urine. 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● The hormones ADH and aldosterone act on this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segment of the nephron to control reabsorption 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of water and sodium. 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● Chloride and urea are also reabsorbed here </a:t>
            </a:r>
            <a:r>
              <a:rPr lang="en" sz="1100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(partially)</a:t>
            </a: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. 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● The collecting ducts in the medulla are highly 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permeable to urea so urea will diffuse down its 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concentration in gradient out of the tubule and into the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medulla interstitium, increasing its osmolality.</a:t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4" name="Shape 4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5" name="Google Shape;4625;p35"/>
          <p:cNvGrpSpPr/>
          <p:nvPr/>
        </p:nvGrpSpPr>
        <p:grpSpPr>
          <a:xfrm>
            <a:off x="1310235" y="1152257"/>
            <a:ext cx="139627" cy="147236"/>
            <a:chOff x="4768575" y="2253950"/>
            <a:chExt cx="46300" cy="43875"/>
          </a:xfrm>
        </p:grpSpPr>
        <p:sp>
          <p:nvSpPr>
            <p:cNvPr id="4626" name="Google Shape;4626;p35"/>
            <p:cNvSpPr/>
            <p:nvPr/>
          </p:nvSpPr>
          <p:spPr>
            <a:xfrm>
              <a:off x="4785700" y="2253950"/>
              <a:ext cx="29175" cy="43875"/>
            </a:xfrm>
            <a:custGeom>
              <a:rect b="b" l="l" r="r" t="t"/>
              <a:pathLst>
                <a:path extrusionOk="0" h="1755" w="1167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7" name="Google Shape;4627;p35"/>
            <p:cNvSpPr/>
            <p:nvPr/>
          </p:nvSpPr>
          <p:spPr>
            <a:xfrm>
              <a:off x="4768575" y="2253950"/>
              <a:ext cx="29175" cy="43875"/>
            </a:xfrm>
            <a:custGeom>
              <a:rect b="b" l="l" r="r" t="t"/>
              <a:pathLst>
                <a:path extrusionOk="0" h="1755" w="1167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28" name="Google Shape;4628;p35"/>
          <p:cNvGrpSpPr/>
          <p:nvPr/>
        </p:nvGrpSpPr>
        <p:grpSpPr>
          <a:xfrm>
            <a:off x="1310224" y="1441470"/>
            <a:ext cx="139627" cy="147236"/>
            <a:chOff x="4768575" y="2253950"/>
            <a:chExt cx="46300" cy="43875"/>
          </a:xfrm>
        </p:grpSpPr>
        <p:sp>
          <p:nvSpPr>
            <p:cNvPr id="4629" name="Google Shape;4629;p35"/>
            <p:cNvSpPr/>
            <p:nvPr/>
          </p:nvSpPr>
          <p:spPr>
            <a:xfrm>
              <a:off x="4785700" y="2253950"/>
              <a:ext cx="29175" cy="43875"/>
            </a:xfrm>
            <a:custGeom>
              <a:rect b="b" l="l" r="r" t="t"/>
              <a:pathLst>
                <a:path extrusionOk="0" h="1755" w="1167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0" name="Google Shape;4630;p35"/>
            <p:cNvSpPr/>
            <p:nvPr/>
          </p:nvSpPr>
          <p:spPr>
            <a:xfrm>
              <a:off x="4768575" y="2253950"/>
              <a:ext cx="29175" cy="43875"/>
            </a:xfrm>
            <a:custGeom>
              <a:rect b="b" l="l" r="r" t="t"/>
              <a:pathLst>
                <a:path extrusionOk="0" h="1755" w="1167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31" name="Google Shape;4631;p35"/>
          <p:cNvGrpSpPr/>
          <p:nvPr/>
        </p:nvGrpSpPr>
        <p:grpSpPr>
          <a:xfrm>
            <a:off x="1310224" y="1730670"/>
            <a:ext cx="139627" cy="147236"/>
            <a:chOff x="4768575" y="2253950"/>
            <a:chExt cx="46300" cy="43875"/>
          </a:xfrm>
        </p:grpSpPr>
        <p:sp>
          <p:nvSpPr>
            <p:cNvPr id="4632" name="Google Shape;4632;p35"/>
            <p:cNvSpPr/>
            <p:nvPr/>
          </p:nvSpPr>
          <p:spPr>
            <a:xfrm>
              <a:off x="4785700" y="2253950"/>
              <a:ext cx="29175" cy="43875"/>
            </a:xfrm>
            <a:custGeom>
              <a:rect b="b" l="l" r="r" t="t"/>
              <a:pathLst>
                <a:path extrusionOk="0" h="1755" w="1167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3" name="Google Shape;4633;p35"/>
            <p:cNvSpPr/>
            <p:nvPr/>
          </p:nvSpPr>
          <p:spPr>
            <a:xfrm>
              <a:off x="4768575" y="2253950"/>
              <a:ext cx="29175" cy="43875"/>
            </a:xfrm>
            <a:custGeom>
              <a:rect b="b" l="l" r="r" t="t"/>
              <a:pathLst>
                <a:path extrusionOk="0" h="1755" w="1167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34" name="Google Shape;4634;p35"/>
          <p:cNvGrpSpPr/>
          <p:nvPr/>
        </p:nvGrpSpPr>
        <p:grpSpPr>
          <a:xfrm>
            <a:off x="1310219" y="3257145"/>
            <a:ext cx="5040394" cy="1127655"/>
            <a:chOff x="3512551" y="2358282"/>
            <a:chExt cx="1597032" cy="378649"/>
          </a:xfrm>
        </p:grpSpPr>
        <p:grpSp>
          <p:nvGrpSpPr>
            <p:cNvPr id="4635" name="Google Shape;4635;p35"/>
            <p:cNvGrpSpPr/>
            <p:nvPr/>
          </p:nvGrpSpPr>
          <p:grpSpPr>
            <a:xfrm>
              <a:off x="3738198" y="2553002"/>
              <a:ext cx="1145834" cy="117"/>
              <a:chOff x="3738198" y="2553002"/>
              <a:chExt cx="1145834" cy="117"/>
            </a:xfrm>
          </p:grpSpPr>
          <p:cxnSp>
            <p:nvCxnSpPr>
              <p:cNvPr id="4636" name="Google Shape;4636;p35"/>
              <p:cNvCxnSpPr/>
              <p:nvPr/>
            </p:nvCxnSpPr>
            <p:spPr>
              <a:xfrm>
                <a:off x="4195395" y="2553002"/>
                <a:ext cx="231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35D7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37" name="Google Shape;4637;p35"/>
              <p:cNvCxnSpPr/>
              <p:nvPr/>
            </p:nvCxnSpPr>
            <p:spPr>
              <a:xfrm>
                <a:off x="4652432" y="2553002"/>
                <a:ext cx="231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35D7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38" name="Google Shape;4638;p35"/>
              <p:cNvCxnSpPr>
                <a:stCxn id="4639" idx="6"/>
                <a:endCxn id="4640" idx="2"/>
              </p:cNvCxnSpPr>
              <p:nvPr/>
            </p:nvCxnSpPr>
            <p:spPr>
              <a:xfrm>
                <a:off x="3738198" y="2553118"/>
                <a:ext cx="231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35D7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641" name="Google Shape;4641;p35"/>
            <p:cNvGrpSpPr/>
            <p:nvPr/>
          </p:nvGrpSpPr>
          <p:grpSpPr>
            <a:xfrm>
              <a:off x="3969644" y="2440153"/>
              <a:ext cx="225900" cy="296779"/>
              <a:chOff x="3969644" y="2440153"/>
              <a:chExt cx="225900" cy="296779"/>
            </a:xfrm>
          </p:grpSpPr>
          <p:cxnSp>
            <p:nvCxnSpPr>
              <p:cNvPr id="4642" name="Google Shape;4642;p35"/>
              <p:cNvCxnSpPr/>
              <p:nvPr/>
            </p:nvCxnSpPr>
            <p:spPr>
              <a:xfrm>
                <a:off x="4082390" y="2637031"/>
                <a:ext cx="0" cy="99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35D7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640" name="Google Shape;4640;p35"/>
              <p:cNvSpPr/>
              <p:nvPr/>
            </p:nvSpPr>
            <p:spPr>
              <a:xfrm>
                <a:off x="3969644" y="2440153"/>
                <a:ext cx="225900" cy="225900"/>
              </a:xfrm>
              <a:prstGeom prst="ellipse">
                <a:avLst/>
              </a:prstGeom>
              <a:noFill/>
              <a:ln cap="flat" cmpd="sng" w="9525">
                <a:solidFill>
                  <a:srgbClr val="BAC8D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3" name="Google Shape;4643;p35"/>
              <p:cNvSpPr/>
              <p:nvPr/>
            </p:nvSpPr>
            <p:spPr>
              <a:xfrm>
                <a:off x="3998471" y="2468982"/>
                <a:ext cx="168300" cy="168300"/>
              </a:xfrm>
              <a:prstGeom prst="ellipse">
                <a:avLst/>
              </a:prstGeom>
              <a:noFill/>
              <a:ln cap="flat" cmpd="sng" w="9525">
                <a:solidFill>
                  <a:srgbClr val="435D7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44" name="Google Shape;4644;p35"/>
            <p:cNvGrpSpPr/>
            <p:nvPr/>
          </p:nvGrpSpPr>
          <p:grpSpPr>
            <a:xfrm>
              <a:off x="4426818" y="2358282"/>
              <a:ext cx="225600" cy="307471"/>
              <a:chOff x="4426818" y="2358282"/>
              <a:chExt cx="225600" cy="307471"/>
            </a:xfrm>
          </p:grpSpPr>
          <p:cxnSp>
            <p:nvCxnSpPr>
              <p:cNvPr id="4645" name="Google Shape;4645;p35"/>
              <p:cNvCxnSpPr>
                <a:stCxn id="4646" idx="0"/>
              </p:cNvCxnSpPr>
              <p:nvPr/>
            </p:nvCxnSpPr>
            <p:spPr>
              <a:xfrm rot="10800000">
                <a:off x="4539644" y="2358282"/>
                <a:ext cx="0" cy="110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35D7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647" name="Google Shape;4647;p35"/>
              <p:cNvSpPr/>
              <p:nvPr/>
            </p:nvSpPr>
            <p:spPr>
              <a:xfrm>
                <a:off x="4426818" y="2440153"/>
                <a:ext cx="225600" cy="225600"/>
              </a:xfrm>
              <a:prstGeom prst="ellipse">
                <a:avLst/>
              </a:prstGeom>
              <a:noFill/>
              <a:ln cap="flat" cmpd="sng" w="9525">
                <a:solidFill>
                  <a:srgbClr val="BAC8D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6" name="Google Shape;4646;p35"/>
              <p:cNvSpPr/>
              <p:nvPr/>
            </p:nvSpPr>
            <p:spPr>
              <a:xfrm>
                <a:off x="4455644" y="2468982"/>
                <a:ext cx="168000" cy="168000"/>
              </a:xfrm>
              <a:prstGeom prst="ellipse">
                <a:avLst/>
              </a:prstGeom>
              <a:noFill/>
              <a:ln cap="flat" cmpd="sng" w="9525">
                <a:solidFill>
                  <a:srgbClr val="435D7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48" name="Google Shape;4648;p35"/>
            <p:cNvGrpSpPr/>
            <p:nvPr/>
          </p:nvGrpSpPr>
          <p:grpSpPr>
            <a:xfrm>
              <a:off x="4883984" y="2440153"/>
              <a:ext cx="225600" cy="296479"/>
              <a:chOff x="4883984" y="2440153"/>
              <a:chExt cx="225600" cy="296479"/>
            </a:xfrm>
          </p:grpSpPr>
          <p:cxnSp>
            <p:nvCxnSpPr>
              <p:cNvPr id="4649" name="Google Shape;4649;p35"/>
              <p:cNvCxnSpPr/>
              <p:nvPr/>
            </p:nvCxnSpPr>
            <p:spPr>
              <a:xfrm>
                <a:off x="4996858" y="2637031"/>
                <a:ext cx="0" cy="99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35D7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650" name="Google Shape;4650;p35"/>
              <p:cNvSpPr/>
              <p:nvPr/>
            </p:nvSpPr>
            <p:spPr>
              <a:xfrm>
                <a:off x="4883984" y="2440153"/>
                <a:ext cx="225600" cy="225600"/>
              </a:xfrm>
              <a:prstGeom prst="ellipse">
                <a:avLst/>
              </a:prstGeom>
              <a:noFill/>
              <a:ln cap="flat" cmpd="sng" w="9525">
                <a:solidFill>
                  <a:srgbClr val="BAC8D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1" name="Google Shape;4651;p35"/>
              <p:cNvSpPr/>
              <p:nvPr/>
            </p:nvSpPr>
            <p:spPr>
              <a:xfrm>
                <a:off x="4912810" y="2468982"/>
                <a:ext cx="168000" cy="168000"/>
              </a:xfrm>
              <a:prstGeom prst="ellipse">
                <a:avLst/>
              </a:prstGeom>
              <a:noFill/>
              <a:ln cap="flat" cmpd="sng" w="9525">
                <a:solidFill>
                  <a:srgbClr val="435D7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52" name="Google Shape;4652;p35"/>
            <p:cNvGrpSpPr/>
            <p:nvPr/>
          </p:nvGrpSpPr>
          <p:grpSpPr>
            <a:xfrm>
              <a:off x="3512551" y="2358356"/>
              <a:ext cx="225647" cy="307629"/>
              <a:chOff x="2182679" y="2005014"/>
              <a:chExt cx="792300" cy="1080158"/>
            </a:xfrm>
          </p:grpSpPr>
          <p:cxnSp>
            <p:nvCxnSpPr>
              <p:cNvPr id="4653" name="Google Shape;4653;p35"/>
              <p:cNvCxnSpPr>
                <a:stCxn id="4654" idx="0"/>
              </p:cNvCxnSpPr>
              <p:nvPr/>
            </p:nvCxnSpPr>
            <p:spPr>
              <a:xfrm rot="10800000">
                <a:off x="2578961" y="2005014"/>
                <a:ext cx="0" cy="388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35D7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639" name="Google Shape;4639;p35"/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cap="flat" cmpd="sng" w="9525">
                <a:solidFill>
                  <a:srgbClr val="BAC8D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4" name="Google Shape;4654;p35"/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noFill/>
              <a:ln cap="flat" cmpd="sng" w="9525">
                <a:solidFill>
                  <a:srgbClr val="435D7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4655" name="Google Shape;4655;p35"/>
          <p:cNvCxnSpPr/>
          <p:nvPr/>
        </p:nvCxnSpPr>
        <p:spPr>
          <a:xfrm>
            <a:off x="6350634" y="3820987"/>
            <a:ext cx="729900" cy="0"/>
          </a:xfrm>
          <a:prstGeom prst="straightConnector1">
            <a:avLst/>
          </a:prstGeom>
          <a:noFill/>
          <a:ln cap="flat" cmpd="sng" w="9525">
            <a:solidFill>
              <a:srgbClr val="435D7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56" name="Google Shape;4656;p35"/>
          <p:cNvSpPr/>
          <p:nvPr/>
        </p:nvSpPr>
        <p:spPr>
          <a:xfrm>
            <a:off x="7171263" y="3560705"/>
            <a:ext cx="530400" cy="500400"/>
          </a:xfrm>
          <a:prstGeom prst="ellipse">
            <a:avLst/>
          </a:prstGeom>
          <a:noFill/>
          <a:ln cap="flat" cmpd="sng" w="9525">
            <a:solidFill>
              <a:srgbClr val="435D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7" name="Google Shape;4657;p35"/>
          <p:cNvSpPr/>
          <p:nvPr/>
        </p:nvSpPr>
        <p:spPr>
          <a:xfrm>
            <a:off x="7080535" y="3474889"/>
            <a:ext cx="711900" cy="672000"/>
          </a:xfrm>
          <a:prstGeom prst="ellipse">
            <a:avLst/>
          </a:prstGeom>
          <a:noFill/>
          <a:ln cap="flat" cmpd="sng" w="9525">
            <a:solidFill>
              <a:srgbClr val="BAC8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658" name="Google Shape;4658;p35"/>
          <p:cNvCxnSpPr/>
          <p:nvPr/>
        </p:nvCxnSpPr>
        <p:spPr>
          <a:xfrm>
            <a:off x="7436468" y="3257138"/>
            <a:ext cx="0" cy="297600"/>
          </a:xfrm>
          <a:prstGeom prst="straightConnector1">
            <a:avLst/>
          </a:prstGeom>
          <a:noFill/>
          <a:ln cap="flat" cmpd="sng" w="9525">
            <a:solidFill>
              <a:srgbClr val="435D7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59" name="Google Shape;4659;p35"/>
          <p:cNvSpPr txBox="1"/>
          <p:nvPr/>
        </p:nvSpPr>
        <p:spPr>
          <a:xfrm>
            <a:off x="1082253" y="3584625"/>
            <a:ext cx="13626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Barlow Semi Condensed"/>
                <a:ea typeface="Barlow Semi Condensed"/>
                <a:cs typeface="Barlow Semi Condensed"/>
                <a:sym typeface="Barlow Semi Condensed"/>
              </a:rPr>
              <a:t>1</a:t>
            </a:r>
            <a:endParaRPr b="1" sz="20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60" name="Google Shape;4660;p35"/>
          <p:cNvSpPr txBox="1"/>
          <p:nvPr/>
        </p:nvSpPr>
        <p:spPr>
          <a:xfrm>
            <a:off x="2481886" y="3560688"/>
            <a:ext cx="22872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Barlow Semi Condensed"/>
                <a:ea typeface="Barlow Semi Condensed"/>
                <a:cs typeface="Barlow Semi Condensed"/>
                <a:sym typeface="Barlow Semi Condensed"/>
              </a:rPr>
              <a:t>2</a:t>
            </a:r>
            <a:endParaRPr b="1" sz="20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61" name="Google Shape;4661;p35"/>
          <p:cNvSpPr txBox="1"/>
          <p:nvPr/>
        </p:nvSpPr>
        <p:spPr>
          <a:xfrm>
            <a:off x="3947674" y="3584625"/>
            <a:ext cx="13626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Barlow Semi Condensed"/>
                <a:ea typeface="Barlow Semi Condensed"/>
                <a:cs typeface="Barlow Semi Condensed"/>
                <a:sym typeface="Barlow Semi Condensed"/>
              </a:rPr>
              <a:t>3 </a:t>
            </a:r>
            <a:endParaRPr b="1" sz="20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62" name="Google Shape;4662;p35"/>
          <p:cNvSpPr txBox="1"/>
          <p:nvPr/>
        </p:nvSpPr>
        <p:spPr>
          <a:xfrm>
            <a:off x="5354477" y="3584625"/>
            <a:ext cx="9054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Barlow Semi Condensed"/>
                <a:ea typeface="Barlow Semi Condensed"/>
                <a:cs typeface="Barlow Semi Condensed"/>
                <a:sym typeface="Barlow Semi Condensed"/>
              </a:rPr>
              <a:t>4</a:t>
            </a:r>
            <a:endParaRPr b="1" sz="20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63" name="Google Shape;4663;p35"/>
          <p:cNvSpPr txBox="1"/>
          <p:nvPr/>
        </p:nvSpPr>
        <p:spPr>
          <a:xfrm>
            <a:off x="7287300" y="3574675"/>
            <a:ext cx="86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Barlow Semi Condensed"/>
                <a:ea typeface="Barlow Semi Condensed"/>
                <a:cs typeface="Barlow Semi Condensed"/>
                <a:sym typeface="Barlow Semi Condensed"/>
              </a:rPr>
              <a:t>5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64" name="Google Shape;4664;p35"/>
          <p:cNvSpPr txBox="1"/>
          <p:nvPr/>
        </p:nvSpPr>
        <p:spPr>
          <a:xfrm>
            <a:off x="2481877" y="4322115"/>
            <a:ext cx="21681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Tubular disease: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Proximal or distal tubular renal acidosis (TRA).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65" name="Google Shape;4665;p35"/>
          <p:cNvSpPr txBox="1"/>
          <p:nvPr/>
        </p:nvSpPr>
        <p:spPr>
          <a:xfrm>
            <a:off x="3407192" y="2455459"/>
            <a:ext cx="21681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Renal calculi (stones).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66" name="Google Shape;4666;p35"/>
          <p:cNvSpPr txBox="1"/>
          <p:nvPr>
            <p:ph type="title"/>
          </p:nvPr>
        </p:nvSpPr>
        <p:spPr>
          <a:xfrm>
            <a:off x="894400" y="2401213"/>
            <a:ext cx="77040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Examples of renal disease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67" name="Google Shape;4667;p35"/>
          <p:cNvSpPr txBox="1"/>
          <p:nvPr/>
        </p:nvSpPr>
        <p:spPr>
          <a:xfrm>
            <a:off x="182535" y="2930088"/>
            <a:ext cx="34326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Renal obstruction and 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Renal calculi (stones).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68" name="Google Shape;4668;p35"/>
          <p:cNvSpPr txBox="1"/>
          <p:nvPr/>
        </p:nvSpPr>
        <p:spPr>
          <a:xfrm>
            <a:off x="4922260" y="4342275"/>
            <a:ext cx="38802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Glomerular disease: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-Acute and chronic glomerulonephritis.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-Nephrotic syndrome.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69" name="Google Shape;4669;p35"/>
          <p:cNvSpPr txBox="1"/>
          <p:nvPr/>
        </p:nvSpPr>
        <p:spPr>
          <a:xfrm>
            <a:off x="5659835" y="2922975"/>
            <a:ext cx="32070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Renal failure (acute and chronic).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70" name="Google Shape;4670;p35"/>
          <p:cNvSpPr txBox="1"/>
          <p:nvPr/>
        </p:nvSpPr>
        <p:spPr>
          <a:xfrm>
            <a:off x="3856605" y="2890246"/>
            <a:ext cx="21681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Renal hypertension.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71" name="Google Shape;4671;p35"/>
          <p:cNvSpPr txBox="1"/>
          <p:nvPr>
            <p:ph type="title"/>
          </p:nvPr>
        </p:nvSpPr>
        <p:spPr>
          <a:xfrm>
            <a:off x="894400" y="493163"/>
            <a:ext cx="77040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Renal diseases: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72" name="Google Shape;4672;p35"/>
          <p:cNvSpPr txBox="1"/>
          <p:nvPr/>
        </p:nvSpPr>
        <p:spPr>
          <a:xfrm>
            <a:off x="1009201" y="1006026"/>
            <a:ext cx="48789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Many diseases affect renal function.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73" name="Google Shape;4673;p35"/>
          <p:cNvSpPr txBox="1"/>
          <p:nvPr/>
        </p:nvSpPr>
        <p:spPr>
          <a:xfrm>
            <a:off x="1009202" y="1292182"/>
            <a:ext cx="48789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In some, several functions are affected.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674" name="Google Shape;4674;p35"/>
          <p:cNvSpPr txBox="1"/>
          <p:nvPr/>
        </p:nvSpPr>
        <p:spPr>
          <a:xfrm>
            <a:off x="1009200" y="1579175"/>
            <a:ext cx="77040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In others, there is selective impairment of glomerular function or one or more of tubular functions.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4675" name="Google Shape;4675;p35"/>
          <p:cNvGrpSpPr/>
          <p:nvPr/>
        </p:nvGrpSpPr>
        <p:grpSpPr>
          <a:xfrm>
            <a:off x="1310224" y="1999695"/>
            <a:ext cx="139627" cy="147236"/>
            <a:chOff x="4768575" y="2253950"/>
            <a:chExt cx="46300" cy="43875"/>
          </a:xfrm>
        </p:grpSpPr>
        <p:sp>
          <p:nvSpPr>
            <p:cNvPr id="4676" name="Google Shape;4676;p35"/>
            <p:cNvSpPr/>
            <p:nvPr/>
          </p:nvSpPr>
          <p:spPr>
            <a:xfrm>
              <a:off x="4785700" y="2253950"/>
              <a:ext cx="29175" cy="43875"/>
            </a:xfrm>
            <a:custGeom>
              <a:rect b="b" l="l" r="r" t="t"/>
              <a:pathLst>
                <a:path extrusionOk="0" h="1755" w="1167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7" name="Google Shape;4677;p35"/>
            <p:cNvSpPr/>
            <p:nvPr/>
          </p:nvSpPr>
          <p:spPr>
            <a:xfrm>
              <a:off x="4768575" y="2253950"/>
              <a:ext cx="29175" cy="43875"/>
            </a:xfrm>
            <a:custGeom>
              <a:rect b="b" l="l" r="r" t="t"/>
              <a:pathLst>
                <a:path extrusionOk="0" h="1755" w="1167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78" name="Google Shape;4678;p35"/>
          <p:cNvSpPr txBox="1"/>
          <p:nvPr/>
        </p:nvSpPr>
        <p:spPr>
          <a:xfrm>
            <a:off x="1009199" y="1877900"/>
            <a:ext cx="6915600" cy="12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Most types of renal diseases cause destruction of complete nephron.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2" name="Shape 4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3" name="Google Shape;4683;p36"/>
          <p:cNvGrpSpPr/>
          <p:nvPr/>
        </p:nvGrpSpPr>
        <p:grpSpPr>
          <a:xfrm flipH="1" rot="-5400000">
            <a:off x="2398390" y="3922996"/>
            <a:ext cx="760240" cy="67490"/>
            <a:chOff x="1464850" y="436376"/>
            <a:chExt cx="3167665" cy="222300"/>
          </a:xfrm>
        </p:grpSpPr>
        <p:sp>
          <p:nvSpPr>
            <p:cNvPr id="4684" name="Google Shape;4684;p36"/>
            <p:cNvSpPr/>
            <p:nvPr/>
          </p:nvSpPr>
          <p:spPr>
            <a:xfrm>
              <a:off x="1464850" y="436376"/>
              <a:ext cx="222300" cy="222300"/>
            </a:xfrm>
            <a:prstGeom prst="diamond">
              <a:avLst/>
            </a:prstGeom>
            <a:noFill/>
            <a:ln cap="flat" cmpd="sng" w="9525">
              <a:solidFill>
                <a:srgbClr val="3749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5" name="Google Shape;4685;p36"/>
            <p:cNvSpPr/>
            <p:nvPr/>
          </p:nvSpPr>
          <p:spPr>
            <a:xfrm>
              <a:off x="4410215" y="436376"/>
              <a:ext cx="222300" cy="222300"/>
            </a:xfrm>
            <a:prstGeom prst="diamond">
              <a:avLst/>
            </a:prstGeom>
            <a:noFill/>
            <a:ln cap="flat" cmpd="sng" w="9525">
              <a:solidFill>
                <a:srgbClr val="3749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6" name="Google Shape;4686;p36"/>
            <p:cNvSpPr/>
            <p:nvPr/>
          </p:nvSpPr>
          <p:spPr>
            <a:xfrm>
              <a:off x="2920366" y="436376"/>
              <a:ext cx="222300" cy="222300"/>
            </a:xfrm>
            <a:prstGeom prst="diamond">
              <a:avLst/>
            </a:prstGeom>
            <a:noFill/>
            <a:ln cap="flat" cmpd="sng" w="9525">
              <a:solidFill>
                <a:srgbClr val="3749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687" name="Google Shape;4687;p36"/>
            <p:cNvCxnSpPr/>
            <p:nvPr/>
          </p:nvCxnSpPr>
          <p:spPr>
            <a:xfrm>
              <a:off x="1798637" y="547513"/>
              <a:ext cx="988200" cy="0"/>
            </a:xfrm>
            <a:prstGeom prst="straightConnector1">
              <a:avLst/>
            </a:prstGeom>
            <a:noFill/>
            <a:ln cap="flat" cmpd="sng" w="9525">
              <a:solidFill>
                <a:srgbClr val="5F7D9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88" name="Google Shape;4688;p36"/>
            <p:cNvCxnSpPr/>
            <p:nvPr/>
          </p:nvCxnSpPr>
          <p:spPr>
            <a:xfrm>
              <a:off x="3276248" y="547513"/>
              <a:ext cx="988200" cy="0"/>
            </a:xfrm>
            <a:prstGeom prst="straightConnector1">
              <a:avLst/>
            </a:prstGeom>
            <a:noFill/>
            <a:ln cap="flat" cmpd="sng" w="9525">
              <a:solidFill>
                <a:srgbClr val="5F7D9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689" name="Google Shape;4689;p36"/>
          <p:cNvGrpSpPr/>
          <p:nvPr/>
        </p:nvGrpSpPr>
        <p:grpSpPr>
          <a:xfrm>
            <a:off x="3046882" y="1523285"/>
            <a:ext cx="2562282" cy="396302"/>
            <a:chOff x="803163" y="1111966"/>
            <a:chExt cx="1182191" cy="203430"/>
          </a:xfrm>
        </p:grpSpPr>
        <p:grpSp>
          <p:nvGrpSpPr>
            <p:cNvPr id="4690" name="Google Shape;4690;p36"/>
            <p:cNvGrpSpPr/>
            <p:nvPr/>
          </p:nvGrpSpPr>
          <p:grpSpPr>
            <a:xfrm>
              <a:off x="1958180" y="1111966"/>
              <a:ext cx="27175" cy="121077"/>
              <a:chOff x="845575" y="2563700"/>
              <a:chExt cx="92400" cy="411825"/>
            </a:xfrm>
          </p:grpSpPr>
          <p:cxnSp>
            <p:nvCxnSpPr>
              <p:cNvPr id="4691" name="Google Shape;4691;p36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667E9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692" name="Google Shape;4692;p36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93" name="Google Shape;4693;p36"/>
            <p:cNvGrpSpPr/>
            <p:nvPr/>
          </p:nvGrpSpPr>
          <p:grpSpPr>
            <a:xfrm>
              <a:off x="803163" y="1111974"/>
              <a:ext cx="591158" cy="121545"/>
              <a:chOff x="803163" y="1111974"/>
              <a:chExt cx="591158" cy="121545"/>
            </a:xfrm>
          </p:grpSpPr>
          <p:grpSp>
            <p:nvGrpSpPr>
              <p:cNvPr id="4694" name="Google Shape;4694;p36"/>
              <p:cNvGrpSpPr/>
              <p:nvPr/>
            </p:nvGrpSpPr>
            <p:grpSpPr>
              <a:xfrm>
                <a:off x="803163" y="1111974"/>
                <a:ext cx="27175" cy="121077"/>
                <a:chOff x="845575" y="2563700"/>
                <a:chExt cx="92400" cy="411825"/>
              </a:xfrm>
            </p:grpSpPr>
            <p:cxnSp>
              <p:nvCxnSpPr>
                <p:cNvPr id="4695" name="Google Shape;4695;p36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667E9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4696" name="Google Shape;4696;p36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697" name="Google Shape;4697;p36"/>
              <p:cNvSpPr/>
              <p:nvPr/>
            </p:nvSpPr>
            <p:spPr>
              <a:xfrm>
                <a:off x="818321" y="1194219"/>
                <a:ext cx="576000" cy="39300"/>
              </a:xfrm>
              <a:prstGeom prst="rect">
                <a:avLst/>
              </a:prstGeom>
              <a:noFill/>
              <a:ln cap="flat" cmpd="sng" w="9525">
                <a:solidFill>
                  <a:srgbClr val="BAC8D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98" name="Google Shape;4698;p36"/>
            <p:cNvGrpSpPr/>
            <p:nvPr/>
          </p:nvGrpSpPr>
          <p:grpSpPr>
            <a:xfrm>
              <a:off x="1381910" y="1194219"/>
              <a:ext cx="588341" cy="121177"/>
              <a:chOff x="1381910" y="1194219"/>
              <a:chExt cx="588341" cy="121177"/>
            </a:xfrm>
          </p:grpSpPr>
          <p:grpSp>
            <p:nvGrpSpPr>
              <p:cNvPr id="4699" name="Google Shape;4699;p36"/>
              <p:cNvGrpSpPr/>
              <p:nvPr/>
            </p:nvGrpSpPr>
            <p:grpSpPr>
              <a:xfrm rot="10800000">
                <a:off x="1381910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4700" name="Google Shape;4700;p36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667E9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4701" name="Google Shape;4701;p36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702" name="Google Shape;4702;p36"/>
              <p:cNvSpPr/>
              <p:nvPr/>
            </p:nvSpPr>
            <p:spPr>
              <a:xfrm>
                <a:off x="1394250" y="1194219"/>
                <a:ext cx="576000" cy="39300"/>
              </a:xfrm>
              <a:prstGeom prst="rect">
                <a:avLst/>
              </a:prstGeom>
              <a:noFill/>
              <a:ln cap="flat" cmpd="sng" w="9525">
                <a:solidFill>
                  <a:srgbClr val="869FB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703" name="Google Shape;4703;p36"/>
          <p:cNvSpPr txBox="1"/>
          <p:nvPr>
            <p:ph type="title"/>
          </p:nvPr>
        </p:nvSpPr>
        <p:spPr>
          <a:xfrm>
            <a:off x="894400" y="493163"/>
            <a:ext cx="77040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  <a:latin typeface="Cairo"/>
                <a:ea typeface="Cairo"/>
                <a:cs typeface="Cairo"/>
                <a:sym typeface="Cairo"/>
              </a:rPr>
              <a:t>Routine KFTs include the measurement of:</a:t>
            </a:r>
            <a:endParaRPr b="1">
              <a:solidFill>
                <a:srgbClr val="3D85C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04" name="Google Shape;4704;p36"/>
          <p:cNvSpPr txBox="1"/>
          <p:nvPr/>
        </p:nvSpPr>
        <p:spPr>
          <a:xfrm>
            <a:off x="1861544" y="1165188"/>
            <a:ext cx="2482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5200C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Serum creatinine (Cr).</a:t>
            </a:r>
            <a:endParaRPr b="1">
              <a:solidFill>
                <a:srgbClr val="85200C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05" name="Google Shape;4705;p36"/>
          <p:cNvSpPr txBox="1"/>
          <p:nvPr/>
        </p:nvSpPr>
        <p:spPr>
          <a:xfrm>
            <a:off x="3046884" y="1859286"/>
            <a:ext cx="21681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5200C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Creatinine clearance.</a:t>
            </a:r>
            <a:endParaRPr b="1">
              <a:solidFill>
                <a:srgbClr val="85200C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06" name="Google Shape;4706;p36"/>
          <p:cNvSpPr txBox="1"/>
          <p:nvPr/>
        </p:nvSpPr>
        <p:spPr>
          <a:xfrm>
            <a:off x="4597797" y="1165211"/>
            <a:ext cx="21681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5200C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Serum urea.</a:t>
            </a:r>
            <a:endParaRPr b="1">
              <a:solidFill>
                <a:srgbClr val="85200C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07" name="Google Shape;4707;p36"/>
          <p:cNvSpPr txBox="1"/>
          <p:nvPr/>
        </p:nvSpPr>
        <p:spPr>
          <a:xfrm>
            <a:off x="894400" y="2467375"/>
            <a:ext cx="7704000" cy="684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Barlow Semi Condensed"/>
                <a:ea typeface="Barlow Semi Condensed"/>
                <a:cs typeface="Barlow Semi Condensed"/>
                <a:sym typeface="Barlow Semi Condensed"/>
              </a:rPr>
              <a:t>Both serum Cr and creatinine clearance are used as kidney function tests to :</a:t>
            </a:r>
            <a:endParaRPr b="1" sz="19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08" name="Google Shape;4708;p36"/>
          <p:cNvSpPr txBox="1"/>
          <p:nvPr/>
        </p:nvSpPr>
        <p:spPr>
          <a:xfrm>
            <a:off x="2430526" y="3399790"/>
            <a:ext cx="34008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Confirm the diagnosis of renal disease.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09" name="Google Shape;4709;p36"/>
          <p:cNvSpPr txBox="1"/>
          <p:nvPr/>
        </p:nvSpPr>
        <p:spPr>
          <a:xfrm>
            <a:off x="2430514" y="3728759"/>
            <a:ext cx="49287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Give an idea about the severity of the disease.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10" name="Google Shape;4710;p36"/>
          <p:cNvSpPr txBox="1"/>
          <p:nvPr/>
        </p:nvSpPr>
        <p:spPr>
          <a:xfrm>
            <a:off x="2430526" y="4088161"/>
            <a:ext cx="49287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Follow up the treatment.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11" name="Google Shape;4711;p36"/>
          <p:cNvSpPr/>
          <p:nvPr/>
        </p:nvSpPr>
        <p:spPr>
          <a:xfrm>
            <a:off x="5583916" y="1683172"/>
            <a:ext cx="1248300" cy="76500"/>
          </a:xfrm>
          <a:prstGeom prst="rect">
            <a:avLst/>
          </a:prstGeom>
          <a:noFill/>
          <a:ln cap="flat" cmpd="sng" w="9525">
            <a:solidFill>
              <a:srgbClr val="BAC8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2" name="Google Shape;4712;p36"/>
          <p:cNvSpPr/>
          <p:nvPr/>
        </p:nvSpPr>
        <p:spPr>
          <a:xfrm rot="10800000">
            <a:off x="6795650" y="1870300"/>
            <a:ext cx="76200" cy="624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13" name="Google Shape;4713;p36"/>
          <p:cNvCxnSpPr/>
          <p:nvPr/>
        </p:nvCxnSpPr>
        <p:spPr>
          <a:xfrm>
            <a:off x="6832224" y="1680777"/>
            <a:ext cx="0" cy="205800"/>
          </a:xfrm>
          <a:prstGeom prst="straightConnector1">
            <a:avLst/>
          </a:prstGeom>
          <a:noFill/>
          <a:ln cap="flat" cmpd="sng" w="9525">
            <a:solidFill>
              <a:srgbClr val="667E9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14" name="Google Shape;4714;p36"/>
          <p:cNvSpPr txBox="1"/>
          <p:nvPr/>
        </p:nvSpPr>
        <p:spPr>
          <a:xfrm>
            <a:off x="5881789" y="1859264"/>
            <a:ext cx="21681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Electrolyte.</a:t>
            </a:r>
            <a:endParaRPr b="1">
              <a:solidFill>
                <a:srgbClr val="999999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4715" name="Google Shape;471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9191" y="3443225"/>
            <a:ext cx="1027000" cy="10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6" name="Google Shape;471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4400" y="957225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0" name="Shape 4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1" name="Google Shape;4721;p37"/>
          <p:cNvSpPr txBox="1"/>
          <p:nvPr/>
        </p:nvSpPr>
        <p:spPr>
          <a:xfrm>
            <a:off x="435575" y="272900"/>
            <a:ext cx="6626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Serum creatinine </a:t>
            </a:r>
            <a:r>
              <a:rPr b="1" lang="en" sz="2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(</a:t>
            </a:r>
            <a:r>
              <a:rPr b="1" lang="en" sz="2500">
                <a:solidFill>
                  <a:srgbClr val="98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55-120</a:t>
            </a:r>
            <a:r>
              <a:rPr b="1" lang="en" sz="22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b="1" lang="en" sz="2200">
                <a:solidFill>
                  <a:srgbClr val="98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μmol/L</a:t>
            </a:r>
            <a:r>
              <a:rPr b="1" lang="en" sz="22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b="1" lang="en" sz="2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in adult):</a:t>
            </a:r>
            <a:endParaRPr b="1" sz="2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22" name="Google Shape;4722;p37"/>
          <p:cNvSpPr txBox="1"/>
          <p:nvPr/>
        </p:nvSpPr>
        <p:spPr>
          <a:xfrm>
            <a:off x="435575" y="931600"/>
            <a:ext cx="443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Creatinine is the end </a:t>
            </a: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product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of </a:t>
            </a: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creatine catabolism.</a:t>
            </a:r>
            <a:endParaRPr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23" name="Google Shape;4723;p37"/>
          <p:cNvSpPr txBox="1"/>
          <p:nvPr/>
        </p:nvSpPr>
        <p:spPr>
          <a:xfrm>
            <a:off x="435575" y="1573500"/>
            <a:ext cx="43299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b="1" lang="en">
                <a:solidFill>
                  <a:srgbClr val="85200C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98% </a:t>
            </a:r>
            <a:r>
              <a:rPr lang="en">
                <a:solidFill>
                  <a:srgbClr val="85200C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of the body creatine is present in the </a:t>
            </a:r>
            <a:r>
              <a:rPr b="1" lang="en">
                <a:solidFill>
                  <a:srgbClr val="85200C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muscles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where it functions as store of high energy in the form of creatine phosphate.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24" name="Google Shape;4724;p37"/>
          <p:cNvSpPr txBox="1"/>
          <p:nvPr/>
        </p:nvSpPr>
        <p:spPr>
          <a:xfrm>
            <a:off x="435587" y="2493525"/>
            <a:ext cx="4329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lang="en">
                <a:solidFill>
                  <a:srgbClr val="85200C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About </a:t>
            </a:r>
            <a:r>
              <a:rPr b="1" lang="en">
                <a:solidFill>
                  <a:srgbClr val="85200C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1-2 %</a:t>
            </a: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of total muscle creatine or </a:t>
            </a:r>
            <a:r>
              <a:rPr b="1" lang="en">
                <a:solidFill>
                  <a:srgbClr val="85200C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creatine</a:t>
            </a:r>
            <a:r>
              <a:rPr lang="en">
                <a:solidFill>
                  <a:srgbClr val="85200C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phosphate pool is </a:t>
            </a: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converted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daily </a:t>
            </a: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to </a:t>
            </a:r>
            <a:r>
              <a:rPr b="1" lang="en">
                <a:solidFill>
                  <a:srgbClr val="85200C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creatinine 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through the spontaneous, </a:t>
            </a:r>
            <a:r>
              <a:rPr b="1" lang="en">
                <a:solidFill>
                  <a:srgbClr val="85200C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non enzymatic</a:t>
            </a:r>
            <a:r>
              <a:rPr lang="en">
                <a:solidFill>
                  <a:srgbClr val="85200C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loss of water or phosphate.</a:t>
            </a:r>
            <a:endParaRPr>
              <a:solidFill>
                <a:srgbClr val="85200C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25" name="Google Shape;4725;p37"/>
          <p:cNvSpPr txBox="1"/>
          <p:nvPr/>
        </p:nvSpPr>
        <p:spPr>
          <a:xfrm>
            <a:off x="435575" y="3608625"/>
            <a:ext cx="4276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Creatinine in the plasma is filtered freely at the glomerulus and</a:t>
            </a: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secreted by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renal tubules (</a:t>
            </a: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10 % 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of urinary creatinine).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26" name="Google Shape;4726;p37"/>
          <p:cNvSpPr txBox="1"/>
          <p:nvPr/>
        </p:nvSpPr>
        <p:spPr>
          <a:xfrm>
            <a:off x="4963700" y="917125"/>
            <a:ext cx="3627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Creatinine is</a:t>
            </a: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NOT reabsorbed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by the renal tubules.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27" name="Google Shape;4727;p37"/>
          <p:cNvSpPr txBox="1"/>
          <p:nvPr/>
        </p:nvSpPr>
        <p:spPr>
          <a:xfrm>
            <a:off x="4963700" y="1621988"/>
            <a:ext cx="3627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Plasma creatinine is an </a:t>
            </a: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endogenous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substance not affected by diet.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28" name="Google Shape;4728;p37"/>
          <p:cNvSpPr txBox="1"/>
          <p:nvPr/>
        </p:nvSpPr>
        <p:spPr>
          <a:xfrm>
            <a:off x="4963700" y="2352925"/>
            <a:ext cx="3627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Plasma creatinine remains fairly </a:t>
            </a: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constant 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throughout adult life.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29" name="Google Shape;4729;p37"/>
          <p:cNvSpPr/>
          <p:nvPr/>
        </p:nvSpPr>
        <p:spPr>
          <a:xfrm>
            <a:off x="3073700" y="152400"/>
            <a:ext cx="253200" cy="240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4730" name="Google Shape;473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5474" y="3083851"/>
            <a:ext cx="1949225" cy="16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1" name="Google Shape;4731;p37"/>
          <p:cNvSpPr txBox="1"/>
          <p:nvPr/>
        </p:nvSpPr>
        <p:spPr>
          <a:xfrm>
            <a:off x="5570900" y="379450"/>
            <a:ext cx="1655700" cy="386700"/>
          </a:xfrm>
          <a:prstGeom prst="rect">
            <a:avLst/>
          </a:prstGeom>
          <a:noFill/>
          <a:ln cap="flat" cmpd="sng" w="9525">
            <a:solidFill>
              <a:srgbClr val="38761D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Unit is very important </a:t>
            </a:r>
            <a:endParaRPr sz="1300">
              <a:solidFill>
                <a:srgbClr val="38761D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32" name="Google Shape;4732;p37"/>
          <p:cNvSpPr txBox="1"/>
          <p:nvPr/>
        </p:nvSpPr>
        <p:spPr>
          <a:xfrm>
            <a:off x="2283722" y="4053225"/>
            <a:ext cx="30000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8761D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We can ignore it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6" name="Shape 4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7" name="Google Shape;4737;p38"/>
          <p:cNvSpPr txBox="1"/>
          <p:nvPr/>
        </p:nvSpPr>
        <p:spPr>
          <a:xfrm>
            <a:off x="560225" y="202275"/>
            <a:ext cx="337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Creatinine clearance:</a:t>
            </a:r>
            <a:endParaRPr b="1" sz="2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38" name="Google Shape;4738;p38"/>
          <p:cNvSpPr txBox="1"/>
          <p:nvPr/>
        </p:nvSpPr>
        <p:spPr>
          <a:xfrm>
            <a:off x="60025" y="828950"/>
            <a:ext cx="496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glomerular filtration rate (GFR) provides a useful index of the number of functioning glomeruli.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39" name="Google Shape;4739;p38"/>
          <p:cNvSpPr txBox="1"/>
          <p:nvPr/>
        </p:nvSpPr>
        <p:spPr>
          <a:xfrm>
            <a:off x="60025" y="1471825"/>
            <a:ext cx="596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Semi Condensed"/>
              <a:buChar char="●"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It gives an estimation of the degree of renal impairment by disease.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40" name="Google Shape;4740;p38"/>
          <p:cNvSpPr txBox="1"/>
          <p:nvPr/>
        </p:nvSpPr>
        <p:spPr>
          <a:xfrm>
            <a:off x="489125" y="2459050"/>
            <a:ext cx="55392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Clearance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is the volume of plasma cleared from the substance excreted in urine per minute.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41" name="Google Shape;4741;p38"/>
          <p:cNvSpPr txBox="1"/>
          <p:nvPr/>
        </p:nvSpPr>
        <p:spPr>
          <a:xfrm>
            <a:off x="489125" y="3074650"/>
            <a:ext cx="413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It could be calculated from the following equation: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42" name="Google Shape;4742;p38"/>
          <p:cNvSpPr txBox="1"/>
          <p:nvPr/>
        </p:nvSpPr>
        <p:spPr>
          <a:xfrm>
            <a:off x="781325" y="3694475"/>
            <a:ext cx="3000000" cy="6156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Clearance (ml/min) =  </a:t>
            </a:r>
            <a:r>
              <a:rPr lang="en" u="sng">
                <a:latin typeface="Barlow Semi Condensed"/>
                <a:ea typeface="Barlow Semi Condensed"/>
                <a:cs typeface="Barlow Semi Condensed"/>
                <a:sym typeface="Barlow Semi Condensed"/>
              </a:rPr>
              <a:t> U x V</a:t>
            </a:r>
            <a:endParaRPr u="sng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                                 P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43" name="Google Shape;4743;p38"/>
          <p:cNvSpPr txBox="1"/>
          <p:nvPr/>
        </p:nvSpPr>
        <p:spPr>
          <a:xfrm>
            <a:off x="4417688" y="3477250"/>
            <a:ext cx="389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U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= Concentration of creatinine in </a:t>
            </a: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u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rine μmol/l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44" name="Google Shape;4744;p38"/>
          <p:cNvSpPr txBox="1"/>
          <p:nvPr/>
        </p:nvSpPr>
        <p:spPr>
          <a:xfrm>
            <a:off x="4417711" y="3803650"/>
            <a:ext cx="389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V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= </a:t>
            </a: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V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olume of urine per min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45" name="Google Shape;4745;p38"/>
          <p:cNvSpPr txBox="1"/>
          <p:nvPr/>
        </p:nvSpPr>
        <p:spPr>
          <a:xfrm>
            <a:off x="4417700" y="4127650"/>
            <a:ext cx="466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P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 = Concentration of creatinine in serum (</a:t>
            </a: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p</a:t>
            </a: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lasma) μmol/l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4746" name="Google Shape;4746;p38"/>
          <p:cNvCxnSpPr/>
          <p:nvPr/>
        </p:nvCxnSpPr>
        <p:spPr>
          <a:xfrm rot="10800000">
            <a:off x="4360900" y="3545050"/>
            <a:ext cx="0" cy="91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47" name="Google Shape;4747;p38"/>
          <p:cNvSpPr/>
          <p:nvPr/>
        </p:nvSpPr>
        <p:spPr>
          <a:xfrm>
            <a:off x="488725" y="2041925"/>
            <a:ext cx="3592200" cy="3594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Char char="●"/>
            </a:pPr>
            <a:r>
              <a:rPr b="1" lang="en" sz="16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What does clearance mean??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748" name="Google Shape;4748;p38"/>
          <p:cNvSpPr/>
          <p:nvPr/>
        </p:nvSpPr>
        <p:spPr>
          <a:xfrm>
            <a:off x="412924" y="1981050"/>
            <a:ext cx="431100" cy="480900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4749" name="Google Shape;4749;p38"/>
          <p:cNvSpPr txBox="1"/>
          <p:nvPr/>
        </p:nvSpPr>
        <p:spPr>
          <a:xfrm>
            <a:off x="6028325" y="2151250"/>
            <a:ext cx="2799300" cy="9159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There is a </a:t>
            </a:r>
            <a:r>
              <a:rPr lang="en" sz="1200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b="1" lang="en" sz="1200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limitation</a:t>
            </a:r>
            <a:r>
              <a:rPr lang="en" sz="1200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of this equation which is the the volume of urine because maybe there will be some mistakes during </a:t>
            </a:r>
            <a:r>
              <a:rPr lang="en" sz="1200" u="sng">
                <a:solidFill>
                  <a:srgbClr val="999999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collecting the urine.</a:t>
            </a:r>
            <a:endParaRPr sz="1200" u="sng">
              <a:solidFill>
                <a:srgbClr val="999999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anuary Daily Slides by Slidesgo">
  <a:themeElements>
    <a:clrScheme name="Simple Light">
      <a:dk1>
        <a:srgbClr val="272727"/>
      </a:dk1>
      <a:lt1>
        <a:srgbClr val="FFFFFF"/>
      </a:lt1>
      <a:dk2>
        <a:srgbClr val="4668C1"/>
      </a:dk2>
      <a:lt2>
        <a:srgbClr val="6588F3"/>
      </a:lt2>
      <a:accent1>
        <a:srgbClr val="B8C9FF"/>
      </a:accent1>
      <a:accent2>
        <a:srgbClr val="E0E7FF"/>
      </a:accent2>
      <a:accent3>
        <a:srgbClr val="F3ECBF"/>
      </a:accent3>
      <a:accent4>
        <a:srgbClr val="F1D482"/>
      </a:accent4>
      <a:accent5>
        <a:srgbClr val="F7CB51"/>
      </a:accent5>
      <a:accent6>
        <a:srgbClr val="BB9D4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