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Abril Fatface"/>
      <p:regular r:id="rId23"/>
    </p:embeddedFont>
    <p:embeddedFont>
      <p:font typeface="Bebas Neue"/>
      <p:regular r:id="rId24"/>
    </p:embeddedFont>
    <p:embeddedFont>
      <p:font typeface="Cairo"/>
      <p:regular r:id="rId25"/>
      <p:bold r:id="rId26"/>
    </p:embeddedFont>
    <p:embeddedFont>
      <p:font typeface="Barlow Semi Condensed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76306F6-BA6A-4796-B7A2-81CED6237A53}">
  <a:tblStyle styleId="{E76306F6-BA6A-4796-B7A2-81CED6237A5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D4E085CD-C064-44DA-B7A1-738AC974016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BebasNeue-regular.fntdata"/><Relationship Id="rId23" Type="http://schemas.openxmlformats.org/officeDocument/2006/relationships/font" Target="fonts/AbrilFatfac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iro-bold.fntdata"/><Relationship Id="rId25" Type="http://schemas.openxmlformats.org/officeDocument/2006/relationships/font" Target="fonts/Cairo-regular.fntdata"/><Relationship Id="rId28" Type="http://schemas.openxmlformats.org/officeDocument/2006/relationships/font" Target="fonts/BarlowSemiCondensed-bold.fntdata"/><Relationship Id="rId27" Type="http://schemas.openxmlformats.org/officeDocument/2006/relationships/font" Target="fonts/BarlowSemiCondense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SemiCondense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font" Target="fonts/BarlowSemiCondensed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3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4" name="Google Shape;450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5" name="Google Shape;45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4" name="Shape 4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Google Shape;4695;g128ab6096f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6" name="Google Shape;4696;g128ab6096f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1" name="Shape 4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2" name="Google Shape;4732;g128ab6096f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3" name="Google Shape;4733;g128ab6096f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6" name="Shape 4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7" name="Google Shape;4747;g128ab6096f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8" name="Google Shape;4748;g128ab6096f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9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0" name="Google Shape;4760;g128ab6096f0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1" name="Google Shape;4761;g128ab6096f0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7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g12bcbe15e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9" name="Google Shape;4779;g12bcbe15e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6" name="Shape 4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7" name="Google Shape;4787;ga90875fca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8" name="Google Shape;4788;ga90875fca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5" name="Shape 4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6" name="Google Shape;4796;gf3a206705e_0_90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7" name="Google Shape;4797;gf3a206705e_0_9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2" name="Shape 4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3" name="Google Shape;4803;g7d59e9482622f6d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4" name="Google Shape;4804;g7d59e9482622f6d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1" name="Shape 4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2" name="Google Shape;4522;gad36770f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3" name="Google Shape;4523;gad36770f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3" name="Shape 4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4" name="Google Shape;4534;ga7d29b217d_1_6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5" name="Google Shape;4535;ga7d29b217d_1_6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6" name="Shape 4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" name="Google Shape;4577;g12a7da82f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8" name="Google Shape;4578;g12a7da82f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2" name="Shape 4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3" name="Google Shape;4603;g12cdc2c98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4" name="Google Shape;4604;g12cdc2c98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5" name="Shape 4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6" name="Google Shape;4636;g12cdc2c984b_0_4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7" name="Google Shape;4637;g12cdc2c984b_0_4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5" name="Shape 4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6" name="Google Shape;4656;g12cdc2c984b_0_90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7" name="Google Shape;4657;g12cdc2c984b_0_90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9" name="Shape 4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0" name="Google Shape;4670;g12a86397b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1" name="Google Shape;4671;g12a86397b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1" name="Shape 4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2" name="Google Shape;4682;g12ccf800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3" name="Google Shape;4683;g12ccf800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30325" y="-997950"/>
            <a:ext cx="11981247" cy="7638224"/>
            <a:chOff x="-1030325" y="-997950"/>
            <a:chExt cx="11981247" cy="7638224"/>
          </a:xfrm>
        </p:grpSpPr>
        <p:sp>
          <p:nvSpPr>
            <p:cNvPr id="10" name="Google Shape;10;p2"/>
            <p:cNvSpPr/>
            <p:nvPr/>
          </p:nvSpPr>
          <p:spPr>
            <a:xfrm>
              <a:off x="-1030325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33522" y="401826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765" y="3627554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567806" y="32915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6937260">
              <a:off x="-978295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7522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17925" y="413855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180138" y="1692609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2288200" y="972250"/>
            <a:ext cx="4567500" cy="24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573050" y="3514900"/>
            <a:ext cx="599790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 flipH="1" rot="6937260">
            <a:off x="7718730" y="4135609"/>
            <a:ext cx="2386906" cy="1168032"/>
          </a:xfrm>
          <a:custGeom>
            <a:rect b="b" l="l" r="r" t="t"/>
            <a:pathLst>
              <a:path extrusionOk="0" h="25845" w="52815">
                <a:moveTo>
                  <a:pt x="16375" y="0"/>
                </a:moveTo>
                <a:cubicBezTo>
                  <a:pt x="11695" y="0"/>
                  <a:pt x="7254" y="3229"/>
                  <a:pt x="3763" y="6073"/>
                </a:cubicBezTo>
                <a:cubicBezTo>
                  <a:pt x="0" y="9142"/>
                  <a:pt x="168" y="13798"/>
                  <a:pt x="2552" y="17814"/>
                </a:cubicBezTo>
                <a:cubicBezTo>
                  <a:pt x="3929" y="20141"/>
                  <a:pt x="5671" y="22400"/>
                  <a:pt x="8128" y="23526"/>
                </a:cubicBezTo>
                <a:cubicBezTo>
                  <a:pt x="9637" y="24218"/>
                  <a:pt x="11314" y="24432"/>
                  <a:pt x="12962" y="24628"/>
                </a:cubicBezTo>
                <a:cubicBezTo>
                  <a:pt x="18541" y="25295"/>
                  <a:pt x="24190" y="25844"/>
                  <a:pt x="29805" y="25844"/>
                </a:cubicBezTo>
                <a:cubicBezTo>
                  <a:pt x="34398" y="25844"/>
                  <a:pt x="38968" y="25477"/>
                  <a:pt x="43460" y="24508"/>
                </a:cubicBezTo>
                <a:cubicBezTo>
                  <a:pt x="45588" y="24048"/>
                  <a:pt x="47733" y="23436"/>
                  <a:pt x="49518" y="22189"/>
                </a:cubicBezTo>
                <a:cubicBezTo>
                  <a:pt x="51304" y="20945"/>
                  <a:pt x="52692" y="18963"/>
                  <a:pt x="52739" y="16786"/>
                </a:cubicBezTo>
                <a:cubicBezTo>
                  <a:pt x="52814" y="13258"/>
                  <a:pt x="49505" y="10576"/>
                  <a:pt x="46204" y="9335"/>
                </a:cubicBezTo>
                <a:cubicBezTo>
                  <a:pt x="40195" y="7077"/>
                  <a:pt x="33327" y="7610"/>
                  <a:pt x="27545" y="4818"/>
                </a:cubicBezTo>
                <a:cubicBezTo>
                  <a:pt x="24511" y="3353"/>
                  <a:pt x="21856" y="999"/>
                  <a:pt x="18568" y="247"/>
                </a:cubicBezTo>
                <a:cubicBezTo>
                  <a:pt x="17833" y="78"/>
                  <a:pt x="17101" y="0"/>
                  <a:pt x="163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985265" y="1003879"/>
            <a:ext cx="598221" cy="385265"/>
          </a:xfrm>
          <a:custGeom>
            <a:rect b="b" l="l" r="r" t="t"/>
            <a:pathLst>
              <a:path extrusionOk="0" h="6028" w="9360">
                <a:moveTo>
                  <a:pt x="3928" y="0"/>
                </a:moveTo>
                <a:cubicBezTo>
                  <a:pt x="2889" y="0"/>
                  <a:pt x="1876" y="522"/>
                  <a:pt x="1241" y="1859"/>
                </a:cubicBezTo>
                <a:cubicBezTo>
                  <a:pt x="1" y="4475"/>
                  <a:pt x="1885" y="6028"/>
                  <a:pt x="4041" y="6028"/>
                </a:cubicBezTo>
                <a:cubicBezTo>
                  <a:pt x="4897" y="6028"/>
                  <a:pt x="5796" y="5783"/>
                  <a:pt x="6559" y="5263"/>
                </a:cubicBezTo>
                <a:cubicBezTo>
                  <a:pt x="9360" y="3352"/>
                  <a:pt x="6562" y="0"/>
                  <a:pt x="39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002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3" name="Google Shape;3003;p11"/>
          <p:cNvGrpSpPr/>
          <p:nvPr/>
        </p:nvGrpSpPr>
        <p:grpSpPr>
          <a:xfrm flipH="1">
            <a:off x="-117938" y="-614994"/>
            <a:ext cx="10370424" cy="5809075"/>
            <a:chOff x="-1031825" y="-527296"/>
            <a:chExt cx="10212135" cy="5720409"/>
          </a:xfrm>
        </p:grpSpPr>
        <p:sp>
          <p:nvSpPr>
            <p:cNvPr id="3004" name="Google Shape;3004;p11"/>
            <p:cNvSpPr/>
            <p:nvPr/>
          </p:nvSpPr>
          <p:spPr>
            <a:xfrm flipH="1">
              <a:off x="7474368" y="-332085"/>
              <a:ext cx="1669621" cy="284506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-1031825" y="3319885"/>
              <a:ext cx="3503657" cy="1873228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11"/>
            <p:cNvSpPr/>
            <p:nvPr/>
          </p:nvSpPr>
          <p:spPr>
            <a:xfrm rot="10800000">
              <a:off x="14" y="5"/>
              <a:ext cx="458638" cy="472549"/>
            </a:xfrm>
            <a:custGeom>
              <a:rect b="b" l="l" r="r" t="t"/>
              <a:pathLst>
                <a:path extrusionOk="0" h="8717" w="8460">
                  <a:moveTo>
                    <a:pt x="8459" y="0"/>
                  </a:moveTo>
                  <a:cubicBezTo>
                    <a:pt x="7745" y="298"/>
                    <a:pt x="7035" y="605"/>
                    <a:pt x="6341" y="940"/>
                  </a:cubicBezTo>
                  <a:cubicBezTo>
                    <a:pt x="4675" y="1752"/>
                    <a:pt x="3050" y="2752"/>
                    <a:pt x="1821" y="4164"/>
                  </a:cubicBezTo>
                  <a:cubicBezTo>
                    <a:pt x="1274" y="4793"/>
                    <a:pt x="809" y="5496"/>
                    <a:pt x="498" y="6271"/>
                  </a:cubicBezTo>
                  <a:cubicBezTo>
                    <a:pt x="205" y="7002"/>
                    <a:pt x="37" y="7786"/>
                    <a:pt x="5" y="8573"/>
                  </a:cubicBezTo>
                  <a:cubicBezTo>
                    <a:pt x="5" y="8618"/>
                    <a:pt x="5" y="8667"/>
                    <a:pt x="1" y="8716"/>
                  </a:cubicBezTo>
                  <a:lnTo>
                    <a:pt x="152" y="8716"/>
                  </a:lnTo>
                  <a:cubicBezTo>
                    <a:pt x="184" y="7173"/>
                    <a:pt x="756" y="5704"/>
                    <a:pt x="1727" y="4503"/>
                  </a:cubicBezTo>
                  <a:cubicBezTo>
                    <a:pt x="2899" y="3062"/>
                    <a:pt x="4487" y="2033"/>
                    <a:pt x="6128" y="1209"/>
                  </a:cubicBezTo>
                  <a:cubicBezTo>
                    <a:pt x="6892" y="829"/>
                    <a:pt x="7672" y="490"/>
                    <a:pt x="8459" y="164"/>
                  </a:cubicBezTo>
                  <a:lnTo>
                    <a:pt x="8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11"/>
            <p:cNvSpPr/>
            <p:nvPr/>
          </p:nvSpPr>
          <p:spPr>
            <a:xfrm rot="10800000">
              <a:off x="9" y="13"/>
              <a:ext cx="719996" cy="685052"/>
            </a:xfrm>
            <a:custGeom>
              <a:rect b="b" l="l" r="r" t="t"/>
              <a:pathLst>
                <a:path extrusionOk="0" h="12637" w="13281">
                  <a:moveTo>
                    <a:pt x="13280" y="1"/>
                  </a:moveTo>
                  <a:cubicBezTo>
                    <a:pt x="12681" y="250"/>
                    <a:pt x="12072" y="491"/>
                    <a:pt x="11468" y="728"/>
                  </a:cubicBezTo>
                  <a:cubicBezTo>
                    <a:pt x="10418" y="1148"/>
                    <a:pt x="9365" y="1565"/>
                    <a:pt x="8336" y="2030"/>
                  </a:cubicBezTo>
                  <a:cubicBezTo>
                    <a:pt x="6480" y="2867"/>
                    <a:pt x="4683" y="3884"/>
                    <a:pt x="3188" y="5276"/>
                  </a:cubicBezTo>
                  <a:cubicBezTo>
                    <a:pt x="1801" y="6569"/>
                    <a:pt x="682" y="8195"/>
                    <a:pt x="253" y="10064"/>
                  </a:cubicBezTo>
                  <a:cubicBezTo>
                    <a:pt x="62" y="10897"/>
                    <a:pt x="0" y="11779"/>
                    <a:pt x="94" y="12636"/>
                  </a:cubicBezTo>
                  <a:lnTo>
                    <a:pt x="241" y="12636"/>
                  </a:lnTo>
                  <a:cubicBezTo>
                    <a:pt x="164" y="11934"/>
                    <a:pt x="188" y="11220"/>
                    <a:pt x="311" y="10530"/>
                  </a:cubicBezTo>
                  <a:cubicBezTo>
                    <a:pt x="637" y="8640"/>
                    <a:pt x="1670" y="6974"/>
                    <a:pt x="3021" y="5644"/>
                  </a:cubicBezTo>
                  <a:cubicBezTo>
                    <a:pt x="4471" y="4210"/>
                    <a:pt x="6239" y="3165"/>
                    <a:pt x="8076" y="2312"/>
                  </a:cubicBezTo>
                  <a:cubicBezTo>
                    <a:pt x="9778" y="1520"/>
                    <a:pt x="11554" y="895"/>
                    <a:pt x="13280" y="165"/>
                  </a:cubicBezTo>
                  <a:lnTo>
                    <a:pt x="132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11"/>
            <p:cNvSpPr/>
            <p:nvPr/>
          </p:nvSpPr>
          <p:spPr>
            <a:xfrm rot="10800000">
              <a:off x="19" y="-3"/>
              <a:ext cx="173534" cy="274953"/>
            </a:xfrm>
            <a:custGeom>
              <a:rect b="b" l="l" r="r" t="t"/>
              <a:pathLst>
                <a:path extrusionOk="0" h="5072" w="3201">
                  <a:moveTo>
                    <a:pt x="3200" y="1"/>
                  </a:moveTo>
                  <a:cubicBezTo>
                    <a:pt x="2597" y="327"/>
                    <a:pt x="2037" y="740"/>
                    <a:pt x="1559" y="1238"/>
                  </a:cubicBezTo>
                  <a:cubicBezTo>
                    <a:pt x="572" y="2271"/>
                    <a:pt x="0" y="3647"/>
                    <a:pt x="8" y="5071"/>
                  </a:cubicBezTo>
                  <a:lnTo>
                    <a:pt x="159" y="5071"/>
                  </a:lnTo>
                  <a:cubicBezTo>
                    <a:pt x="155" y="4525"/>
                    <a:pt x="236" y="3977"/>
                    <a:pt x="400" y="3455"/>
                  </a:cubicBezTo>
                  <a:cubicBezTo>
                    <a:pt x="845" y="2030"/>
                    <a:pt x="1911" y="887"/>
                    <a:pt x="3200" y="165"/>
                  </a:cubicBezTo>
                  <a:lnTo>
                    <a:pt x="3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1"/>
            <p:cNvSpPr/>
            <p:nvPr/>
          </p:nvSpPr>
          <p:spPr>
            <a:xfrm flipH="1">
              <a:off x="8208900" y="3519906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1"/>
            <p:cNvSpPr/>
            <p:nvPr/>
          </p:nvSpPr>
          <p:spPr>
            <a:xfrm rot="2700000">
              <a:off x="4134443" y="-246680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1" name="Google Shape;3011;p11"/>
          <p:cNvSpPr txBox="1"/>
          <p:nvPr>
            <p:ph hasCustomPrompt="1" type="title"/>
          </p:nvPr>
        </p:nvSpPr>
        <p:spPr>
          <a:xfrm>
            <a:off x="720000" y="1254138"/>
            <a:ext cx="7704000" cy="19725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012" name="Google Shape;3012;p11"/>
          <p:cNvSpPr txBox="1"/>
          <p:nvPr>
            <p:ph idx="1" type="subTitle"/>
          </p:nvPr>
        </p:nvSpPr>
        <p:spPr>
          <a:xfrm>
            <a:off x="720000" y="3382363"/>
            <a:ext cx="77040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3014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13"/>
          <p:cNvGrpSpPr/>
          <p:nvPr/>
        </p:nvGrpSpPr>
        <p:grpSpPr>
          <a:xfrm>
            <a:off x="-839422" y="-561370"/>
            <a:ext cx="10088220" cy="6803882"/>
            <a:chOff x="-839422" y="-561370"/>
            <a:chExt cx="10088220" cy="6803882"/>
          </a:xfrm>
        </p:grpSpPr>
        <p:sp>
          <p:nvSpPr>
            <p:cNvPr id="3016" name="Google Shape;3016;p13"/>
            <p:cNvSpPr/>
            <p:nvPr/>
          </p:nvSpPr>
          <p:spPr>
            <a:xfrm>
              <a:off x="6691973" y="-80655"/>
              <a:ext cx="2556825" cy="1562497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3"/>
            <p:cNvSpPr/>
            <p:nvPr/>
          </p:nvSpPr>
          <p:spPr>
            <a:xfrm rot="-5400000">
              <a:off x="-335098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3"/>
            <p:cNvSpPr/>
            <p:nvPr/>
          </p:nvSpPr>
          <p:spPr>
            <a:xfrm rot="2700000">
              <a:off x="-437688" y="385874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3"/>
            <p:cNvSpPr/>
            <p:nvPr/>
          </p:nvSpPr>
          <p:spPr>
            <a:xfrm rot="1513357">
              <a:off x="627935" y="891031"/>
              <a:ext cx="235164" cy="271749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20" name="Google Shape;3020;p13"/>
            <p:cNvGrpSpPr/>
            <p:nvPr/>
          </p:nvGrpSpPr>
          <p:grpSpPr>
            <a:xfrm rot="6103998">
              <a:off x="7169555" y="3945872"/>
              <a:ext cx="1738111" cy="1315249"/>
              <a:chOff x="365800" y="4214437"/>
              <a:chExt cx="4336883" cy="3281771"/>
            </a:xfrm>
          </p:grpSpPr>
          <p:sp>
            <p:nvSpPr>
              <p:cNvPr id="3021" name="Google Shape;3021;p13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22" name="Google Shape;3022;p13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3023" name="Google Shape;3023;p13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4" name="Google Shape;3024;p13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5" name="Google Shape;3025;p13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6" name="Google Shape;3026;p13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7" name="Google Shape;3027;p13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028" name="Google Shape;3028;p13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9" name="Google Shape;3029;p13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0" name="Google Shape;3030;p13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31" name="Google Shape;3031;p13"/>
            <p:cNvSpPr/>
            <p:nvPr/>
          </p:nvSpPr>
          <p:spPr>
            <a:xfrm>
              <a:off x="1648182" y="-561370"/>
              <a:ext cx="3103454" cy="1181681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3032" name="Google Shape;3032;p13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33" name="Google Shape;3033;p13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">
    <p:spTree>
      <p:nvGrpSpPr>
        <p:cNvPr id="3034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5" name="Google Shape;3035;p14"/>
          <p:cNvGrpSpPr/>
          <p:nvPr/>
        </p:nvGrpSpPr>
        <p:grpSpPr>
          <a:xfrm>
            <a:off x="-643575" y="-770227"/>
            <a:ext cx="11151094" cy="6612276"/>
            <a:chOff x="-643575" y="-770227"/>
            <a:chExt cx="11151094" cy="6612276"/>
          </a:xfrm>
        </p:grpSpPr>
        <p:sp>
          <p:nvSpPr>
            <p:cNvPr id="3036" name="Google Shape;3036;p14"/>
            <p:cNvSpPr/>
            <p:nvPr/>
          </p:nvSpPr>
          <p:spPr>
            <a:xfrm>
              <a:off x="-643575" y="39678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4"/>
            <p:cNvSpPr/>
            <p:nvPr/>
          </p:nvSpPr>
          <p:spPr>
            <a:xfrm>
              <a:off x="1398100" y="-325300"/>
              <a:ext cx="1320375" cy="646125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4"/>
            <p:cNvSpPr/>
            <p:nvPr/>
          </p:nvSpPr>
          <p:spPr>
            <a:xfrm>
              <a:off x="575575" y="3629650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4"/>
            <p:cNvSpPr/>
            <p:nvPr/>
          </p:nvSpPr>
          <p:spPr>
            <a:xfrm rot="-5848863">
              <a:off x="7730536" y="-655159"/>
              <a:ext cx="2573131" cy="2668532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4"/>
            <p:cNvSpPr/>
            <p:nvPr/>
          </p:nvSpPr>
          <p:spPr>
            <a:xfrm>
              <a:off x="534075" y="3169300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4"/>
            <p:cNvSpPr/>
            <p:nvPr/>
          </p:nvSpPr>
          <p:spPr>
            <a:xfrm>
              <a:off x="3107125" y="4207200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4"/>
            <p:cNvSpPr/>
            <p:nvPr/>
          </p:nvSpPr>
          <p:spPr>
            <a:xfrm>
              <a:off x="2923000" y="266525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4"/>
            <p:cNvSpPr/>
            <p:nvPr/>
          </p:nvSpPr>
          <p:spPr>
            <a:xfrm rot="-1395617">
              <a:off x="6508098" y="4052261"/>
              <a:ext cx="3103381" cy="1226873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4"/>
            <p:cNvSpPr/>
            <p:nvPr/>
          </p:nvSpPr>
          <p:spPr>
            <a:xfrm>
              <a:off x="8138300" y="13779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5" name="Google Shape;3045;p14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46" name="Google Shape;3046;p14"/>
          <p:cNvSpPr txBox="1"/>
          <p:nvPr>
            <p:ph idx="1" type="subTitle"/>
          </p:nvPr>
        </p:nvSpPr>
        <p:spPr>
          <a:xfrm>
            <a:off x="2048266" y="3109149"/>
            <a:ext cx="5047500" cy="7134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1_1_1">
    <p:spTree>
      <p:nvGrpSpPr>
        <p:cNvPr id="3047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8" name="Google Shape;3048;p15"/>
          <p:cNvGrpSpPr/>
          <p:nvPr/>
        </p:nvGrpSpPr>
        <p:grpSpPr>
          <a:xfrm>
            <a:off x="-1031825" y="-527296"/>
            <a:ext cx="10212135" cy="5741353"/>
            <a:chOff x="-1031825" y="-527296"/>
            <a:chExt cx="10212135" cy="5741353"/>
          </a:xfrm>
        </p:grpSpPr>
        <p:sp>
          <p:nvSpPr>
            <p:cNvPr id="3049" name="Google Shape;3049;p15"/>
            <p:cNvSpPr/>
            <p:nvPr/>
          </p:nvSpPr>
          <p:spPr>
            <a:xfrm flipH="1">
              <a:off x="7474368" y="-332085"/>
              <a:ext cx="1669621" cy="284506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5"/>
            <p:cNvSpPr/>
            <p:nvPr/>
          </p:nvSpPr>
          <p:spPr>
            <a:xfrm>
              <a:off x="-1031825" y="3340830"/>
              <a:ext cx="3503657" cy="1873228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5"/>
            <p:cNvSpPr/>
            <p:nvPr/>
          </p:nvSpPr>
          <p:spPr>
            <a:xfrm rot="10800000">
              <a:off x="14" y="5"/>
              <a:ext cx="458638" cy="472549"/>
            </a:xfrm>
            <a:custGeom>
              <a:rect b="b" l="l" r="r" t="t"/>
              <a:pathLst>
                <a:path extrusionOk="0" h="8717" w="8460">
                  <a:moveTo>
                    <a:pt x="8459" y="0"/>
                  </a:moveTo>
                  <a:cubicBezTo>
                    <a:pt x="7745" y="298"/>
                    <a:pt x="7035" y="605"/>
                    <a:pt x="6341" y="940"/>
                  </a:cubicBezTo>
                  <a:cubicBezTo>
                    <a:pt x="4675" y="1752"/>
                    <a:pt x="3050" y="2752"/>
                    <a:pt x="1821" y="4164"/>
                  </a:cubicBezTo>
                  <a:cubicBezTo>
                    <a:pt x="1274" y="4793"/>
                    <a:pt x="809" y="5496"/>
                    <a:pt x="498" y="6271"/>
                  </a:cubicBezTo>
                  <a:cubicBezTo>
                    <a:pt x="205" y="7002"/>
                    <a:pt x="37" y="7786"/>
                    <a:pt x="5" y="8573"/>
                  </a:cubicBezTo>
                  <a:cubicBezTo>
                    <a:pt x="5" y="8618"/>
                    <a:pt x="5" y="8667"/>
                    <a:pt x="1" y="8716"/>
                  </a:cubicBezTo>
                  <a:lnTo>
                    <a:pt x="152" y="8716"/>
                  </a:lnTo>
                  <a:cubicBezTo>
                    <a:pt x="184" y="7173"/>
                    <a:pt x="756" y="5704"/>
                    <a:pt x="1727" y="4503"/>
                  </a:cubicBezTo>
                  <a:cubicBezTo>
                    <a:pt x="2899" y="3062"/>
                    <a:pt x="4487" y="2033"/>
                    <a:pt x="6128" y="1209"/>
                  </a:cubicBezTo>
                  <a:cubicBezTo>
                    <a:pt x="6892" y="829"/>
                    <a:pt x="7672" y="490"/>
                    <a:pt x="8459" y="164"/>
                  </a:cubicBezTo>
                  <a:lnTo>
                    <a:pt x="8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5"/>
            <p:cNvSpPr/>
            <p:nvPr/>
          </p:nvSpPr>
          <p:spPr>
            <a:xfrm rot="10800000">
              <a:off x="9" y="13"/>
              <a:ext cx="719996" cy="685052"/>
            </a:xfrm>
            <a:custGeom>
              <a:rect b="b" l="l" r="r" t="t"/>
              <a:pathLst>
                <a:path extrusionOk="0" h="12637" w="13281">
                  <a:moveTo>
                    <a:pt x="13280" y="1"/>
                  </a:moveTo>
                  <a:cubicBezTo>
                    <a:pt x="12681" y="250"/>
                    <a:pt x="12072" y="491"/>
                    <a:pt x="11468" y="728"/>
                  </a:cubicBezTo>
                  <a:cubicBezTo>
                    <a:pt x="10418" y="1148"/>
                    <a:pt x="9365" y="1565"/>
                    <a:pt x="8336" y="2030"/>
                  </a:cubicBezTo>
                  <a:cubicBezTo>
                    <a:pt x="6480" y="2867"/>
                    <a:pt x="4683" y="3884"/>
                    <a:pt x="3188" y="5276"/>
                  </a:cubicBezTo>
                  <a:cubicBezTo>
                    <a:pt x="1801" y="6569"/>
                    <a:pt x="682" y="8195"/>
                    <a:pt x="253" y="10064"/>
                  </a:cubicBezTo>
                  <a:cubicBezTo>
                    <a:pt x="62" y="10897"/>
                    <a:pt x="0" y="11779"/>
                    <a:pt x="94" y="12636"/>
                  </a:cubicBezTo>
                  <a:lnTo>
                    <a:pt x="241" y="12636"/>
                  </a:lnTo>
                  <a:cubicBezTo>
                    <a:pt x="164" y="11934"/>
                    <a:pt x="188" y="11220"/>
                    <a:pt x="311" y="10530"/>
                  </a:cubicBezTo>
                  <a:cubicBezTo>
                    <a:pt x="637" y="8640"/>
                    <a:pt x="1670" y="6974"/>
                    <a:pt x="3021" y="5644"/>
                  </a:cubicBezTo>
                  <a:cubicBezTo>
                    <a:pt x="4471" y="4210"/>
                    <a:pt x="6239" y="3165"/>
                    <a:pt x="8076" y="2312"/>
                  </a:cubicBezTo>
                  <a:cubicBezTo>
                    <a:pt x="9778" y="1520"/>
                    <a:pt x="11554" y="895"/>
                    <a:pt x="13280" y="165"/>
                  </a:cubicBezTo>
                  <a:lnTo>
                    <a:pt x="132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5"/>
            <p:cNvSpPr/>
            <p:nvPr/>
          </p:nvSpPr>
          <p:spPr>
            <a:xfrm rot="10800000">
              <a:off x="19" y="-3"/>
              <a:ext cx="173534" cy="274953"/>
            </a:xfrm>
            <a:custGeom>
              <a:rect b="b" l="l" r="r" t="t"/>
              <a:pathLst>
                <a:path extrusionOk="0" h="5072" w="3201">
                  <a:moveTo>
                    <a:pt x="3200" y="1"/>
                  </a:moveTo>
                  <a:cubicBezTo>
                    <a:pt x="2597" y="327"/>
                    <a:pt x="2037" y="740"/>
                    <a:pt x="1559" y="1238"/>
                  </a:cubicBezTo>
                  <a:cubicBezTo>
                    <a:pt x="572" y="2271"/>
                    <a:pt x="0" y="3647"/>
                    <a:pt x="8" y="5071"/>
                  </a:cubicBezTo>
                  <a:lnTo>
                    <a:pt x="159" y="5071"/>
                  </a:lnTo>
                  <a:cubicBezTo>
                    <a:pt x="155" y="4525"/>
                    <a:pt x="236" y="3977"/>
                    <a:pt x="400" y="3455"/>
                  </a:cubicBezTo>
                  <a:cubicBezTo>
                    <a:pt x="845" y="2030"/>
                    <a:pt x="1911" y="887"/>
                    <a:pt x="3200" y="165"/>
                  </a:cubicBezTo>
                  <a:lnTo>
                    <a:pt x="3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5"/>
            <p:cNvSpPr/>
            <p:nvPr/>
          </p:nvSpPr>
          <p:spPr>
            <a:xfrm flipH="1">
              <a:off x="8208900" y="3540850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5"/>
            <p:cNvSpPr/>
            <p:nvPr/>
          </p:nvSpPr>
          <p:spPr>
            <a:xfrm rot="2700000">
              <a:off x="4134443" y="-246680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6" name="Google Shape;3056;p15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57" name="Google Shape;3057;p15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1_1_1_1">
    <p:spTree>
      <p:nvGrpSpPr>
        <p:cNvPr id="3058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9" name="Google Shape;3059;p16"/>
          <p:cNvGrpSpPr/>
          <p:nvPr/>
        </p:nvGrpSpPr>
        <p:grpSpPr>
          <a:xfrm>
            <a:off x="-1014250" y="-924075"/>
            <a:ext cx="10856857" cy="6458501"/>
            <a:chOff x="-1014250" y="-924075"/>
            <a:chExt cx="10856857" cy="6458501"/>
          </a:xfrm>
        </p:grpSpPr>
        <p:sp>
          <p:nvSpPr>
            <p:cNvPr id="3060" name="Google Shape;3060;p16"/>
            <p:cNvSpPr/>
            <p:nvPr/>
          </p:nvSpPr>
          <p:spPr>
            <a:xfrm>
              <a:off x="5271325" y="-371200"/>
              <a:ext cx="1990597" cy="974098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6"/>
            <p:cNvSpPr/>
            <p:nvPr/>
          </p:nvSpPr>
          <p:spPr>
            <a:xfrm>
              <a:off x="7405925" y="4195270"/>
              <a:ext cx="965156" cy="81646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6"/>
            <p:cNvSpPr/>
            <p:nvPr/>
          </p:nvSpPr>
          <p:spPr>
            <a:xfrm>
              <a:off x="8321605" y="4201132"/>
              <a:ext cx="236872" cy="192701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6"/>
            <p:cNvSpPr/>
            <p:nvPr/>
          </p:nvSpPr>
          <p:spPr>
            <a:xfrm>
              <a:off x="575575" y="2541825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6"/>
            <p:cNvSpPr/>
            <p:nvPr/>
          </p:nvSpPr>
          <p:spPr>
            <a:xfrm>
              <a:off x="-880075" y="-924075"/>
              <a:ext cx="2573100" cy="2668500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6"/>
            <p:cNvSpPr/>
            <p:nvPr/>
          </p:nvSpPr>
          <p:spPr>
            <a:xfrm>
              <a:off x="534075" y="2081475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6"/>
            <p:cNvSpPr/>
            <p:nvPr/>
          </p:nvSpPr>
          <p:spPr>
            <a:xfrm flipH="1" rot="3192206">
              <a:off x="-1145304" y="3310873"/>
              <a:ext cx="3103577" cy="1226950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6"/>
            <p:cNvSpPr/>
            <p:nvPr/>
          </p:nvSpPr>
          <p:spPr>
            <a:xfrm>
              <a:off x="7988975" y="1814613"/>
              <a:ext cx="1853632" cy="2023131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6"/>
            <p:cNvSpPr/>
            <p:nvPr/>
          </p:nvSpPr>
          <p:spPr>
            <a:xfrm rot="5544774">
              <a:off x="7596689" y="-350795"/>
              <a:ext cx="1748977" cy="1781601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9" name="Google Shape;3069;p16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70" name="Google Shape;3070;p16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307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" name="Google Shape;3072;p17"/>
          <p:cNvGrpSpPr/>
          <p:nvPr/>
        </p:nvGrpSpPr>
        <p:grpSpPr>
          <a:xfrm>
            <a:off x="-591264" y="-708544"/>
            <a:ext cx="9770788" cy="6375829"/>
            <a:chOff x="-591264" y="-708544"/>
            <a:chExt cx="9770788" cy="6375829"/>
          </a:xfrm>
        </p:grpSpPr>
        <p:sp>
          <p:nvSpPr>
            <p:cNvPr id="3073" name="Google Shape;3073;p17"/>
            <p:cNvSpPr/>
            <p:nvPr/>
          </p:nvSpPr>
          <p:spPr>
            <a:xfrm>
              <a:off x="6622698" y="-70880"/>
              <a:ext cx="2556825" cy="1562497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74" name="Google Shape;3074;p17"/>
            <p:cNvGrpSpPr/>
            <p:nvPr/>
          </p:nvGrpSpPr>
          <p:grpSpPr>
            <a:xfrm flipH="1" rot="-5400000">
              <a:off x="8278955" y="4257254"/>
              <a:ext cx="971343" cy="829790"/>
              <a:chOff x="4137500" y="3664900"/>
              <a:chExt cx="1361950" cy="1163475"/>
            </a:xfrm>
          </p:grpSpPr>
          <p:sp>
            <p:nvSpPr>
              <p:cNvPr id="3075" name="Google Shape;3075;p17"/>
              <p:cNvSpPr/>
              <p:nvPr/>
            </p:nvSpPr>
            <p:spPr>
              <a:xfrm>
                <a:off x="5122425" y="4051825"/>
                <a:ext cx="376950" cy="776550"/>
              </a:xfrm>
              <a:custGeom>
                <a:rect b="b" l="l" r="r" t="t"/>
                <a:pathLst>
                  <a:path extrusionOk="0" h="31062" w="15078">
                    <a:moveTo>
                      <a:pt x="15077" y="1"/>
                    </a:moveTo>
                    <a:cubicBezTo>
                      <a:pt x="12971" y="1679"/>
                      <a:pt x="11020" y="3553"/>
                      <a:pt x="9286" y="5625"/>
                    </a:cubicBezTo>
                    <a:cubicBezTo>
                      <a:pt x="4726" y="11072"/>
                      <a:pt x="1700" y="17704"/>
                      <a:pt x="541" y="24709"/>
                    </a:cubicBezTo>
                    <a:cubicBezTo>
                      <a:pt x="192" y="26814"/>
                      <a:pt x="16" y="28937"/>
                      <a:pt x="1" y="31061"/>
                    </a:cubicBezTo>
                    <a:lnTo>
                      <a:pt x="711" y="31061"/>
                    </a:lnTo>
                    <a:cubicBezTo>
                      <a:pt x="748" y="25780"/>
                      <a:pt x="1836" y="20510"/>
                      <a:pt x="3921" y="15656"/>
                    </a:cubicBezTo>
                    <a:cubicBezTo>
                      <a:pt x="6388" y="9928"/>
                      <a:pt x="10267" y="4868"/>
                      <a:pt x="15077" y="912"/>
                    </a:cubicBezTo>
                    <a:lnTo>
                      <a:pt x="150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6" name="Google Shape;3076;p17"/>
              <p:cNvSpPr/>
              <p:nvPr/>
            </p:nvSpPr>
            <p:spPr>
              <a:xfrm>
                <a:off x="5299775" y="4281625"/>
                <a:ext cx="199600" cy="546700"/>
              </a:xfrm>
              <a:custGeom>
                <a:rect b="b" l="l" r="r" t="t"/>
                <a:pathLst>
                  <a:path extrusionOk="0" h="21868" w="7984">
                    <a:moveTo>
                      <a:pt x="7983" y="0"/>
                    </a:moveTo>
                    <a:cubicBezTo>
                      <a:pt x="4455" y="4017"/>
                      <a:pt x="1840" y="8778"/>
                      <a:pt x="705" y="14179"/>
                    </a:cubicBezTo>
                    <a:cubicBezTo>
                      <a:pt x="174" y="16711"/>
                      <a:pt x="0" y="19298"/>
                      <a:pt x="201" y="21868"/>
                    </a:cubicBezTo>
                    <a:lnTo>
                      <a:pt x="914" y="21868"/>
                    </a:lnTo>
                    <a:cubicBezTo>
                      <a:pt x="506" y="16781"/>
                      <a:pt x="1660" y="11623"/>
                      <a:pt x="3965" y="7081"/>
                    </a:cubicBezTo>
                    <a:cubicBezTo>
                      <a:pt x="5062" y="4914"/>
                      <a:pt x="6430" y="2902"/>
                      <a:pt x="7983" y="1041"/>
                    </a:cubicBezTo>
                    <a:lnTo>
                      <a:pt x="7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7" name="Google Shape;3077;p17"/>
              <p:cNvSpPr/>
              <p:nvPr/>
            </p:nvSpPr>
            <p:spPr>
              <a:xfrm>
                <a:off x="4734475" y="4719850"/>
                <a:ext cx="187625" cy="108525"/>
              </a:xfrm>
              <a:custGeom>
                <a:rect b="b" l="l" r="r" t="t"/>
                <a:pathLst>
                  <a:path extrusionOk="0" h="4341" w="7505">
                    <a:moveTo>
                      <a:pt x="5541" y="0"/>
                    </a:moveTo>
                    <a:cubicBezTo>
                      <a:pt x="4913" y="0"/>
                      <a:pt x="4340" y="387"/>
                      <a:pt x="3828" y="718"/>
                    </a:cubicBezTo>
                    <a:cubicBezTo>
                      <a:pt x="3198" y="1125"/>
                      <a:pt x="2601" y="1583"/>
                      <a:pt x="2042" y="2080"/>
                    </a:cubicBezTo>
                    <a:cubicBezTo>
                      <a:pt x="1280" y="2755"/>
                      <a:pt x="604" y="3521"/>
                      <a:pt x="1" y="4340"/>
                    </a:cubicBezTo>
                    <a:lnTo>
                      <a:pt x="884" y="4340"/>
                    </a:lnTo>
                    <a:cubicBezTo>
                      <a:pt x="1443" y="3637"/>
                      <a:pt x="2068" y="2984"/>
                      <a:pt x="2757" y="2396"/>
                    </a:cubicBezTo>
                    <a:cubicBezTo>
                      <a:pt x="3427" y="1823"/>
                      <a:pt x="4188" y="1225"/>
                      <a:pt x="4994" y="855"/>
                    </a:cubicBezTo>
                    <a:cubicBezTo>
                      <a:pt x="5186" y="766"/>
                      <a:pt x="5361" y="727"/>
                      <a:pt x="5520" y="727"/>
                    </a:cubicBezTo>
                    <a:cubicBezTo>
                      <a:pt x="6330" y="727"/>
                      <a:pt x="6717" y="1748"/>
                      <a:pt x="6612" y="2557"/>
                    </a:cubicBezTo>
                    <a:cubicBezTo>
                      <a:pt x="6532" y="3163"/>
                      <a:pt x="6327" y="3751"/>
                      <a:pt x="6129" y="4339"/>
                    </a:cubicBezTo>
                    <a:lnTo>
                      <a:pt x="6868" y="4339"/>
                    </a:lnTo>
                    <a:cubicBezTo>
                      <a:pt x="6999" y="3938"/>
                      <a:pt x="7130" y="3536"/>
                      <a:pt x="7227" y="3127"/>
                    </a:cubicBezTo>
                    <a:cubicBezTo>
                      <a:pt x="7505" y="1944"/>
                      <a:pt x="7204" y="191"/>
                      <a:pt x="5722" y="11"/>
                    </a:cubicBezTo>
                    <a:cubicBezTo>
                      <a:pt x="5661" y="4"/>
                      <a:pt x="5601" y="0"/>
                      <a:pt x="5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8" name="Google Shape;3078;p17"/>
              <p:cNvSpPr/>
              <p:nvPr/>
            </p:nvSpPr>
            <p:spPr>
              <a:xfrm>
                <a:off x="4137500" y="3664900"/>
                <a:ext cx="1361950" cy="1163475"/>
              </a:xfrm>
              <a:custGeom>
                <a:rect b="b" l="l" r="r" t="t"/>
                <a:pathLst>
                  <a:path extrusionOk="0" h="46539" w="54478">
                    <a:moveTo>
                      <a:pt x="54478" y="0"/>
                    </a:moveTo>
                    <a:cubicBezTo>
                      <a:pt x="54411" y="54"/>
                      <a:pt x="54339" y="103"/>
                      <a:pt x="54270" y="159"/>
                    </a:cubicBezTo>
                    <a:cubicBezTo>
                      <a:pt x="51579" y="2339"/>
                      <a:pt x="49252" y="4866"/>
                      <a:pt x="47234" y="7678"/>
                    </a:cubicBezTo>
                    <a:cubicBezTo>
                      <a:pt x="43443" y="12957"/>
                      <a:pt x="40731" y="18897"/>
                      <a:pt x="37437" y="24480"/>
                    </a:cubicBezTo>
                    <a:cubicBezTo>
                      <a:pt x="34084" y="30158"/>
                      <a:pt x="30002" y="35430"/>
                      <a:pt x="24066" y="38570"/>
                    </a:cubicBezTo>
                    <a:cubicBezTo>
                      <a:pt x="16966" y="42327"/>
                      <a:pt x="8790" y="43095"/>
                      <a:pt x="1363" y="45974"/>
                    </a:cubicBezTo>
                    <a:cubicBezTo>
                      <a:pt x="908" y="46151"/>
                      <a:pt x="452" y="46340"/>
                      <a:pt x="1" y="46538"/>
                    </a:cubicBezTo>
                    <a:lnTo>
                      <a:pt x="1867" y="46538"/>
                    </a:lnTo>
                    <a:cubicBezTo>
                      <a:pt x="8659" y="43946"/>
                      <a:pt x="16019" y="43063"/>
                      <a:pt x="22669" y="40042"/>
                    </a:cubicBezTo>
                    <a:cubicBezTo>
                      <a:pt x="25793" y="38622"/>
                      <a:pt x="28623" y="36694"/>
                      <a:pt x="31052" y="34270"/>
                    </a:cubicBezTo>
                    <a:cubicBezTo>
                      <a:pt x="33235" y="32088"/>
                      <a:pt x="35082" y="29587"/>
                      <a:pt x="36734" y="26987"/>
                    </a:cubicBezTo>
                    <a:cubicBezTo>
                      <a:pt x="40168" y="21585"/>
                      <a:pt x="42811" y="15720"/>
                      <a:pt x="46282" y="10340"/>
                    </a:cubicBezTo>
                    <a:cubicBezTo>
                      <a:pt x="48052" y="7593"/>
                      <a:pt x="50045" y="4986"/>
                      <a:pt x="52417" y="2727"/>
                    </a:cubicBezTo>
                    <a:cubicBezTo>
                      <a:pt x="53079" y="2094"/>
                      <a:pt x="53773" y="1497"/>
                      <a:pt x="54478" y="915"/>
                    </a:cubicBezTo>
                    <a:lnTo>
                      <a:pt x="544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79" name="Google Shape;3079;p17"/>
            <p:cNvSpPr/>
            <p:nvPr/>
          </p:nvSpPr>
          <p:spPr>
            <a:xfrm>
              <a:off x="417429" y="-708544"/>
              <a:ext cx="2423101" cy="942684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80" name="Google Shape;3080;p17"/>
            <p:cNvSpPr/>
            <p:nvPr/>
          </p:nvSpPr>
          <p:spPr>
            <a:xfrm>
              <a:off x="-236700" y="3471193"/>
              <a:ext cx="1686707" cy="1426578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7"/>
            <p:cNvSpPr/>
            <p:nvPr/>
          </p:nvSpPr>
          <p:spPr>
            <a:xfrm rot="4234437">
              <a:off x="-1048388" y="3386351"/>
              <a:ext cx="3103544" cy="122693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7"/>
            <p:cNvSpPr/>
            <p:nvPr/>
          </p:nvSpPr>
          <p:spPr>
            <a:xfrm>
              <a:off x="331478" y="3872323"/>
              <a:ext cx="639139" cy="731179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083" name="Google Shape;3083;p17"/>
          <p:cNvSpPr txBox="1"/>
          <p:nvPr>
            <p:ph type="title"/>
          </p:nvPr>
        </p:nvSpPr>
        <p:spPr>
          <a:xfrm>
            <a:off x="720000" y="123707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4" name="Google Shape;3084;p17"/>
          <p:cNvSpPr txBox="1"/>
          <p:nvPr>
            <p:ph idx="1" type="subTitle"/>
          </p:nvPr>
        </p:nvSpPr>
        <p:spPr>
          <a:xfrm>
            <a:off x="720000" y="1758125"/>
            <a:ext cx="24804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5" name="Google Shape;3085;p17"/>
          <p:cNvSpPr txBox="1"/>
          <p:nvPr>
            <p:ph idx="2" type="title"/>
          </p:nvPr>
        </p:nvSpPr>
        <p:spPr>
          <a:xfrm>
            <a:off x="3326700" y="123707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6" name="Google Shape;3086;p17"/>
          <p:cNvSpPr txBox="1"/>
          <p:nvPr>
            <p:ph idx="3" type="subTitle"/>
          </p:nvPr>
        </p:nvSpPr>
        <p:spPr>
          <a:xfrm>
            <a:off x="3326700" y="1758125"/>
            <a:ext cx="24804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7" name="Google Shape;3087;p17"/>
          <p:cNvSpPr txBox="1"/>
          <p:nvPr>
            <p:ph idx="4" type="title"/>
          </p:nvPr>
        </p:nvSpPr>
        <p:spPr>
          <a:xfrm>
            <a:off x="5933400" y="1237075"/>
            <a:ext cx="24906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8" name="Google Shape;3088;p17"/>
          <p:cNvSpPr txBox="1"/>
          <p:nvPr>
            <p:ph idx="5" type="subTitle"/>
          </p:nvPr>
        </p:nvSpPr>
        <p:spPr>
          <a:xfrm>
            <a:off x="5933400" y="1758125"/>
            <a:ext cx="24906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9" name="Google Shape;3089;p17"/>
          <p:cNvSpPr txBox="1"/>
          <p:nvPr>
            <p:ph idx="6" type="title"/>
          </p:nvPr>
        </p:nvSpPr>
        <p:spPr>
          <a:xfrm>
            <a:off x="2028450" y="296922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90" name="Google Shape;3090;p17"/>
          <p:cNvSpPr txBox="1"/>
          <p:nvPr>
            <p:ph idx="7" type="subTitle"/>
          </p:nvPr>
        </p:nvSpPr>
        <p:spPr>
          <a:xfrm>
            <a:off x="2028450" y="3490275"/>
            <a:ext cx="2480400" cy="111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1" name="Google Shape;3091;p17"/>
          <p:cNvSpPr txBox="1"/>
          <p:nvPr>
            <p:ph idx="8" type="title"/>
          </p:nvPr>
        </p:nvSpPr>
        <p:spPr>
          <a:xfrm>
            <a:off x="4635150" y="296922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92" name="Google Shape;3092;p17"/>
          <p:cNvSpPr txBox="1"/>
          <p:nvPr>
            <p:ph idx="9" type="subTitle"/>
          </p:nvPr>
        </p:nvSpPr>
        <p:spPr>
          <a:xfrm>
            <a:off x="4635150" y="3490275"/>
            <a:ext cx="2480400" cy="111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3" name="Google Shape;3093;p17"/>
          <p:cNvSpPr txBox="1"/>
          <p:nvPr>
            <p:ph idx="13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094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5" name="Google Shape;3095;p18"/>
          <p:cNvGrpSpPr/>
          <p:nvPr/>
        </p:nvGrpSpPr>
        <p:grpSpPr>
          <a:xfrm flipH="1" rot="10800000">
            <a:off x="-643575" y="-770227"/>
            <a:ext cx="11151094" cy="6612276"/>
            <a:chOff x="-643575" y="-770227"/>
            <a:chExt cx="11151094" cy="6612276"/>
          </a:xfrm>
        </p:grpSpPr>
        <p:sp>
          <p:nvSpPr>
            <p:cNvPr id="3096" name="Google Shape;3096;p18"/>
            <p:cNvSpPr/>
            <p:nvPr/>
          </p:nvSpPr>
          <p:spPr>
            <a:xfrm>
              <a:off x="-643575" y="39678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8"/>
            <p:cNvSpPr/>
            <p:nvPr/>
          </p:nvSpPr>
          <p:spPr>
            <a:xfrm>
              <a:off x="1398100" y="-325300"/>
              <a:ext cx="1320375" cy="646125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18"/>
            <p:cNvSpPr/>
            <p:nvPr/>
          </p:nvSpPr>
          <p:spPr>
            <a:xfrm>
              <a:off x="575575" y="3629650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18"/>
            <p:cNvSpPr/>
            <p:nvPr/>
          </p:nvSpPr>
          <p:spPr>
            <a:xfrm rot="-5848863">
              <a:off x="7730536" y="-655159"/>
              <a:ext cx="2573131" cy="2668532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18"/>
            <p:cNvSpPr/>
            <p:nvPr/>
          </p:nvSpPr>
          <p:spPr>
            <a:xfrm>
              <a:off x="534075" y="3169300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18"/>
            <p:cNvSpPr/>
            <p:nvPr/>
          </p:nvSpPr>
          <p:spPr>
            <a:xfrm>
              <a:off x="3107125" y="4207200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18"/>
            <p:cNvSpPr/>
            <p:nvPr/>
          </p:nvSpPr>
          <p:spPr>
            <a:xfrm>
              <a:off x="2923000" y="266525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18"/>
            <p:cNvSpPr/>
            <p:nvPr/>
          </p:nvSpPr>
          <p:spPr>
            <a:xfrm rot="-1395617">
              <a:off x="6508098" y="4052261"/>
              <a:ext cx="3103381" cy="1226873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18"/>
            <p:cNvSpPr/>
            <p:nvPr/>
          </p:nvSpPr>
          <p:spPr>
            <a:xfrm>
              <a:off x="8138300" y="13779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5" name="Google Shape;3105;p18"/>
          <p:cNvSpPr txBox="1"/>
          <p:nvPr>
            <p:ph type="title"/>
          </p:nvPr>
        </p:nvSpPr>
        <p:spPr>
          <a:xfrm>
            <a:off x="1949550" y="3378188"/>
            <a:ext cx="5244900" cy="531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06" name="Google Shape;3106;p18"/>
          <p:cNvSpPr txBox="1"/>
          <p:nvPr>
            <p:ph idx="1" type="subTitle"/>
          </p:nvPr>
        </p:nvSpPr>
        <p:spPr>
          <a:xfrm>
            <a:off x="1949550" y="1929113"/>
            <a:ext cx="5244900" cy="13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BLANK_1_1_1_2_1">
    <p:spTree>
      <p:nvGrpSpPr>
        <p:cNvPr id="3107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8" name="Google Shape;3108;p19"/>
          <p:cNvGrpSpPr/>
          <p:nvPr/>
        </p:nvGrpSpPr>
        <p:grpSpPr>
          <a:xfrm>
            <a:off x="721259" y="1237050"/>
            <a:ext cx="3423900" cy="3366600"/>
            <a:chOff x="721259" y="1237050"/>
            <a:chExt cx="3423900" cy="3366600"/>
          </a:xfrm>
        </p:grpSpPr>
        <p:sp>
          <p:nvSpPr>
            <p:cNvPr id="3109" name="Google Shape;3109;p19"/>
            <p:cNvSpPr/>
            <p:nvPr/>
          </p:nvSpPr>
          <p:spPr>
            <a:xfrm>
              <a:off x="721259" y="1237050"/>
              <a:ext cx="3423900" cy="3366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10" name="Google Shape;3110;p19"/>
            <p:cNvGrpSpPr/>
            <p:nvPr/>
          </p:nvGrpSpPr>
          <p:grpSpPr>
            <a:xfrm>
              <a:off x="778065" y="1336985"/>
              <a:ext cx="3310253" cy="3166732"/>
              <a:chOff x="784740" y="1336985"/>
              <a:chExt cx="3310253" cy="3166732"/>
            </a:xfrm>
          </p:grpSpPr>
          <p:sp>
            <p:nvSpPr>
              <p:cNvPr id="3111" name="Google Shape;3111;p19"/>
              <p:cNvSpPr/>
              <p:nvPr/>
            </p:nvSpPr>
            <p:spPr>
              <a:xfrm>
                <a:off x="4068893" y="163082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4068893" y="17287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4068893" y="18267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4068893" y="1924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4068893" y="202257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4068893" y="212051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4068893" y="22184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4068893" y="231638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4068893" y="24143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4068893" y="251226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4068893" y="261020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4068893" y="27081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4068893" y="280607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4068893" y="290401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4068893" y="300195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3980104" y="163082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3980104" y="17287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3980104" y="18267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3980104" y="1924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3980104" y="202257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3980104" y="212051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3980104" y="22184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3980104" y="231638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4" name="Google Shape;3134;p19"/>
              <p:cNvSpPr/>
              <p:nvPr/>
            </p:nvSpPr>
            <p:spPr>
              <a:xfrm>
                <a:off x="3980104" y="24143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3980104" y="251226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3980104" y="261020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3980104" y="27081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3980104" y="280607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3980104" y="290401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3980104" y="300195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4068893" y="31064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4068893" y="320443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4068893" y="330237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4068893" y="340030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5" name="Google Shape;3145;p19"/>
              <p:cNvSpPr/>
              <p:nvPr/>
            </p:nvSpPr>
            <p:spPr>
              <a:xfrm>
                <a:off x="4068893" y="349824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6" name="Google Shape;3146;p19"/>
              <p:cNvSpPr/>
              <p:nvPr/>
            </p:nvSpPr>
            <p:spPr>
              <a:xfrm>
                <a:off x="4068893" y="35961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7" name="Google Shape;3147;p19"/>
              <p:cNvSpPr/>
              <p:nvPr/>
            </p:nvSpPr>
            <p:spPr>
              <a:xfrm>
                <a:off x="4068893" y="36941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4068893" y="37920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4068893" y="388999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0" name="Google Shape;3150;p19"/>
              <p:cNvSpPr/>
              <p:nvPr/>
            </p:nvSpPr>
            <p:spPr>
              <a:xfrm>
                <a:off x="4068893" y="398793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1" name="Google Shape;3151;p19"/>
              <p:cNvSpPr/>
              <p:nvPr/>
            </p:nvSpPr>
            <p:spPr>
              <a:xfrm>
                <a:off x="4068893" y="408586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4068893" y="41838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3" name="Google Shape;3153;p19"/>
              <p:cNvSpPr/>
              <p:nvPr/>
            </p:nvSpPr>
            <p:spPr>
              <a:xfrm>
                <a:off x="4068893" y="428174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4" name="Google Shape;3154;p19"/>
              <p:cNvSpPr/>
              <p:nvPr/>
            </p:nvSpPr>
            <p:spPr>
              <a:xfrm>
                <a:off x="4068893" y="437967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4068893" y="4477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3980104" y="31064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7" name="Google Shape;3157;p19"/>
              <p:cNvSpPr/>
              <p:nvPr/>
            </p:nvSpPr>
            <p:spPr>
              <a:xfrm>
                <a:off x="3980104" y="320443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8" name="Google Shape;3158;p19"/>
              <p:cNvSpPr/>
              <p:nvPr/>
            </p:nvSpPr>
            <p:spPr>
              <a:xfrm>
                <a:off x="3980104" y="330237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3980104" y="340030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0" name="Google Shape;3160;p19"/>
              <p:cNvSpPr/>
              <p:nvPr/>
            </p:nvSpPr>
            <p:spPr>
              <a:xfrm>
                <a:off x="3980104" y="349824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1" name="Google Shape;3161;p19"/>
              <p:cNvSpPr/>
              <p:nvPr/>
            </p:nvSpPr>
            <p:spPr>
              <a:xfrm>
                <a:off x="3980104" y="35961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3980104" y="36941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3980104" y="37920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4" name="Google Shape;3164;p19"/>
              <p:cNvSpPr/>
              <p:nvPr/>
            </p:nvSpPr>
            <p:spPr>
              <a:xfrm>
                <a:off x="3980104" y="388999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5" name="Google Shape;3165;p19"/>
              <p:cNvSpPr/>
              <p:nvPr/>
            </p:nvSpPr>
            <p:spPr>
              <a:xfrm>
                <a:off x="3980104" y="398793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6" name="Google Shape;3166;p19"/>
              <p:cNvSpPr/>
              <p:nvPr/>
            </p:nvSpPr>
            <p:spPr>
              <a:xfrm>
                <a:off x="3980104" y="408586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7" name="Google Shape;3167;p19"/>
              <p:cNvSpPr/>
              <p:nvPr/>
            </p:nvSpPr>
            <p:spPr>
              <a:xfrm>
                <a:off x="3980104" y="41838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>
                <a:off x="3980104" y="428174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9" name="Google Shape;3169;p19"/>
              <p:cNvSpPr/>
              <p:nvPr/>
            </p:nvSpPr>
            <p:spPr>
              <a:xfrm>
                <a:off x="3980104" y="437967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0" name="Google Shape;3170;p19"/>
              <p:cNvSpPr/>
              <p:nvPr/>
            </p:nvSpPr>
            <p:spPr>
              <a:xfrm>
                <a:off x="3980104" y="4477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>
                <a:off x="202775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2" name="Google Shape;3172;p19"/>
              <p:cNvSpPr/>
              <p:nvPr/>
            </p:nvSpPr>
            <p:spPr>
              <a:xfrm>
                <a:off x="211654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3" name="Google Shape;3173;p19"/>
              <p:cNvSpPr/>
              <p:nvPr/>
            </p:nvSpPr>
            <p:spPr>
              <a:xfrm>
                <a:off x="220532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>
                <a:off x="229411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>
                <a:off x="238290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6" name="Google Shape;3176;p19"/>
              <p:cNvSpPr/>
              <p:nvPr/>
            </p:nvSpPr>
            <p:spPr>
              <a:xfrm>
                <a:off x="247169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7" name="Google Shape;3177;p19"/>
              <p:cNvSpPr/>
              <p:nvPr/>
            </p:nvSpPr>
            <p:spPr>
              <a:xfrm>
                <a:off x="202775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8" name="Google Shape;3178;p19"/>
              <p:cNvSpPr/>
              <p:nvPr/>
            </p:nvSpPr>
            <p:spPr>
              <a:xfrm>
                <a:off x="211654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9" name="Google Shape;3179;p19"/>
              <p:cNvSpPr/>
              <p:nvPr/>
            </p:nvSpPr>
            <p:spPr>
              <a:xfrm>
                <a:off x="220532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>
                <a:off x="229411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>
                <a:off x="238290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2" name="Google Shape;3182;p19"/>
              <p:cNvSpPr/>
              <p:nvPr/>
            </p:nvSpPr>
            <p:spPr>
              <a:xfrm>
                <a:off x="247169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3" name="Google Shape;3183;p19"/>
              <p:cNvSpPr/>
              <p:nvPr/>
            </p:nvSpPr>
            <p:spPr>
              <a:xfrm>
                <a:off x="202775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>
                <a:off x="211654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5" name="Google Shape;3185;p19"/>
              <p:cNvSpPr/>
              <p:nvPr/>
            </p:nvSpPr>
            <p:spPr>
              <a:xfrm>
                <a:off x="220532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6" name="Google Shape;3186;p19"/>
              <p:cNvSpPr/>
              <p:nvPr/>
            </p:nvSpPr>
            <p:spPr>
              <a:xfrm>
                <a:off x="229411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>
                <a:off x="238290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>
                <a:off x="247169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9" name="Google Shape;3189;p19"/>
              <p:cNvSpPr/>
              <p:nvPr/>
            </p:nvSpPr>
            <p:spPr>
              <a:xfrm>
                <a:off x="202775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0" name="Google Shape;3190;p19"/>
              <p:cNvSpPr/>
              <p:nvPr/>
            </p:nvSpPr>
            <p:spPr>
              <a:xfrm>
                <a:off x="211654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1" name="Google Shape;3191;p19"/>
              <p:cNvSpPr/>
              <p:nvPr/>
            </p:nvSpPr>
            <p:spPr>
              <a:xfrm>
                <a:off x="220532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2" name="Google Shape;3192;p19"/>
              <p:cNvSpPr/>
              <p:nvPr/>
            </p:nvSpPr>
            <p:spPr>
              <a:xfrm>
                <a:off x="229411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3" name="Google Shape;3193;p19"/>
              <p:cNvSpPr/>
              <p:nvPr/>
            </p:nvSpPr>
            <p:spPr>
              <a:xfrm>
                <a:off x="238290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4" name="Google Shape;3194;p19"/>
              <p:cNvSpPr/>
              <p:nvPr/>
            </p:nvSpPr>
            <p:spPr>
              <a:xfrm>
                <a:off x="247169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5" name="Google Shape;3195;p19"/>
              <p:cNvSpPr/>
              <p:nvPr/>
            </p:nvSpPr>
            <p:spPr>
              <a:xfrm>
                <a:off x="202775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6" name="Google Shape;3196;p19"/>
              <p:cNvSpPr/>
              <p:nvPr/>
            </p:nvSpPr>
            <p:spPr>
              <a:xfrm>
                <a:off x="211654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7" name="Google Shape;3197;p19"/>
              <p:cNvSpPr/>
              <p:nvPr/>
            </p:nvSpPr>
            <p:spPr>
              <a:xfrm>
                <a:off x="220532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8" name="Google Shape;3198;p19"/>
              <p:cNvSpPr/>
              <p:nvPr/>
            </p:nvSpPr>
            <p:spPr>
              <a:xfrm>
                <a:off x="229411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9" name="Google Shape;3199;p19"/>
              <p:cNvSpPr/>
              <p:nvPr/>
            </p:nvSpPr>
            <p:spPr>
              <a:xfrm>
                <a:off x="238290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0" name="Google Shape;3200;p19"/>
              <p:cNvSpPr/>
              <p:nvPr/>
            </p:nvSpPr>
            <p:spPr>
              <a:xfrm>
                <a:off x="247169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1" name="Google Shape;3201;p19"/>
              <p:cNvSpPr/>
              <p:nvPr/>
            </p:nvSpPr>
            <p:spPr>
              <a:xfrm>
                <a:off x="202775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2" name="Google Shape;3202;p19"/>
              <p:cNvSpPr/>
              <p:nvPr/>
            </p:nvSpPr>
            <p:spPr>
              <a:xfrm>
                <a:off x="211654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3" name="Google Shape;3203;p19"/>
              <p:cNvSpPr/>
              <p:nvPr/>
            </p:nvSpPr>
            <p:spPr>
              <a:xfrm>
                <a:off x="220532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4" name="Google Shape;3204;p19"/>
              <p:cNvSpPr/>
              <p:nvPr/>
            </p:nvSpPr>
            <p:spPr>
              <a:xfrm>
                <a:off x="229411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5" name="Google Shape;3205;p19"/>
              <p:cNvSpPr/>
              <p:nvPr/>
            </p:nvSpPr>
            <p:spPr>
              <a:xfrm>
                <a:off x="238290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6" name="Google Shape;3206;p19"/>
              <p:cNvSpPr/>
              <p:nvPr/>
            </p:nvSpPr>
            <p:spPr>
              <a:xfrm>
                <a:off x="247169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7" name="Google Shape;3207;p19"/>
              <p:cNvSpPr/>
              <p:nvPr/>
            </p:nvSpPr>
            <p:spPr>
              <a:xfrm>
                <a:off x="202775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211654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220532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229411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238290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247169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202775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211654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220532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229411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238290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247169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202775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211654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220532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229411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238290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247169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202775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211654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220532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229411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238290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247169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1" name="Google Shape;3231;p19"/>
              <p:cNvSpPr/>
              <p:nvPr/>
            </p:nvSpPr>
            <p:spPr>
              <a:xfrm>
                <a:off x="202775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2" name="Google Shape;3232;p19"/>
              <p:cNvSpPr/>
              <p:nvPr/>
            </p:nvSpPr>
            <p:spPr>
              <a:xfrm>
                <a:off x="211654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3" name="Google Shape;3233;p19"/>
              <p:cNvSpPr/>
              <p:nvPr/>
            </p:nvSpPr>
            <p:spPr>
              <a:xfrm>
                <a:off x="220532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4" name="Google Shape;3234;p19"/>
              <p:cNvSpPr/>
              <p:nvPr/>
            </p:nvSpPr>
            <p:spPr>
              <a:xfrm>
                <a:off x="229411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238290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247169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202775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211654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220532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229411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238290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247169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202775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211654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220532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229411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238290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247169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256047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256047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256047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256047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256047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256047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256047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256047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256047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8" name="Google Shape;3258;p19"/>
              <p:cNvSpPr/>
              <p:nvPr/>
            </p:nvSpPr>
            <p:spPr>
              <a:xfrm>
                <a:off x="256047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9" name="Google Shape;3259;p19"/>
              <p:cNvSpPr/>
              <p:nvPr/>
            </p:nvSpPr>
            <p:spPr>
              <a:xfrm>
                <a:off x="256047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0" name="Google Shape;3260;p19"/>
              <p:cNvSpPr/>
              <p:nvPr/>
            </p:nvSpPr>
            <p:spPr>
              <a:xfrm>
                <a:off x="256047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1" name="Google Shape;3261;p19"/>
              <p:cNvSpPr/>
              <p:nvPr/>
            </p:nvSpPr>
            <p:spPr>
              <a:xfrm>
                <a:off x="256047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2" name="Google Shape;3262;p19"/>
              <p:cNvSpPr/>
              <p:nvPr/>
            </p:nvSpPr>
            <p:spPr>
              <a:xfrm>
                <a:off x="264926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3" name="Google Shape;3263;p19"/>
              <p:cNvSpPr/>
              <p:nvPr/>
            </p:nvSpPr>
            <p:spPr>
              <a:xfrm>
                <a:off x="264926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4" name="Google Shape;3264;p19"/>
              <p:cNvSpPr/>
              <p:nvPr/>
            </p:nvSpPr>
            <p:spPr>
              <a:xfrm>
                <a:off x="264926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5" name="Google Shape;3265;p19"/>
              <p:cNvSpPr/>
              <p:nvPr/>
            </p:nvSpPr>
            <p:spPr>
              <a:xfrm>
                <a:off x="264926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6" name="Google Shape;3266;p19"/>
              <p:cNvSpPr/>
              <p:nvPr/>
            </p:nvSpPr>
            <p:spPr>
              <a:xfrm>
                <a:off x="264926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7" name="Google Shape;3267;p19"/>
              <p:cNvSpPr/>
              <p:nvPr/>
            </p:nvSpPr>
            <p:spPr>
              <a:xfrm>
                <a:off x="264926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8" name="Google Shape;3268;p19"/>
              <p:cNvSpPr/>
              <p:nvPr/>
            </p:nvSpPr>
            <p:spPr>
              <a:xfrm>
                <a:off x="264926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9" name="Google Shape;3269;p19"/>
              <p:cNvSpPr/>
              <p:nvPr/>
            </p:nvSpPr>
            <p:spPr>
              <a:xfrm>
                <a:off x="264926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0" name="Google Shape;3270;p19"/>
              <p:cNvSpPr/>
              <p:nvPr/>
            </p:nvSpPr>
            <p:spPr>
              <a:xfrm>
                <a:off x="264926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1" name="Google Shape;3271;p19"/>
              <p:cNvSpPr/>
              <p:nvPr/>
            </p:nvSpPr>
            <p:spPr>
              <a:xfrm>
                <a:off x="264926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2" name="Google Shape;3272;p19"/>
              <p:cNvSpPr/>
              <p:nvPr/>
            </p:nvSpPr>
            <p:spPr>
              <a:xfrm>
                <a:off x="264926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3" name="Google Shape;3273;p19"/>
              <p:cNvSpPr/>
              <p:nvPr/>
            </p:nvSpPr>
            <p:spPr>
              <a:xfrm>
                <a:off x="264926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4" name="Google Shape;3274;p19"/>
              <p:cNvSpPr/>
              <p:nvPr/>
            </p:nvSpPr>
            <p:spPr>
              <a:xfrm>
                <a:off x="264926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5" name="Google Shape;3275;p19"/>
              <p:cNvSpPr/>
              <p:nvPr/>
            </p:nvSpPr>
            <p:spPr>
              <a:xfrm>
                <a:off x="273805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6" name="Google Shape;3276;p19"/>
              <p:cNvSpPr/>
              <p:nvPr/>
            </p:nvSpPr>
            <p:spPr>
              <a:xfrm>
                <a:off x="273805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7" name="Google Shape;3277;p19"/>
              <p:cNvSpPr/>
              <p:nvPr/>
            </p:nvSpPr>
            <p:spPr>
              <a:xfrm>
                <a:off x="273805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8" name="Google Shape;3278;p19"/>
              <p:cNvSpPr/>
              <p:nvPr/>
            </p:nvSpPr>
            <p:spPr>
              <a:xfrm>
                <a:off x="273805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9" name="Google Shape;3279;p19"/>
              <p:cNvSpPr/>
              <p:nvPr/>
            </p:nvSpPr>
            <p:spPr>
              <a:xfrm>
                <a:off x="273805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0" name="Google Shape;3280;p19"/>
              <p:cNvSpPr/>
              <p:nvPr/>
            </p:nvSpPr>
            <p:spPr>
              <a:xfrm>
                <a:off x="273805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1" name="Google Shape;3281;p19"/>
              <p:cNvSpPr/>
              <p:nvPr/>
            </p:nvSpPr>
            <p:spPr>
              <a:xfrm>
                <a:off x="273805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2" name="Google Shape;3282;p19"/>
              <p:cNvSpPr/>
              <p:nvPr/>
            </p:nvSpPr>
            <p:spPr>
              <a:xfrm>
                <a:off x="273805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3" name="Google Shape;3283;p19"/>
              <p:cNvSpPr/>
              <p:nvPr/>
            </p:nvSpPr>
            <p:spPr>
              <a:xfrm>
                <a:off x="273805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4" name="Google Shape;3284;p19"/>
              <p:cNvSpPr/>
              <p:nvPr/>
            </p:nvSpPr>
            <p:spPr>
              <a:xfrm>
                <a:off x="273805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5" name="Google Shape;3285;p19"/>
              <p:cNvSpPr/>
              <p:nvPr/>
            </p:nvSpPr>
            <p:spPr>
              <a:xfrm>
                <a:off x="273805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6" name="Google Shape;3286;p19"/>
              <p:cNvSpPr/>
              <p:nvPr/>
            </p:nvSpPr>
            <p:spPr>
              <a:xfrm>
                <a:off x="273805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7" name="Google Shape;3287;p19"/>
              <p:cNvSpPr/>
              <p:nvPr/>
            </p:nvSpPr>
            <p:spPr>
              <a:xfrm>
                <a:off x="273805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8" name="Google Shape;3288;p19"/>
              <p:cNvSpPr/>
              <p:nvPr/>
            </p:nvSpPr>
            <p:spPr>
              <a:xfrm>
                <a:off x="282684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9" name="Google Shape;3289;p19"/>
              <p:cNvSpPr/>
              <p:nvPr/>
            </p:nvSpPr>
            <p:spPr>
              <a:xfrm>
                <a:off x="282684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0" name="Google Shape;3290;p19"/>
              <p:cNvSpPr/>
              <p:nvPr/>
            </p:nvSpPr>
            <p:spPr>
              <a:xfrm>
                <a:off x="282684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1" name="Google Shape;3291;p19"/>
              <p:cNvSpPr/>
              <p:nvPr/>
            </p:nvSpPr>
            <p:spPr>
              <a:xfrm>
                <a:off x="282684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2" name="Google Shape;3292;p19"/>
              <p:cNvSpPr/>
              <p:nvPr/>
            </p:nvSpPr>
            <p:spPr>
              <a:xfrm>
                <a:off x="282684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3" name="Google Shape;3293;p19"/>
              <p:cNvSpPr/>
              <p:nvPr/>
            </p:nvSpPr>
            <p:spPr>
              <a:xfrm>
                <a:off x="282684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4" name="Google Shape;3294;p19"/>
              <p:cNvSpPr/>
              <p:nvPr/>
            </p:nvSpPr>
            <p:spPr>
              <a:xfrm>
                <a:off x="282684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5" name="Google Shape;3295;p19"/>
              <p:cNvSpPr/>
              <p:nvPr/>
            </p:nvSpPr>
            <p:spPr>
              <a:xfrm>
                <a:off x="282684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6" name="Google Shape;3296;p19"/>
              <p:cNvSpPr/>
              <p:nvPr/>
            </p:nvSpPr>
            <p:spPr>
              <a:xfrm>
                <a:off x="282684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7" name="Google Shape;3297;p19"/>
              <p:cNvSpPr/>
              <p:nvPr/>
            </p:nvSpPr>
            <p:spPr>
              <a:xfrm>
                <a:off x="282684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8" name="Google Shape;3298;p19"/>
              <p:cNvSpPr/>
              <p:nvPr/>
            </p:nvSpPr>
            <p:spPr>
              <a:xfrm>
                <a:off x="282684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9" name="Google Shape;3299;p19"/>
              <p:cNvSpPr/>
              <p:nvPr/>
            </p:nvSpPr>
            <p:spPr>
              <a:xfrm>
                <a:off x="282684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0" name="Google Shape;3300;p19"/>
              <p:cNvSpPr/>
              <p:nvPr/>
            </p:nvSpPr>
            <p:spPr>
              <a:xfrm>
                <a:off x="282684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1" name="Google Shape;3301;p19"/>
              <p:cNvSpPr/>
              <p:nvPr/>
            </p:nvSpPr>
            <p:spPr>
              <a:xfrm>
                <a:off x="291563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2" name="Google Shape;3302;p19"/>
              <p:cNvSpPr/>
              <p:nvPr/>
            </p:nvSpPr>
            <p:spPr>
              <a:xfrm>
                <a:off x="291563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3" name="Google Shape;3303;p19"/>
              <p:cNvSpPr/>
              <p:nvPr/>
            </p:nvSpPr>
            <p:spPr>
              <a:xfrm>
                <a:off x="291563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4" name="Google Shape;3304;p19"/>
              <p:cNvSpPr/>
              <p:nvPr/>
            </p:nvSpPr>
            <p:spPr>
              <a:xfrm>
                <a:off x="291563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5" name="Google Shape;3305;p19"/>
              <p:cNvSpPr/>
              <p:nvPr/>
            </p:nvSpPr>
            <p:spPr>
              <a:xfrm>
                <a:off x="291563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6" name="Google Shape;3306;p19"/>
              <p:cNvSpPr/>
              <p:nvPr/>
            </p:nvSpPr>
            <p:spPr>
              <a:xfrm>
                <a:off x="291563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7" name="Google Shape;3307;p19"/>
              <p:cNvSpPr/>
              <p:nvPr/>
            </p:nvSpPr>
            <p:spPr>
              <a:xfrm>
                <a:off x="291563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8" name="Google Shape;3308;p19"/>
              <p:cNvSpPr/>
              <p:nvPr/>
            </p:nvSpPr>
            <p:spPr>
              <a:xfrm>
                <a:off x="291563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9" name="Google Shape;3309;p19"/>
              <p:cNvSpPr/>
              <p:nvPr/>
            </p:nvSpPr>
            <p:spPr>
              <a:xfrm>
                <a:off x="291563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0" name="Google Shape;3310;p19"/>
              <p:cNvSpPr/>
              <p:nvPr/>
            </p:nvSpPr>
            <p:spPr>
              <a:xfrm>
                <a:off x="291563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1" name="Google Shape;3311;p19"/>
              <p:cNvSpPr/>
              <p:nvPr/>
            </p:nvSpPr>
            <p:spPr>
              <a:xfrm>
                <a:off x="291563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2" name="Google Shape;3312;p19"/>
              <p:cNvSpPr/>
              <p:nvPr/>
            </p:nvSpPr>
            <p:spPr>
              <a:xfrm>
                <a:off x="291563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3" name="Google Shape;3313;p19"/>
              <p:cNvSpPr/>
              <p:nvPr/>
            </p:nvSpPr>
            <p:spPr>
              <a:xfrm>
                <a:off x="291563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4" name="Google Shape;3314;p19"/>
              <p:cNvSpPr/>
              <p:nvPr/>
            </p:nvSpPr>
            <p:spPr>
              <a:xfrm>
                <a:off x="300441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5" name="Google Shape;3315;p19"/>
              <p:cNvSpPr/>
              <p:nvPr/>
            </p:nvSpPr>
            <p:spPr>
              <a:xfrm>
                <a:off x="300441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6" name="Google Shape;3316;p19"/>
              <p:cNvSpPr/>
              <p:nvPr/>
            </p:nvSpPr>
            <p:spPr>
              <a:xfrm>
                <a:off x="300441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7" name="Google Shape;3317;p19"/>
              <p:cNvSpPr/>
              <p:nvPr/>
            </p:nvSpPr>
            <p:spPr>
              <a:xfrm>
                <a:off x="300441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8" name="Google Shape;3318;p19"/>
              <p:cNvSpPr/>
              <p:nvPr/>
            </p:nvSpPr>
            <p:spPr>
              <a:xfrm>
                <a:off x="300441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9" name="Google Shape;3319;p19"/>
              <p:cNvSpPr/>
              <p:nvPr/>
            </p:nvSpPr>
            <p:spPr>
              <a:xfrm>
                <a:off x="300441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0" name="Google Shape;3320;p19"/>
              <p:cNvSpPr/>
              <p:nvPr/>
            </p:nvSpPr>
            <p:spPr>
              <a:xfrm>
                <a:off x="300441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1" name="Google Shape;3321;p19"/>
              <p:cNvSpPr/>
              <p:nvPr/>
            </p:nvSpPr>
            <p:spPr>
              <a:xfrm>
                <a:off x="300441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2" name="Google Shape;3322;p19"/>
              <p:cNvSpPr/>
              <p:nvPr/>
            </p:nvSpPr>
            <p:spPr>
              <a:xfrm>
                <a:off x="300441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3" name="Google Shape;3323;p19"/>
              <p:cNvSpPr/>
              <p:nvPr/>
            </p:nvSpPr>
            <p:spPr>
              <a:xfrm>
                <a:off x="300441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4" name="Google Shape;3324;p19"/>
              <p:cNvSpPr/>
              <p:nvPr/>
            </p:nvSpPr>
            <p:spPr>
              <a:xfrm>
                <a:off x="300441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5" name="Google Shape;3325;p19"/>
              <p:cNvSpPr/>
              <p:nvPr/>
            </p:nvSpPr>
            <p:spPr>
              <a:xfrm>
                <a:off x="300441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6" name="Google Shape;3326;p19"/>
              <p:cNvSpPr/>
              <p:nvPr/>
            </p:nvSpPr>
            <p:spPr>
              <a:xfrm>
                <a:off x="300441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7" name="Google Shape;3327;p19"/>
              <p:cNvSpPr/>
              <p:nvPr/>
            </p:nvSpPr>
            <p:spPr>
              <a:xfrm>
                <a:off x="309320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8" name="Google Shape;3328;p19"/>
              <p:cNvSpPr/>
              <p:nvPr/>
            </p:nvSpPr>
            <p:spPr>
              <a:xfrm>
                <a:off x="309320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9" name="Google Shape;3329;p19"/>
              <p:cNvSpPr/>
              <p:nvPr/>
            </p:nvSpPr>
            <p:spPr>
              <a:xfrm>
                <a:off x="309320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0" name="Google Shape;3330;p19"/>
              <p:cNvSpPr/>
              <p:nvPr/>
            </p:nvSpPr>
            <p:spPr>
              <a:xfrm>
                <a:off x="309320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1" name="Google Shape;3331;p19"/>
              <p:cNvSpPr/>
              <p:nvPr/>
            </p:nvSpPr>
            <p:spPr>
              <a:xfrm>
                <a:off x="309320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2" name="Google Shape;3332;p19"/>
              <p:cNvSpPr/>
              <p:nvPr/>
            </p:nvSpPr>
            <p:spPr>
              <a:xfrm>
                <a:off x="309320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3" name="Google Shape;3333;p19"/>
              <p:cNvSpPr/>
              <p:nvPr/>
            </p:nvSpPr>
            <p:spPr>
              <a:xfrm>
                <a:off x="309320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4" name="Google Shape;3334;p19"/>
              <p:cNvSpPr/>
              <p:nvPr/>
            </p:nvSpPr>
            <p:spPr>
              <a:xfrm>
                <a:off x="309320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5" name="Google Shape;3335;p19"/>
              <p:cNvSpPr/>
              <p:nvPr/>
            </p:nvSpPr>
            <p:spPr>
              <a:xfrm>
                <a:off x="309320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6" name="Google Shape;3336;p19"/>
              <p:cNvSpPr/>
              <p:nvPr/>
            </p:nvSpPr>
            <p:spPr>
              <a:xfrm>
                <a:off x="309320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7" name="Google Shape;3337;p19"/>
              <p:cNvSpPr/>
              <p:nvPr/>
            </p:nvSpPr>
            <p:spPr>
              <a:xfrm>
                <a:off x="309320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8" name="Google Shape;3338;p19"/>
              <p:cNvSpPr/>
              <p:nvPr/>
            </p:nvSpPr>
            <p:spPr>
              <a:xfrm>
                <a:off x="309320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9" name="Google Shape;3339;p19"/>
              <p:cNvSpPr/>
              <p:nvPr/>
            </p:nvSpPr>
            <p:spPr>
              <a:xfrm>
                <a:off x="309320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0" name="Google Shape;3340;p19"/>
              <p:cNvSpPr/>
              <p:nvPr/>
            </p:nvSpPr>
            <p:spPr>
              <a:xfrm>
                <a:off x="3181993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1" name="Google Shape;3341;p19"/>
              <p:cNvSpPr/>
              <p:nvPr/>
            </p:nvSpPr>
            <p:spPr>
              <a:xfrm>
                <a:off x="3181993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2" name="Google Shape;3342;p19"/>
              <p:cNvSpPr/>
              <p:nvPr/>
            </p:nvSpPr>
            <p:spPr>
              <a:xfrm>
                <a:off x="3181993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3" name="Google Shape;3343;p19"/>
              <p:cNvSpPr/>
              <p:nvPr/>
            </p:nvSpPr>
            <p:spPr>
              <a:xfrm>
                <a:off x="3181993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4" name="Google Shape;3344;p19"/>
              <p:cNvSpPr/>
              <p:nvPr/>
            </p:nvSpPr>
            <p:spPr>
              <a:xfrm>
                <a:off x="3181993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5" name="Google Shape;3345;p19"/>
              <p:cNvSpPr/>
              <p:nvPr/>
            </p:nvSpPr>
            <p:spPr>
              <a:xfrm>
                <a:off x="3181993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6" name="Google Shape;3346;p19"/>
              <p:cNvSpPr/>
              <p:nvPr/>
            </p:nvSpPr>
            <p:spPr>
              <a:xfrm>
                <a:off x="3181993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7" name="Google Shape;3347;p19"/>
              <p:cNvSpPr/>
              <p:nvPr/>
            </p:nvSpPr>
            <p:spPr>
              <a:xfrm>
                <a:off x="3181993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8" name="Google Shape;3348;p19"/>
              <p:cNvSpPr/>
              <p:nvPr/>
            </p:nvSpPr>
            <p:spPr>
              <a:xfrm>
                <a:off x="3181993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9" name="Google Shape;3349;p19"/>
              <p:cNvSpPr/>
              <p:nvPr/>
            </p:nvSpPr>
            <p:spPr>
              <a:xfrm>
                <a:off x="3181993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0" name="Google Shape;3350;p19"/>
              <p:cNvSpPr/>
              <p:nvPr/>
            </p:nvSpPr>
            <p:spPr>
              <a:xfrm>
                <a:off x="3181993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1" name="Google Shape;3351;p19"/>
              <p:cNvSpPr/>
              <p:nvPr/>
            </p:nvSpPr>
            <p:spPr>
              <a:xfrm>
                <a:off x="3181993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2" name="Google Shape;3352;p19"/>
              <p:cNvSpPr/>
              <p:nvPr/>
            </p:nvSpPr>
            <p:spPr>
              <a:xfrm>
                <a:off x="3181993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3" name="Google Shape;3353;p19"/>
              <p:cNvSpPr/>
              <p:nvPr/>
            </p:nvSpPr>
            <p:spPr>
              <a:xfrm>
                <a:off x="327078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4" name="Google Shape;3354;p19"/>
              <p:cNvSpPr/>
              <p:nvPr/>
            </p:nvSpPr>
            <p:spPr>
              <a:xfrm>
                <a:off x="327078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5" name="Google Shape;3355;p19"/>
              <p:cNvSpPr/>
              <p:nvPr/>
            </p:nvSpPr>
            <p:spPr>
              <a:xfrm>
                <a:off x="327078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6" name="Google Shape;3356;p19"/>
              <p:cNvSpPr/>
              <p:nvPr/>
            </p:nvSpPr>
            <p:spPr>
              <a:xfrm>
                <a:off x="327078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7" name="Google Shape;3357;p19"/>
              <p:cNvSpPr/>
              <p:nvPr/>
            </p:nvSpPr>
            <p:spPr>
              <a:xfrm>
                <a:off x="327078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8" name="Google Shape;3358;p19"/>
              <p:cNvSpPr/>
              <p:nvPr/>
            </p:nvSpPr>
            <p:spPr>
              <a:xfrm>
                <a:off x="327078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9" name="Google Shape;3359;p19"/>
              <p:cNvSpPr/>
              <p:nvPr/>
            </p:nvSpPr>
            <p:spPr>
              <a:xfrm>
                <a:off x="327078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0" name="Google Shape;3360;p19"/>
              <p:cNvSpPr/>
              <p:nvPr/>
            </p:nvSpPr>
            <p:spPr>
              <a:xfrm>
                <a:off x="327078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1" name="Google Shape;3361;p19"/>
              <p:cNvSpPr/>
              <p:nvPr/>
            </p:nvSpPr>
            <p:spPr>
              <a:xfrm>
                <a:off x="327078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2" name="Google Shape;3362;p19"/>
              <p:cNvSpPr/>
              <p:nvPr/>
            </p:nvSpPr>
            <p:spPr>
              <a:xfrm>
                <a:off x="327078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3" name="Google Shape;3363;p19"/>
              <p:cNvSpPr/>
              <p:nvPr/>
            </p:nvSpPr>
            <p:spPr>
              <a:xfrm>
                <a:off x="327078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4" name="Google Shape;3364;p19"/>
              <p:cNvSpPr/>
              <p:nvPr/>
            </p:nvSpPr>
            <p:spPr>
              <a:xfrm>
                <a:off x="327078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5" name="Google Shape;3365;p19"/>
              <p:cNvSpPr/>
              <p:nvPr/>
            </p:nvSpPr>
            <p:spPr>
              <a:xfrm>
                <a:off x="327078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6" name="Google Shape;3366;p19"/>
              <p:cNvSpPr/>
              <p:nvPr/>
            </p:nvSpPr>
            <p:spPr>
              <a:xfrm>
                <a:off x="335956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7" name="Google Shape;3367;p19"/>
              <p:cNvSpPr/>
              <p:nvPr/>
            </p:nvSpPr>
            <p:spPr>
              <a:xfrm>
                <a:off x="335956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8" name="Google Shape;3368;p19"/>
              <p:cNvSpPr/>
              <p:nvPr/>
            </p:nvSpPr>
            <p:spPr>
              <a:xfrm>
                <a:off x="335956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9" name="Google Shape;3369;p19"/>
              <p:cNvSpPr/>
              <p:nvPr/>
            </p:nvSpPr>
            <p:spPr>
              <a:xfrm>
                <a:off x="335956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0" name="Google Shape;3370;p19"/>
              <p:cNvSpPr/>
              <p:nvPr/>
            </p:nvSpPr>
            <p:spPr>
              <a:xfrm>
                <a:off x="335956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1" name="Google Shape;3371;p19"/>
              <p:cNvSpPr/>
              <p:nvPr/>
            </p:nvSpPr>
            <p:spPr>
              <a:xfrm>
                <a:off x="335956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2" name="Google Shape;3372;p19"/>
              <p:cNvSpPr/>
              <p:nvPr/>
            </p:nvSpPr>
            <p:spPr>
              <a:xfrm>
                <a:off x="335956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3" name="Google Shape;3373;p19"/>
              <p:cNvSpPr/>
              <p:nvPr/>
            </p:nvSpPr>
            <p:spPr>
              <a:xfrm>
                <a:off x="335956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4" name="Google Shape;3374;p19"/>
              <p:cNvSpPr/>
              <p:nvPr/>
            </p:nvSpPr>
            <p:spPr>
              <a:xfrm>
                <a:off x="335956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5" name="Google Shape;3375;p19"/>
              <p:cNvSpPr/>
              <p:nvPr/>
            </p:nvSpPr>
            <p:spPr>
              <a:xfrm>
                <a:off x="335956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6" name="Google Shape;3376;p19"/>
              <p:cNvSpPr/>
              <p:nvPr/>
            </p:nvSpPr>
            <p:spPr>
              <a:xfrm>
                <a:off x="335956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7" name="Google Shape;3377;p19"/>
              <p:cNvSpPr/>
              <p:nvPr/>
            </p:nvSpPr>
            <p:spPr>
              <a:xfrm>
                <a:off x="335956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8" name="Google Shape;3378;p19"/>
              <p:cNvSpPr/>
              <p:nvPr/>
            </p:nvSpPr>
            <p:spPr>
              <a:xfrm>
                <a:off x="335956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9" name="Google Shape;3379;p19"/>
              <p:cNvSpPr/>
              <p:nvPr/>
            </p:nvSpPr>
            <p:spPr>
              <a:xfrm>
                <a:off x="344835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0" name="Google Shape;3380;p19"/>
              <p:cNvSpPr/>
              <p:nvPr/>
            </p:nvSpPr>
            <p:spPr>
              <a:xfrm>
                <a:off x="344835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1" name="Google Shape;3381;p19"/>
              <p:cNvSpPr/>
              <p:nvPr/>
            </p:nvSpPr>
            <p:spPr>
              <a:xfrm>
                <a:off x="344835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2" name="Google Shape;3382;p19"/>
              <p:cNvSpPr/>
              <p:nvPr/>
            </p:nvSpPr>
            <p:spPr>
              <a:xfrm>
                <a:off x="344835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3" name="Google Shape;3383;p19"/>
              <p:cNvSpPr/>
              <p:nvPr/>
            </p:nvSpPr>
            <p:spPr>
              <a:xfrm>
                <a:off x="344835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4" name="Google Shape;3384;p19"/>
              <p:cNvSpPr/>
              <p:nvPr/>
            </p:nvSpPr>
            <p:spPr>
              <a:xfrm>
                <a:off x="344835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5" name="Google Shape;3385;p19"/>
              <p:cNvSpPr/>
              <p:nvPr/>
            </p:nvSpPr>
            <p:spPr>
              <a:xfrm>
                <a:off x="344835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6" name="Google Shape;3386;p19"/>
              <p:cNvSpPr/>
              <p:nvPr/>
            </p:nvSpPr>
            <p:spPr>
              <a:xfrm>
                <a:off x="344835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7" name="Google Shape;3387;p19"/>
              <p:cNvSpPr/>
              <p:nvPr/>
            </p:nvSpPr>
            <p:spPr>
              <a:xfrm>
                <a:off x="344835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8" name="Google Shape;3388;p19"/>
              <p:cNvSpPr/>
              <p:nvPr/>
            </p:nvSpPr>
            <p:spPr>
              <a:xfrm>
                <a:off x="344835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9" name="Google Shape;3389;p19"/>
              <p:cNvSpPr/>
              <p:nvPr/>
            </p:nvSpPr>
            <p:spPr>
              <a:xfrm>
                <a:off x="344835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0" name="Google Shape;3390;p19"/>
              <p:cNvSpPr/>
              <p:nvPr/>
            </p:nvSpPr>
            <p:spPr>
              <a:xfrm>
                <a:off x="344835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1" name="Google Shape;3391;p19"/>
              <p:cNvSpPr/>
              <p:nvPr/>
            </p:nvSpPr>
            <p:spPr>
              <a:xfrm>
                <a:off x="344835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2" name="Google Shape;3392;p19"/>
              <p:cNvSpPr/>
              <p:nvPr/>
            </p:nvSpPr>
            <p:spPr>
              <a:xfrm>
                <a:off x="353714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3" name="Google Shape;3393;p19"/>
              <p:cNvSpPr/>
              <p:nvPr/>
            </p:nvSpPr>
            <p:spPr>
              <a:xfrm>
                <a:off x="353714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4" name="Google Shape;3394;p19"/>
              <p:cNvSpPr/>
              <p:nvPr/>
            </p:nvSpPr>
            <p:spPr>
              <a:xfrm>
                <a:off x="353714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5" name="Google Shape;3395;p19"/>
              <p:cNvSpPr/>
              <p:nvPr/>
            </p:nvSpPr>
            <p:spPr>
              <a:xfrm>
                <a:off x="353714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6" name="Google Shape;3396;p19"/>
              <p:cNvSpPr/>
              <p:nvPr/>
            </p:nvSpPr>
            <p:spPr>
              <a:xfrm>
                <a:off x="353714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7" name="Google Shape;3397;p19"/>
              <p:cNvSpPr/>
              <p:nvPr/>
            </p:nvSpPr>
            <p:spPr>
              <a:xfrm>
                <a:off x="353714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8" name="Google Shape;3398;p19"/>
              <p:cNvSpPr/>
              <p:nvPr/>
            </p:nvSpPr>
            <p:spPr>
              <a:xfrm>
                <a:off x="353714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9" name="Google Shape;3399;p19"/>
              <p:cNvSpPr/>
              <p:nvPr/>
            </p:nvSpPr>
            <p:spPr>
              <a:xfrm>
                <a:off x="353714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0" name="Google Shape;3400;p19"/>
              <p:cNvSpPr/>
              <p:nvPr/>
            </p:nvSpPr>
            <p:spPr>
              <a:xfrm>
                <a:off x="353714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1" name="Google Shape;3401;p19"/>
              <p:cNvSpPr/>
              <p:nvPr/>
            </p:nvSpPr>
            <p:spPr>
              <a:xfrm>
                <a:off x="353714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2" name="Google Shape;3402;p19"/>
              <p:cNvSpPr/>
              <p:nvPr/>
            </p:nvSpPr>
            <p:spPr>
              <a:xfrm>
                <a:off x="353714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3" name="Google Shape;3403;p19"/>
              <p:cNvSpPr/>
              <p:nvPr/>
            </p:nvSpPr>
            <p:spPr>
              <a:xfrm>
                <a:off x="353714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4" name="Google Shape;3404;p19"/>
              <p:cNvSpPr/>
              <p:nvPr/>
            </p:nvSpPr>
            <p:spPr>
              <a:xfrm>
                <a:off x="353714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5" name="Google Shape;3405;p19"/>
              <p:cNvSpPr/>
              <p:nvPr/>
            </p:nvSpPr>
            <p:spPr>
              <a:xfrm>
                <a:off x="362593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6" name="Google Shape;3406;p19"/>
              <p:cNvSpPr/>
              <p:nvPr/>
            </p:nvSpPr>
            <p:spPr>
              <a:xfrm>
                <a:off x="362593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7" name="Google Shape;3407;p19"/>
              <p:cNvSpPr/>
              <p:nvPr/>
            </p:nvSpPr>
            <p:spPr>
              <a:xfrm>
                <a:off x="362593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8" name="Google Shape;3408;p19"/>
              <p:cNvSpPr/>
              <p:nvPr/>
            </p:nvSpPr>
            <p:spPr>
              <a:xfrm>
                <a:off x="362593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9" name="Google Shape;3409;p19"/>
              <p:cNvSpPr/>
              <p:nvPr/>
            </p:nvSpPr>
            <p:spPr>
              <a:xfrm>
                <a:off x="362593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0" name="Google Shape;3410;p19"/>
              <p:cNvSpPr/>
              <p:nvPr/>
            </p:nvSpPr>
            <p:spPr>
              <a:xfrm>
                <a:off x="362593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1" name="Google Shape;3411;p19"/>
              <p:cNvSpPr/>
              <p:nvPr/>
            </p:nvSpPr>
            <p:spPr>
              <a:xfrm>
                <a:off x="362593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2" name="Google Shape;3412;p19"/>
              <p:cNvSpPr/>
              <p:nvPr/>
            </p:nvSpPr>
            <p:spPr>
              <a:xfrm>
                <a:off x="362593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3" name="Google Shape;3413;p19"/>
              <p:cNvSpPr/>
              <p:nvPr/>
            </p:nvSpPr>
            <p:spPr>
              <a:xfrm>
                <a:off x="362593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4" name="Google Shape;3414;p19"/>
              <p:cNvSpPr/>
              <p:nvPr/>
            </p:nvSpPr>
            <p:spPr>
              <a:xfrm>
                <a:off x="362593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5" name="Google Shape;3415;p19"/>
              <p:cNvSpPr/>
              <p:nvPr/>
            </p:nvSpPr>
            <p:spPr>
              <a:xfrm>
                <a:off x="362593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6" name="Google Shape;3416;p19"/>
              <p:cNvSpPr/>
              <p:nvPr/>
            </p:nvSpPr>
            <p:spPr>
              <a:xfrm>
                <a:off x="362593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7" name="Google Shape;3417;p19"/>
              <p:cNvSpPr/>
              <p:nvPr/>
            </p:nvSpPr>
            <p:spPr>
              <a:xfrm>
                <a:off x="362593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8" name="Google Shape;3418;p19"/>
              <p:cNvSpPr/>
              <p:nvPr/>
            </p:nvSpPr>
            <p:spPr>
              <a:xfrm>
                <a:off x="371472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9" name="Google Shape;3419;p19"/>
              <p:cNvSpPr/>
              <p:nvPr/>
            </p:nvSpPr>
            <p:spPr>
              <a:xfrm>
                <a:off x="371472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0" name="Google Shape;3420;p19"/>
              <p:cNvSpPr/>
              <p:nvPr/>
            </p:nvSpPr>
            <p:spPr>
              <a:xfrm>
                <a:off x="371472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1" name="Google Shape;3421;p19"/>
              <p:cNvSpPr/>
              <p:nvPr/>
            </p:nvSpPr>
            <p:spPr>
              <a:xfrm>
                <a:off x="371472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2" name="Google Shape;3422;p19"/>
              <p:cNvSpPr/>
              <p:nvPr/>
            </p:nvSpPr>
            <p:spPr>
              <a:xfrm>
                <a:off x="371472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3" name="Google Shape;3423;p19"/>
              <p:cNvSpPr/>
              <p:nvPr/>
            </p:nvSpPr>
            <p:spPr>
              <a:xfrm>
                <a:off x="371472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4" name="Google Shape;3424;p19"/>
              <p:cNvSpPr/>
              <p:nvPr/>
            </p:nvSpPr>
            <p:spPr>
              <a:xfrm>
                <a:off x="371472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5" name="Google Shape;3425;p19"/>
              <p:cNvSpPr/>
              <p:nvPr/>
            </p:nvSpPr>
            <p:spPr>
              <a:xfrm>
                <a:off x="371472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6" name="Google Shape;3426;p19"/>
              <p:cNvSpPr/>
              <p:nvPr/>
            </p:nvSpPr>
            <p:spPr>
              <a:xfrm>
                <a:off x="371472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7" name="Google Shape;3427;p19"/>
              <p:cNvSpPr/>
              <p:nvPr/>
            </p:nvSpPr>
            <p:spPr>
              <a:xfrm>
                <a:off x="371472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8" name="Google Shape;3428;p19"/>
              <p:cNvSpPr/>
              <p:nvPr/>
            </p:nvSpPr>
            <p:spPr>
              <a:xfrm>
                <a:off x="371472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9" name="Google Shape;3429;p19"/>
              <p:cNvSpPr/>
              <p:nvPr/>
            </p:nvSpPr>
            <p:spPr>
              <a:xfrm>
                <a:off x="371472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0" name="Google Shape;3430;p19"/>
              <p:cNvSpPr/>
              <p:nvPr/>
            </p:nvSpPr>
            <p:spPr>
              <a:xfrm>
                <a:off x="371472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1" name="Google Shape;3431;p19"/>
              <p:cNvSpPr/>
              <p:nvPr/>
            </p:nvSpPr>
            <p:spPr>
              <a:xfrm>
                <a:off x="380350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2" name="Google Shape;3432;p19"/>
              <p:cNvSpPr/>
              <p:nvPr/>
            </p:nvSpPr>
            <p:spPr>
              <a:xfrm>
                <a:off x="380350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3" name="Google Shape;3433;p19"/>
              <p:cNvSpPr/>
              <p:nvPr/>
            </p:nvSpPr>
            <p:spPr>
              <a:xfrm>
                <a:off x="380350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4" name="Google Shape;3434;p19"/>
              <p:cNvSpPr/>
              <p:nvPr/>
            </p:nvSpPr>
            <p:spPr>
              <a:xfrm>
                <a:off x="380350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5" name="Google Shape;3435;p19"/>
              <p:cNvSpPr/>
              <p:nvPr/>
            </p:nvSpPr>
            <p:spPr>
              <a:xfrm>
                <a:off x="380350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6" name="Google Shape;3436;p19"/>
              <p:cNvSpPr/>
              <p:nvPr/>
            </p:nvSpPr>
            <p:spPr>
              <a:xfrm>
                <a:off x="380350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7" name="Google Shape;3437;p19"/>
              <p:cNvSpPr/>
              <p:nvPr/>
            </p:nvSpPr>
            <p:spPr>
              <a:xfrm>
                <a:off x="380350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8" name="Google Shape;3438;p19"/>
              <p:cNvSpPr/>
              <p:nvPr/>
            </p:nvSpPr>
            <p:spPr>
              <a:xfrm>
                <a:off x="380350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9" name="Google Shape;3439;p19"/>
              <p:cNvSpPr/>
              <p:nvPr/>
            </p:nvSpPr>
            <p:spPr>
              <a:xfrm>
                <a:off x="380350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0" name="Google Shape;3440;p19"/>
              <p:cNvSpPr/>
              <p:nvPr/>
            </p:nvSpPr>
            <p:spPr>
              <a:xfrm>
                <a:off x="380350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1" name="Google Shape;3441;p19"/>
              <p:cNvSpPr/>
              <p:nvPr/>
            </p:nvSpPr>
            <p:spPr>
              <a:xfrm>
                <a:off x="380350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2" name="Google Shape;3442;p19"/>
              <p:cNvSpPr/>
              <p:nvPr/>
            </p:nvSpPr>
            <p:spPr>
              <a:xfrm>
                <a:off x="380350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3" name="Google Shape;3443;p19"/>
              <p:cNvSpPr/>
              <p:nvPr/>
            </p:nvSpPr>
            <p:spPr>
              <a:xfrm>
                <a:off x="380350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4" name="Google Shape;3444;p19"/>
              <p:cNvSpPr/>
              <p:nvPr/>
            </p:nvSpPr>
            <p:spPr>
              <a:xfrm>
                <a:off x="202775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5" name="Google Shape;3445;p19"/>
              <p:cNvSpPr/>
              <p:nvPr/>
            </p:nvSpPr>
            <p:spPr>
              <a:xfrm>
                <a:off x="211654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6" name="Google Shape;3446;p19"/>
              <p:cNvSpPr/>
              <p:nvPr/>
            </p:nvSpPr>
            <p:spPr>
              <a:xfrm>
                <a:off x="220532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7" name="Google Shape;3447;p19"/>
              <p:cNvSpPr/>
              <p:nvPr/>
            </p:nvSpPr>
            <p:spPr>
              <a:xfrm>
                <a:off x="229411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8" name="Google Shape;3448;p19"/>
              <p:cNvSpPr/>
              <p:nvPr/>
            </p:nvSpPr>
            <p:spPr>
              <a:xfrm>
                <a:off x="238290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9" name="Google Shape;3449;p19"/>
              <p:cNvSpPr/>
              <p:nvPr/>
            </p:nvSpPr>
            <p:spPr>
              <a:xfrm>
                <a:off x="247169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0" name="Google Shape;3450;p19"/>
              <p:cNvSpPr/>
              <p:nvPr/>
            </p:nvSpPr>
            <p:spPr>
              <a:xfrm>
                <a:off x="256047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1" name="Google Shape;3451;p19"/>
              <p:cNvSpPr/>
              <p:nvPr/>
            </p:nvSpPr>
            <p:spPr>
              <a:xfrm>
                <a:off x="264926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2" name="Google Shape;3452;p19"/>
              <p:cNvSpPr/>
              <p:nvPr/>
            </p:nvSpPr>
            <p:spPr>
              <a:xfrm>
                <a:off x="273805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3" name="Google Shape;3453;p19"/>
              <p:cNvSpPr/>
              <p:nvPr/>
            </p:nvSpPr>
            <p:spPr>
              <a:xfrm>
                <a:off x="282684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4" name="Google Shape;3454;p19"/>
              <p:cNvSpPr/>
              <p:nvPr/>
            </p:nvSpPr>
            <p:spPr>
              <a:xfrm>
                <a:off x="291563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5" name="Google Shape;3455;p19"/>
              <p:cNvSpPr/>
              <p:nvPr/>
            </p:nvSpPr>
            <p:spPr>
              <a:xfrm>
                <a:off x="300441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6" name="Google Shape;3456;p19"/>
              <p:cNvSpPr/>
              <p:nvPr/>
            </p:nvSpPr>
            <p:spPr>
              <a:xfrm>
                <a:off x="309320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7" name="Google Shape;3457;p19"/>
              <p:cNvSpPr/>
              <p:nvPr/>
            </p:nvSpPr>
            <p:spPr>
              <a:xfrm>
                <a:off x="3181993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8" name="Google Shape;3458;p19"/>
              <p:cNvSpPr/>
              <p:nvPr/>
            </p:nvSpPr>
            <p:spPr>
              <a:xfrm>
                <a:off x="327078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9" name="Google Shape;3459;p19"/>
              <p:cNvSpPr/>
              <p:nvPr/>
            </p:nvSpPr>
            <p:spPr>
              <a:xfrm>
                <a:off x="335956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0" name="Google Shape;3460;p19"/>
              <p:cNvSpPr/>
              <p:nvPr/>
            </p:nvSpPr>
            <p:spPr>
              <a:xfrm>
                <a:off x="344835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1" name="Google Shape;3461;p19"/>
              <p:cNvSpPr/>
              <p:nvPr/>
            </p:nvSpPr>
            <p:spPr>
              <a:xfrm>
                <a:off x="353714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2" name="Google Shape;3462;p19"/>
              <p:cNvSpPr/>
              <p:nvPr/>
            </p:nvSpPr>
            <p:spPr>
              <a:xfrm>
                <a:off x="362593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3" name="Google Shape;3463;p19"/>
              <p:cNvSpPr/>
              <p:nvPr/>
            </p:nvSpPr>
            <p:spPr>
              <a:xfrm>
                <a:off x="371472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4" name="Google Shape;3464;p19"/>
              <p:cNvSpPr/>
              <p:nvPr/>
            </p:nvSpPr>
            <p:spPr>
              <a:xfrm>
                <a:off x="380350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5" name="Google Shape;3465;p19"/>
              <p:cNvSpPr/>
              <p:nvPr/>
            </p:nvSpPr>
            <p:spPr>
              <a:xfrm>
                <a:off x="202775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6" name="Google Shape;3466;p19"/>
              <p:cNvSpPr/>
              <p:nvPr/>
            </p:nvSpPr>
            <p:spPr>
              <a:xfrm>
                <a:off x="211654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7" name="Google Shape;3467;p19"/>
              <p:cNvSpPr/>
              <p:nvPr/>
            </p:nvSpPr>
            <p:spPr>
              <a:xfrm>
                <a:off x="220532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8" name="Google Shape;3468;p19"/>
              <p:cNvSpPr/>
              <p:nvPr/>
            </p:nvSpPr>
            <p:spPr>
              <a:xfrm>
                <a:off x="229411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9" name="Google Shape;3469;p19"/>
              <p:cNvSpPr/>
              <p:nvPr/>
            </p:nvSpPr>
            <p:spPr>
              <a:xfrm>
                <a:off x="238290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0" name="Google Shape;3470;p19"/>
              <p:cNvSpPr/>
              <p:nvPr/>
            </p:nvSpPr>
            <p:spPr>
              <a:xfrm>
                <a:off x="247169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1" name="Google Shape;3471;p19"/>
              <p:cNvSpPr/>
              <p:nvPr/>
            </p:nvSpPr>
            <p:spPr>
              <a:xfrm>
                <a:off x="256047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2" name="Google Shape;3472;p19"/>
              <p:cNvSpPr/>
              <p:nvPr/>
            </p:nvSpPr>
            <p:spPr>
              <a:xfrm>
                <a:off x="264926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3" name="Google Shape;3473;p19"/>
              <p:cNvSpPr/>
              <p:nvPr/>
            </p:nvSpPr>
            <p:spPr>
              <a:xfrm>
                <a:off x="273805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4" name="Google Shape;3474;p19"/>
              <p:cNvSpPr/>
              <p:nvPr/>
            </p:nvSpPr>
            <p:spPr>
              <a:xfrm>
                <a:off x="282684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5" name="Google Shape;3475;p19"/>
              <p:cNvSpPr/>
              <p:nvPr/>
            </p:nvSpPr>
            <p:spPr>
              <a:xfrm>
                <a:off x="291563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6" name="Google Shape;3476;p19"/>
              <p:cNvSpPr/>
              <p:nvPr/>
            </p:nvSpPr>
            <p:spPr>
              <a:xfrm>
                <a:off x="300441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7" name="Google Shape;3477;p19"/>
              <p:cNvSpPr/>
              <p:nvPr/>
            </p:nvSpPr>
            <p:spPr>
              <a:xfrm>
                <a:off x="309320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8" name="Google Shape;3478;p19"/>
              <p:cNvSpPr/>
              <p:nvPr/>
            </p:nvSpPr>
            <p:spPr>
              <a:xfrm>
                <a:off x="3181993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9" name="Google Shape;3479;p19"/>
              <p:cNvSpPr/>
              <p:nvPr/>
            </p:nvSpPr>
            <p:spPr>
              <a:xfrm>
                <a:off x="327078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0" name="Google Shape;3480;p19"/>
              <p:cNvSpPr/>
              <p:nvPr/>
            </p:nvSpPr>
            <p:spPr>
              <a:xfrm>
                <a:off x="335956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1" name="Google Shape;3481;p19"/>
              <p:cNvSpPr/>
              <p:nvPr/>
            </p:nvSpPr>
            <p:spPr>
              <a:xfrm>
                <a:off x="344835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2" name="Google Shape;3482;p19"/>
              <p:cNvSpPr/>
              <p:nvPr/>
            </p:nvSpPr>
            <p:spPr>
              <a:xfrm>
                <a:off x="353714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3" name="Google Shape;3483;p19"/>
              <p:cNvSpPr/>
              <p:nvPr/>
            </p:nvSpPr>
            <p:spPr>
              <a:xfrm>
                <a:off x="362593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4" name="Google Shape;3484;p19"/>
              <p:cNvSpPr/>
              <p:nvPr/>
            </p:nvSpPr>
            <p:spPr>
              <a:xfrm>
                <a:off x="371472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5" name="Google Shape;3485;p19"/>
              <p:cNvSpPr/>
              <p:nvPr/>
            </p:nvSpPr>
            <p:spPr>
              <a:xfrm>
                <a:off x="380350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6" name="Google Shape;3486;p19"/>
              <p:cNvSpPr/>
              <p:nvPr/>
            </p:nvSpPr>
            <p:spPr>
              <a:xfrm>
                <a:off x="389579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7" name="Google Shape;3487;p19"/>
              <p:cNvSpPr/>
              <p:nvPr/>
            </p:nvSpPr>
            <p:spPr>
              <a:xfrm>
                <a:off x="389579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8" name="Google Shape;3488;p19"/>
              <p:cNvSpPr/>
              <p:nvPr/>
            </p:nvSpPr>
            <p:spPr>
              <a:xfrm>
                <a:off x="389579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9" name="Google Shape;3489;p19"/>
              <p:cNvSpPr/>
              <p:nvPr/>
            </p:nvSpPr>
            <p:spPr>
              <a:xfrm>
                <a:off x="389579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0" name="Google Shape;3490;p19"/>
              <p:cNvSpPr/>
              <p:nvPr/>
            </p:nvSpPr>
            <p:spPr>
              <a:xfrm>
                <a:off x="389579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1" name="Google Shape;3491;p19"/>
              <p:cNvSpPr/>
              <p:nvPr/>
            </p:nvSpPr>
            <p:spPr>
              <a:xfrm>
                <a:off x="389579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2" name="Google Shape;3492;p19"/>
              <p:cNvSpPr/>
              <p:nvPr/>
            </p:nvSpPr>
            <p:spPr>
              <a:xfrm>
                <a:off x="389579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3" name="Google Shape;3493;p19"/>
              <p:cNvSpPr/>
              <p:nvPr/>
            </p:nvSpPr>
            <p:spPr>
              <a:xfrm>
                <a:off x="389579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4" name="Google Shape;3494;p19"/>
              <p:cNvSpPr/>
              <p:nvPr/>
            </p:nvSpPr>
            <p:spPr>
              <a:xfrm>
                <a:off x="389579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5" name="Google Shape;3495;p19"/>
              <p:cNvSpPr/>
              <p:nvPr/>
            </p:nvSpPr>
            <p:spPr>
              <a:xfrm>
                <a:off x="389579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6" name="Google Shape;3496;p19"/>
              <p:cNvSpPr/>
              <p:nvPr/>
            </p:nvSpPr>
            <p:spPr>
              <a:xfrm>
                <a:off x="389579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7" name="Google Shape;3497;p19"/>
              <p:cNvSpPr/>
              <p:nvPr/>
            </p:nvSpPr>
            <p:spPr>
              <a:xfrm>
                <a:off x="389579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8" name="Google Shape;3498;p19"/>
              <p:cNvSpPr/>
              <p:nvPr/>
            </p:nvSpPr>
            <p:spPr>
              <a:xfrm>
                <a:off x="389579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9" name="Google Shape;3499;p19"/>
              <p:cNvSpPr/>
              <p:nvPr/>
            </p:nvSpPr>
            <p:spPr>
              <a:xfrm>
                <a:off x="389579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0" name="Google Shape;3500;p19"/>
              <p:cNvSpPr/>
              <p:nvPr/>
            </p:nvSpPr>
            <p:spPr>
              <a:xfrm>
                <a:off x="389579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1" name="Google Shape;3501;p19"/>
              <p:cNvSpPr/>
              <p:nvPr/>
            </p:nvSpPr>
            <p:spPr>
              <a:xfrm>
                <a:off x="193896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2" name="Google Shape;3502;p19"/>
              <p:cNvSpPr/>
              <p:nvPr/>
            </p:nvSpPr>
            <p:spPr>
              <a:xfrm>
                <a:off x="193896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3" name="Google Shape;3503;p19"/>
              <p:cNvSpPr/>
              <p:nvPr/>
            </p:nvSpPr>
            <p:spPr>
              <a:xfrm>
                <a:off x="193896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4" name="Google Shape;3504;p19"/>
              <p:cNvSpPr/>
              <p:nvPr/>
            </p:nvSpPr>
            <p:spPr>
              <a:xfrm>
                <a:off x="193896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5" name="Google Shape;3505;p19"/>
              <p:cNvSpPr/>
              <p:nvPr/>
            </p:nvSpPr>
            <p:spPr>
              <a:xfrm>
                <a:off x="193896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6" name="Google Shape;3506;p19"/>
              <p:cNvSpPr/>
              <p:nvPr/>
            </p:nvSpPr>
            <p:spPr>
              <a:xfrm>
                <a:off x="193896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7" name="Google Shape;3507;p19"/>
              <p:cNvSpPr/>
              <p:nvPr/>
            </p:nvSpPr>
            <p:spPr>
              <a:xfrm>
                <a:off x="193896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8" name="Google Shape;3508;p19"/>
              <p:cNvSpPr/>
              <p:nvPr/>
            </p:nvSpPr>
            <p:spPr>
              <a:xfrm>
                <a:off x="193896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9" name="Google Shape;3509;p19"/>
              <p:cNvSpPr/>
              <p:nvPr/>
            </p:nvSpPr>
            <p:spPr>
              <a:xfrm>
                <a:off x="193896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0" name="Google Shape;3510;p19"/>
              <p:cNvSpPr/>
              <p:nvPr/>
            </p:nvSpPr>
            <p:spPr>
              <a:xfrm>
                <a:off x="193896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1" name="Google Shape;3511;p19"/>
              <p:cNvSpPr/>
              <p:nvPr/>
            </p:nvSpPr>
            <p:spPr>
              <a:xfrm>
                <a:off x="193896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2" name="Google Shape;3512;p19"/>
              <p:cNvSpPr/>
              <p:nvPr/>
            </p:nvSpPr>
            <p:spPr>
              <a:xfrm>
                <a:off x="193896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3" name="Google Shape;3513;p19"/>
              <p:cNvSpPr/>
              <p:nvPr/>
            </p:nvSpPr>
            <p:spPr>
              <a:xfrm>
                <a:off x="193896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4" name="Google Shape;3514;p19"/>
              <p:cNvSpPr/>
              <p:nvPr/>
            </p:nvSpPr>
            <p:spPr>
              <a:xfrm>
                <a:off x="193896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5" name="Google Shape;3515;p19"/>
              <p:cNvSpPr/>
              <p:nvPr/>
            </p:nvSpPr>
            <p:spPr>
              <a:xfrm>
                <a:off x="193896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6" name="Google Shape;3516;p19"/>
              <p:cNvSpPr/>
              <p:nvPr/>
            </p:nvSpPr>
            <p:spPr>
              <a:xfrm>
                <a:off x="185017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7" name="Google Shape;3517;p19"/>
              <p:cNvSpPr/>
              <p:nvPr/>
            </p:nvSpPr>
            <p:spPr>
              <a:xfrm>
                <a:off x="185017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8" name="Google Shape;3518;p19"/>
              <p:cNvSpPr/>
              <p:nvPr/>
            </p:nvSpPr>
            <p:spPr>
              <a:xfrm>
                <a:off x="185017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9" name="Google Shape;3519;p19"/>
              <p:cNvSpPr/>
              <p:nvPr/>
            </p:nvSpPr>
            <p:spPr>
              <a:xfrm>
                <a:off x="185017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0" name="Google Shape;3520;p19"/>
              <p:cNvSpPr/>
              <p:nvPr/>
            </p:nvSpPr>
            <p:spPr>
              <a:xfrm>
                <a:off x="185017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1" name="Google Shape;3521;p19"/>
              <p:cNvSpPr/>
              <p:nvPr/>
            </p:nvSpPr>
            <p:spPr>
              <a:xfrm>
                <a:off x="185017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2" name="Google Shape;3522;p19"/>
              <p:cNvSpPr/>
              <p:nvPr/>
            </p:nvSpPr>
            <p:spPr>
              <a:xfrm>
                <a:off x="185017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3" name="Google Shape;3523;p19"/>
              <p:cNvSpPr/>
              <p:nvPr/>
            </p:nvSpPr>
            <p:spPr>
              <a:xfrm>
                <a:off x="185017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4" name="Google Shape;3524;p19"/>
              <p:cNvSpPr/>
              <p:nvPr/>
            </p:nvSpPr>
            <p:spPr>
              <a:xfrm>
                <a:off x="185017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5" name="Google Shape;3525;p19"/>
              <p:cNvSpPr/>
              <p:nvPr/>
            </p:nvSpPr>
            <p:spPr>
              <a:xfrm>
                <a:off x="185017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6" name="Google Shape;3526;p19"/>
              <p:cNvSpPr/>
              <p:nvPr/>
            </p:nvSpPr>
            <p:spPr>
              <a:xfrm>
                <a:off x="185017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7" name="Google Shape;3527;p19"/>
              <p:cNvSpPr/>
              <p:nvPr/>
            </p:nvSpPr>
            <p:spPr>
              <a:xfrm>
                <a:off x="185017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8" name="Google Shape;3528;p19"/>
              <p:cNvSpPr/>
              <p:nvPr/>
            </p:nvSpPr>
            <p:spPr>
              <a:xfrm>
                <a:off x="185017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9" name="Google Shape;3529;p19"/>
              <p:cNvSpPr/>
              <p:nvPr/>
            </p:nvSpPr>
            <p:spPr>
              <a:xfrm>
                <a:off x="185017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0" name="Google Shape;3530;p19"/>
              <p:cNvSpPr/>
              <p:nvPr/>
            </p:nvSpPr>
            <p:spPr>
              <a:xfrm>
                <a:off x="185017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1" name="Google Shape;3531;p19"/>
              <p:cNvSpPr/>
              <p:nvPr/>
            </p:nvSpPr>
            <p:spPr>
              <a:xfrm>
                <a:off x="176138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2" name="Google Shape;3532;p19"/>
              <p:cNvSpPr/>
              <p:nvPr/>
            </p:nvSpPr>
            <p:spPr>
              <a:xfrm>
                <a:off x="176138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3" name="Google Shape;3533;p19"/>
              <p:cNvSpPr/>
              <p:nvPr/>
            </p:nvSpPr>
            <p:spPr>
              <a:xfrm>
                <a:off x="176138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4" name="Google Shape;3534;p19"/>
              <p:cNvSpPr/>
              <p:nvPr/>
            </p:nvSpPr>
            <p:spPr>
              <a:xfrm>
                <a:off x="176138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5" name="Google Shape;3535;p19"/>
              <p:cNvSpPr/>
              <p:nvPr/>
            </p:nvSpPr>
            <p:spPr>
              <a:xfrm>
                <a:off x="176138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6" name="Google Shape;3536;p19"/>
              <p:cNvSpPr/>
              <p:nvPr/>
            </p:nvSpPr>
            <p:spPr>
              <a:xfrm>
                <a:off x="176138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7" name="Google Shape;3537;p19"/>
              <p:cNvSpPr/>
              <p:nvPr/>
            </p:nvSpPr>
            <p:spPr>
              <a:xfrm>
                <a:off x="176138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8" name="Google Shape;3538;p19"/>
              <p:cNvSpPr/>
              <p:nvPr/>
            </p:nvSpPr>
            <p:spPr>
              <a:xfrm>
                <a:off x="176138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9" name="Google Shape;3539;p19"/>
              <p:cNvSpPr/>
              <p:nvPr/>
            </p:nvSpPr>
            <p:spPr>
              <a:xfrm>
                <a:off x="176138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0" name="Google Shape;3540;p19"/>
              <p:cNvSpPr/>
              <p:nvPr/>
            </p:nvSpPr>
            <p:spPr>
              <a:xfrm>
                <a:off x="176138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1" name="Google Shape;3541;p19"/>
              <p:cNvSpPr/>
              <p:nvPr/>
            </p:nvSpPr>
            <p:spPr>
              <a:xfrm>
                <a:off x="176138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2" name="Google Shape;3542;p19"/>
              <p:cNvSpPr/>
              <p:nvPr/>
            </p:nvSpPr>
            <p:spPr>
              <a:xfrm>
                <a:off x="176138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3" name="Google Shape;3543;p19"/>
              <p:cNvSpPr/>
              <p:nvPr/>
            </p:nvSpPr>
            <p:spPr>
              <a:xfrm>
                <a:off x="176138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4" name="Google Shape;3544;p19"/>
              <p:cNvSpPr/>
              <p:nvPr/>
            </p:nvSpPr>
            <p:spPr>
              <a:xfrm>
                <a:off x="176138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5" name="Google Shape;3545;p19"/>
              <p:cNvSpPr/>
              <p:nvPr/>
            </p:nvSpPr>
            <p:spPr>
              <a:xfrm>
                <a:off x="176138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6" name="Google Shape;3546;p19"/>
              <p:cNvSpPr/>
              <p:nvPr/>
            </p:nvSpPr>
            <p:spPr>
              <a:xfrm>
                <a:off x="202775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7" name="Google Shape;3547;p19"/>
              <p:cNvSpPr/>
              <p:nvPr/>
            </p:nvSpPr>
            <p:spPr>
              <a:xfrm>
                <a:off x="211654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8" name="Google Shape;3548;p19"/>
              <p:cNvSpPr/>
              <p:nvPr/>
            </p:nvSpPr>
            <p:spPr>
              <a:xfrm>
                <a:off x="220532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9" name="Google Shape;3549;p19"/>
              <p:cNvSpPr/>
              <p:nvPr/>
            </p:nvSpPr>
            <p:spPr>
              <a:xfrm>
                <a:off x="229411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0" name="Google Shape;3550;p19"/>
              <p:cNvSpPr/>
              <p:nvPr/>
            </p:nvSpPr>
            <p:spPr>
              <a:xfrm>
                <a:off x="238290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1" name="Google Shape;3551;p19"/>
              <p:cNvSpPr/>
              <p:nvPr/>
            </p:nvSpPr>
            <p:spPr>
              <a:xfrm>
                <a:off x="247169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2" name="Google Shape;3552;p19"/>
              <p:cNvSpPr/>
              <p:nvPr/>
            </p:nvSpPr>
            <p:spPr>
              <a:xfrm>
                <a:off x="202775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3" name="Google Shape;3553;p19"/>
              <p:cNvSpPr/>
              <p:nvPr/>
            </p:nvSpPr>
            <p:spPr>
              <a:xfrm>
                <a:off x="211654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4" name="Google Shape;3554;p19"/>
              <p:cNvSpPr/>
              <p:nvPr/>
            </p:nvSpPr>
            <p:spPr>
              <a:xfrm>
                <a:off x="220532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5" name="Google Shape;3555;p19"/>
              <p:cNvSpPr/>
              <p:nvPr/>
            </p:nvSpPr>
            <p:spPr>
              <a:xfrm>
                <a:off x="229411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6" name="Google Shape;3556;p19"/>
              <p:cNvSpPr/>
              <p:nvPr/>
            </p:nvSpPr>
            <p:spPr>
              <a:xfrm>
                <a:off x="238290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7" name="Google Shape;3557;p19"/>
              <p:cNvSpPr/>
              <p:nvPr/>
            </p:nvSpPr>
            <p:spPr>
              <a:xfrm>
                <a:off x="247169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8" name="Google Shape;3558;p19"/>
              <p:cNvSpPr/>
              <p:nvPr/>
            </p:nvSpPr>
            <p:spPr>
              <a:xfrm>
                <a:off x="202775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9" name="Google Shape;3559;p19"/>
              <p:cNvSpPr/>
              <p:nvPr/>
            </p:nvSpPr>
            <p:spPr>
              <a:xfrm>
                <a:off x="211654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0" name="Google Shape;3560;p19"/>
              <p:cNvSpPr/>
              <p:nvPr/>
            </p:nvSpPr>
            <p:spPr>
              <a:xfrm>
                <a:off x="220532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1" name="Google Shape;3561;p19"/>
              <p:cNvSpPr/>
              <p:nvPr/>
            </p:nvSpPr>
            <p:spPr>
              <a:xfrm>
                <a:off x="229411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2" name="Google Shape;3562;p19"/>
              <p:cNvSpPr/>
              <p:nvPr/>
            </p:nvSpPr>
            <p:spPr>
              <a:xfrm>
                <a:off x="238290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3" name="Google Shape;3563;p19"/>
              <p:cNvSpPr/>
              <p:nvPr/>
            </p:nvSpPr>
            <p:spPr>
              <a:xfrm>
                <a:off x="247169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4" name="Google Shape;3564;p19"/>
              <p:cNvSpPr/>
              <p:nvPr/>
            </p:nvSpPr>
            <p:spPr>
              <a:xfrm>
                <a:off x="202775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5" name="Google Shape;3565;p19"/>
              <p:cNvSpPr/>
              <p:nvPr/>
            </p:nvSpPr>
            <p:spPr>
              <a:xfrm>
                <a:off x="211654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6" name="Google Shape;3566;p19"/>
              <p:cNvSpPr/>
              <p:nvPr/>
            </p:nvSpPr>
            <p:spPr>
              <a:xfrm>
                <a:off x="220532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7" name="Google Shape;3567;p19"/>
              <p:cNvSpPr/>
              <p:nvPr/>
            </p:nvSpPr>
            <p:spPr>
              <a:xfrm>
                <a:off x="229411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8" name="Google Shape;3568;p19"/>
              <p:cNvSpPr/>
              <p:nvPr/>
            </p:nvSpPr>
            <p:spPr>
              <a:xfrm>
                <a:off x="238290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9" name="Google Shape;3569;p19"/>
              <p:cNvSpPr/>
              <p:nvPr/>
            </p:nvSpPr>
            <p:spPr>
              <a:xfrm>
                <a:off x="247169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0" name="Google Shape;3570;p19"/>
              <p:cNvSpPr/>
              <p:nvPr/>
            </p:nvSpPr>
            <p:spPr>
              <a:xfrm>
                <a:off x="202775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1" name="Google Shape;3571;p19"/>
              <p:cNvSpPr/>
              <p:nvPr/>
            </p:nvSpPr>
            <p:spPr>
              <a:xfrm>
                <a:off x="211654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2" name="Google Shape;3572;p19"/>
              <p:cNvSpPr/>
              <p:nvPr/>
            </p:nvSpPr>
            <p:spPr>
              <a:xfrm>
                <a:off x="220532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3" name="Google Shape;3573;p19"/>
              <p:cNvSpPr/>
              <p:nvPr/>
            </p:nvSpPr>
            <p:spPr>
              <a:xfrm>
                <a:off x="229411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4" name="Google Shape;3574;p19"/>
              <p:cNvSpPr/>
              <p:nvPr/>
            </p:nvSpPr>
            <p:spPr>
              <a:xfrm>
                <a:off x="238290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5" name="Google Shape;3575;p19"/>
              <p:cNvSpPr/>
              <p:nvPr/>
            </p:nvSpPr>
            <p:spPr>
              <a:xfrm>
                <a:off x="247169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6" name="Google Shape;3576;p19"/>
              <p:cNvSpPr/>
              <p:nvPr/>
            </p:nvSpPr>
            <p:spPr>
              <a:xfrm>
                <a:off x="202775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7" name="Google Shape;3577;p19"/>
              <p:cNvSpPr/>
              <p:nvPr/>
            </p:nvSpPr>
            <p:spPr>
              <a:xfrm>
                <a:off x="211654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8" name="Google Shape;3578;p19"/>
              <p:cNvSpPr/>
              <p:nvPr/>
            </p:nvSpPr>
            <p:spPr>
              <a:xfrm>
                <a:off x="220532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9" name="Google Shape;3579;p19"/>
              <p:cNvSpPr/>
              <p:nvPr/>
            </p:nvSpPr>
            <p:spPr>
              <a:xfrm>
                <a:off x="229411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0" name="Google Shape;3580;p19"/>
              <p:cNvSpPr/>
              <p:nvPr/>
            </p:nvSpPr>
            <p:spPr>
              <a:xfrm>
                <a:off x="238290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1" name="Google Shape;3581;p19"/>
              <p:cNvSpPr/>
              <p:nvPr/>
            </p:nvSpPr>
            <p:spPr>
              <a:xfrm>
                <a:off x="247169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2" name="Google Shape;3582;p19"/>
              <p:cNvSpPr/>
              <p:nvPr/>
            </p:nvSpPr>
            <p:spPr>
              <a:xfrm>
                <a:off x="202775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3" name="Google Shape;3583;p19"/>
              <p:cNvSpPr/>
              <p:nvPr/>
            </p:nvSpPr>
            <p:spPr>
              <a:xfrm>
                <a:off x="211654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4" name="Google Shape;3584;p19"/>
              <p:cNvSpPr/>
              <p:nvPr/>
            </p:nvSpPr>
            <p:spPr>
              <a:xfrm>
                <a:off x="220532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5" name="Google Shape;3585;p19"/>
              <p:cNvSpPr/>
              <p:nvPr/>
            </p:nvSpPr>
            <p:spPr>
              <a:xfrm>
                <a:off x="229411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6" name="Google Shape;3586;p19"/>
              <p:cNvSpPr/>
              <p:nvPr/>
            </p:nvSpPr>
            <p:spPr>
              <a:xfrm>
                <a:off x="238290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7" name="Google Shape;3587;p19"/>
              <p:cNvSpPr/>
              <p:nvPr/>
            </p:nvSpPr>
            <p:spPr>
              <a:xfrm>
                <a:off x="247169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8" name="Google Shape;3588;p19"/>
              <p:cNvSpPr/>
              <p:nvPr/>
            </p:nvSpPr>
            <p:spPr>
              <a:xfrm>
                <a:off x="202775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9" name="Google Shape;3589;p19"/>
              <p:cNvSpPr/>
              <p:nvPr/>
            </p:nvSpPr>
            <p:spPr>
              <a:xfrm>
                <a:off x="211654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0" name="Google Shape;3590;p19"/>
              <p:cNvSpPr/>
              <p:nvPr/>
            </p:nvSpPr>
            <p:spPr>
              <a:xfrm>
                <a:off x="220532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1" name="Google Shape;3591;p19"/>
              <p:cNvSpPr/>
              <p:nvPr/>
            </p:nvSpPr>
            <p:spPr>
              <a:xfrm>
                <a:off x="229411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2" name="Google Shape;3592;p19"/>
              <p:cNvSpPr/>
              <p:nvPr/>
            </p:nvSpPr>
            <p:spPr>
              <a:xfrm>
                <a:off x="238290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3" name="Google Shape;3593;p19"/>
              <p:cNvSpPr/>
              <p:nvPr/>
            </p:nvSpPr>
            <p:spPr>
              <a:xfrm>
                <a:off x="247169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4" name="Google Shape;3594;p19"/>
              <p:cNvSpPr/>
              <p:nvPr/>
            </p:nvSpPr>
            <p:spPr>
              <a:xfrm>
                <a:off x="202775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5" name="Google Shape;3595;p19"/>
              <p:cNvSpPr/>
              <p:nvPr/>
            </p:nvSpPr>
            <p:spPr>
              <a:xfrm>
                <a:off x="211654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6" name="Google Shape;3596;p19"/>
              <p:cNvSpPr/>
              <p:nvPr/>
            </p:nvSpPr>
            <p:spPr>
              <a:xfrm>
                <a:off x="220532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7" name="Google Shape;3597;p19"/>
              <p:cNvSpPr/>
              <p:nvPr/>
            </p:nvSpPr>
            <p:spPr>
              <a:xfrm>
                <a:off x="229411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8" name="Google Shape;3598;p19"/>
              <p:cNvSpPr/>
              <p:nvPr/>
            </p:nvSpPr>
            <p:spPr>
              <a:xfrm>
                <a:off x="238290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9" name="Google Shape;3599;p19"/>
              <p:cNvSpPr/>
              <p:nvPr/>
            </p:nvSpPr>
            <p:spPr>
              <a:xfrm>
                <a:off x="247169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0" name="Google Shape;3600;p19"/>
              <p:cNvSpPr/>
              <p:nvPr/>
            </p:nvSpPr>
            <p:spPr>
              <a:xfrm>
                <a:off x="202775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1" name="Google Shape;3601;p19"/>
              <p:cNvSpPr/>
              <p:nvPr/>
            </p:nvSpPr>
            <p:spPr>
              <a:xfrm>
                <a:off x="211654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2" name="Google Shape;3602;p19"/>
              <p:cNvSpPr/>
              <p:nvPr/>
            </p:nvSpPr>
            <p:spPr>
              <a:xfrm>
                <a:off x="220532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3" name="Google Shape;3603;p19"/>
              <p:cNvSpPr/>
              <p:nvPr/>
            </p:nvSpPr>
            <p:spPr>
              <a:xfrm>
                <a:off x="229411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4" name="Google Shape;3604;p19"/>
              <p:cNvSpPr/>
              <p:nvPr/>
            </p:nvSpPr>
            <p:spPr>
              <a:xfrm>
                <a:off x="238290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5" name="Google Shape;3605;p19"/>
              <p:cNvSpPr/>
              <p:nvPr/>
            </p:nvSpPr>
            <p:spPr>
              <a:xfrm>
                <a:off x="247169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6" name="Google Shape;3606;p19"/>
              <p:cNvSpPr/>
              <p:nvPr/>
            </p:nvSpPr>
            <p:spPr>
              <a:xfrm>
                <a:off x="202775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7" name="Google Shape;3607;p19"/>
              <p:cNvSpPr/>
              <p:nvPr/>
            </p:nvSpPr>
            <p:spPr>
              <a:xfrm>
                <a:off x="211654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8" name="Google Shape;3608;p19"/>
              <p:cNvSpPr/>
              <p:nvPr/>
            </p:nvSpPr>
            <p:spPr>
              <a:xfrm>
                <a:off x="220532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9" name="Google Shape;3609;p19"/>
              <p:cNvSpPr/>
              <p:nvPr/>
            </p:nvSpPr>
            <p:spPr>
              <a:xfrm>
                <a:off x="229411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0" name="Google Shape;3610;p19"/>
              <p:cNvSpPr/>
              <p:nvPr/>
            </p:nvSpPr>
            <p:spPr>
              <a:xfrm>
                <a:off x="238290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1" name="Google Shape;3611;p19"/>
              <p:cNvSpPr/>
              <p:nvPr/>
            </p:nvSpPr>
            <p:spPr>
              <a:xfrm>
                <a:off x="247169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2" name="Google Shape;3612;p19"/>
              <p:cNvSpPr/>
              <p:nvPr/>
            </p:nvSpPr>
            <p:spPr>
              <a:xfrm>
                <a:off x="202775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3" name="Google Shape;3613;p19"/>
              <p:cNvSpPr/>
              <p:nvPr/>
            </p:nvSpPr>
            <p:spPr>
              <a:xfrm>
                <a:off x="211654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4" name="Google Shape;3614;p19"/>
              <p:cNvSpPr/>
              <p:nvPr/>
            </p:nvSpPr>
            <p:spPr>
              <a:xfrm>
                <a:off x="220532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5" name="Google Shape;3615;p19"/>
              <p:cNvSpPr/>
              <p:nvPr/>
            </p:nvSpPr>
            <p:spPr>
              <a:xfrm>
                <a:off x="229411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6" name="Google Shape;3616;p19"/>
              <p:cNvSpPr/>
              <p:nvPr/>
            </p:nvSpPr>
            <p:spPr>
              <a:xfrm>
                <a:off x="238290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7" name="Google Shape;3617;p19"/>
              <p:cNvSpPr/>
              <p:nvPr/>
            </p:nvSpPr>
            <p:spPr>
              <a:xfrm>
                <a:off x="247169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8" name="Google Shape;3618;p19"/>
              <p:cNvSpPr/>
              <p:nvPr/>
            </p:nvSpPr>
            <p:spPr>
              <a:xfrm>
                <a:off x="202775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9" name="Google Shape;3619;p19"/>
              <p:cNvSpPr/>
              <p:nvPr/>
            </p:nvSpPr>
            <p:spPr>
              <a:xfrm>
                <a:off x="211654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0" name="Google Shape;3620;p19"/>
              <p:cNvSpPr/>
              <p:nvPr/>
            </p:nvSpPr>
            <p:spPr>
              <a:xfrm>
                <a:off x="220532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1" name="Google Shape;3621;p19"/>
              <p:cNvSpPr/>
              <p:nvPr/>
            </p:nvSpPr>
            <p:spPr>
              <a:xfrm>
                <a:off x="229411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2" name="Google Shape;3622;p19"/>
              <p:cNvSpPr/>
              <p:nvPr/>
            </p:nvSpPr>
            <p:spPr>
              <a:xfrm>
                <a:off x="238290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3" name="Google Shape;3623;p19"/>
              <p:cNvSpPr/>
              <p:nvPr/>
            </p:nvSpPr>
            <p:spPr>
              <a:xfrm>
                <a:off x="247169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4" name="Google Shape;3624;p19"/>
              <p:cNvSpPr/>
              <p:nvPr/>
            </p:nvSpPr>
            <p:spPr>
              <a:xfrm>
                <a:off x="256047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5" name="Google Shape;3625;p19"/>
              <p:cNvSpPr/>
              <p:nvPr/>
            </p:nvSpPr>
            <p:spPr>
              <a:xfrm>
                <a:off x="256047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6" name="Google Shape;3626;p19"/>
              <p:cNvSpPr/>
              <p:nvPr/>
            </p:nvSpPr>
            <p:spPr>
              <a:xfrm>
                <a:off x="256047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7" name="Google Shape;3627;p19"/>
              <p:cNvSpPr/>
              <p:nvPr/>
            </p:nvSpPr>
            <p:spPr>
              <a:xfrm>
                <a:off x="256047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8" name="Google Shape;3628;p19"/>
              <p:cNvSpPr/>
              <p:nvPr/>
            </p:nvSpPr>
            <p:spPr>
              <a:xfrm>
                <a:off x="256047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9" name="Google Shape;3629;p19"/>
              <p:cNvSpPr/>
              <p:nvPr/>
            </p:nvSpPr>
            <p:spPr>
              <a:xfrm>
                <a:off x="256047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0" name="Google Shape;3630;p19"/>
              <p:cNvSpPr/>
              <p:nvPr/>
            </p:nvSpPr>
            <p:spPr>
              <a:xfrm>
                <a:off x="256047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1" name="Google Shape;3631;p19"/>
              <p:cNvSpPr/>
              <p:nvPr/>
            </p:nvSpPr>
            <p:spPr>
              <a:xfrm>
                <a:off x="256047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2" name="Google Shape;3632;p19"/>
              <p:cNvSpPr/>
              <p:nvPr/>
            </p:nvSpPr>
            <p:spPr>
              <a:xfrm>
                <a:off x="256047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3" name="Google Shape;3633;p19"/>
              <p:cNvSpPr/>
              <p:nvPr/>
            </p:nvSpPr>
            <p:spPr>
              <a:xfrm>
                <a:off x="256047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4" name="Google Shape;3634;p19"/>
              <p:cNvSpPr/>
              <p:nvPr/>
            </p:nvSpPr>
            <p:spPr>
              <a:xfrm>
                <a:off x="256047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5" name="Google Shape;3635;p19"/>
              <p:cNvSpPr/>
              <p:nvPr/>
            </p:nvSpPr>
            <p:spPr>
              <a:xfrm>
                <a:off x="256047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6" name="Google Shape;3636;p19"/>
              <p:cNvSpPr/>
              <p:nvPr/>
            </p:nvSpPr>
            <p:spPr>
              <a:xfrm>
                <a:off x="256047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7" name="Google Shape;3637;p19"/>
              <p:cNvSpPr/>
              <p:nvPr/>
            </p:nvSpPr>
            <p:spPr>
              <a:xfrm>
                <a:off x="264926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8" name="Google Shape;3638;p19"/>
              <p:cNvSpPr/>
              <p:nvPr/>
            </p:nvSpPr>
            <p:spPr>
              <a:xfrm>
                <a:off x="264926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9" name="Google Shape;3639;p19"/>
              <p:cNvSpPr/>
              <p:nvPr/>
            </p:nvSpPr>
            <p:spPr>
              <a:xfrm>
                <a:off x="264926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0" name="Google Shape;3640;p19"/>
              <p:cNvSpPr/>
              <p:nvPr/>
            </p:nvSpPr>
            <p:spPr>
              <a:xfrm>
                <a:off x="264926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1" name="Google Shape;3641;p19"/>
              <p:cNvSpPr/>
              <p:nvPr/>
            </p:nvSpPr>
            <p:spPr>
              <a:xfrm>
                <a:off x="264926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2" name="Google Shape;3642;p19"/>
              <p:cNvSpPr/>
              <p:nvPr/>
            </p:nvSpPr>
            <p:spPr>
              <a:xfrm>
                <a:off x="264926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3" name="Google Shape;3643;p19"/>
              <p:cNvSpPr/>
              <p:nvPr/>
            </p:nvSpPr>
            <p:spPr>
              <a:xfrm>
                <a:off x="264926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4" name="Google Shape;3644;p19"/>
              <p:cNvSpPr/>
              <p:nvPr/>
            </p:nvSpPr>
            <p:spPr>
              <a:xfrm>
                <a:off x="264926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5" name="Google Shape;3645;p19"/>
              <p:cNvSpPr/>
              <p:nvPr/>
            </p:nvSpPr>
            <p:spPr>
              <a:xfrm>
                <a:off x="264926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6" name="Google Shape;3646;p19"/>
              <p:cNvSpPr/>
              <p:nvPr/>
            </p:nvSpPr>
            <p:spPr>
              <a:xfrm>
                <a:off x="264926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7" name="Google Shape;3647;p19"/>
              <p:cNvSpPr/>
              <p:nvPr/>
            </p:nvSpPr>
            <p:spPr>
              <a:xfrm>
                <a:off x="264926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8" name="Google Shape;3648;p19"/>
              <p:cNvSpPr/>
              <p:nvPr/>
            </p:nvSpPr>
            <p:spPr>
              <a:xfrm>
                <a:off x="264926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9" name="Google Shape;3649;p19"/>
              <p:cNvSpPr/>
              <p:nvPr/>
            </p:nvSpPr>
            <p:spPr>
              <a:xfrm>
                <a:off x="264926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0" name="Google Shape;3650;p19"/>
              <p:cNvSpPr/>
              <p:nvPr/>
            </p:nvSpPr>
            <p:spPr>
              <a:xfrm>
                <a:off x="273805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1" name="Google Shape;3651;p19"/>
              <p:cNvSpPr/>
              <p:nvPr/>
            </p:nvSpPr>
            <p:spPr>
              <a:xfrm>
                <a:off x="273805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2" name="Google Shape;3652;p19"/>
              <p:cNvSpPr/>
              <p:nvPr/>
            </p:nvSpPr>
            <p:spPr>
              <a:xfrm>
                <a:off x="273805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3" name="Google Shape;3653;p19"/>
              <p:cNvSpPr/>
              <p:nvPr/>
            </p:nvSpPr>
            <p:spPr>
              <a:xfrm>
                <a:off x="273805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4" name="Google Shape;3654;p19"/>
              <p:cNvSpPr/>
              <p:nvPr/>
            </p:nvSpPr>
            <p:spPr>
              <a:xfrm>
                <a:off x="273805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5" name="Google Shape;3655;p19"/>
              <p:cNvSpPr/>
              <p:nvPr/>
            </p:nvSpPr>
            <p:spPr>
              <a:xfrm>
                <a:off x="273805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6" name="Google Shape;3656;p19"/>
              <p:cNvSpPr/>
              <p:nvPr/>
            </p:nvSpPr>
            <p:spPr>
              <a:xfrm>
                <a:off x="273805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7" name="Google Shape;3657;p19"/>
              <p:cNvSpPr/>
              <p:nvPr/>
            </p:nvSpPr>
            <p:spPr>
              <a:xfrm>
                <a:off x="273805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8" name="Google Shape;3658;p19"/>
              <p:cNvSpPr/>
              <p:nvPr/>
            </p:nvSpPr>
            <p:spPr>
              <a:xfrm>
                <a:off x="273805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9" name="Google Shape;3659;p19"/>
              <p:cNvSpPr/>
              <p:nvPr/>
            </p:nvSpPr>
            <p:spPr>
              <a:xfrm>
                <a:off x="273805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0" name="Google Shape;3660;p19"/>
              <p:cNvSpPr/>
              <p:nvPr/>
            </p:nvSpPr>
            <p:spPr>
              <a:xfrm>
                <a:off x="273805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1" name="Google Shape;3661;p19"/>
              <p:cNvSpPr/>
              <p:nvPr/>
            </p:nvSpPr>
            <p:spPr>
              <a:xfrm>
                <a:off x="273805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2" name="Google Shape;3662;p19"/>
              <p:cNvSpPr/>
              <p:nvPr/>
            </p:nvSpPr>
            <p:spPr>
              <a:xfrm>
                <a:off x="273805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3" name="Google Shape;3663;p19"/>
              <p:cNvSpPr/>
              <p:nvPr/>
            </p:nvSpPr>
            <p:spPr>
              <a:xfrm>
                <a:off x="282684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4" name="Google Shape;3664;p19"/>
              <p:cNvSpPr/>
              <p:nvPr/>
            </p:nvSpPr>
            <p:spPr>
              <a:xfrm>
                <a:off x="282684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5" name="Google Shape;3665;p19"/>
              <p:cNvSpPr/>
              <p:nvPr/>
            </p:nvSpPr>
            <p:spPr>
              <a:xfrm>
                <a:off x="282684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6" name="Google Shape;3666;p19"/>
              <p:cNvSpPr/>
              <p:nvPr/>
            </p:nvSpPr>
            <p:spPr>
              <a:xfrm>
                <a:off x="282684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7" name="Google Shape;3667;p19"/>
              <p:cNvSpPr/>
              <p:nvPr/>
            </p:nvSpPr>
            <p:spPr>
              <a:xfrm>
                <a:off x="282684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8" name="Google Shape;3668;p19"/>
              <p:cNvSpPr/>
              <p:nvPr/>
            </p:nvSpPr>
            <p:spPr>
              <a:xfrm>
                <a:off x="282684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9" name="Google Shape;3669;p19"/>
              <p:cNvSpPr/>
              <p:nvPr/>
            </p:nvSpPr>
            <p:spPr>
              <a:xfrm>
                <a:off x="282684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0" name="Google Shape;3670;p19"/>
              <p:cNvSpPr/>
              <p:nvPr/>
            </p:nvSpPr>
            <p:spPr>
              <a:xfrm>
                <a:off x="282684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1" name="Google Shape;3671;p19"/>
              <p:cNvSpPr/>
              <p:nvPr/>
            </p:nvSpPr>
            <p:spPr>
              <a:xfrm>
                <a:off x="282684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2" name="Google Shape;3672;p19"/>
              <p:cNvSpPr/>
              <p:nvPr/>
            </p:nvSpPr>
            <p:spPr>
              <a:xfrm>
                <a:off x="282684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3" name="Google Shape;3673;p19"/>
              <p:cNvSpPr/>
              <p:nvPr/>
            </p:nvSpPr>
            <p:spPr>
              <a:xfrm>
                <a:off x="282684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4" name="Google Shape;3674;p19"/>
              <p:cNvSpPr/>
              <p:nvPr/>
            </p:nvSpPr>
            <p:spPr>
              <a:xfrm>
                <a:off x="282684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5" name="Google Shape;3675;p19"/>
              <p:cNvSpPr/>
              <p:nvPr/>
            </p:nvSpPr>
            <p:spPr>
              <a:xfrm>
                <a:off x="282684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6" name="Google Shape;3676;p19"/>
              <p:cNvSpPr/>
              <p:nvPr/>
            </p:nvSpPr>
            <p:spPr>
              <a:xfrm>
                <a:off x="291563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7" name="Google Shape;3677;p19"/>
              <p:cNvSpPr/>
              <p:nvPr/>
            </p:nvSpPr>
            <p:spPr>
              <a:xfrm>
                <a:off x="291563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8" name="Google Shape;3678;p19"/>
              <p:cNvSpPr/>
              <p:nvPr/>
            </p:nvSpPr>
            <p:spPr>
              <a:xfrm>
                <a:off x="291563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9" name="Google Shape;3679;p19"/>
              <p:cNvSpPr/>
              <p:nvPr/>
            </p:nvSpPr>
            <p:spPr>
              <a:xfrm>
                <a:off x="291563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0" name="Google Shape;3680;p19"/>
              <p:cNvSpPr/>
              <p:nvPr/>
            </p:nvSpPr>
            <p:spPr>
              <a:xfrm>
                <a:off x="291563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1" name="Google Shape;3681;p19"/>
              <p:cNvSpPr/>
              <p:nvPr/>
            </p:nvSpPr>
            <p:spPr>
              <a:xfrm>
                <a:off x="291563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2" name="Google Shape;3682;p19"/>
              <p:cNvSpPr/>
              <p:nvPr/>
            </p:nvSpPr>
            <p:spPr>
              <a:xfrm>
                <a:off x="291563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3" name="Google Shape;3683;p19"/>
              <p:cNvSpPr/>
              <p:nvPr/>
            </p:nvSpPr>
            <p:spPr>
              <a:xfrm>
                <a:off x="291563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4" name="Google Shape;3684;p19"/>
              <p:cNvSpPr/>
              <p:nvPr/>
            </p:nvSpPr>
            <p:spPr>
              <a:xfrm>
                <a:off x="291563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5" name="Google Shape;3685;p19"/>
              <p:cNvSpPr/>
              <p:nvPr/>
            </p:nvSpPr>
            <p:spPr>
              <a:xfrm>
                <a:off x="291563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6" name="Google Shape;3686;p19"/>
              <p:cNvSpPr/>
              <p:nvPr/>
            </p:nvSpPr>
            <p:spPr>
              <a:xfrm>
                <a:off x="291563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7" name="Google Shape;3687;p19"/>
              <p:cNvSpPr/>
              <p:nvPr/>
            </p:nvSpPr>
            <p:spPr>
              <a:xfrm>
                <a:off x="291563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8" name="Google Shape;3688;p19"/>
              <p:cNvSpPr/>
              <p:nvPr/>
            </p:nvSpPr>
            <p:spPr>
              <a:xfrm>
                <a:off x="291563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9" name="Google Shape;3689;p19"/>
              <p:cNvSpPr/>
              <p:nvPr/>
            </p:nvSpPr>
            <p:spPr>
              <a:xfrm>
                <a:off x="300441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0" name="Google Shape;3690;p19"/>
              <p:cNvSpPr/>
              <p:nvPr/>
            </p:nvSpPr>
            <p:spPr>
              <a:xfrm>
                <a:off x="300441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1" name="Google Shape;3691;p19"/>
              <p:cNvSpPr/>
              <p:nvPr/>
            </p:nvSpPr>
            <p:spPr>
              <a:xfrm>
                <a:off x="300441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2" name="Google Shape;3692;p19"/>
              <p:cNvSpPr/>
              <p:nvPr/>
            </p:nvSpPr>
            <p:spPr>
              <a:xfrm>
                <a:off x="300441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3" name="Google Shape;3693;p19"/>
              <p:cNvSpPr/>
              <p:nvPr/>
            </p:nvSpPr>
            <p:spPr>
              <a:xfrm>
                <a:off x="300441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4" name="Google Shape;3694;p19"/>
              <p:cNvSpPr/>
              <p:nvPr/>
            </p:nvSpPr>
            <p:spPr>
              <a:xfrm>
                <a:off x="300441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5" name="Google Shape;3695;p19"/>
              <p:cNvSpPr/>
              <p:nvPr/>
            </p:nvSpPr>
            <p:spPr>
              <a:xfrm>
                <a:off x="300441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6" name="Google Shape;3696;p19"/>
              <p:cNvSpPr/>
              <p:nvPr/>
            </p:nvSpPr>
            <p:spPr>
              <a:xfrm>
                <a:off x="300441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7" name="Google Shape;3697;p19"/>
              <p:cNvSpPr/>
              <p:nvPr/>
            </p:nvSpPr>
            <p:spPr>
              <a:xfrm>
                <a:off x="300441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8" name="Google Shape;3698;p19"/>
              <p:cNvSpPr/>
              <p:nvPr/>
            </p:nvSpPr>
            <p:spPr>
              <a:xfrm>
                <a:off x="300441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9" name="Google Shape;3699;p19"/>
              <p:cNvSpPr/>
              <p:nvPr/>
            </p:nvSpPr>
            <p:spPr>
              <a:xfrm>
                <a:off x="300441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0" name="Google Shape;3700;p19"/>
              <p:cNvSpPr/>
              <p:nvPr/>
            </p:nvSpPr>
            <p:spPr>
              <a:xfrm>
                <a:off x="300441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1" name="Google Shape;3701;p19"/>
              <p:cNvSpPr/>
              <p:nvPr/>
            </p:nvSpPr>
            <p:spPr>
              <a:xfrm>
                <a:off x="300441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2" name="Google Shape;3702;p19"/>
              <p:cNvSpPr/>
              <p:nvPr/>
            </p:nvSpPr>
            <p:spPr>
              <a:xfrm>
                <a:off x="309320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3" name="Google Shape;3703;p19"/>
              <p:cNvSpPr/>
              <p:nvPr/>
            </p:nvSpPr>
            <p:spPr>
              <a:xfrm>
                <a:off x="309320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4" name="Google Shape;3704;p19"/>
              <p:cNvSpPr/>
              <p:nvPr/>
            </p:nvSpPr>
            <p:spPr>
              <a:xfrm>
                <a:off x="309320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5" name="Google Shape;3705;p19"/>
              <p:cNvSpPr/>
              <p:nvPr/>
            </p:nvSpPr>
            <p:spPr>
              <a:xfrm>
                <a:off x="309320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6" name="Google Shape;3706;p19"/>
              <p:cNvSpPr/>
              <p:nvPr/>
            </p:nvSpPr>
            <p:spPr>
              <a:xfrm>
                <a:off x="309320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7" name="Google Shape;3707;p19"/>
              <p:cNvSpPr/>
              <p:nvPr/>
            </p:nvSpPr>
            <p:spPr>
              <a:xfrm>
                <a:off x="309320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8" name="Google Shape;3708;p19"/>
              <p:cNvSpPr/>
              <p:nvPr/>
            </p:nvSpPr>
            <p:spPr>
              <a:xfrm>
                <a:off x="309320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9" name="Google Shape;3709;p19"/>
              <p:cNvSpPr/>
              <p:nvPr/>
            </p:nvSpPr>
            <p:spPr>
              <a:xfrm>
                <a:off x="309320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0" name="Google Shape;3710;p19"/>
              <p:cNvSpPr/>
              <p:nvPr/>
            </p:nvSpPr>
            <p:spPr>
              <a:xfrm>
                <a:off x="309320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1" name="Google Shape;3711;p19"/>
              <p:cNvSpPr/>
              <p:nvPr/>
            </p:nvSpPr>
            <p:spPr>
              <a:xfrm>
                <a:off x="309320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2" name="Google Shape;3712;p19"/>
              <p:cNvSpPr/>
              <p:nvPr/>
            </p:nvSpPr>
            <p:spPr>
              <a:xfrm>
                <a:off x="309320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3" name="Google Shape;3713;p19"/>
              <p:cNvSpPr/>
              <p:nvPr/>
            </p:nvSpPr>
            <p:spPr>
              <a:xfrm>
                <a:off x="309320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4" name="Google Shape;3714;p19"/>
              <p:cNvSpPr/>
              <p:nvPr/>
            </p:nvSpPr>
            <p:spPr>
              <a:xfrm>
                <a:off x="309320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5" name="Google Shape;3715;p19"/>
              <p:cNvSpPr/>
              <p:nvPr/>
            </p:nvSpPr>
            <p:spPr>
              <a:xfrm>
                <a:off x="3181993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6" name="Google Shape;3716;p19"/>
              <p:cNvSpPr/>
              <p:nvPr/>
            </p:nvSpPr>
            <p:spPr>
              <a:xfrm>
                <a:off x="3181993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7" name="Google Shape;3717;p19"/>
              <p:cNvSpPr/>
              <p:nvPr/>
            </p:nvSpPr>
            <p:spPr>
              <a:xfrm>
                <a:off x="3181993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8" name="Google Shape;3718;p19"/>
              <p:cNvSpPr/>
              <p:nvPr/>
            </p:nvSpPr>
            <p:spPr>
              <a:xfrm>
                <a:off x="3181993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9" name="Google Shape;3719;p19"/>
              <p:cNvSpPr/>
              <p:nvPr/>
            </p:nvSpPr>
            <p:spPr>
              <a:xfrm>
                <a:off x="3181993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0" name="Google Shape;3720;p19"/>
              <p:cNvSpPr/>
              <p:nvPr/>
            </p:nvSpPr>
            <p:spPr>
              <a:xfrm>
                <a:off x="3181993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1" name="Google Shape;3721;p19"/>
              <p:cNvSpPr/>
              <p:nvPr/>
            </p:nvSpPr>
            <p:spPr>
              <a:xfrm>
                <a:off x="3181993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2" name="Google Shape;3722;p19"/>
              <p:cNvSpPr/>
              <p:nvPr/>
            </p:nvSpPr>
            <p:spPr>
              <a:xfrm>
                <a:off x="3181993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3" name="Google Shape;3723;p19"/>
              <p:cNvSpPr/>
              <p:nvPr/>
            </p:nvSpPr>
            <p:spPr>
              <a:xfrm>
                <a:off x="3181993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4" name="Google Shape;3724;p19"/>
              <p:cNvSpPr/>
              <p:nvPr/>
            </p:nvSpPr>
            <p:spPr>
              <a:xfrm>
                <a:off x="3181993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5" name="Google Shape;3725;p19"/>
              <p:cNvSpPr/>
              <p:nvPr/>
            </p:nvSpPr>
            <p:spPr>
              <a:xfrm>
                <a:off x="3181993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6" name="Google Shape;3726;p19"/>
              <p:cNvSpPr/>
              <p:nvPr/>
            </p:nvSpPr>
            <p:spPr>
              <a:xfrm>
                <a:off x="3181993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7" name="Google Shape;3727;p19"/>
              <p:cNvSpPr/>
              <p:nvPr/>
            </p:nvSpPr>
            <p:spPr>
              <a:xfrm>
                <a:off x="3181993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8" name="Google Shape;3728;p19"/>
              <p:cNvSpPr/>
              <p:nvPr/>
            </p:nvSpPr>
            <p:spPr>
              <a:xfrm>
                <a:off x="327078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9" name="Google Shape;3729;p19"/>
              <p:cNvSpPr/>
              <p:nvPr/>
            </p:nvSpPr>
            <p:spPr>
              <a:xfrm>
                <a:off x="327078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0" name="Google Shape;3730;p19"/>
              <p:cNvSpPr/>
              <p:nvPr/>
            </p:nvSpPr>
            <p:spPr>
              <a:xfrm>
                <a:off x="327078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1" name="Google Shape;3731;p19"/>
              <p:cNvSpPr/>
              <p:nvPr/>
            </p:nvSpPr>
            <p:spPr>
              <a:xfrm>
                <a:off x="327078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2" name="Google Shape;3732;p19"/>
              <p:cNvSpPr/>
              <p:nvPr/>
            </p:nvSpPr>
            <p:spPr>
              <a:xfrm>
                <a:off x="327078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3" name="Google Shape;3733;p19"/>
              <p:cNvSpPr/>
              <p:nvPr/>
            </p:nvSpPr>
            <p:spPr>
              <a:xfrm>
                <a:off x="327078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4" name="Google Shape;3734;p19"/>
              <p:cNvSpPr/>
              <p:nvPr/>
            </p:nvSpPr>
            <p:spPr>
              <a:xfrm>
                <a:off x="327078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5" name="Google Shape;3735;p19"/>
              <p:cNvSpPr/>
              <p:nvPr/>
            </p:nvSpPr>
            <p:spPr>
              <a:xfrm>
                <a:off x="327078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6" name="Google Shape;3736;p19"/>
              <p:cNvSpPr/>
              <p:nvPr/>
            </p:nvSpPr>
            <p:spPr>
              <a:xfrm>
                <a:off x="327078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7" name="Google Shape;3737;p19"/>
              <p:cNvSpPr/>
              <p:nvPr/>
            </p:nvSpPr>
            <p:spPr>
              <a:xfrm>
                <a:off x="327078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8" name="Google Shape;3738;p19"/>
              <p:cNvSpPr/>
              <p:nvPr/>
            </p:nvSpPr>
            <p:spPr>
              <a:xfrm>
                <a:off x="327078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9" name="Google Shape;3739;p19"/>
              <p:cNvSpPr/>
              <p:nvPr/>
            </p:nvSpPr>
            <p:spPr>
              <a:xfrm>
                <a:off x="327078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0" name="Google Shape;3740;p19"/>
              <p:cNvSpPr/>
              <p:nvPr/>
            </p:nvSpPr>
            <p:spPr>
              <a:xfrm>
                <a:off x="327078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1" name="Google Shape;3741;p19"/>
              <p:cNvSpPr/>
              <p:nvPr/>
            </p:nvSpPr>
            <p:spPr>
              <a:xfrm>
                <a:off x="335956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2" name="Google Shape;3742;p19"/>
              <p:cNvSpPr/>
              <p:nvPr/>
            </p:nvSpPr>
            <p:spPr>
              <a:xfrm>
                <a:off x="335956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3" name="Google Shape;3743;p19"/>
              <p:cNvSpPr/>
              <p:nvPr/>
            </p:nvSpPr>
            <p:spPr>
              <a:xfrm>
                <a:off x="335956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4" name="Google Shape;3744;p19"/>
              <p:cNvSpPr/>
              <p:nvPr/>
            </p:nvSpPr>
            <p:spPr>
              <a:xfrm>
                <a:off x="335956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5" name="Google Shape;3745;p19"/>
              <p:cNvSpPr/>
              <p:nvPr/>
            </p:nvSpPr>
            <p:spPr>
              <a:xfrm>
                <a:off x="335956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6" name="Google Shape;3746;p19"/>
              <p:cNvSpPr/>
              <p:nvPr/>
            </p:nvSpPr>
            <p:spPr>
              <a:xfrm>
                <a:off x="335956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7" name="Google Shape;3747;p19"/>
              <p:cNvSpPr/>
              <p:nvPr/>
            </p:nvSpPr>
            <p:spPr>
              <a:xfrm>
                <a:off x="335956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8" name="Google Shape;3748;p19"/>
              <p:cNvSpPr/>
              <p:nvPr/>
            </p:nvSpPr>
            <p:spPr>
              <a:xfrm>
                <a:off x="335956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9" name="Google Shape;3749;p19"/>
              <p:cNvSpPr/>
              <p:nvPr/>
            </p:nvSpPr>
            <p:spPr>
              <a:xfrm>
                <a:off x="335956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0" name="Google Shape;3750;p19"/>
              <p:cNvSpPr/>
              <p:nvPr/>
            </p:nvSpPr>
            <p:spPr>
              <a:xfrm>
                <a:off x="335956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1" name="Google Shape;3751;p19"/>
              <p:cNvSpPr/>
              <p:nvPr/>
            </p:nvSpPr>
            <p:spPr>
              <a:xfrm>
                <a:off x="335956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2" name="Google Shape;3752;p19"/>
              <p:cNvSpPr/>
              <p:nvPr/>
            </p:nvSpPr>
            <p:spPr>
              <a:xfrm>
                <a:off x="335956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3" name="Google Shape;3753;p19"/>
              <p:cNvSpPr/>
              <p:nvPr/>
            </p:nvSpPr>
            <p:spPr>
              <a:xfrm>
                <a:off x="335956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4" name="Google Shape;3754;p19"/>
              <p:cNvSpPr/>
              <p:nvPr/>
            </p:nvSpPr>
            <p:spPr>
              <a:xfrm>
                <a:off x="344835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5" name="Google Shape;3755;p19"/>
              <p:cNvSpPr/>
              <p:nvPr/>
            </p:nvSpPr>
            <p:spPr>
              <a:xfrm>
                <a:off x="344835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6" name="Google Shape;3756;p19"/>
              <p:cNvSpPr/>
              <p:nvPr/>
            </p:nvSpPr>
            <p:spPr>
              <a:xfrm>
                <a:off x="344835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7" name="Google Shape;3757;p19"/>
              <p:cNvSpPr/>
              <p:nvPr/>
            </p:nvSpPr>
            <p:spPr>
              <a:xfrm>
                <a:off x="344835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8" name="Google Shape;3758;p19"/>
              <p:cNvSpPr/>
              <p:nvPr/>
            </p:nvSpPr>
            <p:spPr>
              <a:xfrm>
                <a:off x="344835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9" name="Google Shape;3759;p19"/>
              <p:cNvSpPr/>
              <p:nvPr/>
            </p:nvSpPr>
            <p:spPr>
              <a:xfrm>
                <a:off x="344835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0" name="Google Shape;3760;p19"/>
              <p:cNvSpPr/>
              <p:nvPr/>
            </p:nvSpPr>
            <p:spPr>
              <a:xfrm>
                <a:off x="344835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1" name="Google Shape;3761;p19"/>
              <p:cNvSpPr/>
              <p:nvPr/>
            </p:nvSpPr>
            <p:spPr>
              <a:xfrm>
                <a:off x="344835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2" name="Google Shape;3762;p19"/>
              <p:cNvSpPr/>
              <p:nvPr/>
            </p:nvSpPr>
            <p:spPr>
              <a:xfrm>
                <a:off x="344835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3" name="Google Shape;3763;p19"/>
              <p:cNvSpPr/>
              <p:nvPr/>
            </p:nvSpPr>
            <p:spPr>
              <a:xfrm>
                <a:off x="344835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4" name="Google Shape;3764;p19"/>
              <p:cNvSpPr/>
              <p:nvPr/>
            </p:nvSpPr>
            <p:spPr>
              <a:xfrm>
                <a:off x="344835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5" name="Google Shape;3765;p19"/>
              <p:cNvSpPr/>
              <p:nvPr/>
            </p:nvSpPr>
            <p:spPr>
              <a:xfrm>
                <a:off x="344835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6" name="Google Shape;3766;p19"/>
              <p:cNvSpPr/>
              <p:nvPr/>
            </p:nvSpPr>
            <p:spPr>
              <a:xfrm>
                <a:off x="344835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7" name="Google Shape;3767;p19"/>
              <p:cNvSpPr/>
              <p:nvPr/>
            </p:nvSpPr>
            <p:spPr>
              <a:xfrm>
                <a:off x="353714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8" name="Google Shape;3768;p19"/>
              <p:cNvSpPr/>
              <p:nvPr/>
            </p:nvSpPr>
            <p:spPr>
              <a:xfrm>
                <a:off x="353714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9" name="Google Shape;3769;p19"/>
              <p:cNvSpPr/>
              <p:nvPr/>
            </p:nvSpPr>
            <p:spPr>
              <a:xfrm>
                <a:off x="353714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0" name="Google Shape;3770;p19"/>
              <p:cNvSpPr/>
              <p:nvPr/>
            </p:nvSpPr>
            <p:spPr>
              <a:xfrm>
                <a:off x="353714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1" name="Google Shape;3771;p19"/>
              <p:cNvSpPr/>
              <p:nvPr/>
            </p:nvSpPr>
            <p:spPr>
              <a:xfrm>
                <a:off x="353714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2" name="Google Shape;3772;p19"/>
              <p:cNvSpPr/>
              <p:nvPr/>
            </p:nvSpPr>
            <p:spPr>
              <a:xfrm>
                <a:off x="353714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3" name="Google Shape;3773;p19"/>
              <p:cNvSpPr/>
              <p:nvPr/>
            </p:nvSpPr>
            <p:spPr>
              <a:xfrm>
                <a:off x="353714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4" name="Google Shape;3774;p19"/>
              <p:cNvSpPr/>
              <p:nvPr/>
            </p:nvSpPr>
            <p:spPr>
              <a:xfrm>
                <a:off x="353714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5" name="Google Shape;3775;p19"/>
              <p:cNvSpPr/>
              <p:nvPr/>
            </p:nvSpPr>
            <p:spPr>
              <a:xfrm>
                <a:off x="353714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6" name="Google Shape;3776;p19"/>
              <p:cNvSpPr/>
              <p:nvPr/>
            </p:nvSpPr>
            <p:spPr>
              <a:xfrm>
                <a:off x="353714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7" name="Google Shape;3777;p19"/>
              <p:cNvSpPr/>
              <p:nvPr/>
            </p:nvSpPr>
            <p:spPr>
              <a:xfrm>
                <a:off x="353714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8" name="Google Shape;3778;p19"/>
              <p:cNvSpPr/>
              <p:nvPr/>
            </p:nvSpPr>
            <p:spPr>
              <a:xfrm>
                <a:off x="353714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9" name="Google Shape;3779;p19"/>
              <p:cNvSpPr/>
              <p:nvPr/>
            </p:nvSpPr>
            <p:spPr>
              <a:xfrm>
                <a:off x="353714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0" name="Google Shape;3780;p19"/>
              <p:cNvSpPr/>
              <p:nvPr/>
            </p:nvSpPr>
            <p:spPr>
              <a:xfrm>
                <a:off x="362593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1" name="Google Shape;3781;p19"/>
              <p:cNvSpPr/>
              <p:nvPr/>
            </p:nvSpPr>
            <p:spPr>
              <a:xfrm>
                <a:off x="362593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2" name="Google Shape;3782;p19"/>
              <p:cNvSpPr/>
              <p:nvPr/>
            </p:nvSpPr>
            <p:spPr>
              <a:xfrm>
                <a:off x="362593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3" name="Google Shape;3783;p19"/>
              <p:cNvSpPr/>
              <p:nvPr/>
            </p:nvSpPr>
            <p:spPr>
              <a:xfrm>
                <a:off x="362593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4" name="Google Shape;3784;p19"/>
              <p:cNvSpPr/>
              <p:nvPr/>
            </p:nvSpPr>
            <p:spPr>
              <a:xfrm>
                <a:off x="362593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5" name="Google Shape;3785;p19"/>
              <p:cNvSpPr/>
              <p:nvPr/>
            </p:nvSpPr>
            <p:spPr>
              <a:xfrm>
                <a:off x="362593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6" name="Google Shape;3786;p19"/>
              <p:cNvSpPr/>
              <p:nvPr/>
            </p:nvSpPr>
            <p:spPr>
              <a:xfrm>
                <a:off x="362593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7" name="Google Shape;3787;p19"/>
              <p:cNvSpPr/>
              <p:nvPr/>
            </p:nvSpPr>
            <p:spPr>
              <a:xfrm>
                <a:off x="362593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8" name="Google Shape;3788;p19"/>
              <p:cNvSpPr/>
              <p:nvPr/>
            </p:nvSpPr>
            <p:spPr>
              <a:xfrm>
                <a:off x="362593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9" name="Google Shape;3789;p19"/>
              <p:cNvSpPr/>
              <p:nvPr/>
            </p:nvSpPr>
            <p:spPr>
              <a:xfrm>
                <a:off x="362593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0" name="Google Shape;3790;p19"/>
              <p:cNvSpPr/>
              <p:nvPr/>
            </p:nvSpPr>
            <p:spPr>
              <a:xfrm>
                <a:off x="362593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1" name="Google Shape;3791;p19"/>
              <p:cNvSpPr/>
              <p:nvPr/>
            </p:nvSpPr>
            <p:spPr>
              <a:xfrm>
                <a:off x="362593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2" name="Google Shape;3792;p19"/>
              <p:cNvSpPr/>
              <p:nvPr/>
            </p:nvSpPr>
            <p:spPr>
              <a:xfrm>
                <a:off x="362593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3" name="Google Shape;3793;p19"/>
              <p:cNvSpPr/>
              <p:nvPr/>
            </p:nvSpPr>
            <p:spPr>
              <a:xfrm>
                <a:off x="371472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4" name="Google Shape;3794;p19"/>
              <p:cNvSpPr/>
              <p:nvPr/>
            </p:nvSpPr>
            <p:spPr>
              <a:xfrm>
                <a:off x="371472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5" name="Google Shape;3795;p19"/>
              <p:cNvSpPr/>
              <p:nvPr/>
            </p:nvSpPr>
            <p:spPr>
              <a:xfrm>
                <a:off x="371472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6" name="Google Shape;3796;p19"/>
              <p:cNvSpPr/>
              <p:nvPr/>
            </p:nvSpPr>
            <p:spPr>
              <a:xfrm>
                <a:off x="371472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7" name="Google Shape;3797;p19"/>
              <p:cNvSpPr/>
              <p:nvPr/>
            </p:nvSpPr>
            <p:spPr>
              <a:xfrm>
                <a:off x="371472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8" name="Google Shape;3798;p19"/>
              <p:cNvSpPr/>
              <p:nvPr/>
            </p:nvSpPr>
            <p:spPr>
              <a:xfrm>
                <a:off x="371472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9" name="Google Shape;3799;p19"/>
              <p:cNvSpPr/>
              <p:nvPr/>
            </p:nvSpPr>
            <p:spPr>
              <a:xfrm>
                <a:off x="371472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0" name="Google Shape;3800;p19"/>
              <p:cNvSpPr/>
              <p:nvPr/>
            </p:nvSpPr>
            <p:spPr>
              <a:xfrm>
                <a:off x="371472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1" name="Google Shape;3801;p19"/>
              <p:cNvSpPr/>
              <p:nvPr/>
            </p:nvSpPr>
            <p:spPr>
              <a:xfrm>
                <a:off x="371472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2" name="Google Shape;3802;p19"/>
              <p:cNvSpPr/>
              <p:nvPr/>
            </p:nvSpPr>
            <p:spPr>
              <a:xfrm>
                <a:off x="371472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3" name="Google Shape;3803;p19"/>
              <p:cNvSpPr/>
              <p:nvPr/>
            </p:nvSpPr>
            <p:spPr>
              <a:xfrm>
                <a:off x="371472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4" name="Google Shape;3804;p19"/>
              <p:cNvSpPr/>
              <p:nvPr/>
            </p:nvSpPr>
            <p:spPr>
              <a:xfrm>
                <a:off x="371472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5" name="Google Shape;3805;p19"/>
              <p:cNvSpPr/>
              <p:nvPr/>
            </p:nvSpPr>
            <p:spPr>
              <a:xfrm>
                <a:off x="371472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6" name="Google Shape;3806;p19"/>
              <p:cNvSpPr/>
              <p:nvPr/>
            </p:nvSpPr>
            <p:spPr>
              <a:xfrm>
                <a:off x="380350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7" name="Google Shape;3807;p19"/>
              <p:cNvSpPr/>
              <p:nvPr/>
            </p:nvSpPr>
            <p:spPr>
              <a:xfrm>
                <a:off x="380350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8" name="Google Shape;3808;p19"/>
              <p:cNvSpPr/>
              <p:nvPr/>
            </p:nvSpPr>
            <p:spPr>
              <a:xfrm>
                <a:off x="380350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9" name="Google Shape;3809;p19"/>
              <p:cNvSpPr/>
              <p:nvPr/>
            </p:nvSpPr>
            <p:spPr>
              <a:xfrm>
                <a:off x="380350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0" name="Google Shape;3810;p19"/>
              <p:cNvSpPr/>
              <p:nvPr/>
            </p:nvSpPr>
            <p:spPr>
              <a:xfrm>
                <a:off x="380350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1" name="Google Shape;3811;p19"/>
              <p:cNvSpPr/>
              <p:nvPr/>
            </p:nvSpPr>
            <p:spPr>
              <a:xfrm>
                <a:off x="380350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2" name="Google Shape;3812;p19"/>
              <p:cNvSpPr/>
              <p:nvPr/>
            </p:nvSpPr>
            <p:spPr>
              <a:xfrm>
                <a:off x="380350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3" name="Google Shape;3813;p19"/>
              <p:cNvSpPr/>
              <p:nvPr/>
            </p:nvSpPr>
            <p:spPr>
              <a:xfrm>
                <a:off x="380350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4" name="Google Shape;3814;p19"/>
              <p:cNvSpPr/>
              <p:nvPr/>
            </p:nvSpPr>
            <p:spPr>
              <a:xfrm>
                <a:off x="380350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5" name="Google Shape;3815;p19"/>
              <p:cNvSpPr/>
              <p:nvPr/>
            </p:nvSpPr>
            <p:spPr>
              <a:xfrm>
                <a:off x="380350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6" name="Google Shape;3816;p19"/>
              <p:cNvSpPr/>
              <p:nvPr/>
            </p:nvSpPr>
            <p:spPr>
              <a:xfrm>
                <a:off x="380350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7" name="Google Shape;3817;p19"/>
              <p:cNvSpPr/>
              <p:nvPr/>
            </p:nvSpPr>
            <p:spPr>
              <a:xfrm>
                <a:off x="380350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8" name="Google Shape;3818;p19"/>
              <p:cNvSpPr/>
              <p:nvPr/>
            </p:nvSpPr>
            <p:spPr>
              <a:xfrm>
                <a:off x="380350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9" name="Google Shape;3819;p19"/>
              <p:cNvSpPr/>
              <p:nvPr/>
            </p:nvSpPr>
            <p:spPr>
              <a:xfrm>
                <a:off x="202775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0" name="Google Shape;3820;p19"/>
              <p:cNvSpPr/>
              <p:nvPr/>
            </p:nvSpPr>
            <p:spPr>
              <a:xfrm>
                <a:off x="211654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1" name="Google Shape;3821;p19"/>
              <p:cNvSpPr/>
              <p:nvPr/>
            </p:nvSpPr>
            <p:spPr>
              <a:xfrm>
                <a:off x="220532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2" name="Google Shape;3822;p19"/>
              <p:cNvSpPr/>
              <p:nvPr/>
            </p:nvSpPr>
            <p:spPr>
              <a:xfrm>
                <a:off x="229411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3" name="Google Shape;3823;p19"/>
              <p:cNvSpPr/>
              <p:nvPr/>
            </p:nvSpPr>
            <p:spPr>
              <a:xfrm>
                <a:off x="238290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4" name="Google Shape;3824;p19"/>
              <p:cNvSpPr/>
              <p:nvPr/>
            </p:nvSpPr>
            <p:spPr>
              <a:xfrm>
                <a:off x="247169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5" name="Google Shape;3825;p19"/>
              <p:cNvSpPr/>
              <p:nvPr/>
            </p:nvSpPr>
            <p:spPr>
              <a:xfrm>
                <a:off x="256047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6" name="Google Shape;3826;p19"/>
              <p:cNvSpPr/>
              <p:nvPr/>
            </p:nvSpPr>
            <p:spPr>
              <a:xfrm>
                <a:off x="264926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7" name="Google Shape;3827;p19"/>
              <p:cNvSpPr/>
              <p:nvPr/>
            </p:nvSpPr>
            <p:spPr>
              <a:xfrm>
                <a:off x="273805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8" name="Google Shape;3828;p19"/>
              <p:cNvSpPr/>
              <p:nvPr/>
            </p:nvSpPr>
            <p:spPr>
              <a:xfrm>
                <a:off x="282684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9" name="Google Shape;3829;p19"/>
              <p:cNvSpPr/>
              <p:nvPr/>
            </p:nvSpPr>
            <p:spPr>
              <a:xfrm>
                <a:off x="291563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0" name="Google Shape;3830;p19"/>
              <p:cNvSpPr/>
              <p:nvPr/>
            </p:nvSpPr>
            <p:spPr>
              <a:xfrm>
                <a:off x="300441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1" name="Google Shape;3831;p19"/>
              <p:cNvSpPr/>
              <p:nvPr/>
            </p:nvSpPr>
            <p:spPr>
              <a:xfrm>
                <a:off x="309320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2" name="Google Shape;3832;p19"/>
              <p:cNvSpPr/>
              <p:nvPr/>
            </p:nvSpPr>
            <p:spPr>
              <a:xfrm>
                <a:off x="3181993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3" name="Google Shape;3833;p19"/>
              <p:cNvSpPr/>
              <p:nvPr/>
            </p:nvSpPr>
            <p:spPr>
              <a:xfrm>
                <a:off x="327078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4" name="Google Shape;3834;p19"/>
              <p:cNvSpPr/>
              <p:nvPr/>
            </p:nvSpPr>
            <p:spPr>
              <a:xfrm>
                <a:off x="335956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5" name="Google Shape;3835;p19"/>
              <p:cNvSpPr/>
              <p:nvPr/>
            </p:nvSpPr>
            <p:spPr>
              <a:xfrm>
                <a:off x="344835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6" name="Google Shape;3836;p19"/>
              <p:cNvSpPr/>
              <p:nvPr/>
            </p:nvSpPr>
            <p:spPr>
              <a:xfrm>
                <a:off x="353714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7" name="Google Shape;3837;p19"/>
              <p:cNvSpPr/>
              <p:nvPr/>
            </p:nvSpPr>
            <p:spPr>
              <a:xfrm>
                <a:off x="362593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8" name="Google Shape;3838;p19"/>
              <p:cNvSpPr/>
              <p:nvPr/>
            </p:nvSpPr>
            <p:spPr>
              <a:xfrm>
                <a:off x="371472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9" name="Google Shape;3839;p19"/>
              <p:cNvSpPr/>
              <p:nvPr/>
            </p:nvSpPr>
            <p:spPr>
              <a:xfrm>
                <a:off x="380350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0" name="Google Shape;3840;p19"/>
              <p:cNvSpPr/>
              <p:nvPr/>
            </p:nvSpPr>
            <p:spPr>
              <a:xfrm>
                <a:off x="202775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1" name="Google Shape;3841;p19"/>
              <p:cNvSpPr/>
              <p:nvPr/>
            </p:nvSpPr>
            <p:spPr>
              <a:xfrm>
                <a:off x="211654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2" name="Google Shape;3842;p19"/>
              <p:cNvSpPr/>
              <p:nvPr/>
            </p:nvSpPr>
            <p:spPr>
              <a:xfrm>
                <a:off x="220532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3" name="Google Shape;3843;p19"/>
              <p:cNvSpPr/>
              <p:nvPr/>
            </p:nvSpPr>
            <p:spPr>
              <a:xfrm>
                <a:off x="229411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4" name="Google Shape;3844;p19"/>
              <p:cNvSpPr/>
              <p:nvPr/>
            </p:nvSpPr>
            <p:spPr>
              <a:xfrm>
                <a:off x="238290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5" name="Google Shape;3845;p19"/>
              <p:cNvSpPr/>
              <p:nvPr/>
            </p:nvSpPr>
            <p:spPr>
              <a:xfrm>
                <a:off x="247169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6" name="Google Shape;3846;p19"/>
              <p:cNvSpPr/>
              <p:nvPr/>
            </p:nvSpPr>
            <p:spPr>
              <a:xfrm>
                <a:off x="256047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7" name="Google Shape;3847;p19"/>
              <p:cNvSpPr/>
              <p:nvPr/>
            </p:nvSpPr>
            <p:spPr>
              <a:xfrm>
                <a:off x="264926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8" name="Google Shape;3848;p19"/>
              <p:cNvSpPr/>
              <p:nvPr/>
            </p:nvSpPr>
            <p:spPr>
              <a:xfrm>
                <a:off x="273805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9" name="Google Shape;3849;p19"/>
              <p:cNvSpPr/>
              <p:nvPr/>
            </p:nvSpPr>
            <p:spPr>
              <a:xfrm>
                <a:off x="282684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0" name="Google Shape;3850;p19"/>
              <p:cNvSpPr/>
              <p:nvPr/>
            </p:nvSpPr>
            <p:spPr>
              <a:xfrm>
                <a:off x="291563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1" name="Google Shape;3851;p19"/>
              <p:cNvSpPr/>
              <p:nvPr/>
            </p:nvSpPr>
            <p:spPr>
              <a:xfrm>
                <a:off x="300441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2" name="Google Shape;3852;p19"/>
              <p:cNvSpPr/>
              <p:nvPr/>
            </p:nvSpPr>
            <p:spPr>
              <a:xfrm>
                <a:off x="309320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3" name="Google Shape;3853;p19"/>
              <p:cNvSpPr/>
              <p:nvPr/>
            </p:nvSpPr>
            <p:spPr>
              <a:xfrm>
                <a:off x="3181993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4" name="Google Shape;3854;p19"/>
              <p:cNvSpPr/>
              <p:nvPr/>
            </p:nvSpPr>
            <p:spPr>
              <a:xfrm>
                <a:off x="327078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5" name="Google Shape;3855;p19"/>
              <p:cNvSpPr/>
              <p:nvPr/>
            </p:nvSpPr>
            <p:spPr>
              <a:xfrm>
                <a:off x="335956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6" name="Google Shape;3856;p19"/>
              <p:cNvSpPr/>
              <p:nvPr/>
            </p:nvSpPr>
            <p:spPr>
              <a:xfrm>
                <a:off x="344835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7" name="Google Shape;3857;p19"/>
              <p:cNvSpPr/>
              <p:nvPr/>
            </p:nvSpPr>
            <p:spPr>
              <a:xfrm>
                <a:off x="353714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8" name="Google Shape;3858;p19"/>
              <p:cNvSpPr/>
              <p:nvPr/>
            </p:nvSpPr>
            <p:spPr>
              <a:xfrm>
                <a:off x="362593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9" name="Google Shape;3859;p19"/>
              <p:cNvSpPr/>
              <p:nvPr/>
            </p:nvSpPr>
            <p:spPr>
              <a:xfrm>
                <a:off x="371472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0" name="Google Shape;3860;p19"/>
              <p:cNvSpPr/>
              <p:nvPr/>
            </p:nvSpPr>
            <p:spPr>
              <a:xfrm>
                <a:off x="380350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1" name="Google Shape;3861;p19"/>
              <p:cNvSpPr/>
              <p:nvPr/>
            </p:nvSpPr>
            <p:spPr>
              <a:xfrm>
                <a:off x="389579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2" name="Google Shape;3862;p19"/>
              <p:cNvSpPr/>
              <p:nvPr/>
            </p:nvSpPr>
            <p:spPr>
              <a:xfrm>
                <a:off x="389579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3" name="Google Shape;3863;p19"/>
              <p:cNvSpPr/>
              <p:nvPr/>
            </p:nvSpPr>
            <p:spPr>
              <a:xfrm>
                <a:off x="389579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4" name="Google Shape;3864;p19"/>
              <p:cNvSpPr/>
              <p:nvPr/>
            </p:nvSpPr>
            <p:spPr>
              <a:xfrm>
                <a:off x="389579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5" name="Google Shape;3865;p19"/>
              <p:cNvSpPr/>
              <p:nvPr/>
            </p:nvSpPr>
            <p:spPr>
              <a:xfrm>
                <a:off x="389579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6" name="Google Shape;3866;p19"/>
              <p:cNvSpPr/>
              <p:nvPr/>
            </p:nvSpPr>
            <p:spPr>
              <a:xfrm>
                <a:off x="389579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7" name="Google Shape;3867;p19"/>
              <p:cNvSpPr/>
              <p:nvPr/>
            </p:nvSpPr>
            <p:spPr>
              <a:xfrm>
                <a:off x="389579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8" name="Google Shape;3868;p19"/>
              <p:cNvSpPr/>
              <p:nvPr/>
            </p:nvSpPr>
            <p:spPr>
              <a:xfrm>
                <a:off x="389579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9" name="Google Shape;3869;p19"/>
              <p:cNvSpPr/>
              <p:nvPr/>
            </p:nvSpPr>
            <p:spPr>
              <a:xfrm>
                <a:off x="389579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0" name="Google Shape;3870;p19"/>
              <p:cNvSpPr/>
              <p:nvPr/>
            </p:nvSpPr>
            <p:spPr>
              <a:xfrm>
                <a:off x="389579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1" name="Google Shape;3871;p19"/>
              <p:cNvSpPr/>
              <p:nvPr/>
            </p:nvSpPr>
            <p:spPr>
              <a:xfrm>
                <a:off x="389579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2" name="Google Shape;3872;p19"/>
              <p:cNvSpPr/>
              <p:nvPr/>
            </p:nvSpPr>
            <p:spPr>
              <a:xfrm>
                <a:off x="389579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3" name="Google Shape;3873;p19"/>
              <p:cNvSpPr/>
              <p:nvPr/>
            </p:nvSpPr>
            <p:spPr>
              <a:xfrm>
                <a:off x="389579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4" name="Google Shape;3874;p19"/>
              <p:cNvSpPr/>
              <p:nvPr/>
            </p:nvSpPr>
            <p:spPr>
              <a:xfrm>
                <a:off x="389579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5" name="Google Shape;3875;p19"/>
              <p:cNvSpPr/>
              <p:nvPr/>
            </p:nvSpPr>
            <p:spPr>
              <a:xfrm>
                <a:off x="389579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6" name="Google Shape;3876;p19"/>
              <p:cNvSpPr/>
              <p:nvPr/>
            </p:nvSpPr>
            <p:spPr>
              <a:xfrm>
                <a:off x="193896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7" name="Google Shape;3877;p19"/>
              <p:cNvSpPr/>
              <p:nvPr/>
            </p:nvSpPr>
            <p:spPr>
              <a:xfrm>
                <a:off x="193896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8" name="Google Shape;3878;p19"/>
              <p:cNvSpPr/>
              <p:nvPr/>
            </p:nvSpPr>
            <p:spPr>
              <a:xfrm>
                <a:off x="193896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9" name="Google Shape;3879;p19"/>
              <p:cNvSpPr/>
              <p:nvPr/>
            </p:nvSpPr>
            <p:spPr>
              <a:xfrm>
                <a:off x="193896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0" name="Google Shape;3880;p19"/>
              <p:cNvSpPr/>
              <p:nvPr/>
            </p:nvSpPr>
            <p:spPr>
              <a:xfrm>
                <a:off x="193896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1" name="Google Shape;3881;p19"/>
              <p:cNvSpPr/>
              <p:nvPr/>
            </p:nvSpPr>
            <p:spPr>
              <a:xfrm>
                <a:off x="193896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2" name="Google Shape;3882;p19"/>
              <p:cNvSpPr/>
              <p:nvPr/>
            </p:nvSpPr>
            <p:spPr>
              <a:xfrm>
                <a:off x="193896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3" name="Google Shape;3883;p19"/>
              <p:cNvSpPr/>
              <p:nvPr/>
            </p:nvSpPr>
            <p:spPr>
              <a:xfrm>
                <a:off x="193896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4" name="Google Shape;3884;p19"/>
              <p:cNvSpPr/>
              <p:nvPr/>
            </p:nvSpPr>
            <p:spPr>
              <a:xfrm>
                <a:off x="193896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5" name="Google Shape;3885;p19"/>
              <p:cNvSpPr/>
              <p:nvPr/>
            </p:nvSpPr>
            <p:spPr>
              <a:xfrm>
                <a:off x="193896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6" name="Google Shape;3886;p19"/>
              <p:cNvSpPr/>
              <p:nvPr/>
            </p:nvSpPr>
            <p:spPr>
              <a:xfrm>
                <a:off x="193896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7" name="Google Shape;3887;p19"/>
              <p:cNvSpPr/>
              <p:nvPr/>
            </p:nvSpPr>
            <p:spPr>
              <a:xfrm>
                <a:off x="193896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8" name="Google Shape;3888;p19"/>
              <p:cNvSpPr/>
              <p:nvPr/>
            </p:nvSpPr>
            <p:spPr>
              <a:xfrm>
                <a:off x="193896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9" name="Google Shape;3889;p19"/>
              <p:cNvSpPr/>
              <p:nvPr/>
            </p:nvSpPr>
            <p:spPr>
              <a:xfrm>
                <a:off x="193896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0" name="Google Shape;3890;p19"/>
              <p:cNvSpPr/>
              <p:nvPr/>
            </p:nvSpPr>
            <p:spPr>
              <a:xfrm>
                <a:off x="193896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1" name="Google Shape;3891;p19"/>
              <p:cNvSpPr/>
              <p:nvPr/>
            </p:nvSpPr>
            <p:spPr>
              <a:xfrm>
                <a:off x="185017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2" name="Google Shape;3892;p19"/>
              <p:cNvSpPr/>
              <p:nvPr/>
            </p:nvSpPr>
            <p:spPr>
              <a:xfrm>
                <a:off x="185017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3" name="Google Shape;3893;p19"/>
              <p:cNvSpPr/>
              <p:nvPr/>
            </p:nvSpPr>
            <p:spPr>
              <a:xfrm>
                <a:off x="185017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4" name="Google Shape;3894;p19"/>
              <p:cNvSpPr/>
              <p:nvPr/>
            </p:nvSpPr>
            <p:spPr>
              <a:xfrm>
                <a:off x="185017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5" name="Google Shape;3895;p19"/>
              <p:cNvSpPr/>
              <p:nvPr/>
            </p:nvSpPr>
            <p:spPr>
              <a:xfrm>
                <a:off x="185017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6" name="Google Shape;3896;p19"/>
              <p:cNvSpPr/>
              <p:nvPr/>
            </p:nvSpPr>
            <p:spPr>
              <a:xfrm>
                <a:off x="185017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7" name="Google Shape;3897;p19"/>
              <p:cNvSpPr/>
              <p:nvPr/>
            </p:nvSpPr>
            <p:spPr>
              <a:xfrm>
                <a:off x="185017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8" name="Google Shape;3898;p19"/>
              <p:cNvSpPr/>
              <p:nvPr/>
            </p:nvSpPr>
            <p:spPr>
              <a:xfrm>
                <a:off x="185017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9" name="Google Shape;3899;p19"/>
              <p:cNvSpPr/>
              <p:nvPr/>
            </p:nvSpPr>
            <p:spPr>
              <a:xfrm>
                <a:off x="185017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0" name="Google Shape;3900;p19"/>
              <p:cNvSpPr/>
              <p:nvPr/>
            </p:nvSpPr>
            <p:spPr>
              <a:xfrm>
                <a:off x="185017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1" name="Google Shape;3901;p19"/>
              <p:cNvSpPr/>
              <p:nvPr/>
            </p:nvSpPr>
            <p:spPr>
              <a:xfrm>
                <a:off x="185017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2" name="Google Shape;3902;p19"/>
              <p:cNvSpPr/>
              <p:nvPr/>
            </p:nvSpPr>
            <p:spPr>
              <a:xfrm>
                <a:off x="185017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3" name="Google Shape;3903;p19"/>
              <p:cNvSpPr/>
              <p:nvPr/>
            </p:nvSpPr>
            <p:spPr>
              <a:xfrm>
                <a:off x="185017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4" name="Google Shape;3904;p19"/>
              <p:cNvSpPr/>
              <p:nvPr/>
            </p:nvSpPr>
            <p:spPr>
              <a:xfrm>
                <a:off x="185017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5" name="Google Shape;3905;p19"/>
              <p:cNvSpPr/>
              <p:nvPr/>
            </p:nvSpPr>
            <p:spPr>
              <a:xfrm>
                <a:off x="185017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6" name="Google Shape;3906;p19"/>
              <p:cNvSpPr/>
              <p:nvPr/>
            </p:nvSpPr>
            <p:spPr>
              <a:xfrm>
                <a:off x="176138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7" name="Google Shape;3907;p19"/>
              <p:cNvSpPr/>
              <p:nvPr/>
            </p:nvSpPr>
            <p:spPr>
              <a:xfrm>
                <a:off x="176138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8" name="Google Shape;3908;p19"/>
              <p:cNvSpPr/>
              <p:nvPr/>
            </p:nvSpPr>
            <p:spPr>
              <a:xfrm>
                <a:off x="176138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9" name="Google Shape;3909;p19"/>
              <p:cNvSpPr/>
              <p:nvPr/>
            </p:nvSpPr>
            <p:spPr>
              <a:xfrm>
                <a:off x="176138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0" name="Google Shape;3910;p19"/>
              <p:cNvSpPr/>
              <p:nvPr/>
            </p:nvSpPr>
            <p:spPr>
              <a:xfrm>
                <a:off x="176138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1" name="Google Shape;3911;p19"/>
              <p:cNvSpPr/>
              <p:nvPr/>
            </p:nvSpPr>
            <p:spPr>
              <a:xfrm>
                <a:off x="176138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2" name="Google Shape;3912;p19"/>
              <p:cNvSpPr/>
              <p:nvPr/>
            </p:nvSpPr>
            <p:spPr>
              <a:xfrm>
                <a:off x="176138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3" name="Google Shape;3913;p19"/>
              <p:cNvSpPr/>
              <p:nvPr/>
            </p:nvSpPr>
            <p:spPr>
              <a:xfrm>
                <a:off x="176138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4" name="Google Shape;3914;p19"/>
              <p:cNvSpPr/>
              <p:nvPr/>
            </p:nvSpPr>
            <p:spPr>
              <a:xfrm>
                <a:off x="176138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5" name="Google Shape;3915;p19"/>
              <p:cNvSpPr/>
              <p:nvPr/>
            </p:nvSpPr>
            <p:spPr>
              <a:xfrm>
                <a:off x="176138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6" name="Google Shape;3916;p19"/>
              <p:cNvSpPr/>
              <p:nvPr/>
            </p:nvSpPr>
            <p:spPr>
              <a:xfrm>
                <a:off x="176138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7" name="Google Shape;3917;p19"/>
              <p:cNvSpPr/>
              <p:nvPr/>
            </p:nvSpPr>
            <p:spPr>
              <a:xfrm>
                <a:off x="176138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8" name="Google Shape;3918;p19"/>
              <p:cNvSpPr/>
              <p:nvPr/>
            </p:nvSpPr>
            <p:spPr>
              <a:xfrm>
                <a:off x="176138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9" name="Google Shape;3919;p19"/>
              <p:cNvSpPr/>
              <p:nvPr/>
            </p:nvSpPr>
            <p:spPr>
              <a:xfrm>
                <a:off x="176138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0" name="Google Shape;3920;p19"/>
              <p:cNvSpPr/>
              <p:nvPr/>
            </p:nvSpPr>
            <p:spPr>
              <a:xfrm>
                <a:off x="176138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1" name="Google Shape;3921;p19"/>
              <p:cNvSpPr/>
              <p:nvPr/>
            </p:nvSpPr>
            <p:spPr>
              <a:xfrm>
                <a:off x="87352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2" name="Google Shape;3922;p19"/>
              <p:cNvSpPr/>
              <p:nvPr/>
            </p:nvSpPr>
            <p:spPr>
              <a:xfrm>
                <a:off x="96231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3" name="Google Shape;3923;p19"/>
              <p:cNvSpPr/>
              <p:nvPr/>
            </p:nvSpPr>
            <p:spPr>
              <a:xfrm>
                <a:off x="1051103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4" name="Google Shape;3924;p19"/>
              <p:cNvSpPr/>
              <p:nvPr/>
            </p:nvSpPr>
            <p:spPr>
              <a:xfrm>
                <a:off x="113989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5" name="Google Shape;3925;p19"/>
              <p:cNvSpPr/>
              <p:nvPr/>
            </p:nvSpPr>
            <p:spPr>
              <a:xfrm>
                <a:off x="122867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6" name="Google Shape;3926;p19"/>
              <p:cNvSpPr/>
              <p:nvPr/>
            </p:nvSpPr>
            <p:spPr>
              <a:xfrm>
                <a:off x="131746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7" name="Google Shape;3927;p19"/>
              <p:cNvSpPr/>
              <p:nvPr/>
            </p:nvSpPr>
            <p:spPr>
              <a:xfrm>
                <a:off x="87352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8" name="Google Shape;3928;p19"/>
              <p:cNvSpPr/>
              <p:nvPr/>
            </p:nvSpPr>
            <p:spPr>
              <a:xfrm>
                <a:off x="96231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9" name="Google Shape;3929;p19"/>
              <p:cNvSpPr/>
              <p:nvPr/>
            </p:nvSpPr>
            <p:spPr>
              <a:xfrm>
                <a:off x="1051103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0" name="Google Shape;3930;p19"/>
              <p:cNvSpPr/>
              <p:nvPr/>
            </p:nvSpPr>
            <p:spPr>
              <a:xfrm>
                <a:off x="113989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1" name="Google Shape;3931;p19"/>
              <p:cNvSpPr/>
              <p:nvPr/>
            </p:nvSpPr>
            <p:spPr>
              <a:xfrm>
                <a:off x="122867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2" name="Google Shape;3932;p19"/>
              <p:cNvSpPr/>
              <p:nvPr/>
            </p:nvSpPr>
            <p:spPr>
              <a:xfrm>
                <a:off x="131746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3" name="Google Shape;3933;p19"/>
              <p:cNvSpPr/>
              <p:nvPr/>
            </p:nvSpPr>
            <p:spPr>
              <a:xfrm>
                <a:off x="87352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4" name="Google Shape;3934;p19"/>
              <p:cNvSpPr/>
              <p:nvPr/>
            </p:nvSpPr>
            <p:spPr>
              <a:xfrm>
                <a:off x="96231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5" name="Google Shape;3935;p19"/>
              <p:cNvSpPr/>
              <p:nvPr/>
            </p:nvSpPr>
            <p:spPr>
              <a:xfrm>
                <a:off x="1051103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6" name="Google Shape;3936;p19"/>
              <p:cNvSpPr/>
              <p:nvPr/>
            </p:nvSpPr>
            <p:spPr>
              <a:xfrm>
                <a:off x="113989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7" name="Google Shape;3937;p19"/>
              <p:cNvSpPr/>
              <p:nvPr/>
            </p:nvSpPr>
            <p:spPr>
              <a:xfrm>
                <a:off x="122867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8" name="Google Shape;3938;p19"/>
              <p:cNvSpPr/>
              <p:nvPr/>
            </p:nvSpPr>
            <p:spPr>
              <a:xfrm>
                <a:off x="131746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9" name="Google Shape;3939;p19"/>
              <p:cNvSpPr/>
              <p:nvPr/>
            </p:nvSpPr>
            <p:spPr>
              <a:xfrm>
                <a:off x="87352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0" name="Google Shape;3940;p19"/>
              <p:cNvSpPr/>
              <p:nvPr/>
            </p:nvSpPr>
            <p:spPr>
              <a:xfrm>
                <a:off x="96231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1" name="Google Shape;3941;p19"/>
              <p:cNvSpPr/>
              <p:nvPr/>
            </p:nvSpPr>
            <p:spPr>
              <a:xfrm>
                <a:off x="1051103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2" name="Google Shape;3942;p19"/>
              <p:cNvSpPr/>
              <p:nvPr/>
            </p:nvSpPr>
            <p:spPr>
              <a:xfrm>
                <a:off x="113989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3" name="Google Shape;3943;p19"/>
              <p:cNvSpPr/>
              <p:nvPr/>
            </p:nvSpPr>
            <p:spPr>
              <a:xfrm>
                <a:off x="122867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4" name="Google Shape;3944;p19"/>
              <p:cNvSpPr/>
              <p:nvPr/>
            </p:nvSpPr>
            <p:spPr>
              <a:xfrm>
                <a:off x="131746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5" name="Google Shape;3945;p19"/>
              <p:cNvSpPr/>
              <p:nvPr/>
            </p:nvSpPr>
            <p:spPr>
              <a:xfrm>
                <a:off x="87352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6" name="Google Shape;3946;p19"/>
              <p:cNvSpPr/>
              <p:nvPr/>
            </p:nvSpPr>
            <p:spPr>
              <a:xfrm>
                <a:off x="96231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7" name="Google Shape;3947;p19"/>
              <p:cNvSpPr/>
              <p:nvPr/>
            </p:nvSpPr>
            <p:spPr>
              <a:xfrm>
                <a:off x="1051103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8" name="Google Shape;3948;p19"/>
              <p:cNvSpPr/>
              <p:nvPr/>
            </p:nvSpPr>
            <p:spPr>
              <a:xfrm>
                <a:off x="113989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9" name="Google Shape;3949;p19"/>
              <p:cNvSpPr/>
              <p:nvPr/>
            </p:nvSpPr>
            <p:spPr>
              <a:xfrm>
                <a:off x="122867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0" name="Google Shape;3950;p19"/>
              <p:cNvSpPr/>
              <p:nvPr/>
            </p:nvSpPr>
            <p:spPr>
              <a:xfrm>
                <a:off x="131746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1" name="Google Shape;3951;p19"/>
              <p:cNvSpPr/>
              <p:nvPr/>
            </p:nvSpPr>
            <p:spPr>
              <a:xfrm>
                <a:off x="87352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2" name="Google Shape;3952;p19"/>
              <p:cNvSpPr/>
              <p:nvPr/>
            </p:nvSpPr>
            <p:spPr>
              <a:xfrm>
                <a:off x="96231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3" name="Google Shape;3953;p19"/>
              <p:cNvSpPr/>
              <p:nvPr/>
            </p:nvSpPr>
            <p:spPr>
              <a:xfrm>
                <a:off x="1051103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4" name="Google Shape;3954;p19"/>
              <p:cNvSpPr/>
              <p:nvPr/>
            </p:nvSpPr>
            <p:spPr>
              <a:xfrm>
                <a:off x="113989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5" name="Google Shape;3955;p19"/>
              <p:cNvSpPr/>
              <p:nvPr/>
            </p:nvSpPr>
            <p:spPr>
              <a:xfrm>
                <a:off x="122867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6" name="Google Shape;3956;p19"/>
              <p:cNvSpPr/>
              <p:nvPr/>
            </p:nvSpPr>
            <p:spPr>
              <a:xfrm>
                <a:off x="131746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7" name="Google Shape;3957;p19"/>
              <p:cNvSpPr/>
              <p:nvPr/>
            </p:nvSpPr>
            <p:spPr>
              <a:xfrm>
                <a:off x="87352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8" name="Google Shape;3958;p19"/>
              <p:cNvSpPr/>
              <p:nvPr/>
            </p:nvSpPr>
            <p:spPr>
              <a:xfrm>
                <a:off x="96231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9" name="Google Shape;3959;p19"/>
              <p:cNvSpPr/>
              <p:nvPr/>
            </p:nvSpPr>
            <p:spPr>
              <a:xfrm>
                <a:off x="1051103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0" name="Google Shape;3960;p19"/>
              <p:cNvSpPr/>
              <p:nvPr/>
            </p:nvSpPr>
            <p:spPr>
              <a:xfrm>
                <a:off x="113989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1" name="Google Shape;3961;p19"/>
              <p:cNvSpPr/>
              <p:nvPr/>
            </p:nvSpPr>
            <p:spPr>
              <a:xfrm>
                <a:off x="122867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2" name="Google Shape;3962;p19"/>
              <p:cNvSpPr/>
              <p:nvPr/>
            </p:nvSpPr>
            <p:spPr>
              <a:xfrm>
                <a:off x="131746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3" name="Google Shape;3963;p19"/>
              <p:cNvSpPr/>
              <p:nvPr/>
            </p:nvSpPr>
            <p:spPr>
              <a:xfrm>
                <a:off x="87352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4" name="Google Shape;3964;p19"/>
              <p:cNvSpPr/>
              <p:nvPr/>
            </p:nvSpPr>
            <p:spPr>
              <a:xfrm>
                <a:off x="96231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5" name="Google Shape;3965;p19"/>
              <p:cNvSpPr/>
              <p:nvPr/>
            </p:nvSpPr>
            <p:spPr>
              <a:xfrm>
                <a:off x="1051103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6" name="Google Shape;3966;p19"/>
              <p:cNvSpPr/>
              <p:nvPr/>
            </p:nvSpPr>
            <p:spPr>
              <a:xfrm>
                <a:off x="113989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7" name="Google Shape;3967;p19"/>
              <p:cNvSpPr/>
              <p:nvPr/>
            </p:nvSpPr>
            <p:spPr>
              <a:xfrm>
                <a:off x="122867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8" name="Google Shape;3968;p19"/>
              <p:cNvSpPr/>
              <p:nvPr/>
            </p:nvSpPr>
            <p:spPr>
              <a:xfrm>
                <a:off x="131746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9" name="Google Shape;3969;p19"/>
              <p:cNvSpPr/>
              <p:nvPr/>
            </p:nvSpPr>
            <p:spPr>
              <a:xfrm>
                <a:off x="87352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0" name="Google Shape;3970;p19"/>
              <p:cNvSpPr/>
              <p:nvPr/>
            </p:nvSpPr>
            <p:spPr>
              <a:xfrm>
                <a:off x="96231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1" name="Google Shape;3971;p19"/>
              <p:cNvSpPr/>
              <p:nvPr/>
            </p:nvSpPr>
            <p:spPr>
              <a:xfrm>
                <a:off x="1051103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2" name="Google Shape;3972;p19"/>
              <p:cNvSpPr/>
              <p:nvPr/>
            </p:nvSpPr>
            <p:spPr>
              <a:xfrm>
                <a:off x="113989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3" name="Google Shape;3973;p19"/>
              <p:cNvSpPr/>
              <p:nvPr/>
            </p:nvSpPr>
            <p:spPr>
              <a:xfrm>
                <a:off x="122867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4" name="Google Shape;3974;p19"/>
              <p:cNvSpPr/>
              <p:nvPr/>
            </p:nvSpPr>
            <p:spPr>
              <a:xfrm>
                <a:off x="131746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5" name="Google Shape;3975;p19"/>
              <p:cNvSpPr/>
              <p:nvPr/>
            </p:nvSpPr>
            <p:spPr>
              <a:xfrm>
                <a:off x="87352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6" name="Google Shape;3976;p19"/>
              <p:cNvSpPr/>
              <p:nvPr/>
            </p:nvSpPr>
            <p:spPr>
              <a:xfrm>
                <a:off x="96231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7" name="Google Shape;3977;p19"/>
              <p:cNvSpPr/>
              <p:nvPr/>
            </p:nvSpPr>
            <p:spPr>
              <a:xfrm>
                <a:off x="1051103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8" name="Google Shape;3978;p19"/>
              <p:cNvSpPr/>
              <p:nvPr/>
            </p:nvSpPr>
            <p:spPr>
              <a:xfrm>
                <a:off x="113989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9" name="Google Shape;3979;p19"/>
              <p:cNvSpPr/>
              <p:nvPr/>
            </p:nvSpPr>
            <p:spPr>
              <a:xfrm>
                <a:off x="122867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0" name="Google Shape;3980;p19"/>
              <p:cNvSpPr/>
              <p:nvPr/>
            </p:nvSpPr>
            <p:spPr>
              <a:xfrm>
                <a:off x="131746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1" name="Google Shape;3981;p19"/>
              <p:cNvSpPr/>
              <p:nvPr/>
            </p:nvSpPr>
            <p:spPr>
              <a:xfrm>
                <a:off x="87352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2" name="Google Shape;3982;p19"/>
              <p:cNvSpPr/>
              <p:nvPr/>
            </p:nvSpPr>
            <p:spPr>
              <a:xfrm>
                <a:off x="96231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3" name="Google Shape;3983;p19"/>
              <p:cNvSpPr/>
              <p:nvPr/>
            </p:nvSpPr>
            <p:spPr>
              <a:xfrm>
                <a:off x="1051103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4" name="Google Shape;3984;p19"/>
              <p:cNvSpPr/>
              <p:nvPr/>
            </p:nvSpPr>
            <p:spPr>
              <a:xfrm>
                <a:off x="113989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5" name="Google Shape;3985;p19"/>
              <p:cNvSpPr/>
              <p:nvPr/>
            </p:nvSpPr>
            <p:spPr>
              <a:xfrm>
                <a:off x="122867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6" name="Google Shape;3986;p19"/>
              <p:cNvSpPr/>
              <p:nvPr/>
            </p:nvSpPr>
            <p:spPr>
              <a:xfrm>
                <a:off x="131746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7" name="Google Shape;3987;p19"/>
              <p:cNvSpPr/>
              <p:nvPr/>
            </p:nvSpPr>
            <p:spPr>
              <a:xfrm>
                <a:off x="87352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8" name="Google Shape;3988;p19"/>
              <p:cNvSpPr/>
              <p:nvPr/>
            </p:nvSpPr>
            <p:spPr>
              <a:xfrm>
                <a:off x="96231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9" name="Google Shape;3989;p19"/>
              <p:cNvSpPr/>
              <p:nvPr/>
            </p:nvSpPr>
            <p:spPr>
              <a:xfrm>
                <a:off x="1051103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0" name="Google Shape;3990;p19"/>
              <p:cNvSpPr/>
              <p:nvPr/>
            </p:nvSpPr>
            <p:spPr>
              <a:xfrm>
                <a:off x="113989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1" name="Google Shape;3991;p19"/>
              <p:cNvSpPr/>
              <p:nvPr/>
            </p:nvSpPr>
            <p:spPr>
              <a:xfrm>
                <a:off x="122867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2" name="Google Shape;3992;p19"/>
              <p:cNvSpPr/>
              <p:nvPr/>
            </p:nvSpPr>
            <p:spPr>
              <a:xfrm>
                <a:off x="131746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3" name="Google Shape;3993;p19"/>
              <p:cNvSpPr/>
              <p:nvPr/>
            </p:nvSpPr>
            <p:spPr>
              <a:xfrm>
                <a:off x="87352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4" name="Google Shape;3994;p19"/>
              <p:cNvSpPr/>
              <p:nvPr/>
            </p:nvSpPr>
            <p:spPr>
              <a:xfrm>
                <a:off x="96231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5" name="Google Shape;3995;p19"/>
              <p:cNvSpPr/>
              <p:nvPr/>
            </p:nvSpPr>
            <p:spPr>
              <a:xfrm>
                <a:off x="1051103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6" name="Google Shape;3996;p19"/>
              <p:cNvSpPr/>
              <p:nvPr/>
            </p:nvSpPr>
            <p:spPr>
              <a:xfrm>
                <a:off x="113989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7" name="Google Shape;3997;p19"/>
              <p:cNvSpPr/>
              <p:nvPr/>
            </p:nvSpPr>
            <p:spPr>
              <a:xfrm>
                <a:off x="122867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8" name="Google Shape;3998;p19"/>
              <p:cNvSpPr/>
              <p:nvPr/>
            </p:nvSpPr>
            <p:spPr>
              <a:xfrm>
                <a:off x="131746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9" name="Google Shape;3999;p19"/>
              <p:cNvSpPr/>
              <p:nvPr/>
            </p:nvSpPr>
            <p:spPr>
              <a:xfrm>
                <a:off x="140625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0" name="Google Shape;4000;p19"/>
              <p:cNvSpPr/>
              <p:nvPr/>
            </p:nvSpPr>
            <p:spPr>
              <a:xfrm>
                <a:off x="140625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1" name="Google Shape;4001;p19"/>
              <p:cNvSpPr/>
              <p:nvPr/>
            </p:nvSpPr>
            <p:spPr>
              <a:xfrm>
                <a:off x="140625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2" name="Google Shape;4002;p19"/>
              <p:cNvSpPr/>
              <p:nvPr/>
            </p:nvSpPr>
            <p:spPr>
              <a:xfrm>
                <a:off x="140625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3" name="Google Shape;4003;p19"/>
              <p:cNvSpPr/>
              <p:nvPr/>
            </p:nvSpPr>
            <p:spPr>
              <a:xfrm>
                <a:off x="140625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4" name="Google Shape;4004;p19"/>
              <p:cNvSpPr/>
              <p:nvPr/>
            </p:nvSpPr>
            <p:spPr>
              <a:xfrm>
                <a:off x="140625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5" name="Google Shape;4005;p19"/>
              <p:cNvSpPr/>
              <p:nvPr/>
            </p:nvSpPr>
            <p:spPr>
              <a:xfrm>
                <a:off x="140625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6" name="Google Shape;4006;p19"/>
              <p:cNvSpPr/>
              <p:nvPr/>
            </p:nvSpPr>
            <p:spPr>
              <a:xfrm>
                <a:off x="140625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7" name="Google Shape;4007;p19"/>
              <p:cNvSpPr/>
              <p:nvPr/>
            </p:nvSpPr>
            <p:spPr>
              <a:xfrm>
                <a:off x="140625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8" name="Google Shape;4008;p19"/>
              <p:cNvSpPr/>
              <p:nvPr/>
            </p:nvSpPr>
            <p:spPr>
              <a:xfrm>
                <a:off x="140625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9" name="Google Shape;4009;p19"/>
              <p:cNvSpPr/>
              <p:nvPr/>
            </p:nvSpPr>
            <p:spPr>
              <a:xfrm>
                <a:off x="140625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0" name="Google Shape;4010;p19"/>
              <p:cNvSpPr/>
              <p:nvPr/>
            </p:nvSpPr>
            <p:spPr>
              <a:xfrm>
                <a:off x="140625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1" name="Google Shape;4011;p19"/>
              <p:cNvSpPr/>
              <p:nvPr/>
            </p:nvSpPr>
            <p:spPr>
              <a:xfrm>
                <a:off x="140625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2" name="Google Shape;4012;p19"/>
              <p:cNvSpPr/>
              <p:nvPr/>
            </p:nvSpPr>
            <p:spPr>
              <a:xfrm>
                <a:off x="149504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3" name="Google Shape;4013;p19"/>
              <p:cNvSpPr/>
              <p:nvPr/>
            </p:nvSpPr>
            <p:spPr>
              <a:xfrm>
                <a:off x="149504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4" name="Google Shape;4014;p19"/>
              <p:cNvSpPr/>
              <p:nvPr/>
            </p:nvSpPr>
            <p:spPr>
              <a:xfrm>
                <a:off x="149504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5" name="Google Shape;4015;p19"/>
              <p:cNvSpPr/>
              <p:nvPr/>
            </p:nvSpPr>
            <p:spPr>
              <a:xfrm>
                <a:off x="149504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6" name="Google Shape;4016;p19"/>
              <p:cNvSpPr/>
              <p:nvPr/>
            </p:nvSpPr>
            <p:spPr>
              <a:xfrm>
                <a:off x="149504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7" name="Google Shape;4017;p19"/>
              <p:cNvSpPr/>
              <p:nvPr/>
            </p:nvSpPr>
            <p:spPr>
              <a:xfrm>
                <a:off x="149504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8" name="Google Shape;4018;p19"/>
              <p:cNvSpPr/>
              <p:nvPr/>
            </p:nvSpPr>
            <p:spPr>
              <a:xfrm>
                <a:off x="149504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9" name="Google Shape;4019;p19"/>
              <p:cNvSpPr/>
              <p:nvPr/>
            </p:nvSpPr>
            <p:spPr>
              <a:xfrm>
                <a:off x="149504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0" name="Google Shape;4020;p19"/>
              <p:cNvSpPr/>
              <p:nvPr/>
            </p:nvSpPr>
            <p:spPr>
              <a:xfrm>
                <a:off x="149504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1" name="Google Shape;4021;p19"/>
              <p:cNvSpPr/>
              <p:nvPr/>
            </p:nvSpPr>
            <p:spPr>
              <a:xfrm>
                <a:off x="149504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2" name="Google Shape;4022;p19"/>
              <p:cNvSpPr/>
              <p:nvPr/>
            </p:nvSpPr>
            <p:spPr>
              <a:xfrm>
                <a:off x="149504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3" name="Google Shape;4023;p19"/>
              <p:cNvSpPr/>
              <p:nvPr/>
            </p:nvSpPr>
            <p:spPr>
              <a:xfrm>
                <a:off x="149504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4" name="Google Shape;4024;p19"/>
              <p:cNvSpPr/>
              <p:nvPr/>
            </p:nvSpPr>
            <p:spPr>
              <a:xfrm>
                <a:off x="149504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5" name="Google Shape;4025;p19"/>
              <p:cNvSpPr/>
              <p:nvPr/>
            </p:nvSpPr>
            <p:spPr>
              <a:xfrm>
                <a:off x="158383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6" name="Google Shape;4026;p19"/>
              <p:cNvSpPr/>
              <p:nvPr/>
            </p:nvSpPr>
            <p:spPr>
              <a:xfrm>
                <a:off x="158383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7" name="Google Shape;4027;p19"/>
              <p:cNvSpPr/>
              <p:nvPr/>
            </p:nvSpPr>
            <p:spPr>
              <a:xfrm>
                <a:off x="158383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8" name="Google Shape;4028;p19"/>
              <p:cNvSpPr/>
              <p:nvPr/>
            </p:nvSpPr>
            <p:spPr>
              <a:xfrm>
                <a:off x="158383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9" name="Google Shape;4029;p19"/>
              <p:cNvSpPr/>
              <p:nvPr/>
            </p:nvSpPr>
            <p:spPr>
              <a:xfrm>
                <a:off x="158383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0" name="Google Shape;4030;p19"/>
              <p:cNvSpPr/>
              <p:nvPr/>
            </p:nvSpPr>
            <p:spPr>
              <a:xfrm>
                <a:off x="158383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1" name="Google Shape;4031;p19"/>
              <p:cNvSpPr/>
              <p:nvPr/>
            </p:nvSpPr>
            <p:spPr>
              <a:xfrm>
                <a:off x="158383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2" name="Google Shape;4032;p19"/>
              <p:cNvSpPr/>
              <p:nvPr/>
            </p:nvSpPr>
            <p:spPr>
              <a:xfrm>
                <a:off x="158383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3" name="Google Shape;4033;p19"/>
              <p:cNvSpPr/>
              <p:nvPr/>
            </p:nvSpPr>
            <p:spPr>
              <a:xfrm>
                <a:off x="158383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4" name="Google Shape;4034;p19"/>
              <p:cNvSpPr/>
              <p:nvPr/>
            </p:nvSpPr>
            <p:spPr>
              <a:xfrm>
                <a:off x="158383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5" name="Google Shape;4035;p19"/>
              <p:cNvSpPr/>
              <p:nvPr/>
            </p:nvSpPr>
            <p:spPr>
              <a:xfrm>
                <a:off x="158383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6" name="Google Shape;4036;p19"/>
              <p:cNvSpPr/>
              <p:nvPr/>
            </p:nvSpPr>
            <p:spPr>
              <a:xfrm>
                <a:off x="158383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7" name="Google Shape;4037;p19"/>
              <p:cNvSpPr/>
              <p:nvPr/>
            </p:nvSpPr>
            <p:spPr>
              <a:xfrm>
                <a:off x="158383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8" name="Google Shape;4038;p19"/>
              <p:cNvSpPr/>
              <p:nvPr/>
            </p:nvSpPr>
            <p:spPr>
              <a:xfrm>
                <a:off x="167261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9" name="Google Shape;4039;p19"/>
              <p:cNvSpPr/>
              <p:nvPr/>
            </p:nvSpPr>
            <p:spPr>
              <a:xfrm>
                <a:off x="167261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0" name="Google Shape;4040;p19"/>
              <p:cNvSpPr/>
              <p:nvPr/>
            </p:nvSpPr>
            <p:spPr>
              <a:xfrm>
                <a:off x="167261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1" name="Google Shape;4041;p19"/>
              <p:cNvSpPr/>
              <p:nvPr/>
            </p:nvSpPr>
            <p:spPr>
              <a:xfrm>
                <a:off x="167261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2" name="Google Shape;4042;p19"/>
              <p:cNvSpPr/>
              <p:nvPr/>
            </p:nvSpPr>
            <p:spPr>
              <a:xfrm>
                <a:off x="167261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3" name="Google Shape;4043;p19"/>
              <p:cNvSpPr/>
              <p:nvPr/>
            </p:nvSpPr>
            <p:spPr>
              <a:xfrm>
                <a:off x="167261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4" name="Google Shape;4044;p19"/>
              <p:cNvSpPr/>
              <p:nvPr/>
            </p:nvSpPr>
            <p:spPr>
              <a:xfrm>
                <a:off x="167261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5" name="Google Shape;4045;p19"/>
              <p:cNvSpPr/>
              <p:nvPr/>
            </p:nvSpPr>
            <p:spPr>
              <a:xfrm>
                <a:off x="167261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6" name="Google Shape;4046;p19"/>
              <p:cNvSpPr/>
              <p:nvPr/>
            </p:nvSpPr>
            <p:spPr>
              <a:xfrm>
                <a:off x="167261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7" name="Google Shape;4047;p19"/>
              <p:cNvSpPr/>
              <p:nvPr/>
            </p:nvSpPr>
            <p:spPr>
              <a:xfrm>
                <a:off x="167261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8" name="Google Shape;4048;p19"/>
              <p:cNvSpPr/>
              <p:nvPr/>
            </p:nvSpPr>
            <p:spPr>
              <a:xfrm>
                <a:off x="167261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9" name="Google Shape;4049;p19"/>
              <p:cNvSpPr/>
              <p:nvPr/>
            </p:nvSpPr>
            <p:spPr>
              <a:xfrm>
                <a:off x="167261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0" name="Google Shape;4050;p19"/>
              <p:cNvSpPr/>
              <p:nvPr/>
            </p:nvSpPr>
            <p:spPr>
              <a:xfrm>
                <a:off x="167261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1" name="Google Shape;4051;p19"/>
              <p:cNvSpPr/>
              <p:nvPr/>
            </p:nvSpPr>
            <p:spPr>
              <a:xfrm>
                <a:off x="87352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2" name="Google Shape;4052;p19"/>
              <p:cNvSpPr/>
              <p:nvPr/>
            </p:nvSpPr>
            <p:spPr>
              <a:xfrm>
                <a:off x="96231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3" name="Google Shape;4053;p19"/>
              <p:cNvSpPr/>
              <p:nvPr/>
            </p:nvSpPr>
            <p:spPr>
              <a:xfrm>
                <a:off x="1051103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4" name="Google Shape;4054;p19"/>
              <p:cNvSpPr/>
              <p:nvPr/>
            </p:nvSpPr>
            <p:spPr>
              <a:xfrm>
                <a:off x="113989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5" name="Google Shape;4055;p19"/>
              <p:cNvSpPr/>
              <p:nvPr/>
            </p:nvSpPr>
            <p:spPr>
              <a:xfrm>
                <a:off x="122867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6" name="Google Shape;4056;p19"/>
              <p:cNvSpPr/>
              <p:nvPr/>
            </p:nvSpPr>
            <p:spPr>
              <a:xfrm>
                <a:off x="131746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7" name="Google Shape;4057;p19"/>
              <p:cNvSpPr/>
              <p:nvPr/>
            </p:nvSpPr>
            <p:spPr>
              <a:xfrm>
                <a:off x="140625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8" name="Google Shape;4058;p19"/>
              <p:cNvSpPr/>
              <p:nvPr/>
            </p:nvSpPr>
            <p:spPr>
              <a:xfrm>
                <a:off x="149504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9" name="Google Shape;4059;p19"/>
              <p:cNvSpPr/>
              <p:nvPr/>
            </p:nvSpPr>
            <p:spPr>
              <a:xfrm>
                <a:off x="158383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0" name="Google Shape;4060;p19"/>
              <p:cNvSpPr/>
              <p:nvPr/>
            </p:nvSpPr>
            <p:spPr>
              <a:xfrm>
                <a:off x="167261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1" name="Google Shape;4061;p19"/>
              <p:cNvSpPr/>
              <p:nvPr/>
            </p:nvSpPr>
            <p:spPr>
              <a:xfrm>
                <a:off x="87352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2" name="Google Shape;4062;p19"/>
              <p:cNvSpPr/>
              <p:nvPr/>
            </p:nvSpPr>
            <p:spPr>
              <a:xfrm>
                <a:off x="96231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3" name="Google Shape;4063;p19"/>
              <p:cNvSpPr/>
              <p:nvPr/>
            </p:nvSpPr>
            <p:spPr>
              <a:xfrm>
                <a:off x="1051103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4" name="Google Shape;4064;p19"/>
              <p:cNvSpPr/>
              <p:nvPr/>
            </p:nvSpPr>
            <p:spPr>
              <a:xfrm>
                <a:off x="113989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5" name="Google Shape;4065;p19"/>
              <p:cNvSpPr/>
              <p:nvPr/>
            </p:nvSpPr>
            <p:spPr>
              <a:xfrm>
                <a:off x="122867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6" name="Google Shape;4066;p19"/>
              <p:cNvSpPr/>
              <p:nvPr/>
            </p:nvSpPr>
            <p:spPr>
              <a:xfrm>
                <a:off x="131746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7" name="Google Shape;4067;p19"/>
              <p:cNvSpPr/>
              <p:nvPr/>
            </p:nvSpPr>
            <p:spPr>
              <a:xfrm>
                <a:off x="140625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8" name="Google Shape;4068;p19"/>
              <p:cNvSpPr/>
              <p:nvPr/>
            </p:nvSpPr>
            <p:spPr>
              <a:xfrm>
                <a:off x="149504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9" name="Google Shape;4069;p19"/>
              <p:cNvSpPr/>
              <p:nvPr/>
            </p:nvSpPr>
            <p:spPr>
              <a:xfrm>
                <a:off x="158383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0" name="Google Shape;4070;p19"/>
              <p:cNvSpPr/>
              <p:nvPr/>
            </p:nvSpPr>
            <p:spPr>
              <a:xfrm>
                <a:off x="167261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1" name="Google Shape;4071;p19"/>
              <p:cNvSpPr/>
              <p:nvPr/>
            </p:nvSpPr>
            <p:spPr>
              <a:xfrm>
                <a:off x="78474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2" name="Google Shape;4072;p19"/>
              <p:cNvSpPr/>
              <p:nvPr/>
            </p:nvSpPr>
            <p:spPr>
              <a:xfrm>
                <a:off x="78474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3" name="Google Shape;4073;p19"/>
              <p:cNvSpPr/>
              <p:nvPr/>
            </p:nvSpPr>
            <p:spPr>
              <a:xfrm>
                <a:off x="78474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4" name="Google Shape;4074;p19"/>
              <p:cNvSpPr/>
              <p:nvPr/>
            </p:nvSpPr>
            <p:spPr>
              <a:xfrm>
                <a:off x="78474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5" name="Google Shape;4075;p19"/>
              <p:cNvSpPr/>
              <p:nvPr/>
            </p:nvSpPr>
            <p:spPr>
              <a:xfrm>
                <a:off x="78474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6" name="Google Shape;4076;p19"/>
              <p:cNvSpPr/>
              <p:nvPr/>
            </p:nvSpPr>
            <p:spPr>
              <a:xfrm>
                <a:off x="78474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7" name="Google Shape;4077;p19"/>
              <p:cNvSpPr/>
              <p:nvPr/>
            </p:nvSpPr>
            <p:spPr>
              <a:xfrm>
                <a:off x="78474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8" name="Google Shape;4078;p19"/>
              <p:cNvSpPr/>
              <p:nvPr/>
            </p:nvSpPr>
            <p:spPr>
              <a:xfrm>
                <a:off x="78474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9" name="Google Shape;4079;p19"/>
              <p:cNvSpPr/>
              <p:nvPr/>
            </p:nvSpPr>
            <p:spPr>
              <a:xfrm>
                <a:off x="78474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0" name="Google Shape;4080;p19"/>
              <p:cNvSpPr/>
              <p:nvPr/>
            </p:nvSpPr>
            <p:spPr>
              <a:xfrm>
                <a:off x="78474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1" name="Google Shape;4081;p19"/>
              <p:cNvSpPr/>
              <p:nvPr/>
            </p:nvSpPr>
            <p:spPr>
              <a:xfrm>
                <a:off x="78474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2" name="Google Shape;4082;p19"/>
              <p:cNvSpPr/>
              <p:nvPr/>
            </p:nvSpPr>
            <p:spPr>
              <a:xfrm>
                <a:off x="78474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3" name="Google Shape;4083;p19"/>
              <p:cNvSpPr/>
              <p:nvPr/>
            </p:nvSpPr>
            <p:spPr>
              <a:xfrm>
                <a:off x="78474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4" name="Google Shape;4084;p19"/>
              <p:cNvSpPr/>
              <p:nvPr/>
            </p:nvSpPr>
            <p:spPr>
              <a:xfrm>
                <a:off x="78474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5" name="Google Shape;4085;p19"/>
              <p:cNvSpPr/>
              <p:nvPr/>
            </p:nvSpPr>
            <p:spPr>
              <a:xfrm>
                <a:off x="78474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6" name="Google Shape;4086;p19"/>
              <p:cNvSpPr/>
              <p:nvPr/>
            </p:nvSpPr>
            <p:spPr>
              <a:xfrm>
                <a:off x="87352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7" name="Google Shape;4087;p19"/>
              <p:cNvSpPr/>
              <p:nvPr/>
            </p:nvSpPr>
            <p:spPr>
              <a:xfrm>
                <a:off x="96231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8" name="Google Shape;4088;p19"/>
              <p:cNvSpPr/>
              <p:nvPr/>
            </p:nvSpPr>
            <p:spPr>
              <a:xfrm>
                <a:off x="1051103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9" name="Google Shape;4089;p19"/>
              <p:cNvSpPr/>
              <p:nvPr/>
            </p:nvSpPr>
            <p:spPr>
              <a:xfrm>
                <a:off x="113989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0" name="Google Shape;4090;p19"/>
              <p:cNvSpPr/>
              <p:nvPr/>
            </p:nvSpPr>
            <p:spPr>
              <a:xfrm>
                <a:off x="122867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1" name="Google Shape;4091;p19"/>
              <p:cNvSpPr/>
              <p:nvPr/>
            </p:nvSpPr>
            <p:spPr>
              <a:xfrm>
                <a:off x="131746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2" name="Google Shape;4092;p19"/>
              <p:cNvSpPr/>
              <p:nvPr/>
            </p:nvSpPr>
            <p:spPr>
              <a:xfrm>
                <a:off x="87352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3" name="Google Shape;4093;p19"/>
              <p:cNvSpPr/>
              <p:nvPr/>
            </p:nvSpPr>
            <p:spPr>
              <a:xfrm>
                <a:off x="96231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4" name="Google Shape;4094;p19"/>
              <p:cNvSpPr/>
              <p:nvPr/>
            </p:nvSpPr>
            <p:spPr>
              <a:xfrm>
                <a:off x="1051103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5" name="Google Shape;4095;p19"/>
              <p:cNvSpPr/>
              <p:nvPr/>
            </p:nvSpPr>
            <p:spPr>
              <a:xfrm>
                <a:off x="113989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6" name="Google Shape;4096;p19"/>
              <p:cNvSpPr/>
              <p:nvPr/>
            </p:nvSpPr>
            <p:spPr>
              <a:xfrm>
                <a:off x="122867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7" name="Google Shape;4097;p19"/>
              <p:cNvSpPr/>
              <p:nvPr/>
            </p:nvSpPr>
            <p:spPr>
              <a:xfrm>
                <a:off x="131746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8" name="Google Shape;4098;p19"/>
              <p:cNvSpPr/>
              <p:nvPr/>
            </p:nvSpPr>
            <p:spPr>
              <a:xfrm>
                <a:off x="87352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9" name="Google Shape;4099;p19"/>
              <p:cNvSpPr/>
              <p:nvPr/>
            </p:nvSpPr>
            <p:spPr>
              <a:xfrm>
                <a:off x="96231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0" name="Google Shape;4100;p19"/>
              <p:cNvSpPr/>
              <p:nvPr/>
            </p:nvSpPr>
            <p:spPr>
              <a:xfrm>
                <a:off x="1051103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1" name="Google Shape;4101;p19"/>
              <p:cNvSpPr/>
              <p:nvPr/>
            </p:nvSpPr>
            <p:spPr>
              <a:xfrm>
                <a:off x="113989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2" name="Google Shape;4102;p19"/>
              <p:cNvSpPr/>
              <p:nvPr/>
            </p:nvSpPr>
            <p:spPr>
              <a:xfrm>
                <a:off x="122867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3" name="Google Shape;4103;p19"/>
              <p:cNvSpPr/>
              <p:nvPr/>
            </p:nvSpPr>
            <p:spPr>
              <a:xfrm>
                <a:off x="131746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4" name="Google Shape;4104;p19"/>
              <p:cNvSpPr/>
              <p:nvPr/>
            </p:nvSpPr>
            <p:spPr>
              <a:xfrm>
                <a:off x="87352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5" name="Google Shape;4105;p19"/>
              <p:cNvSpPr/>
              <p:nvPr/>
            </p:nvSpPr>
            <p:spPr>
              <a:xfrm>
                <a:off x="96231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6" name="Google Shape;4106;p19"/>
              <p:cNvSpPr/>
              <p:nvPr/>
            </p:nvSpPr>
            <p:spPr>
              <a:xfrm>
                <a:off x="1051103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7" name="Google Shape;4107;p19"/>
              <p:cNvSpPr/>
              <p:nvPr/>
            </p:nvSpPr>
            <p:spPr>
              <a:xfrm>
                <a:off x="113989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8" name="Google Shape;4108;p19"/>
              <p:cNvSpPr/>
              <p:nvPr/>
            </p:nvSpPr>
            <p:spPr>
              <a:xfrm>
                <a:off x="122867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9" name="Google Shape;4109;p19"/>
              <p:cNvSpPr/>
              <p:nvPr/>
            </p:nvSpPr>
            <p:spPr>
              <a:xfrm>
                <a:off x="131746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0" name="Google Shape;4110;p19"/>
              <p:cNvSpPr/>
              <p:nvPr/>
            </p:nvSpPr>
            <p:spPr>
              <a:xfrm>
                <a:off x="87352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1" name="Google Shape;4111;p19"/>
              <p:cNvSpPr/>
              <p:nvPr/>
            </p:nvSpPr>
            <p:spPr>
              <a:xfrm>
                <a:off x="96231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2" name="Google Shape;4112;p19"/>
              <p:cNvSpPr/>
              <p:nvPr/>
            </p:nvSpPr>
            <p:spPr>
              <a:xfrm>
                <a:off x="1051103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3" name="Google Shape;4113;p19"/>
              <p:cNvSpPr/>
              <p:nvPr/>
            </p:nvSpPr>
            <p:spPr>
              <a:xfrm>
                <a:off x="113989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4" name="Google Shape;4114;p19"/>
              <p:cNvSpPr/>
              <p:nvPr/>
            </p:nvSpPr>
            <p:spPr>
              <a:xfrm>
                <a:off x="122867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5" name="Google Shape;4115;p19"/>
              <p:cNvSpPr/>
              <p:nvPr/>
            </p:nvSpPr>
            <p:spPr>
              <a:xfrm>
                <a:off x="131746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6" name="Google Shape;4116;p19"/>
              <p:cNvSpPr/>
              <p:nvPr/>
            </p:nvSpPr>
            <p:spPr>
              <a:xfrm>
                <a:off x="87352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7" name="Google Shape;4117;p19"/>
              <p:cNvSpPr/>
              <p:nvPr/>
            </p:nvSpPr>
            <p:spPr>
              <a:xfrm>
                <a:off x="96231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8" name="Google Shape;4118;p19"/>
              <p:cNvSpPr/>
              <p:nvPr/>
            </p:nvSpPr>
            <p:spPr>
              <a:xfrm>
                <a:off x="1051103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9" name="Google Shape;4119;p19"/>
              <p:cNvSpPr/>
              <p:nvPr/>
            </p:nvSpPr>
            <p:spPr>
              <a:xfrm>
                <a:off x="113989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0" name="Google Shape;4120;p19"/>
              <p:cNvSpPr/>
              <p:nvPr/>
            </p:nvSpPr>
            <p:spPr>
              <a:xfrm>
                <a:off x="122867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1" name="Google Shape;4121;p19"/>
              <p:cNvSpPr/>
              <p:nvPr/>
            </p:nvSpPr>
            <p:spPr>
              <a:xfrm>
                <a:off x="131746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2" name="Google Shape;4122;p19"/>
              <p:cNvSpPr/>
              <p:nvPr/>
            </p:nvSpPr>
            <p:spPr>
              <a:xfrm>
                <a:off x="87352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3" name="Google Shape;4123;p19"/>
              <p:cNvSpPr/>
              <p:nvPr/>
            </p:nvSpPr>
            <p:spPr>
              <a:xfrm>
                <a:off x="96231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4" name="Google Shape;4124;p19"/>
              <p:cNvSpPr/>
              <p:nvPr/>
            </p:nvSpPr>
            <p:spPr>
              <a:xfrm>
                <a:off x="1051103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5" name="Google Shape;4125;p19"/>
              <p:cNvSpPr/>
              <p:nvPr/>
            </p:nvSpPr>
            <p:spPr>
              <a:xfrm>
                <a:off x="113989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6" name="Google Shape;4126;p19"/>
              <p:cNvSpPr/>
              <p:nvPr/>
            </p:nvSpPr>
            <p:spPr>
              <a:xfrm>
                <a:off x="122867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7" name="Google Shape;4127;p19"/>
              <p:cNvSpPr/>
              <p:nvPr/>
            </p:nvSpPr>
            <p:spPr>
              <a:xfrm>
                <a:off x="131746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8" name="Google Shape;4128;p19"/>
              <p:cNvSpPr/>
              <p:nvPr/>
            </p:nvSpPr>
            <p:spPr>
              <a:xfrm>
                <a:off x="87352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9" name="Google Shape;4129;p19"/>
              <p:cNvSpPr/>
              <p:nvPr/>
            </p:nvSpPr>
            <p:spPr>
              <a:xfrm>
                <a:off x="96231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0" name="Google Shape;4130;p19"/>
              <p:cNvSpPr/>
              <p:nvPr/>
            </p:nvSpPr>
            <p:spPr>
              <a:xfrm>
                <a:off x="1051103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1" name="Google Shape;4131;p19"/>
              <p:cNvSpPr/>
              <p:nvPr/>
            </p:nvSpPr>
            <p:spPr>
              <a:xfrm>
                <a:off x="113989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2" name="Google Shape;4132;p19"/>
              <p:cNvSpPr/>
              <p:nvPr/>
            </p:nvSpPr>
            <p:spPr>
              <a:xfrm>
                <a:off x="122867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3" name="Google Shape;4133;p19"/>
              <p:cNvSpPr/>
              <p:nvPr/>
            </p:nvSpPr>
            <p:spPr>
              <a:xfrm>
                <a:off x="131746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4" name="Google Shape;4134;p19"/>
              <p:cNvSpPr/>
              <p:nvPr/>
            </p:nvSpPr>
            <p:spPr>
              <a:xfrm>
                <a:off x="87352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5" name="Google Shape;4135;p19"/>
              <p:cNvSpPr/>
              <p:nvPr/>
            </p:nvSpPr>
            <p:spPr>
              <a:xfrm>
                <a:off x="96231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6" name="Google Shape;4136;p19"/>
              <p:cNvSpPr/>
              <p:nvPr/>
            </p:nvSpPr>
            <p:spPr>
              <a:xfrm>
                <a:off x="1051103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7" name="Google Shape;4137;p19"/>
              <p:cNvSpPr/>
              <p:nvPr/>
            </p:nvSpPr>
            <p:spPr>
              <a:xfrm>
                <a:off x="113989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8" name="Google Shape;4138;p19"/>
              <p:cNvSpPr/>
              <p:nvPr/>
            </p:nvSpPr>
            <p:spPr>
              <a:xfrm>
                <a:off x="122867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9" name="Google Shape;4139;p19"/>
              <p:cNvSpPr/>
              <p:nvPr/>
            </p:nvSpPr>
            <p:spPr>
              <a:xfrm>
                <a:off x="131746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0" name="Google Shape;4140;p19"/>
              <p:cNvSpPr/>
              <p:nvPr/>
            </p:nvSpPr>
            <p:spPr>
              <a:xfrm>
                <a:off x="87352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1" name="Google Shape;4141;p19"/>
              <p:cNvSpPr/>
              <p:nvPr/>
            </p:nvSpPr>
            <p:spPr>
              <a:xfrm>
                <a:off x="96231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2" name="Google Shape;4142;p19"/>
              <p:cNvSpPr/>
              <p:nvPr/>
            </p:nvSpPr>
            <p:spPr>
              <a:xfrm>
                <a:off x="1051103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3" name="Google Shape;4143;p19"/>
              <p:cNvSpPr/>
              <p:nvPr/>
            </p:nvSpPr>
            <p:spPr>
              <a:xfrm>
                <a:off x="113989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4" name="Google Shape;4144;p19"/>
              <p:cNvSpPr/>
              <p:nvPr/>
            </p:nvSpPr>
            <p:spPr>
              <a:xfrm>
                <a:off x="122867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5" name="Google Shape;4145;p19"/>
              <p:cNvSpPr/>
              <p:nvPr/>
            </p:nvSpPr>
            <p:spPr>
              <a:xfrm>
                <a:off x="131746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6" name="Google Shape;4146;p19"/>
              <p:cNvSpPr/>
              <p:nvPr/>
            </p:nvSpPr>
            <p:spPr>
              <a:xfrm>
                <a:off x="87352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7" name="Google Shape;4147;p19"/>
              <p:cNvSpPr/>
              <p:nvPr/>
            </p:nvSpPr>
            <p:spPr>
              <a:xfrm>
                <a:off x="96231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8" name="Google Shape;4148;p19"/>
              <p:cNvSpPr/>
              <p:nvPr/>
            </p:nvSpPr>
            <p:spPr>
              <a:xfrm>
                <a:off x="1051103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9" name="Google Shape;4149;p19"/>
              <p:cNvSpPr/>
              <p:nvPr/>
            </p:nvSpPr>
            <p:spPr>
              <a:xfrm>
                <a:off x="113989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0" name="Google Shape;4150;p19"/>
              <p:cNvSpPr/>
              <p:nvPr/>
            </p:nvSpPr>
            <p:spPr>
              <a:xfrm>
                <a:off x="122867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1" name="Google Shape;4151;p19"/>
              <p:cNvSpPr/>
              <p:nvPr/>
            </p:nvSpPr>
            <p:spPr>
              <a:xfrm>
                <a:off x="131746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2" name="Google Shape;4152;p19"/>
              <p:cNvSpPr/>
              <p:nvPr/>
            </p:nvSpPr>
            <p:spPr>
              <a:xfrm>
                <a:off x="87352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3" name="Google Shape;4153;p19"/>
              <p:cNvSpPr/>
              <p:nvPr/>
            </p:nvSpPr>
            <p:spPr>
              <a:xfrm>
                <a:off x="96231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4" name="Google Shape;4154;p19"/>
              <p:cNvSpPr/>
              <p:nvPr/>
            </p:nvSpPr>
            <p:spPr>
              <a:xfrm>
                <a:off x="1051103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5" name="Google Shape;4155;p19"/>
              <p:cNvSpPr/>
              <p:nvPr/>
            </p:nvSpPr>
            <p:spPr>
              <a:xfrm>
                <a:off x="113989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6" name="Google Shape;4156;p19"/>
              <p:cNvSpPr/>
              <p:nvPr/>
            </p:nvSpPr>
            <p:spPr>
              <a:xfrm>
                <a:off x="122867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7" name="Google Shape;4157;p19"/>
              <p:cNvSpPr/>
              <p:nvPr/>
            </p:nvSpPr>
            <p:spPr>
              <a:xfrm>
                <a:off x="131746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8" name="Google Shape;4158;p19"/>
              <p:cNvSpPr/>
              <p:nvPr/>
            </p:nvSpPr>
            <p:spPr>
              <a:xfrm>
                <a:off x="87352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9" name="Google Shape;4159;p19"/>
              <p:cNvSpPr/>
              <p:nvPr/>
            </p:nvSpPr>
            <p:spPr>
              <a:xfrm>
                <a:off x="96231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0" name="Google Shape;4160;p19"/>
              <p:cNvSpPr/>
              <p:nvPr/>
            </p:nvSpPr>
            <p:spPr>
              <a:xfrm>
                <a:off x="1051103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1" name="Google Shape;4161;p19"/>
              <p:cNvSpPr/>
              <p:nvPr/>
            </p:nvSpPr>
            <p:spPr>
              <a:xfrm>
                <a:off x="113989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2" name="Google Shape;4162;p19"/>
              <p:cNvSpPr/>
              <p:nvPr/>
            </p:nvSpPr>
            <p:spPr>
              <a:xfrm>
                <a:off x="122867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3" name="Google Shape;4163;p19"/>
              <p:cNvSpPr/>
              <p:nvPr/>
            </p:nvSpPr>
            <p:spPr>
              <a:xfrm>
                <a:off x="131746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4" name="Google Shape;4164;p19"/>
              <p:cNvSpPr/>
              <p:nvPr/>
            </p:nvSpPr>
            <p:spPr>
              <a:xfrm>
                <a:off x="140625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5" name="Google Shape;4165;p19"/>
              <p:cNvSpPr/>
              <p:nvPr/>
            </p:nvSpPr>
            <p:spPr>
              <a:xfrm>
                <a:off x="140625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6" name="Google Shape;4166;p19"/>
              <p:cNvSpPr/>
              <p:nvPr/>
            </p:nvSpPr>
            <p:spPr>
              <a:xfrm>
                <a:off x="140625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7" name="Google Shape;4167;p19"/>
              <p:cNvSpPr/>
              <p:nvPr/>
            </p:nvSpPr>
            <p:spPr>
              <a:xfrm>
                <a:off x="140625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8" name="Google Shape;4168;p19"/>
              <p:cNvSpPr/>
              <p:nvPr/>
            </p:nvSpPr>
            <p:spPr>
              <a:xfrm>
                <a:off x="140625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9" name="Google Shape;4169;p19"/>
              <p:cNvSpPr/>
              <p:nvPr/>
            </p:nvSpPr>
            <p:spPr>
              <a:xfrm>
                <a:off x="140625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0" name="Google Shape;4170;p19"/>
              <p:cNvSpPr/>
              <p:nvPr/>
            </p:nvSpPr>
            <p:spPr>
              <a:xfrm>
                <a:off x="140625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1" name="Google Shape;4171;p19"/>
              <p:cNvSpPr/>
              <p:nvPr/>
            </p:nvSpPr>
            <p:spPr>
              <a:xfrm>
                <a:off x="140625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2" name="Google Shape;4172;p19"/>
              <p:cNvSpPr/>
              <p:nvPr/>
            </p:nvSpPr>
            <p:spPr>
              <a:xfrm>
                <a:off x="140625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3" name="Google Shape;4173;p19"/>
              <p:cNvSpPr/>
              <p:nvPr/>
            </p:nvSpPr>
            <p:spPr>
              <a:xfrm>
                <a:off x="140625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4" name="Google Shape;4174;p19"/>
              <p:cNvSpPr/>
              <p:nvPr/>
            </p:nvSpPr>
            <p:spPr>
              <a:xfrm>
                <a:off x="140625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5" name="Google Shape;4175;p19"/>
              <p:cNvSpPr/>
              <p:nvPr/>
            </p:nvSpPr>
            <p:spPr>
              <a:xfrm>
                <a:off x="140625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6" name="Google Shape;4176;p19"/>
              <p:cNvSpPr/>
              <p:nvPr/>
            </p:nvSpPr>
            <p:spPr>
              <a:xfrm>
                <a:off x="140625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7" name="Google Shape;4177;p19"/>
              <p:cNvSpPr/>
              <p:nvPr/>
            </p:nvSpPr>
            <p:spPr>
              <a:xfrm>
                <a:off x="149504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8" name="Google Shape;4178;p19"/>
              <p:cNvSpPr/>
              <p:nvPr/>
            </p:nvSpPr>
            <p:spPr>
              <a:xfrm>
                <a:off x="149504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9" name="Google Shape;4179;p19"/>
              <p:cNvSpPr/>
              <p:nvPr/>
            </p:nvSpPr>
            <p:spPr>
              <a:xfrm>
                <a:off x="149504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0" name="Google Shape;4180;p19"/>
              <p:cNvSpPr/>
              <p:nvPr/>
            </p:nvSpPr>
            <p:spPr>
              <a:xfrm>
                <a:off x="149504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1" name="Google Shape;4181;p19"/>
              <p:cNvSpPr/>
              <p:nvPr/>
            </p:nvSpPr>
            <p:spPr>
              <a:xfrm>
                <a:off x="149504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2" name="Google Shape;4182;p19"/>
              <p:cNvSpPr/>
              <p:nvPr/>
            </p:nvSpPr>
            <p:spPr>
              <a:xfrm>
                <a:off x="149504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3" name="Google Shape;4183;p19"/>
              <p:cNvSpPr/>
              <p:nvPr/>
            </p:nvSpPr>
            <p:spPr>
              <a:xfrm>
                <a:off x="149504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4" name="Google Shape;4184;p19"/>
              <p:cNvSpPr/>
              <p:nvPr/>
            </p:nvSpPr>
            <p:spPr>
              <a:xfrm>
                <a:off x="149504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5" name="Google Shape;4185;p19"/>
              <p:cNvSpPr/>
              <p:nvPr/>
            </p:nvSpPr>
            <p:spPr>
              <a:xfrm>
                <a:off x="149504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6" name="Google Shape;4186;p19"/>
              <p:cNvSpPr/>
              <p:nvPr/>
            </p:nvSpPr>
            <p:spPr>
              <a:xfrm>
                <a:off x="149504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7" name="Google Shape;4187;p19"/>
              <p:cNvSpPr/>
              <p:nvPr/>
            </p:nvSpPr>
            <p:spPr>
              <a:xfrm>
                <a:off x="149504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8" name="Google Shape;4188;p19"/>
              <p:cNvSpPr/>
              <p:nvPr/>
            </p:nvSpPr>
            <p:spPr>
              <a:xfrm>
                <a:off x="149504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9" name="Google Shape;4189;p19"/>
              <p:cNvSpPr/>
              <p:nvPr/>
            </p:nvSpPr>
            <p:spPr>
              <a:xfrm>
                <a:off x="149504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0" name="Google Shape;4190;p19"/>
              <p:cNvSpPr/>
              <p:nvPr/>
            </p:nvSpPr>
            <p:spPr>
              <a:xfrm>
                <a:off x="158383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1" name="Google Shape;4191;p19"/>
              <p:cNvSpPr/>
              <p:nvPr/>
            </p:nvSpPr>
            <p:spPr>
              <a:xfrm>
                <a:off x="158383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2" name="Google Shape;4192;p19"/>
              <p:cNvSpPr/>
              <p:nvPr/>
            </p:nvSpPr>
            <p:spPr>
              <a:xfrm>
                <a:off x="158383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3" name="Google Shape;4193;p19"/>
              <p:cNvSpPr/>
              <p:nvPr/>
            </p:nvSpPr>
            <p:spPr>
              <a:xfrm>
                <a:off x="158383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4" name="Google Shape;4194;p19"/>
              <p:cNvSpPr/>
              <p:nvPr/>
            </p:nvSpPr>
            <p:spPr>
              <a:xfrm>
                <a:off x="158383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5" name="Google Shape;4195;p19"/>
              <p:cNvSpPr/>
              <p:nvPr/>
            </p:nvSpPr>
            <p:spPr>
              <a:xfrm>
                <a:off x="158383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6" name="Google Shape;4196;p19"/>
              <p:cNvSpPr/>
              <p:nvPr/>
            </p:nvSpPr>
            <p:spPr>
              <a:xfrm>
                <a:off x="158383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7" name="Google Shape;4197;p19"/>
              <p:cNvSpPr/>
              <p:nvPr/>
            </p:nvSpPr>
            <p:spPr>
              <a:xfrm>
                <a:off x="158383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8" name="Google Shape;4198;p19"/>
              <p:cNvSpPr/>
              <p:nvPr/>
            </p:nvSpPr>
            <p:spPr>
              <a:xfrm>
                <a:off x="158383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9" name="Google Shape;4199;p19"/>
              <p:cNvSpPr/>
              <p:nvPr/>
            </p:nvSpPr>
            <p:spPr>
              <a:xfrm>
                <a:off x="158383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0" name="Google Shape;4200;p19"/>
              <p:cNvSpPr/>
              <p:nvPr/>
            </p:nvSpPr>
            <p:spPr>
              <a:xfrm>
                <a:off x="158383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1" name="Google Shape;4201;p19"/>
              <p:cNvSpPr/>
              <p:nvPr/>
            </p:nvSpPr>
            <p:spPr>
              <a:xfrm>
                <a:off x="158383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2" name="Google Shape;4202;p19"/>
              <p:cNvSpPr/>
              <p:nvPr/>
            </p:nvSpPr>
            <p:spPr>
              <a:xfrm>
                <a:off x="158383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3" name="Google Shape;4203;p19"/>
              <p:cNvSpPr/>
              <p:nvPr/>
            </p:nvSpPr>
            <p:spPr>
              <a:xfrm>
                <a:off x="167261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4" name="Google Shape;4204;p19"/>
              <p:cNvSpPr/>
              <p:nvPr/>
            </p:nvSpPr>
            <p:spPr>
              <a:xfrm>
                <a:off x="167261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5" name="Google Shape;4205;p19"/>
              <p:cNvSpPr/>
              <p:nvPr/>
            </p:nvSpPr>
            <p:spPr>
              <a:xfrm>
                <a:off x="167261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6" name="Google Shape;4206;p19"/>
              <p:cNvSpPr/>
              <p:nvPr/>
            </p:nvSpPr>
            <p:spPr>
              <a:xfrm>
                <a:off x="167261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7" name="Google Shape;4207;p19"/>
              <p:cNvSpPr/>
              <p:nvPr/>
            </p:nvSpPr>
            <p:spPr>
              <a:xfrm>
                <a:off x="167261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8" name="Google Shape;4208;p19"/>
              <p:cNvSpPr/>
              <p:nvPr/>
            </p:nvSpPr>
            <p:spPr>
              <a:xfrm>
                <a:off x="167261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9" name="Google Shape;4209;p19"/>
              <p:cNvSpPr/>
              <p:nvPr/>
            </p:nvSpPr>
            <p:spPr>
              <a:xfrm>
                <a:off x="167261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0" name="Google Shape;4210;p19"/>
              <p:cNvSpPr/>
              <p:nvPr/>
            </p:nvSpPr>
            <p:spPr>
              <a:xfrm>
                <a:off x="167261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1" name="Google Shape;4211;p19"/>
              <p:cNvSpPr/>
              <p:nvPr/>
            </p:nvSpPr>
            <p:spPr>
              <a:xfrm>
                <a:off x="167261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2" name="Google Shape;4212;p19"/>
              <p:cNvSpPr/>
              <p:nvPr/>
            </p:nvSpPr>
            <p:spPr>
              <a:xfrm>
                <a:off x="167261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3" name="Google Shape;4213;p19"/>
              <p:cNvSpPr/>
              <p:nvPr/>
            </p:nvSpPr>
            <p:spPr>
              <a:xfrm>
                <a:off x="167261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4" name="Google Shape;4214;p19"/>
              <p:cNvSpPr/>
              <p:nvPr/>
            </p:nvSpPr>
            <p:spPr>
              <a:xfrm>
                <a:off x="167261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5" name="Google Shape;4215;p19"/>
              <p:cNvSpPr/>
              <p:nvPr/>
            </p:nvSpPr>
            <p:spPr>
              <a:xfrm>
                <a:off x="167261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6" name="Google Shape;4216;p19"/>
              <p:cNvSpPr/>
              <p:nvPr/>
            </p:nvSpPr>
            <p:spPr>
              <a:xfrm>
                <a:off x="87352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7" name="Google Shape;4217;p19"/>
              <p:cNvSpPr/>
              <p:nvPr/>
            </p:nvSpPr>
            <p:spPr>
              <a:xfrm>
                <a:off x="96231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8" name="Google Shape;4218;p19"/>
              <p:cNvSpPr/>
              <p:nvPr/>
            </p:nvSpPr>
            <p:spPr>
              <a:xfrm>
                <a:off x="1051103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9" name="Google Shape;4219;p19"/>
              <p:cNvSpPr/>
              <p:nvPr/>
            </p:nvSpPr>
            <p:spPr>
              <a:xfrm>
                <a:off x="113989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0" name="Google Shape;4220;p19"/>
              <p:cNvSpPr/>
              <p:nvPr/>
            </p:nvSpPr>
            <p:spPr>
              <a:xfrm>
                <a:off x="122867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1" name="Google Shape;4221;p19"/>
              <p:cNvSpPr/>
              <p:nvPr/>
            </p:nvSpPr>
            <p:spPr>
              <a:xfrm>
                <a:off x="131746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2" name="Google Shape;4222;p19"/>
              <p:cNvSpPr/>
              <p:nvPr/>
            </p:nvSpPr>
            <p:spPr>
              <a:xfrm>
                <a:off x="140625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3" name="Google Shape;4223;p19"/>
              <p:cNvSpPr/>
              <p:nvPr/>
            </p:nvSpPr>
            <p:spPr>
              <a:xfrm>
                <a:off x="149504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4" name="Google Shape;4224;p19"/>
              <p:cNvSpPr/>
              <p:nvPr/>
            </p:nvSpPr>
            <p:spPr>
              <a:xfrm>
                <a:off x="158383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5" name="Google Shape;4225;p19"/>
              <p:cNvSpPr/>
              <p:nvPr/>
            </p:nvSpPr>
            <p:spPr>
              <a:xfrm>
                <a:off x="167261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6" name="Google Shape;4226;p19"/>
              <p:cNvSpPr/>
              <p:nvPr/>
            </p:nvSpPr>
            <p:spPr>
              <a:xfrm>
                <a:off x="87352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7" name="Google Shape;4227;p19"/>
              <p:cNvSpPr/>
              <p:nvPr/>
            </p:nvSpPr>
            <p:spPr>
              <a:xfrm>
                <a:off x="96231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8" name="Google Shape;4228;p19"/>
              <p:cNvSpPr/>
              <p:nvPr/>
            </p:nvSpPr>
            <p:spPr>
              <a:xfrm>
                <a:off x="1051103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9" name="Google Shape;4229;p19"/>
              <p:cNvSpPr/>
              <p:nvPr/>
            </p:nvSpPr>
            <p:spPr>
              <a:xfrm>
                <a:off x="113989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0" name="Google Shape;4230;p19"/>
              <p:cNvSpPr/>
              <p:nvPr/>
            </p:nvSpPr>
            <p:spPr>
              <a:xfrm>
                <a:off x="122867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1" name="Google Shape;4231;p19"/>
              <p:cNvSpPr/>
              <p:nvPr/>
            </p:nvSpPr>
            <p:spPr>
              <a:xfrm>
                <a:off x="131746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2" name="Google Shape;4232;p19"/>
              <p:cNvSpPr/>
              <p:nvPr/>
            </p:nvSpPr>
            <p:spPr>
              <a:xfrm>
                <a:off x="140625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3" name="Google Shape;4233;p19"/>
              <p:cNvSpPr/>
              <p:nvPr/>
            </p:nvSpPr>
            <p:spPr>
              <a:xfrm>
                <a:off x="149504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4" name="Google Shape;4234;p19"/>
              <p:cNvSpPr/>
              <p:nvPr/>
            </p:nvSpPr>
            <p:spPr>
              <a:xfrm>
                <a:off x="158383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5" name="Google Shape;4235;p19"/>
              <p:cNvSpPr/>
              <p:nvPr/>
            </p:nvSpPr>
            <p:spPr>
              <a:xfrm>
                <a:off x="167261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6" name="Google Shape;4236;p19"/>
              <p:cNvSpPr/>
              <p:nvPr/>
            </p:nvSpPr>
            <p:spPr>
              <a:xfrm>
                <a:off x="78474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7" name="Google Shape;4237;p19"/>
              <p:cNvSpPr/>
              <p:nvPr/>
            </p:nvSpPr>
            <p:spPr>
              <a:xfrm>
                <a:off x="78474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8" name="Google Shape;4238;p19"/>
              <p:cNvSpPr/>
              <p:nvPr/>
            </p:nvSpPr>
            <p:spPr>
              <a:xfrm>
                <a:off x="78474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9" name="Google Shape;4239;p19"/>
              <p:cNvSpPr/>
              <p:nvPr/>
            </p:nvSpPr>
            <p:spPr>
              <a:xfrm>
                <a:off x="78474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0" name="Google Shape;4240;p19"/>
              <p:cNvSpPr/>
              <p:nvPr/>
            </p:nvSpPr>
            <p:spPr>
              <a:xfrm>
                <a:off x="78474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1" name="Google Shape;4241;p19"/>
              <p:cNvSpPr/>
              <p:nvPr/>
            </p:nvSpPr>
            <p:spPr>
              <a:xfrm>
                <a:off x="78474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2" name="Google Shape;4242;p19"/>
              <p:cNvSpPr/>
              <p:nvPr/>
            </p:nvSpPr>
            <p:spPr>
              <a:xfrm>
                <a:off x="78474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3" name="Google Shape;4243;p19"/>
              <p:cNvSpPr/>
              <p:nvPr/>
            </p:nvSpPr>
            <p:spPr>
              <a:xfrm>
                <a:off x="78474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4" name="Google Shape;4244;p19"/>
              <p:cNvSpPr/>
              <p:nvPr/>
            </p:nvSpPr>
            <p:spPr>
              <a:xfrm>
                <a:off x="78474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5" name="Google Shape;4245;p19"/>
              <p:cNvSpPr/>
              <p:nvPr/>
            </p:nvSpPr>
            <p:spPr>
              <a:xfrm>
                <a:off x="78474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6" name="Google Shape;4246;p19"/>
              <p:cNvSpPr/>
              <p:nvPr/>
            </p:nvSpPr>
            <p:spPr>
              <a:xfrm>
                <a:off x="78474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7" name="Google Shape;4247;p19"/>
              <p:cNvSpPr/>
              <p:nvPr/>
            </p:nvSpPr>
            <p:spPr>
              <a:xfrm>
                <a:off x="78474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8" name="Google Shape;4248;p19"/>
              <p:cNvSpPr/>
              <p:nvPr/>
            </p:nvSpPr>
            <p:spPr>
              <a:xfrm>
                <a:off x="78474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9" name="Google Shape;4249;p19"/>
              <p:cNvSpPr/>
              <p:nvPr/>
            </p:nvSpPr>
            <p:spPr>
              <a:xfrm>
                <a:off x="78474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0" name="Google Shape;4250;p19"/>
              <p:cNvSpPr/>
              <p:nvPr/>
            </p:nvSpPr>
            <p:spPr>
              <a:xfrm>
                <a:off x="78474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1" name="Google Shape;4251;p19"/>
              <p:cNvSpPr/>
              <p:nvPr/>
            </p:nvSpPr>
            <p:spPr>
              <a:xfrm>
                <a:off x="4068893" y="13370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2" name="Google Shape;4252;p19"/>
              <p:cNvSpPr/>
              <p:nvPr/>
            </p:nvSpPr>
            <p:spPr>
              <a:xfrm>
                <a:off x="4068893" y="143494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3" name="Google Shape;4253;p19"/>
              <p:cNvSpPr/>
              <p:nvPr/>
            </p:nvSpPr>
            <p:spPr>
              <a:xfrm>
                <a:off x="4068893" y="153287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4" name="Google Shape;4254;p19"/>
              <p:cNvSpPr/>
              <p:nvPr/>
            </p:nvSpPr>
            <p:spPr>
              <a:xfrm>
                <a:off x="3980104" y="13370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5" name="Google Shape;4255;p19"/>
              <p:cNvSpPr/>
              <p:nvPr/>
            </p:nvSpPr>
            <p:spPr>
              <a:xfrm>
                <a:off x="3980104" y="143494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6" name="Google Shape;4256;p19"/>
              <p:cNvSpPr/>
              <p:nvPr/>
            </p:nvSpPr>
            <p:spPr>
              <a:xfrm>
                <a:off x="3980104" y="153287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7" name="Google Shape;4257;p19"/>
              <p:cNvSpPr/>
              <p:nvPr/>
            </p:nvSpPr>
            <p:spPr>
              <a:xfrm>
                <a:off x="202775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8" name="Google Shape;4258;p19"/>
              <p:cNvSpPr/>
              <p:nvPr/>
            </p:nvSpPr>
            <p:spPr>
              <a:xfrm>
                <a:off x="211654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9" name="Google Shape;4259;p19"/>
              <p:cNvSpPr/>
              <p:nvPr/>
            </p:nvSpPr>
            <p:spPr>
              <a:xfrm>
                <a:off x="220532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0" name="Google Shape;4260;p19"/>
              <p:cNvSpPr/>
              <p:nvPr/>
            </p:nvSpPr>
            <p:spPr>
              <a:xfrm>
                <a:off x="229411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1" name="Google Shape;4261;p19"/>
              <p:cNvSpPr/>
              <p:nvPr/>
            </p:nvSpPr>
            <p:spPr>
              <a:xfrm>
                <a:off x="238290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2" name="Google Shape;4262;p19"/>
              <p:cNvSpPr/>
              <p:nvPr/>
            </p:nvSpPr>
            <p:spPr>
              <a:xfrm>
                <a:off x="247169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3" name="Google Shape;4263;p19"/>
              <p:cNvSpPr/>
              <p:nvPr/>
            </p:nvSpPr>
            <p:spPr>
              <a:xfrm>
                <a:off x="202775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4" name="Google Shape;4264;p19"/>
              <p:cNvSpPr/>
              <p:nvPr/>
            </p:nvSpPr>
            <p:spPr>
              <a:xfrm>
                <a:off x="211654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5" name="Google Shape;4265;p19"/>
              <p:cNvSpPr/>
              <p:nvPr/>
            </p:nvSpPr>
            <p:spPr>
              <a:xfrm>
                <a:off x="220532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6" name="Google Shape;4266;p19"/>
              <p:cNvSpPr/>
              <p:nvPr/>
            </p:nvSpPr>
            <p:spPr>
              <a:xfrm>
                <a:off x="229411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7" name="Google Shape;4267;p19"/>
              <p:cNvSpPr/>
              <p:nvPr/>
            </p:nvSpPr>
            <p:spPr>
              <a:xfrm>
                <a:off x="238290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8" name="Google Shape;4268;p19"/>
              <p:cNvSpPr/>
              <p:nvPr/>
            </p:nvSpPr>
            <p:spPr>
              <a:xfrm>
                <a:off x="247169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9" name="Google Shape;4269;p19"/>
              <p:cNvSpPr/>
              <p:nvPr/>
            </p:nvSpPr>
            <p:spPr>
              <a:xfrm>
                <a:off x="202775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0" name="Google Shape;4270;p19"/>
              <p:cNvSpPr/>
              <p:nvPr/>
            </p:nvSpPr>
            <p:spPr>
              <a:xfrm>
                <a:off x="211654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1" name="Google Shape;4271;p19"/>
              <p:cNvSpPr/>
              <p:nvPr/>
            </p:nvSpPr>
            <p:spPr>
              <a:xfrm>
                <a:off x="220532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2" name="Google Shape;4272;p19"/>
              <p:cNvSpPr/>
              <p:nvPr/>
            </p:nvSpPr>
            <p:spPr>
              <a:xfrm>
                <a:off x="229411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3" name="Google Shape;4273;p19"/>
              <p:cNvSpPr/>
              <p:nvPr/>
            </p:nvSpPr>
            <p:spPr>
              <a:xfrm>
                <a:off x="238290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4" name="Google Shape;4274;p19"/>
              <p:cNvSpPr/>
              <p:nvPr/>
            </p:nvSpPr>
            <p:spPr>
              <a:xfrm>
                <a:off x="247169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5" name="Google Shape;4275;p19"/>
              <p:cNvSpPr/>
              <p:nvPr/>
            </p:nvSpPr>
            <p:spPr>
              <a:xfrm>
                <a:off x="256047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6" name="Google Shape;4276;p19"/>
              <p:cNvSpPr/>
              <p:nvPr/>
            </p:nvSpPr>
            <p:spPr>
              <a:xfrm>
                <a:off x="256047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7" name="Google Shape;4277;p19"/>
              <p:cNvSpPr/>
              <p:nvPr/>
            </p:nvSpPr>
            <p:spPr>
              <a:xfrm>
                <a:off x="256047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8" name="Google Shape;4278;p19"/>
              <p:cNvSpPr/>
              <p:nvPr/>
            </p:nvSpPr>
            <p:spPr>
              <a:xfrm>
                <a:off x="264926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9" name="Google Shape;4279;p19"/>
              <p:cNvSpPr/>
              <p:nvPr/>
            </p:nvSpPr>
            <p:spPr>
              <a:xfrm>
                <a:off x="264926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0" name="Google Shape;4280;p19"/>
              <p:cNvSpPr/>
              <p:nvPr/>
            </p:nvSpPr>
            <p:spPr>
              <a:xfrm>
                <a:off x="264926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1" name="Google Shape;4281;p19"/>
              <p:cNvSpPr/>
              <p:nvPr/>
            </p:nvSpPr>
            <p:spPr>
              <a:xfrm>
                <a:off x="273805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2" name="Google Shape;4282;p19"/>
              <p:cNvSpPr/>
              <p:nvPr/>
            </p:nvSpPr>
            <p:spPr>
              <a:xfrm>
                <a:off x="273805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3" name="Google Shape;4283;p19"/>
              <p:cNvSpPr/>
              <p:nvPr/>
            </p:nvSpPr>
            <p:spPr>
              <a:xfrm>
                <a:off x="273805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4" name="Google Shape;4284;p19"/>
              <p:cNvSpPr/>
              <p:nvPr/>
            </p:nvSpPr>
            <p:spPr>
              <a:xfrm>
                <a:off x="282684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5" name="Google Shape;4285;p19"/>
              <p:cNvSpPr/>
              <p:nvPr/>
            </p:nvSpPr>
            <p:spPr>
              <a:xfrm>
                <a:off x="282684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6" name="Google Shape;4286;p19"/>
              <p:cNvSpPr/>
              <p:nvPr/>
            </p:nvSpPr>
            <p:spPr>
              <a:xfrm>
                <a:off x="282684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7" name="Google Shape;4287;p19"/>
              <p:cNvSpPr/>
              <p:nvPr/>
            </p:nvSpPr>
            <p:spPr>
              <a:xfrm>
                <a:off x="291563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8" name="Google Shape;4288;p19"/>
              <p:cNvSpPr/>
              <p:nvPr/>
            </p:nvSpPr>
            <p:spPr>
              <a:xfrm>
                <a:off x="291563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9" name="Google Shape;4289;p19"/>
              <p:cNvSpPr/>
              <p:nvPr/>
            </p:nvSpPr>
            <p:spPr>
              <a:xfrm>
                <a:off x="291563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0" name="Google Shape;4290;p19"/>
              <p:cNvSpPr/>
              <p:nvPr/>
            </p:nvSpPr>
            <p:spPr>
              <a:xfrm>
                <a:off x="300441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1" name="Google Shape;4291;p19"/>
              <p:cNvSpPr/>
              <p:nvPr/>
            </p:nvSpPr>
            <p:spPr>
              <a:xfrm>
                <a:off x="300441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2" name="Google Shape;4292;p19"/>
              <p:cNvSpPr/>
              <p:nvPr/>
            </p:nvSpPr>
            <p:spPr>
              <a:xfrm>
                <a:off x="300441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3" name="Google Shape;4293;p19"/>
              <p:cNvSpPr/>
              <p:nvPr/>
            </p:nvSpPr>
            <p:spPr>
              <a:xfrm>
                <a:off x="309320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4" name="Google Shape;4294;p19"/>
              <p:cNvSpPr/>
              <p:nvPr/>
            </p:nvSpPr>
            <p:spPr>
              <a:xfrm>
                <a:off x="309320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5" name="Google Shape;4295;p19"/>
              <p:cNvSpPr/>
              <p:nvPr/>
            </p:nvSpPr>
            <p:spPr>
              <a:xfrm>
                <a:off x="309320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6" name="Google Shape;4296;p19"/>
              <p:cNvSpPr/>
              <p:nvPr/>
            </p:nvSpPr>
            <p:spPr>
              <a:xfrm>
                <a:off x="3181993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7" name="Google Shape;4297;p19"/>
              <p:cNvSpPr/>
              <p:nvPr/>
            </p:nvSpPr>
            <p:spPr>
              <a:xfrm>
                <a:off x="3181993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8" name="Google Shape;4298;p19"/>
              <p:cNvSpPr/>
              <p:nvPr/>
            </p:nvSpPr>
            <p:spPr>
              <a:xfrm>
                <a:off x="3181993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9" name="Google Shape;4299;p19"/>
              <p:cNvSpPr/>
              <p:nvPr/>
            </p:nvSpPr>
            <p:spPr>
              <a:xfrm>
                <a:off x="327078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0" name="Google Shape;4300;p19"/>
              <p:cNvSpPr/>
              <p:nvPr/>
            </p:nvSpPr>
            <p:spPr>
              <a:xfrm>
                <a:off x="327078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1" name="Google Shape;4301;p19"/>
              <p:cNvSpPr/>
              <p:nvPr/>
            </p:nvSpPr>
            <p:spPr>
              <a:xfrm>
                <a:off x="327078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2" name="Google Shape;4302;p19"/>
              <p:cNvSpPr/>
              <p:nvPr/>
            </p:nvSpPr>
            <p:spPr>
              <a:xfrm>
                <a:off x="335956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3" name="Google Shape;4303;p19"/>
              <p:cNvSpPr/>
              <p:nvPr/>
            </p:nvSpPr>
            <p:spPr>
              <a:xfrm>
                <a:off x="335956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4" name="Google Shape;4304;p19"/>
              <p:cNvSpPr/>
              <p:nvPr/>
            </p:nvSpPr>
            <p:spPr>
              <a:xfrm>
                <a:off x="335956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5" name="Google Shape;4305;p19"/>
              <p:cNvSpPr/>
              <p:nvPr/>
            </p:nvSpPr>
            <p:spPr>
              <a:xfrm>
                <a:off x="344835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6" name="Google Shape;4306;p19"/>
              <p:cNvSpPr/>
              <p:nvPr/>
            </p:nvSpPr>
            <p:spPr>
              <a:xfrm>
                <a:off x="344835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7" name="Google Shape;4307;p19"/>
              <p:cNvSpPr/>
              <p:nvPr/>
            </p:nvSpPr>
            <p:spPr>
              <a:xfrm>
                <a:off x="344835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8" name="Google Shape;4308;p19"/>
              <p:cNvSpPr/>
              <p:nvPr/>
            </p:nvSpPr>
            <p:spPr>
              <a:xfrm>
                <a:off x="353714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9" name="Google Shape;4309;p19"/>
              <p:cNvSpPr/>
              <p:nvPr/>
            </p:nvSpPr>
            <p:spPr>
              <a:xfrm>
                <a:off x="353714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0" name="Google Shape;4310;p19"/>
              <p:cNvSpPr/>
              <p:nvPr/>
            </p:nvSpPr>
            <p:spPr>
              <a:xfrm>
                <a:off x="353714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1" name="Google Shape;4311;p19"/>
              <p:cNvSpPr/>
              <p:nvPr/>
            </p:nvSpPr>
            <p:spPr>
              <a:xfrm>
                <a:off x="362593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2" name="Google Shape;4312;p19"/>
              <p:cNvSpPr/>
              <p:nvPr/>
            </p:nvSpPr>
            <p:spPr>
              <a:xfrm>
                <a:off x="362593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3" name="Google Shape;4313;p19"/>
              <p:cNvSpPr/>
              <p:nvPr/>
            </p:nvSpPr>
            <p:spPr>
              <a:xfrm>
                <a:off x="362593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4" name="Google Shape;4314;p19"/>
              <p:cNvSpPr/>
              <p:nvPr/>
            </p:nvSpPr>
            <p:spPr>
              <a:xfrm>
                <a:off x="371472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5" name="Google Shape;4315;p19"/>
              <p:cNvSpPr/>
              <p:nvPr/>
            </p:nvSpPr>
            <p:spPr>
              <a:xfrm>
                <a:off x="371472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6" name="Google Shape;4316;p19"/>
              <p:cNvSpPr/>
              <p:nvPr/>
            </p:nvSpPr>
            <p:spPr>
              <a:xfrm>
                <a:off x="371472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7" name="Google Shape;4317;p19"/>
              <p:cNvSpPr/>
              <p:nvPr/>
            </p:nvSpPr>
            <p:spPr>
              <a:xfrm>
                <a:off x="380350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8" name="Google Shape;4318;p19"/>
              <p:cNvSpPr/>
              <p:nvPr/>
            </p:nvSpPr>
            <p:spPr>
              <a:xfrm>
                <a:off x="380350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9" name="Google Shape;4319;p19"/>
              <p:cNvSpPr/>
              <p:nvPr/>
            </p:nvSpPr>
            <p:spPr>
              <a:xfrm>
                <a:off x="380350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0" name="Google Shape;4320;p19"/>
              <p:cNvSpPr/>
              <p:nvPr/>
            </p:nvSpPr>
            <p:spPr>
              <a:xfrm>
                <a:off x="389579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1" name="Google Shape;4321;p19"/>
              <p:cNvSpPr/>
              <p:nvPr/>
            </p:nvSpPr>
            <p:spPr>
              <a:xfrm>
                <a:off x="389579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2" name="Google Shape;4322;p19"/>
              <p:cNvSpPr/>
              <p:nvPr/>
            </p:nvSpPr>
            <p:spPr>
              <a:xfrm>
                <a:off x="389579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3" name="Google Shape;4323;p19"/>
              <p:cNvSpPr/>
              <p:nvPr/>
            </p:nvSpPr>
            <p:spPr>
              <a:xfrm>
                <a:off x="193896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4" name="Google Shape;4324;p19"/>
              <p:cNvSpPr/>
              <p:nvPr/>
            </p:nvSpPr>
            <p:spPr>
              <a:xfrm>
                <a:off x="193896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5" name="Google Shape;4325;p19"/>
              <p:cNvSpPr/>
              <p:nvPr/>
            </p:nvSpPr>
            <p:spPr>
              <a:xfrm>
                <a:off x="193896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6" name="Google Shape;4326;p19"/>
              <p:cNvSpPr/>
              <p:nvPr/>
            </p:nvSpPr>
            <p:spPr>
              <a:xfrm>
                <a:off x="185017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7" name="Google Shape;4327;p19"/>
              <p:cNvSpPr/>
              <p:nvPr/>
            </p:nvSpPr>
            <p:spPr>
              <a:xfrm>
                <a:off x="185017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8" name="Google Shape;4328;p19"/>
              <p:cNvSpPr/>
              <p:nvPr/>
            </p:nvSpPr>
            <p:spPr>
              <a:xfrm>
                <a:off x="185017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9" name="Google Shape;4329;p19"/>
              <p:cNvSpPr/>
              <p:nvPr/>
            </p:nvSpPr>
            <p:spPr>
              <a:xfrm>
                <a:off x="176138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0" name="Google Shape;4330;p19"/>
              <p:cNvSpPr/>
              <p:nvPr/>
            </p:nvSpPr>
            <p:spPr>
              <a:xfrm>
                <a:off x="176138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1" name="Google Shape;4331;p19"/>
              <p:cNvSpPr/>
              <p:nvPr/>
            </p:nvSpPr>
            <p:spPr>
              <a:xfrm>
                <a:off x="176138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2" name="Google Shape;4332;p19"/>
              <p:cNvSpPr/>
              <p:nvPr/>
            </p:nvSpPr>
            <p:spPr>
              <a:xfrm>
                <a:off x="87352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3" name="Google Shape;4333;p19"/>
              <p:cNvSpPr/>
              <p:nvPr/>
            </p:nvSpPr>
            <p:spPr>
              <a:xfrm>
                <a:off x="96231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4" name="Google Shape;4334;p19"/>
              <p:cNvSpPr/>
              <p:nvPr/>
            </p:nvSpPr>
            <p:spPr>
              <a:xfrm>
                <a:off x="1051103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5" name="Google Shape;4335;p19"/>
              <p:cNvSpPr/>
              <p:nvPr/>
            </p:nvSpPr>
            <p:spPr>
              <a:xfrm>
                <a:off x="113989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6" name="Google Shape;4336;p19"/>
              <p:cNvSpPr/>
              <p:nvPr/>
            </p:nvSpPr>
            <p:spPr>
              <a:xfrm>
                <a:off x="122867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7" name="Google Shape;4337;p19"/>
              <p:cNvSpPr/>
              <p:nvPr/>
            </p:nvSpPr>
            <p:spPr>
              <a:xfrm>
                <a:off x="131746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8" name="Google Shape;4338;p19"/>
              <p:cNvSpPr/>
              <p:nvPr/>
            </p:nvSpPr>
            <p:spPr>
              <a:xfrm>
                <a:off x="87352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9" name="Google Shape;4339;p19"/>
              <p:cNvSpPr/>
              <p:nvPr/>
            </p:nvSpPr>
            <p:spPr>
              <a:xfrm>
                <a:off x="96231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0" name="Google Shape;4340;p19"/>
              <p:cNvSpPr/>
              <p:nvPr/>
            </p:nvSpPr>
            <p:spPr>
              <a:xfrm>
                <a:off x="1051103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1" name="Google Shape;4341;p19"/>
              <p:cNvSpPr/>
              <p:nvPr/>
            </p:nvSpPr>
            <p:spPr>
              <a:xfrm>
                <a:off x="113989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2" name="Google Shape;4342;p19"/>
              <p:cNvSpPr/>
              <p:nvPr/>
            </p:nvSpPr>
            <p:spPr>
              <a:xfrm>
                <a:off x="122867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3" name="Google Shape;4343;p19"/>
              <p:cNvSpPr/>
              <p:nvPr/>
            </p:nvSpPr>
            <p:spPr>
              <a:xfrm>
                <a:off x="131746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4" name="Google Shape;4344;p19"/>
              <p:cNvSpPr/>
              <p:nvPr/>
            </p:nvSpPr>
            <p:spPr>
              <a:xfrm>
                <a:off x="87352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5" name="Google Shape;4345;p19"/>
              <p:cNvSpPr/>
              <p:nvPr/>
            </p:nvSpPr>
            <p:spPr>
              <a:xfrm>
                <a:off x="96231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6" name="Google Shape;4346;p19"/>
              <p:cNvSpPr/>
              <p:nvPr/>
            </p:nvSpPr>
            <p:spPr>
              <a:xfrm>
                <a:off x="1051103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7" name="Google Shape;4347;p19"/>
              <p:cNvSpPr/>
              <p:nvPr/>
            </p:nvSpPr>
            <p:spPr>
              <a:xfrm>
                <a:off x="113989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8" name="Google Shape;4348;p19"/>
              <p:cNvSpPr/>
              <p:nvPr/>
            </p:nvSpPr>
            <p:spPr>
              <a:xfrm>
                <a:off x="122867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9" name="Google Shape;4349;p19"/>
              <p:cNvSpPr/>
              <p:nvPr/>
            </p:nvSpPr>
            <p:spPr>
              <a:xfrm>
                <a:off x="131746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0" name="Google Shape;4350;p19"/>
              <p:cNvSpPr/>
              <p:nvPr/>
            </p:nvSpPr>
            <p:spPr>
              <a:xfrm>
                <a:off x="140625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1" name="Google Shape;4351;p19"/>
              <p:cNvSpPr/>
              <p:nvPr/>
            </p:nvSpPr>
            <p:spPr>
              <a:xfrm>
                <a:off x="140625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2" name="Google Shape;4352;p19"/>
              <p:cNvSpPr/>
              <p:nvPr/>
            </p:nvSpPr>
            <p:spPr>
              <a:xfrm>
                <a:off x="140625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3" name="Google Shape;4353;p19"/>
              <p:cNvSpPr/>
              <p:nvPr/>
            </p:nvSpPr>
            <p:spPr>
              <a:xfrm>
                <a:off x="149504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4" name="Google Shape;4354;p19"/>
              <p:cNvSpPr/>
              <p:nvPr/>
            </p:nvSpPr>
            <p:spPr>
              <a:xfrm>
                <a:off x="149504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5" name="Google Shape;4355;p19"/>
              <p:cNvSpPr/>
              <p:nvPr/>
            </p:nvSpPr>
            <p:spPr>
              <a:xfrm>
                <a:off x="149504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6" name="Google Shape;4356;p19"/>
              <p:cNvSpPr/>
              <p:nvPr/>
            </p:nvSpPr>
            <p:spPr>
              <a:xfrm>
                <a:off x="158383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7" name="Google Shape;4357;p19"/>
              <p:cNvSpPr/>
              <p:nvPr/>
            </p:nvSpPr>
            <p:spPr>
              <a:xfrm>
                <a:off x="158383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8" name="Google Shape;4358;p19"/>
              <p:cNvSpPr/>
              <p:nvPr/>
            </p:nvSpPr>
            <p:spPr>
              <a:xfrm>
                <a:off x="158383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9" name="Google Shape;4359;p19"/>
              <p:cNvSpPr/>
              <p:nvPr/>
            </p:nvSpPr>
            <p:spPr>
              <a:xfrm>
                <a:off x="167261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0" name="Google Shape;4360;p19"/>
              <p:cNvSpPr/>
              <p:nvPr/>
            </p:nvSpPr>
            <p:spPr>
              <a:xfrm>
                <a:off x="167261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1" name="Google Shape;4361;p19"/>
              <p:cNvSpPr/>
              <p:nvPr/>
            </p:nvSpPr>
            <p:spPr>
              <a:xfrm>
                <a:off x="167261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2" name="Google Shape;4362;p19"/>
              <p:cNvSpPr/>
              <p:nvPr/>
            </p:nvSpPr>
            <p:spPr>
              <a:xfrm>
                <a:off x="78474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3" name="Google Shape;4363;p19"/>
              <p:cNvSpPr/>
              <p:nvPr/>
            </p:nvSpPr>
            <p:spPr>
              <a:xfrm>
                <a:off x="78474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4" name="Google Shape;4364;p19"/>
              <p:cNvSpPr/>
              <p:nvPr/>
            </p:nvSpPr>
            <p:spPr>
              <a:xfrm>
                <a:off x="78474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365" name="Google Shape;4365;p1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66" name="Google Shape;4366;p19"/>
          <p:cNvSpPr txBox="1"/>
          <p:nvPr>
            <p:ph idx="2" type="title"/>
          </p:nvPr>
        </p:nvSpPr>
        <p:spPr>
          <a:xfrm>
            <a:off x="892884" y="2221925"/>
            <a:ext cx="3011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67" name="Google Shape;4367;p19"/>
          <p:cNvSpPr txBox="1"/>
          <p:nvPr>
            <p:ph idx="1" type="subTitle"/>
          </p:nvPr>
        </p:nvSpPr>
        <p:spPr>
          <a:xfrm>
            <a:off x="1244750" y="2747250"/>
            <a:ext cx="2307600" cy="11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368" name="Google Shape;4368;p19"/>
          <p:cNvGrpSpPr/>
          <p:nvPr/>
        </p:nvGrpSpPr>
        <p:grpSpPr>
          <a:xfrm flipH="1">
            <a:off x="-151486" y="-470299"/>
            <a:ext cx="9978007" cy="6265526"/>
            <a:chOff x="-664950" y="-350812"/>
            <a:chExt cx="9855795" cy="6188785"/>
          </a:xfrm>
        </p:grpSpPr>
        <p:sp>
          <p:nvSpPr>
            <p:cNvPr id="4369" name="Google Shape;4369;p19"/>
            <p:cNvSpPr/>
            <p:nvPr/>
          </p:nvSpPr>
          <p:spPr>
            <a:xfrm>
              <a:off x="6639101" y="4372113"/>
              <a:ext cx="2551744" cy="1016382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19"/>
            <p:cNvSpPr/>
            <p:nvPr/>
          </p:nvSpPr>
          <p:spPr>
            <a:xfrm flipH="1" rot="5400000">
              <a:off x="8292215" y="25755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19"/>
            <p:cNvSpPr/>
            <p:nvPr/>
          </p:nvSpPr>
          <p:spPr>
            <a:xfrm rot="5400000">
              <a:off x="-118820" y="22583"/>
              <a:ext cx="656726" cy="592350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72" name="Google Shape;4372;p19"/>
            <p:cNvGrpSpPr/>
            <p:nvPr/>
          </p:nvGrpSpPr>
          <p:grpSpPr>
            <a:xfrm>
              <a:off x="-226978" y="4522639"/>
              <a:ext cx="1738223" cy="1315334"/>
              <a:chOff x="365800" y="4214437"/>
              <a:chExt cx="4336883" cy="3281771"/>
            </a:xfrm>
          </p:grpSpPr>
          <p:sp>
            <p:nvSpPr>
              <p:cNvPr id="4373" name="Google Shape;4373;p19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74" name="Google Shape;4374;p19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4375" name="Google Shape;4375;p19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6" name="Google Shape;4376;p19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7" name="Google Shape;4377;p19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8" name="Google Shape;4378;p19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9" name="Google Shape;4379;p19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80" name="Google Shape;4380;p19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1" name="Google Shape;4381;p19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2" name="Google Shape;4382;p19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83" name="Google Shape;4383;p19"/>
            <p:cNvSpPr/>
            <p:nvPr/>
          </p:nvSpPr>
          <p:spPr>
            <a:xfrm>
              <a:off x="-664950" y="-350812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">
    <p:spTree>
      <p:nvGrpSpPr>
        <p:cNvPr id="4384" name="Shape 4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5" name="Google Shape;4385;p20"/>
          <p:cNvSpPr/>
          <p:nvPr/>
        </p:nvSpPr>
        <p:spPr>
          <a:xfrm>
            <a:off x="5000225" y="1237050"/>
            <a:ext cx="3423900" cy="336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86" name="Google Shape;4386;p20"/>
          <p:cNvGrpSpPr/>
          <p:nvPr/>
        </p:nvGrpSpPr>
        <p:grpSpPr>
          <a:xfrm>
            <a:off x="-664950" y="-350812"/>
            <a:ext cx="9855811" cy="6188785"/>
            <a:chOff x="-664950" y="-350812"/>
            <a:chExt cx="9855811" cy="6188785"/>
          </a:xfrm>
        </p:grpSpPr>
        <p:sp>
          <p:nvSpPr>
            <p:cNvPr id="4387" name="Google Shape;4387;p20"/>
            <p:cNvSpPr/>
            <p:nvPr/>
          </p:nvSpPr>
          <p:spPr>
            <a:xfrm>
              <a:off x="6639101" y="4372113"/>
              <a:ext cx="2551744" cy="1016382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20"/>
            <p:cNvSpPr/>
            <p:nvPr/>
          </p:nvSpPr>
          <p:spPr>
            <a:xfrm flipH="1" rot="5400000">
              <a:off x="8344115" y="284181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20"/>
            <p:cNvSpPr/>
            <p:nvPr/>
          </p:nvSpPr>
          <p:spPr>
            <a:xfrm rot="5400000">
              <a:off x="-32194" y="32189"/>
              <a:ext cx="656726" cy="592350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90" name="Google Shape;4390;p20"/>
            <p:cNvGrpSpPr/>
            <p:nvPr/>
          </p:nvGrpSpPr>
          <p:grpSpPr>
            <a:xfrm>
              <a:off x="-226978" y="4522639"/>
              <a:ext cx="1738223" cy="1315334"/>
              <a:chOff x="365800" y="4214437"/>
              <a:chExt cx="4336883" cy="3281771"/>
            </a:xfrm>
          </p:grpSpPr>
          <p:sp>
            <p:nvSpPr>
              <p:cNvPr id="4391" name="Google Shape;4391;p20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92" name="Google Shape;4392;p20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4393" name="Google Shape;4393;p20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4" name="Google Shape;4394;p20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5" name="Google Shape;4395;p20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6" name="Google Shape;4396;p20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7" name="Google Shape;4397;p20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98" name="Google Shape;4398;p20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9" name="Google Shape;4399;p20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0" name="Google Shape;4400;p20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01" name="Google Shape;4401;p20"/>
            <p:cNvSpPr/>
            <p:nvPr/>
          </p:nvSpPr>
          <p:spPr>
            <a:xfrm>
              <a:off x="-664950" y="-350812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2" name="Google Shape;4402;p20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03" name="Google Shape;4403;p20"/>
          <p:cNvSpPr txBox="1"/>
          <p:nvPr>
            <p:ph idx="2" type="title"/>
          </p:nvPr>
        </p:nvSpPr>
        <p:spPr>
          <a:xfrm>
            <a:off x="720000" y="1237050"/>
            <a:ext cx="41568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4" name="Google Shape;4404;p20"/>
          <p:cNvSpPr txBox="1"/>
          <p:nvPr>
            <p:ph idx="1" type="subTitle"/>
          </p:nvPr>
        </p:nvSpPr>
        <p:spPr>
          <a:xfrm>
            <a:off x="720000" y="1757349"/>
            <a:ext cx="4156800" cy="109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5" name="Google Shape;4405;p20"/>
          <p:cNvSpPr txBox="1"/>
          <p:nvPr>
            <p:ph idx="3" type="title"/>
          </p:nvPr>
        </p:nvSpPr>
        <p:spPr>
          <a:xfrm>
            <a:off x="720000" y="2988243"/>
            <a:ext cx="41568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6" name="Google Shape;4406;p20"/>
          <p:cNvSpPr txBox="1"/>
          <p:nvPr>
            <p:ph idx="4" type="subTitle"/>
          </p:nvPr>
        </p:nvSpPr>
        <p:spPr>
          <a:xfrm>
            <a:off x="720000" y="3508550"/>
            <a:ext cx="4156800" cy="109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7" name="Google Shape;4407;p20"/>
          <p:cNvSpPr txBox="1"/>
          <p:nvPr>
            <p:ph idx="5" type="title"/>
          </p:nvPr>
        </p:nvSpPr>
        <p:spPr>
          <a:xfrm>
            <a:off x="5000225" y="1237050"/>
            <a:ext cx="3423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8" name="Google Shape;4408;p20"/>
          <p:cNvSpPr txBox="1"/>
          <p:nvPr>
            <p:ph idx="6" type="subTitle"/>
          </p:nvPr>
        </p:nvSpPr>
        <p:spPr>
          <a:xfrm>
            <a:off x="5525025" y="2496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9" name="Google Shape;4409;p20"/>
          <p:cNvSpPr txBox="1"/>
          <p:nvPr>
            <p:ph idx="7" type="subTitle"/>
          </p:nvPr>
        </p:nvSpPr>
        <p:spPr>
          <a:xfrm>
            <a:off x="5525025" y="2900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0" name="Google Shape;4410;p20"/>
          <p:cNvSpPr txBox="1"/>
          <p:nvPr>
            <p:ph idx="8" type="subTitle"/>
          </p:nvPr>
        </p:nvSpPr>
        <p:spPr>
          <a:xfrm>
            <a:off x="5525025" y="2093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1" name="Google Shape;4411;p20"/>
          <p:cNvSpPr txBox="1"/>
          <p:nvPr>
            <p:ph idx="9" type="subTitle"/>
          </p:nvPr>
        </p:nvSpPr>
        <p:spPr>
          <a:xfrm>
            <a:off x="5525025" y="3303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2" name="Google Shape;4412;p20"/>
          <p:cNvSpPr txBox="1"/>
          <p:nvPr>
            <p:ph idx="13" type="subTitle"/>
          </p:nvPr>
        </p:nvSpPr>
        <p:spPr>
          <a:xfrm>
            <a:off x="5525025" y="3707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3" name="Google Shape;4413;p20"/>
          <p:cNvSpPr txBox="1"/>
          <p:nvPr>
            <p:ph idx="14" type="subTitle"/>
          </p:nvPr>
        </p:nvSpPr>
        <p:spPr>
          <a:xfrm>
            <a:off x="5525025" y="4110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4" name="Google Shape;4414;p20"/>
          <p:cNvSpPr txBox="1"/>
          <p:nvPr>
            <p:ph idx="15" type="subTitle"/>
          </p:nvPr>
        </p:nvSpPr>
        <p:spPr>
          <a:xfrm>
            <a:off x="5525025" y="1689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-420050" y="-908375"/>
            <a:ext cx="10076735" cy="7902738"/>
            <a:chOff x="-420050" y="-908375"/>
            <a:chExt cx="10076735" cy="7902738"/>
          </a:xfrm>
        </p:grpSpPr>
        <p:sp>
          <p:nvSpPr>
            <p:cNvPr id="24" name="Google Shape;24;p3"/>
            <p:cNvSpPr/>
            <p:nvPr/>
          </p:nvSpPr>
          <p:spPr>
            <a:xfrm>
              <a:off x="-68050" y="3811717"/>
              <a:ext cx="614907" cy="104781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615427" y="-57773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8233150" y="3499025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2700000">
              <a:off x="3363699" y="461059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" name="Google Shape;28;p3"/>
            <p:cNvGrpSpPr/>
            <p:nvPr/>
          </p:nvGrpSpPr>
          <p:grpSpPr>
            <a:xfrm>
              <a:off x="-420050" y="-204200"/>
              <a:ext cx="2280100" cy="1827450"/>
              <a:chOff x="-420050" y="-204200"/>
              <a:chExt cx="2280100" cy="1827450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-420050" y="-204200"/>
                <a:ext cx="2280100" cy="1716775"/>
              </a:xfrm>
              <a:custGeom>
                <a:rect b="b" l="l" r="r" t="t"/>
                <a:pathLst>
                  <a:path extrusionOk="0" h="68671" w="91204">
                    <a:moveTo>
                      <a:pt x="56246" y="0"/>
                    </a:moveTo>
                    <a:cubicBezTo>
                      <a:pt x="46995" y="0"/>
                      <a:pt x="37746" y="803"/>
                      <a:pt x="28633" y="2401"/>
                    </a:cubicBezTo>
                    <a:cubicBezTo>
                      <a:pt x="21361" y="3677"/>
                      <a:pt x="13674" y="5750"/>
                      <a:pt x="8867" y="11358"/>
                    </a:cubicBezTo>
                    <a:cubicBezTo>
                      <a:pt x="5768" y="14973"/>
                      <a:pt x="4241" y="19657"/>
                      <a:pt x="3113" y="24285"/>
                    </a:cubicBezTo>
                    <a:cubicBezTo>
                      <a:pt x="2016" y="28780"/>
                      <a:pt x="1229" y="33352"/>
                      <a:pt x="755" y="37953"/>
                    </a:cubicBezTo>
                    <a:cubicBezTo>
                      <a:pt x="1" y="45270"/>
                      <a:pt x="1016" y="51523"/>
                      <a:pt x="5237" y="57599"/>
                    </a:cubicBezTo>
                    <a:cubicBezTo>
                      <a:pt x="9588" y="63865"/>
                      <a:pt x="17019" y="68447"/>
                      <a:pt x="24726" y="68664"/>
                    </a:cubicBezTo>
                    <a:cubicBezTo>
                      <a:pt x="24894" y="68668"/>
                      <a:pt x="25062" y="68671"/>
                      <a:pt x="25231" y="68671"/>
                    </a:cubicBezTo>
                    <a:cubicBezTo>
                      <a:pt x="30937" y="68671"/>
                      <a:pt x="36669" y="66004"/>
                      <a:pt x="40303" y="61708"/>
                    </a:cubicBezTo>
                    <a:cubicBezTo>
                      <a:pt x="41924" y="59788"/>
                      <a:pt x="43128" y="57543"/>
                      <a:pt x="43727" y="55066"/>
                    </a:cubicBezTo>
                    <a:cubicBezTo>
                      <a:pt x="44361" y="52438"/>
                      <a:pt x="44332" y="49702"/>
                      <a:pt x="44354" y="46997"/>
                    </a:cubicBezTo>
                    <a:cubicBezTo>
                      <a:pt x="44393" y="41853"/>
                      <a:pt x="44992" y="35973"/>
                      <a:pt x="49154" y="32948"/>
                    </a:cubicBezTo>
                    <a:cubicBezTo>
                      <a:pt x="52116" y="30793"/>
                      <a:pt x="56593" y="30355"/>
                      <a:pt x="58196" y="27062"/>
                    </a:cubicBezTo>
                    <a:cubicBezTo>
                      <a:pt x="59303" y="24788"/>
                      <a:pt x="59697" y="22486"/>
                      <a:pt x="62467" y="21600"/>
                    </a:cubicBezTo>
                    <a:cubicBezTo>
                      <a:pt x="63291" y="21337"/>
                      <a:pt x="64180" y="21254"/>
                      <a:pt x="65096" y="21254"/>
                    </a:cubicBezTo>
                    <a:cubicBezTo>
                      <a:pt x="66680" y="21254"/>
                      <a:pt x="68346" y="21503"/>
                      <a:pt x="69893" y="21503"/>
                    </a:cubicBezTo>
                    <a:cubicBezTo>
                      <a:pt x="70242" y="21503"/>
                      <a:pt x="70585" y="21490"/>
                      <a:pt x="70919" y="21459"/>
                    </a:cubicBezTo>
                    <a:cubicBezTo>
                      <a:pt x="77125" y="20888"/>
                      <a:pt x="83114" y="18092"/>
                      <a:pt x="87503" y="13664"/>
                    </a:cubicBezTo>
                    <a:cubicBezTo>
                      <a:pt x="88933" y="12224"/>
                      <a:pt x="90229" y="10552"/>
                      <a:pt x="90717" y="8583"/>
                    </a:cubicBezTo>
                    <a:cubicBezTo>
                      <a:pt x="91203" y="6615"/>
                      <a:pt x="90710" y="4299"/>
                      <a:pt x="89095" y="3069"/>
                    </a:cubicBezTo>
                    <a:cubicBezTo>
                      <a:pt x="88252" y="2425"/>
                      <a:pt x="87200" y="2133"/>
                      <a:pt x="86170" y="1887"/>
                    </a:cubicBezTo>
                    <a:cubicBezTo>
                      <a:pt x="80745" y="599"/>
                      <a:pt x="74761" y="978"/>
                      <a:pt x="69177" y="525"/>
                    </a:cubicBezTo>
                    <a:cubicBezTo>
                      <a:pt x="64876" y="175"/>
                      <a:pt x="60561" y="0"/>
                      <a:pt x="56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1105900" y="478550"/>
                <a:ext cx="174700" cy="108100"/>
              </a:xfrm>
              <a:custGeom>
                <a:rect b="b" l="l" r="r" t="t"/>
                <a:pathLst>
                  <a:path extrusionOk="0" h="4324" w="6988">
                    <a:moveTo>
                      <a:pt x="2923" y="0"/>
                    </a:moveTo>
                    <a:cubicBezTo>
                      <a:pt x="2038" y="0"/>
                      <a:pt x="1395" y="587"/>
                      <a:pt x="1037" y="1342"/>
                    </a:cubicBezTo>
                    <a:cubicBezTo>
                      <a:pt x="0" y="3529"/>
                      <a:pt x="840" y="4324"/>
                      <a:pt x="2058" y="4324"/>
                    </a:cubicBezTo>
                    <a:cubicBezTo>
                      <a:pt x="4028" y="4324"/>
                      <a:pt x="6988" y="2248"/>
                      <a:pt x="4619" y="619"/>
                    </a:cubicBezTo>
                    <a:cubicBezTo>
                      <a:pt x="3984" y="183"/>
                      <a:pt x="3416" y="0"/>
                      <a:pt x="2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651050" y="1472550"/>
                <a:ext cx="234000" cy="150700"/>
              </a:xfrm>
              <a:custGeom>
                <a:rect b="b" l="l" r="r" t="t"/>
                <a:pathLst>
                  <a:path extrusionOk="0" h="6028" w="9360">
                    <a:moveTo>
                      <a:pt x="3928" y="0"/>
                    </a:moveTo>
                    <a:cubicBezTo>
                      <a:pt x="2889" y="0"/>
                      <a:pt x="1876" y="522"/>
                      <a:pt x="1241" y="1859"/>
                    </a:cubicBezTo>
                    <a:cubicBezTo>
                      <a:pt x="1" y="4475"/>
                      <a:pt x="1885" y="6028"/>
                      <a:pt x="4041" y="6028"/>
                    </a:cubicBezTo>
                    <a:cubicBezTo>
                      <a:pt x="4897" y="6028"/>
                      <a:pt x="5796" y="5783"/>
                      <a:pt x="6559" y="5263"/>
                    </a:cubicBezTo>
                    <a:cubicBezTo>
                      <a:pt x="9360" y="3352"/>
                      <a:pt x="6562" y="0"/>
                      <a:pt x="39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1035300" y="523475"/>
                <a:ext cx="64825" cy="61775"/>
              </a:xfrm>
              <a:custGeom>
                <a:rect b="b" l="l" r="r" t="t"/>
                <a:pathLst>
                  <a:path extrusionOk="0" h="2471" w="2593">
                    <a:moveTo>
                      <a:pt x="1319" y="1"/>
                    </a:moveTo>
                    <a:cubicBezTo>
                      <a:pt x="988" y="1"/>
                      <a:pt x="665" y="111"/>
                      <a:pt x="424" y="311"/>
                    </a:cubicBezTo>
                    <a:cubicBezTo>
                      <a:pt x="191" y="503"/>
                      <a:pt x="35" y="780"/>
                      <a:pt x="21" y="1126"/>
                    </a:cubicBezTo>
                    <a:cubicBezTo>
                      <a:pt x="0" y="1575"/>
                      <a:pt x="48" y="2102"/>
                      <a:pt x="426" y="2350"/>
                    </a:cubicBezTo>
                    <a:cubicBezTo>
                      <a:pt x="552" y="2433"/>
                      <a:pt x="691" y="2470"/>
                      <a:pt x="835" y="2470"/>
                    </a:cubicBezTo>
                    <a:cubicBezTo>
                      <a:pt x="1632" y="2470"/>
                      <a:pt x="2592" y="1351"/>
                      <a:pt x="2428" y="651"/>
                    </a:cubicBezTo>
                    <a:cubicBezTo>
                      <a:pt x="2373" y="414"/>
                      <a:pt x="2164" y="244"/>
                      <a:pt x="1944" y="141"/>
                    </a:cubicBezTo>
                    <a:cubicBezTo>
                      <a:pt x="1745" y="46"/>
                      <a:pt x="1530" y="1"/>
                      <a:pt x="1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" name="Google Shape;33;p3"/>
            <p:cNvSpPr/>
            <p:nvPr/>
          </p:nvSpPr>
          <p:spPr>
            <a:xfrm>
              <a:off x="-68050" y="-51900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7313375" y="-908375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3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3"/>
          <p:cNvSpPr txBox="1"/>
          <p:nvPr>
            <p:ph idx="1" type="subTitle"/>
          </p:nvPr>
        </p:nvSpPr>
        <p:spPr>
          <a:xfrm>
            <a:off x="2048266" y="3109149"/>
            <a:ext cx="5047500" cy="7134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4415" name="Shape 4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6" name="Google Shape;4416;p21"/>
          <p:cNvGrpSpPr/>
          <p:nvPr/>
        </p:nvGrpSpPr>
        <p:grpSpPr>
          <a:xfrm flipH="1">
            <a:off x="-800012" y="-237025"/>
            <a:ext cx="11927563" cy="6153500"/>
            <a:chOff x="-2036487" y="-237000"/>
            <a:chExt cx="11927563" cy="6153500"/>
          </a:xfrm>
        </p:grpSpPr>
        <p:sp>
          <p:nvSpPr>
            <p:cNvPr id="4417" name="Google Shape;4417;p21"/>
            <p:cNvSpPr/>
            <p:nvPr/>
          </p:nvSpPr>
          <p:spPr>
            <a:xfrm>
              <a:off x="7347858" y="4458831"/>
              <a:ext cx="1791044" cy="713388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21"/>
            <p:cNvSpPr/>
            <p:nvPr/>
          </p:nvSpPr>
          <p:spPr>
            <a:xfrm flipH="1" rot="-5400000">
              <a:off x="-38077" y="-114329"/>
              <a:ext cx="288517" cy="364777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21"/>
            <p:cNvSpPr/>
            <p:nvPr/>
          </p:nvSpPr>
          <p:spPr>
            <a:xfrm flipH="1" rot="-5400000">
              <a:off x="-43161" y="-109245"/>
              <a:ext cx="508845" cy="574937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21"/>
            <p:cNvSpPr/>
            <p:nvPr/>
          </p:nvSpPr>
          <p:spPr>
            <a:xfrm flipH="1" rot="-5400000">
              <a:off x="-23810" y="-128596"/>
              <a:ext cx="733240" cy="838034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21"/>
            <p:cNvSpPr/>
            <p:nvPr/>
          </p:nvSpPr>
          <p:spPr>
            <a:xfrm>
              <a:off x="-2036487" y="42509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21"/>
            <p:cNvSpPr/>
            <p:nvPr/>
          </p:nvSpPr>
          <p:spPr>
            <a:xfrm>
              <a:off x="4639225" y="4738700"/>
              <a:ext cx="290125" cy="241775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21"/>
            <p:cNvSpPr/>
            <p:nvPr/>
          </p:nvSpPr>
          <p:spPr>
            <a:xfrm rot="-2700000">
              <a:off x="-1438301" y="1562210"/>
              <a:ext cx="2907575" cy="218922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21"/>
            <p:cNvSpPr/>
            <p:nvPr/>
          </p:nvSpPr>
          <p:spPr>
            <a:xfrm rot="8225514">
              <a:off x="4129780" y="4829326"/>
              <a:ext cx="466194" cy="508823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21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6" name="Google Shape;4426;p2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27" name="Google Shape;4427;p21"/>
          <p:cNvSpPr txBox="1"/>
          <p:nvPr>
            <p:ph idx="1" type="subTitle"/>
          </p:nvPr>
        </p:nvSpPr>
        <p:spPr>
          <a:xfrm>
            <a:off x="720000" y="3421700"/>
            <a:ext cx="2907600" cy="118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28" name="Google Shape;4428;p21"/>
          <p:cNvSpPr txBox="1"/>
          <p:nvPr>
            <p:ph idx="2" type="subTitle"/>
          </p:nvPr>
        </p:nvSpPr>
        <p:spPr>
          <a:xfrm>
            <a:off x="5516400" y="3421700"/>
            <a:ext cx="2907600" cy="118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29" name="Google Shape;4429;p21"/>
          <p:cNvSpPr txBox="1"/>
          <p:nvPr>
            <p:ph idx="3" type="subTitle"/>
          </p:nvPr>
        </p:nvSpPr>
        <p:spPr>
          <a:xfrm>
            <a:off x="5516400" y="12370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0" name="Google Shape;4430;p21"/>
          <p:cNvSpPr txBox="1"/>
          <p:nvPr>
            <p:ph idx="4" type="subTitle"/>
          </p:nvPr>
        </p:nvSpPr>
        <p:spPr>
          <a:xfrm>
            <a:off x="5516400" y="1687474"/>
            <a:ext cx="2907600" cy="11427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31" name="Google Shape;4431;p21"/>
          <p:cNvSpPr txBox="1"/>
          <p:nvPr>
            <p:ph idx="5" type="subTitle"/>
          </p:nvPr>
        </p:nvSpPr>
        <p:spPr>
          <a:xfrm>
            <a:off x="720000" y="12370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2" name="Google Shape;4432;p21"/>
          <p:cNvSpPr txBox="1"/>
          <p:nvPr>
            <p:ph idx="6" type="subTitle"/>
          </p:nvPr>
        </p:nvSpPr>
        <p:spPr>
          <a:xfrm>
            <a:off x="720000" y="1687474"/>
            <a:ext cx="2907600" cy="11427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33" name="Google Shape;4433;p21"/>
          <p:cNvSpPr txBox="1"/>
          <p:nvPr>
            <p:ph idx="7" type="subTitle"/>
          </p:nvPr>
        </p:nvSpPr>
        <p:spPr>
          <a:xfrm>
            <a:off x="5516400" y="31154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4" name="Google Shape;4434;p21"/>
          <p:cNvSpPr txBox="1"/>
          <p:nvPr>
            <p:ph idx="8" type="subTitle"/>
          </p:nvPr>
        </p:nvSpPr>
        <p:spPr>
          <a:xfrm>
            <a:off x="720000" y="31154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4435" name="Shape 4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6" name="Google Shape;4436;p22"/>
          <p:cNvGrpSpPr/>
          <p:nvPr/>
        </p:nvGrpSpPr>
        <p:grpSpPr>
          <a:xfrm>
            <a:off x="-1877650" y="-266938"/>
            <a:ext cx="11661314" cy="6201437"/>
            <a:chOff x="-1877650" y="-266938"/>
            <a:chExt cx="11661314" cy="6201437"/>
          </a:xfrm>
        </p:grpSpPr>
        <p:sp>
          <p:nvSpPr>
            <p:cNvPr id="4437" name="Google Shape;4437;p22"/>
            <p:cNvSpPr/>
            <p:nvPr/>
          </p:nvSpPr>
          <p:spPr>
            <a:xfrm>
              <a:off x="-1877650" y="411870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22"/>
            <p:cNvSpPr/>
            <p:nvPr/>
          </p:nvSpPr>
          <p:spPr>
            <a:xfrm>
              <a:off x="8724350" y="416388"/>
              <a:ext cx="292250" cy="247225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22"/>
            <p:cNvSpPr/>
            <p:nvPr/>
          </p:nvSpPr>
          <p:spPr>
            <a:xfrm>
              <a:off x="8744100" y="892025"/>
              <a:ext cx="71725" cy="58350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22"/>
            <p:cNvSpPr/>
            <p:nvPr/>
          </p:nvSpPr>
          <p:spPr>
            <a:xfrm>
              <a:off x="8522600" y="4406175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22"/>
            <p:cNvSpPr/>
            <p:nvPr/>
          </p:nvSpPr>
          <p:spPr>
            <a:xfrm>
              <a:off x="8687900" y="4118700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22"/>
            <p:cNvSpPr/>
            <p:nvPr/>
          </p:nvSpPr>
          <p:spPr>
            <a:xfrm rot="-1758769">
              <a:off x="6578418" y="4026368"/>
              <a:ext cx="3103593" cy="122695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22"/>
            <p:cNvSpPr/>
            <p:nvPr/>
          </p:nvSpPr>
          <p:spPr>
            <a:xfrm>
              <a:off x="-220700" y="-266938"/>
              <a:ext cx="620593" cy="146948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4" name="Google Shape;4444;p2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45" name="Google Shape;4445;p22"/>
          <p:cNvSpPr txBox="1"/>
          <p:nvPr>
            <p:ph idx="2" type="title"/>
          </p:nvPr>
        </p:nvSpPr>
        <p:spPr>
          <a:xfrm>
            <a:off x="720000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46" name="Google Shape;4446;p22"/>
          <p:cNvSpPr txBox="1"/>
          <p:nvPr>
            <p:ph idx="1" type="subTitle"/>
          </p:nvPr>
        </p:nvSpPr>
        <p:spPr>
          <a:xfrm>
            <a:off x="720000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47" name="Google Shape;4447;p22"/>
          <p:cNvSpPr txBox="1"/>
          <p:nvPr>
            <p:ph idx="3" type="title"/>
          </p:nvPr>
        </p:nvSpPr>
        <p:spPr>
          <a:xfrm>
            <a:off x="3331825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48" name="Google Shape;4448;p22"/>
          <p:cNvSpPr txBox="1"/>
          <p:nvPr>
            <p:ph idx="4" type="subTitle"/>
          </p:nvPr>
        </p:nvSpPr>
        <p:spPr>
          <a:xfrm>
            <a:off x="3331828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49" name="Google Shape;4449;p22"/>
          <p:cNvSpPr txBox="1"/>
          <p:nvPr>
            <p:ph idx="5" type="title"/>
          </p:nvPr>
        </p:nvSpPr>
        <p:spPr>
          <a:xfrm>
            <a:off x="720000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0" name="Google Shape;4450;p22"/>
          <p:cNvSpPr txBox="1"/>
          <p:nvPr>
            <p:ph idx="6" type="subTitle"/>
          </p:nvPr>
        </p:nvSpPr>
        <p:spPr>
          <a:xfrm>
            <a:off x="720000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1" name="Google Shape;4451;p22"/>
          <p:cNvSpPr txBox="1"/>
          <p:nvPr>
            <p:ph idx="7" type="title"/>
          </p:nvPr>
        </p:nvSpPr>
        <p:spPr>
          <a:xfrm>
            <a:off x="3331825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2" name="Google Shape;4452;p22"/>
          <p:cNvSpPr txBox="1"/>
          <p:nvPr>
            <p:ph idx="8" type="subTitle"/>
          </p:nvPr>
        </p:nvSpPr>
        <p:spPr>
          <a:xfrm>
            <a:off x="3331828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3" name="Google Shape;4453;p22"/>
          <p:cNvSpPr txBox="1"/>
          <p:nvPr>
            <p:ph idx="9" type="title"/>
          </p:nvPr>
        </p:nvSpPr>
        <p:spPr>
          <a:xfrm>
            <a:off x="5943650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4" name="Google Shape;4454;p22"/>
          <p:cNvSpPr txBox="1"/>
          <p:nvPr>
            <p:ph idx="13" type="subTitle"/>
          </p:nvPr>
        </p:nvSpPr>
        <p:spPr>
          <a:xfrm>
            <a:off x="5943655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5" name="Google Shape;4455;p22"/>
          <p:cNvSpPr txBox="1"/>
          <p:nvPr>
            <p:ph idx="14" type="title"/>
          </p:nvPr>
        </p:nvSpPr>
        <p:spPr>
          <a:xfrm>
            <a:off x="5943650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6" name="Google Shape;4456;p22"/>
          <p:cNvSpPr txBox="1"/>
          <p:nvPr>
            <p:ph idx="15" type="subTitle"/>
          </p:nvPr>
        </p:nvSpPr>
        <p:spPr>
          <a:xfrm>
            <a:off x="5943655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4457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8" name="Google Shape;4458;p23"/>
          <p:cNvGrpSpPr/>
          <p:nvPr/>
        </p:nvGrpSpPr>
        <p:grpSpPr>
          <a:xfrm flipH="1" rot="10800000">
            <a:off x="-466375" y="-54084"/>
            <a:ext cx="10076735" cy="6120946"/>
            <a:chOff x="-420050" y="-908375"/>
            <a:chExt cx="10076735" cy="6120946"/>
          </a:xfrm>
        </p:grpSpPr>
        <p:sp>
          <p:nvSpPr>
            <p:cNvPr id="4459" name="Google Shape;4459;p23"/>
            <p:cNvSpPr/>
            <p:nvPr/>
          </p:nvSpPr>
          <p:spPr>
            <a:xfrm>
              <a:off x="0" y="3811717"/>
              <a:ext cx="614907" cy="104781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23"/>
            <p:cNvSpPr/>
            <p:nvPr/>
          </p:nvSpPr>
          <p:spPr>
            <a:xfrm>
              <a:off x="7661752" y="-57773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23"/>
            <p:cNvSpPr/>
            <p:nvPr/>
          </p:nvSpPr>
          <p:spPr>
            <a:xfrm flipH="1">
              <a:off x="8307500" y="3539375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62" name="Google Shape;4462;p23"/>
            <p:cNvGrpSpPr/>
            <p:nvPr/>
          </p:nvGrpSpPr>
          <p:grpSpPr>
            <a:xfrm>
              <a:off x="-420050" y="-204200"/>
              <a:ext cx="2280100" cy="1827450"/>
              <a:chOff x="-420050" y="-204200"/>
              <a:chExt cx="2280100" cy="1827450"/>
            </a:xfrm>
          </p:grpSpPr>
          <p:sp>
            <p:nvSpPr>
              <p:cNvPr id="4463" name="Google Shape;4463;p23"/>
              <p:cNvSpPr/>
              <p:nvPr/>
            </p:nvSpPr>
            <p:spPr>
              <a:xfrm>
                <a:off x="-420050" y="-204200"/>
                <a:ext cx="2280100" cy="1716775"/>
              </a:xfrm>
              <a:custGeom>
                <a:rect b="b" l="l" r="r" t="t"/>
                <a:pathLst>
                  <a:path extrusionOk="0" h="68671" w="91204">
                    <a:moveTo>
                      <a:pt x="56246" y="0"/>
                    </a:moveTo>
                    <a:cubicBezTo>
                      <a:pt x="46995" y="0"/>
                      <a:pt x="37746" y="803"/>
                      <a:pt x="28633" y="2401"/>
                    </a:cubicBezTo>
                    <a:cubicBezTo>
                      <a:pt x="21361" y="3677"/>
                      <a:pt x="13674" y="5750"/>
                      <a:pt x="8867" y="11358"/>
                    </a:cubicBezTo>
                    <a:cubicBezTo>
                      <a:pt x="5768" y="14973"/>
                      <a:pt x="4241" y="19657"/>
                      <a:pt x="3113" y="24285"/>
                    </a:cubicBezTo>
                    <a:cubicBezTo>
                      <a:pt x="2016" y="28780"/>
                      <a:pt x="1229" y="33352"/>
                      <a:pt x="755" y="37953"/>
                    </a:cubicBezTo>
                    <a:cubicBezTo>
                      <a:pt x="1" y="45270"/>
                      <a:pt x="1016" y="51523"/>
                      <a:pt x="5237" y="57599"/>
                    </a:cubicBezTo>
                    <a:cubicBezTo>
                      <a:pt x="9588" y="63865"/>
                      <a:pt x="17019" y="68447"/>
                      <a:pt x="24726" y="68664"/>
                    </a:cubicBezTo>
                    <a:cubicBezTo>
                      <a:pt x="24894" y="68668"/>
                      <a:pt x="25062" y="68671"/>
                      <a:pt x="25231" y="68671"/>
                    </a:cubicBezTo>
                    <a:cubicBezTo>
                      <a:pt x="30937" y="68671"/>
                      <a:pt x="36669" y="66004"/>
                      <a:pt x="40303" y="61708"/>
                    </a:cubicBezTo>
                    <a:cubicBezTo>
                      <a:pt x="41924" y="59788"/>
                      <a:pt x="43128" y="57543"/>
                      <a:pt x="43727" y="55066"/>
                    </a:cubicBezTo>
                    <a:cubicBezTo>
                      <a:pt x="44361" y="52438"/>
                      <a:pt x="44332" y="49702"/>
                      <a:pt x="44354" y="46997"/>
                    </a:cubicBezTo>
                    <a:cubicBezTo>
                      <a:pt x="44393" y="41853"/>
                      <a:pt x="44992" y="35973"/>
                      <a:pt x="49154" y="32948"/>
                    </a:cubicBezTo>
                    <a:cubicBezTo>
                      <a:pt x="52116" y="30793"/>
                      <a:pt x="56593" y="30355"/>
                      <a:pt x="58196" y="27062"/>
                    </a:cubicBezTo>
                    <a:cubicBezTo>
                      <a:pt x="59303" y="24788"/>
                      <a:pt x="59697" y="22486"/>
                      <a:pt x="62467" y="21600"/>
                    </a:cubicBezTo>
                    <a:cubicBezTo>
                      <a:pt x="63291" y="21337"/>
                      <a:pt x="64180" y="21254"/>
                      <a:pt x="65096" y="21254"/>
                    </a:cubicBezTo>
                    <a:cubicBezTo>
                      <a:pt x="66680" y="21254"/>
                      <a:pt x="68346" y="21503"/>
                      <a:pt x="69893" y="21503"/>
                    </a:cubicBezTo>
                    <a:cubicBezTo>
                      <a:pt x="70242" y="21503"/>
                      <a:pt x="70585" y="21490"/>
                      <a:pt x="70919" y="21459"/>
                    </a:cubicBezTo>
                    <a:cubicBezTo>
                      <a:pt x="77125" y="20888"/>
                      <a:pt x="83114" y="18092"/>
                      <a:pt x="87503" y="13664"/>
                    </a:cubicBezTo>
                    <a:cubicBezTo>
                      <a:pt x="88933" y="12224"/>
                      <a:pt x="90229" y="10552"/>
                      <a:pt x="90717" y="8583"/>
                    </a:cubicBezTo>
                    <a:cubicBezTo>
                      <a:pt x="91203" y="6615"/>
                      <a:pt x="90710" y="4299"/>
                      <a:pt x="89095" y="3069"/>
                    </a:cubicBezTo>
                    <a:cubicBezTo>
                      <a:pt x="88252" y="2425"/>
                      <a:pt x="87200" y="2133"/>
                      <a:pt x="86170" y="1887"/>
                    </a:cubicBezTo>
                    <a:cubicBezTo>
                      <a:pt x="80745" y="599"/>
                      <a:pt x="74761" y="978"/>
                      <a:pt x="69177" y="525"/>
                    </a:cubicBezTo>
                    <a:cubicBezTo>
                      <a:pt x="64876" y="175"/>
                      <a:pt x="60561" y="0"/>
                      <a:pt x="56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4" name="Google Shape;4464;p23"/>
              <p:cNvSpPr/>
              <p:nvPr/>
            </p:nvSpPr>
            <p:spPr>
              <a:xfrm>
                <a:off x="1105900" y="478550"/>
                <a:ext cx="174700" cy="108100"/>
              </a:xfrm>
              <a:custGeom>
                <a:rect b="b" l="l" r="r" t="t"/>
                <a:pathLst>
                  <a:path extrusionOk="0" h="4324" w="6988">
                    <a:moveTo>
                      <a:pt x="2923" y="0"/>
                    </a:moveTo>
                    <a:cubicBezTo>
                      <a:pt x="2038" y="0"/>
                      <a:pt x="1395" y="587"/>
                      <a:pt x="1037" y="1342"/>
                    </a:cubicBezTo>
                    <a:cubicBezTo>
                      <a:pt x="0" y="3529"/>
                      <a:pt x="840" y="4324"/>
                      <a:pt x="2058" y="4324"/>
                    </a:cubicBezTo>
                    <a:cubicBezTo>
                      <a:pt x="4028" y="4324"/>
                      <a:pt x="6988" y="2248"/>
                      <a:pt x="4619" y="619"/>
                    </a:cubicBezTo>
                    <a:cubicBezTo>
                      <a:pt x="3984" y="183"/>
                      <a:pt x="3416" y="0"/>
                      <a:pt x="2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5" name="Google Shape;4465;p23"/>
              <p:cNvSpPr/>
              <p:nvPr/>
            </p:nvSpPr>
            <p:spPr>
              <a:xfrm>
                <a:off x="651050" y="1472550"/>
                <a:ext cx="234000" cy="150700"/>
              </a:xfrm>
              <a:custGeom>
                <a:rect b="b" l="l" r="r" t="t"/>
                <a:pathLst>
                  <a:path extrusionOk="0" h="6028" w="9360">
                    <a:moveTo>
                      <a:pt x="3928" y="0"/>
                    </a:moveTo>
                    <a:cubicBezTo>
                      <a:pt x="2889" y="0"/>
                      <a:pt x="1876" y="522"/>
                      <a:pt x="1241" y="1859"/>
                    </a:cubicBezTo>
                    <a:cubicBezTo>
                      <a:pt x="1" y="4475"/>
                      <a:pt x="1885" y="6028"/>
                      <a:pt x="4041" y="6028"/>
                    </a:cubicBezTo>
                    <a:cubicBezTo>
                      <a:pt x="4897" y="6028"/>
                      <a:pt x="5796" y="5783"/>
                      <a:pt x="6559" y="5263"/>
                    </a:cubicBezTo>
                    <a:cubicBezTo>
                      <a:pt x="9360" y="3352"/>
                      <a:pt x="6562" y="0"/>
                      <a:pt x="39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6" name="Google Shape;4466;p23"/>
              <p:cNvSpPr/>
              <p:nvPr/>
            </p:nvSpPr>
            <p:spPr>
              <a:xfrm>
                <a:off x="1035300" y="523475"/>
                <a:ext cx="64825" cy="61775"/>
              </a:xfrm>
              <a:custGeom>
                <a:rect b="b" l="l" r="r" t="t"/>
                <a:pathLst>
                  <a:path extrusionOk="0" h="2471" w="2593">
                    <a:moveTo>
                      <a:pt x="1319" y="1"/>
                    </a:moveTo>
                    <a:cubicBezTo>
                      <a:pt x="988" y="1"/>
                      <a:pt x="665" y="111"/>
                      <a:pt x="424" y="311"/>
                    </a:cubicBezTo>
                    <a:cubicBezTo>
                      <a:pt x="191" y="503"/>
                      <a:pt x="35" y="780"/>
                      <a:pt x="21" y="1126"/>
                    </a:cubicBezTo>
                    <a:cubicBezTo>
                      <a:pt x="0" y="1575"/>
                      <a:pt x="48" y="2102"/>
                      <a:pt x="426" y="2350"/>
                    </a:cubicBezTo>
                    <a:cubicBezTo>
                      <a:pt x="552" y="2433"/>
                      <a:pt x="691" y="2470"/>
                      <a:pt x="835" y="2470"/>
                    </a:cubicBezTo>
                    <a:cubicBezTo>
                      <a:pt x="1632" y="2470"/>
                      <a:pt x="2592" y="1351"/>
                      <a:pt x="2428" y="651"/>
                    </a:cubicBezTo>
                    <a:cubicBezTo>
                      <a:pt x="2373" y="414"/>
                      <a:pt x="2164" y="244"/>
                      <a:pt x="1944" y="141"/>
                    </a:cubicBezTo>
                    <a:cubicBezTo>
                      <a:pt x="1745" y="46"/>
                      <a:pt x="1530" y="1"/>
                      <a:pt x="1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67" name="Google Shape;4467;p23"/>
            <p:cNvSpPr/>
            <p:nvPr/>
          </p:nvSpPr>
          <p:spPr>
            <a:xfrm>
              <a:off x="-68050" y="-51900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23"/>
            <p:cNvSpPr/>
            <p:nvPr/>
          </p:nvSpPr>
          <p:spPr>
            <a:xfrm flipH="1">
              <a:off x="7313375" y="-908375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69" name="Google Shape;4469;p23"/>
          <p:cNvSpPr txBox="1"/>
          <p:nvPr>
            <p:ph hasCustomPrompt="1" type="title"/>
          </p:nvPr>
        </p:nvSpPr>
        <p:spPr>
          <a:xfrm>
            <a:off x="2026200" y="540000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0" name="Google Shape;4470;p23"/>
          <p:cNvSpPr txBox="1"/>
          <p:nvPr>
            <p:ph idx="1" type="subTitle"/>
          </p:nvPr>
        </p:nvSpPr>
        <p:spPr>
          <a:xfrm>
            <a:off x="2026200" y="1312000"/>
            <a:ext cx="5091600" cy="3792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71" name="Google Shape;4471;p23"/>
          <p:cNvSpPr txBox="1"/>
          <p:nvPr>
            <p:ph hasCustomPrompt="1" idx="2" type="title"/>
          </p:nvPr>
        </p:nvSpPr>
        <p:spPr>
          <a:xfrm>
            <a:off x="2026200" y="1996138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2" name="Google Shape;4472;p23"/>
          <p:cNvSpPr txBox="1"/>
          <p:nvPr>
            <p:ph idx="3" type="subTitle"/>
          </p:nvPr>
        </p:nvSpPr>
        <p:spPr>
          <a:xfrm>
            <a:off x="2026200" y="2768149"/>
            <a:ext cx="5091600" cy="3792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73" name="Google Shape;4473;p23"/>
          <p:cNvSpPr txBox="1"/>
          <p:nvPr>
            <p:ph hasCustomPrompt="1" idx="4" type="title"/>
          </p:nvPr>
        </p:nvSpPr>
        <p:spPr>
          <a:xfrm>
            <a:off x="2026200" y="3452289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4" name="Google Shape;4474;p23"/>
          <p:cNvSpPr txBox="1"/>
          <p:nvPr>
            <p:ph idx="5" type="subTitle"/>
          </p:nvPr>
        </p:nvSpPr>
        <p:spPr>
          <a:xfrm>
            <a:off x="2026200" y="4224300"/>
            <a:ext cx="5091600" cy="3792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4475" name="Shape 4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6" name="Google Shape;4476;p24"/>
          <p:cNvGrpSpPr/>
          <p:nvPr/>
        </p:nvGrpSpPr>
        <p:grpSpPr>
          <a:xfrm>
            <a:off x="-2660225" y="-997950"/>
            <a:ext cx="13611147" cy="7240787"/>
            <a:chOff x="-2660225" y="-997950"/>
            <a:chExt cx="13611147" cy="7240787"/>
          </a:xfrm>
        </p:grpSpPr>
        <p:sp>
          <p:nvSpPr>
            <p:cNvPr id="4477" name="Google Shape;4477;p24"/>
            <p:cNvSpPr/>
            <p:nvPr/>
          </p:nvSpPr>
          <p:spPr>
            <a:xfrm flipH="1">
              <a:off x="5121847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24"/>
            <p:cNvSpPr/>
            <p:nvPr/>
          </p:nvSpPr>
          <p:spPr>
            <a:xfrm flipH="1">
              <a:off x="720004" y="732751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24"/>
            <p:cNvSpPr/>
            <p:nvPr/>
          </p:nvSpPr>
          <p:spPr>
            <a:xfrm flipH="1">
              <a:off x="8124899" y="3576367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24"/>
            <p:cNvSpPr/>
            <p:nvPr/>
          </p:nvSpPr>
          <p:spPr>
            <a:xfrm flipH="1">
              <a:off x="1181391" y="84760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24"/>
            <p:cNvSpPr/>
            <p:nvPr/>
          </p:nvSpPr>
          <p:spPr>
            <a:xfrm rot="-6937260">
              <a:off x="8511986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24"/>
            <p:cNvSpPr/>
            <p:nvPr/>
          </p:nvSpPr>
          <p:spPr>
            <a:xfrm flipH="1">
              <a:off x="703345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24"/>
            <p:cNvSpPr/>
            <p:nvPr/>
          </p:nvSpPr>
          <p:spPr>
            <a:xfrm flipH="1">
              <a:off x="6613779" y="4388750"/>
              <a:ext cx="2857070" cy="1415363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24"/>
            <p:cNvSpPr/>
            <p:nvPr/>
          </p:nvSpPr>
          <p:spPr>
            <a:xfrm flipH="1">
              <a:off x="-2660225" y="1295171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85" name="Google Shape;4485;p24"/>
          <p:cNvSpPr txBox="1"/>
          <p:nvPr>
            <p:ph type="ctrTitle"/>
          </p:nvPr>
        </p:nvSpPr>
        <p:spPr>
          <a:xfrm>
            <a:off x="2298450" y="540000"/>
            <a:ext cx="4547100" cy="114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486" name="Google Shape;4486;p24"/>
          <p:cNvSpPr txBox="1"/>
          <p:nvPr>
            <p:ph idx="1" type="subTitle"/>
          </p:nvPr>
        </p:nvSpPr>
        <p:spPr>
          <a:xfrm>
            <a:off x="2485800" y="2361450"/>
            <a:ext cx="41724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87" name="Google Shape;4487;p24"/>
          <p:cNvSpPr txBox="1"/>
          <p:nvPr>
            <p:ph idx="2" type="subTitle"/>
          </p:nvPr>
        </p:nvSpPr>
        <p:spPr>
          <a:xfrm>
            <a:off x="2485802" y="4230175"/>
            <a:ext cx="4172400" cy="3732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488" name="Google Shape;4488;p24"/>
          <p:cNvSpPr txBox="1"/>
          <p:nvPr/>
        </p:nvSpPr>
        <p:spPr>
          <a:xfrm>
            <a:off x="2485800" y="3482400"/>
            <a:ext cx="41724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CREDITS: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This presentation template was created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including icons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infographics &amp; images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 u="sng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">
    <p:spTree>
      <p:nvGrpSpPr>
        <p:cNvPr id="4489" name="Shape 4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0" name="Google Shape;4490;p25"/>
          <p:cNvGrpSpPr/>
          <p:nvPr/>
        </p:nvGrpSpPr>
        <p:grpSpPr>
          <a:xfrm>
            <a:off x="-1030325" y="-997950"/>
            <a:ext cx="11981247" cy="7638224"/>
            <a:chOff x="-1030325" y="-997950"/>
            <a:chExt cx="11981247" cy="7638224"/>
          </a:xfrm>
        </p:grpSpPr>
        <p:sp>
          <p:nvSpPr>
            <p:cNvPr id="4491" name="Google Shape;4491;p25"/>
            <p:cNvSpPr/>
            <p:nvPr/>
          </p:nvSpPr>
          <p:spPr>
            <a:xfrm>
              <a:off x="-1030325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25"/>
            <p:cNvSpPr/>
            <p:nvPr/>
          </p:nvSpPr>
          <p:spPr>
            <a:xfrm>
              <a:off x="5733522" y="401826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25"/>
            <p:cNvSpPr/>
            <p:nvPr/>
          </p:nvSpPr>
          <p:spPr>
            <a:xfrm>
              <a:off x="152765" y="3627554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25"/>
            <p:cNvSpPr/>
            <p:nvPr/>
          </p:nvSpPr>
          <p:spPr>
            <a:xfrm>
              <a:off x="5567806" y="32915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25"/>
            <p:cNvSpPr/>
            <p:nvPr/>
          </p:nvSpPr>
          <p:spPr>
            <a:xfrm flipH="1" rot="6937260">
              <a:off x="-978295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25"/>
            <p:cNvSpPr/>
            <p:nvPr/>
          </p:nvSpPr>
          <p:spPr>
            <a:xfrm>
              <a:off x="-27522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25"/>
            <p:cNvSpPr/>
            <p:nvPr/>
          </p:nvSpPr>
          <p:spPr>
            <a:xfrm>
              <a:off x="1017925" y="413855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25"/>
            <p:cNvSpPr/>
            <p:nvPr/>
          </p:nvSpPr>
          <p:spPr>
            <a:xfrm>
              <a:off x="6180138" y="1692609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1">
    <p:bg>
      <p:bgPr>
        <a:solidFill>
          <a:schemeClr val="accent2"/>
        </a:solidFill>
      </p:bgPr>
    </p:bg>
    <p:spTree>
      <p:nvGrpSpPr>
        <p:cNvPr id="4499" name="Shape 4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TITLE_1_1">
    <p:bg>
      <p:bgPr>
        <a:solidFill>
          <a:schemeClr val="accent1"/>
        </a:solidFill>
      </p:bgPr>
    </p:bg>
    <p:spTree>
      <p:nvGrpSpPr>
        <p:cNvPr id="4500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TITLE_1_1_1">
    <p:bg>
      <p:bgPr>
        <a:solidFill>
          <a:schemeClr val="accent3"/>
        </a:solidFill>
      </p:bgPr>
    </p:bg>
    <p:spTree>
      <p:nvGrpSpPr>
        <p:cNvPr id="4501" name="Shape 45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5">
  <p:cSld name="TITLE_1_1_1_1">
    <p:bg>
      <p:bgPr>
        <a:solidFill>
          <a:schemeClr val="accent4"/>
        </a:solidFill>
      </p:bgPr>
    </p:bg>
    <p:spTree>
      <p:nvGrpSpPr>
        <p:cNvPr id="4502" name="Shape 45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4"/>
          <p:cNvGrpSpPr/>
          <p:nvPr/>
        </p:nvGrpSpPr>
        <p:grpSpPr>
          <a:xfrm>
            <a:off x="-597136" y="-1290171"/>
            <a:ext cx="9801636" cy="7083093"/>
            <a:chOff x="-597136" y="-1290171"/>
            <a:chExt cx="9801636" cy="7083093"/>
          </a:xfrm>
        </p:grpSpPr>
        <p:sp>
          <p:nvSpPr>
            <p:cNvPr id="39" name="Google Shape;39;p4"/>
            <p:cNvSpPr/>
            <p:nvPr/>
          </p:nvSpPr>
          <p:spPr>
            <a:xfrm>
              <a:off x="7526852" y="-33486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8553125" y="4027570"/>
              <a:ext cx="651375" cy="1109954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-60500" y="4042524"/>
              <a:ext cx="651374" cy="1121953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2700000">
              <a:off x="5484018" y="-1009555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" name="Google Shape;43;p4"/>
            <p:cNvGrpSpPr/>
            <p:nvPr/>
          </p:nvGrpSpPr>
          <p:grpSpPr>
            <a:xfrm flipH="1" rot="-1466185">
              <a:off x="81976" y="110670"/>
              <a:ext cx="651436" cy="537339"/>
              <a:chOff x="100283" y="1775289"/>
              <a:chExt cx="940950" cy="776248"/>
            </a:xfrm>
          </p:grpSpPr>
          <p:sp>
            <p:nvSpPr>
              <p:cNvPr id="44" name="Google Shape;44;p4"/>
              <p:cNvSpPr/>
              <p:nvPr/>
            </p:nvSpPr>
            <p:spPr>
              <a:xfrm rot="2700000">
                <a:off x="392368" y="1875264"/>
                <a:ext cx="521481" cy="576299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 rot="1513453">
                <a:off x="943095" y="2423631"/>
                <a:ext cx="52396" cy="66672"/>
              </a:xfrm>
              <a:custGeom>
                <a:rect b="b" l="l" r="r" t="t"/>
                <a:pathLst>
                  <a:path extrusionOk="0" h="1247" w="980">
                    <a:moveTo>
                      <a:pt x="543" y="1"/>
                    </a:moveTo>
                    <a:cubicBezTo>
                      <a:pt x="216" y="1"/>
                      <a:pt x="55" y="205"/>
                      <a:pt x="0" y="533"/>
                    </a:cubicBezTo>
                    <a:cubicBezTo>
                      <a:pt x="83" y="809"/>
                      <a:pt x="60" y="1157"/>
                      <a:pt x="446" y="1243"/>
                    </a:cubicBezTo>
                    <a:cubicBezTo>
                      <a:pt x="455" y="1245"/>
                      <a:pt x="465" y="1246"/>
                      <a:pt x="474" y="1246"/>
                    </a:cubicBezTo>
                    <a:cubicBezTo>
                      <a:pt x="683" y="1246"/>
                      <a:pt x="980" y="776"/>
                      <a:pt x="977" y="443"/>
                    </a:cubicBezTo>
                    <a:cubicBezTo>
                      <a:pt x="977" y="180"/>
                      <a:pt x="844" y="15"/>
                      <a:pt x="575" y="1"/>
                    </a:cubicBezTo>
                    <a:cubicBezTo>
                      <a:pt x="564" y="1"/>
                      <a:pt x="55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 rot="1513453">
                <a:off x="417818" y="1811987"/>
                <a:ext cx="48921" cy="50311"/>
              </a:xfrm>
              <a:custGeom>
                <a:rect b="b" l="l" r="r" t="t"/>
                <a:pathLst>
                  <a:path extrusionOk="0" h="941" w="915">
                    <a:moveTo>
                      <a:pt x="412" y="1"/>
                    </a:moveTo>
                    <a:cubicBezTo>
                      <a:pt x="136" y="1"/>
                      <a:pt x="4" y="186"/>
                      <a:pt x="1" y="489"/>
                    </a:cubicBezTo>
                    <a:cubicBezTo>
                      <a:pt x="17" y="765"/>
                      <a:pt x="174" y="938"/>
                      <a:pt x="476" y="941"/>
                    </a:cubicBezTo>
                    <a:cubicBezTo>
                      <a:pt x="768" y="941"/>
                      <a:pt x="914" y="775"/>
                      <a:pt x="905" y="486"/>
                    </a:cubicBezTo>
                    <a:cubicBezTo>
                      <a:pt x="894" y="187"/>
                      <a:pt x="721" y="7"/>
                      <a:pt x="426" y="1"/>
                    </a:cubicBezTo>
                    <a:cubicBezTo>
                      <a:pt x="422" y="1"/>
                      <a:pt x="417" y="1"/>
                      <a:pt x="4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 rot="1513453">
                <a:off x="856474" y="2505867"/>
                <a:ext cx="39992" cy="32133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 rot="1513430">
                <a:off x="123690" y="2026916"/>
                <a:ext cx="117883" cy="136229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 rot="1513453">
                <a:off x="269923" y="2015287"/>
                <a:ext cx="39992" cy="32133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" name="Google Shape;50;p4"/>
            <p:cNvSpPr/>
            <p:nvPr/>
          </p:nvSpPr>
          <p:spPr>
            <a:xfrm rot="3566524">
              <a:off x="-831694" y="3531415"/>
              <a:ext cx="3103394" cy="1226878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5"/>
          <p:cNvGrpSpPr/>
          <p:nvPr/>
        </p:nvGrpSpPr>
        <p:grpSpPr>
          <a:xfrm>
            <a:off x="-2036487" y="-237000"/>
            <a:ext cx="11927563" cy="6153500"/>
            <a:chOff x="-2036487" y="-237000"/>
            <a:chExt cx="11927563" cy="6153500"/>
          </a:xfrm>
        </p:grpSpPr>
        <p:sp>
          <p:nvSpPr>
            <p:cNvPr id="55" name="Google Shape;55;p5"/>
            <p:cNvSpPr/>
            <p:nvPr/>
          </p:nvSpPr>
          <p:spPr>
            <a:xfrm>
              <a:off x="7363641" y="4495768"/>
              <a:ext cx="1840856" cy="733229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 flipH="1" rot="-5400000">
              <a:off x="-38077" y="-114329"/>
              <a:ext cx="288517" cy="364777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 rot="-5400000">
              <a:off x="-43161" y="-109245"/>
              <a:ext cx="508845" cy="574937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flipH="1" rot="-5400000">
              <a:off x="-23810" y="-128596"/>
              <a:ext cx="733240" cy="838034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-2036487" y="42509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532450" y="4771213"/>
              <a:ext cx="73575" cy="61300"/>
            </a:xfrm>
            <a:custGeom>
              <a:rect b="b" l="l" r="r" t="t"/>
              <a:pathLst>
                <a:path extrusionOk="0" h="2452" w="2943">
                  <a:moveTo>
                    <a:pt x="2023" y="1"/>
                  </a:moveTo>
                  <a:cubicBezTo>
                    <a:pt x="1550" y="1"/>
                    <a:pt x="1000" y="327"/>
                    <a:pt x="659" y="892"/>
                  </a:cubicBezTo>
                  <a:cubicBezTo>
                    <a:pt x="1" y="1986"/>
                    <a:pt x="559" y="2451"/>
                    <a:pt x="1287" y="2451"/>
                  </a:cubicBezTo>
                  <a:cubicBezTo>
                    <a:pt x="2018" y="2451"/>
                    <a:pt x="2920" y="1981"/>
                    <a:pt x="2932" y="1206"/>
                  </a:cubicBezTo>
                  <a:cubicBezTo>
                    <a:pt x="2942" y="368"/>
                    <a:pt x="2526" y="1"/>
                    <a:pt x="2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1812900" y="4680975"/>
              <a:ext cx="290125" cy="241775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 rot="-2700000">
              <a:off x="-1347601" y="1706885"/>
              <a:ext cx="2907575" cy="218922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8225514">
              <a:off x="2477630" y="4890851"/>
              <a:ext cx="466194" cy="508823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4095875" y="4439275"/>
              <a:ext cx="687886" cy="573249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5"/>
          <p:cNvSpPr txBox="1"/>
          <p:nvPr>
            <p:ph idx="1" type="subTitle"/>
          </p:nvPr>
        </p:nvSpPr>
        <p:spPr>
          <a:xfrm>
            <a:off x="4698300" y="3566475"/>
            <a:ext cx="3725700" cy="10371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2" type="subTitle"/>
          </p:nvPr>
        </p:nvSpPr>
        <p:spPr>
          <a:xfrm>
            <a:off x="4698300" y="1820471"/>
            <a:ext cx="3725700" cy="10215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3" type="subTitle"/>
          </p:nvPr>
        </p:nvSpPr>
        <p:spPr>
          <a:xfrm>
            <a:off x="4698300" y="1237075"/>
            <a:ext cx="3725700" cy="591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0" name="Google Shape;70;p5"/>
          <p:cNvSpPr txBox="1"/>
          <p:nvPr>
            <p:ph idx="4" type="subTitle"/>
          </p:nvPr>
        </p:nvSpPr>
        <p:spPr>
          <a:xfrm>
            <a:off x="4698300" y="2975677"/>
            <a:ext cx="3725700" cy="591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6"/>
          <p:cNvGrpSpPr/>
          <p:nvPr/>
        </p:nvGrpSpPr>
        <p:grpSpPr>
          <a:xfrm>
            <a:off x="-1603775" y="2"/>
            <a:ext cx="11464067" cy="5870805"/>
            <a:chOff x="-1603775" y="2"/>
            <a:chExt cx="11464067" cy="5870805"/>
          </a:xfrm>
        </p:grpSpPr>
        <p:sp>
          <p:nvSpPr>
            <p:cNvPr id="73" name="Google Shape;73;p6"/>
            <p:cNvSpPr/>
            <p:nvPr/>
          </p:nvSpPr>
          <p:spPr>
            <a:xfrm>
              <a:off x="-1603775" y="40911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667600" y="1063275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8556075" y="1543200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 rot="-1156867">
              <a:off x="6641349" y="4165948"/>
              <a:ext cx="3103418" cy="122688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rot="-5400000">
              <a:off x="-335110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7"/>
          <p:cNvGrpSpPr/>
          <p:nvPr/>
        </p:nvGrpSpPr>
        <p:grpSpPr>
          <a:xfrm>
            <a:off x="-221600" y="-210475"/>
            <a:ext cx="9660144" cy="6787813"/>
            <a:chOff x="-221600" y="-210475"/>
            <a:chExt cx="9660144" cy="6787813"/>
          </a:xfrm>
        </p:grpSpPr>
        <p:sp>
          <p:nvSpPr>
            <p:cNvPr id="81" name="Google Shape;81;p7"/>
            <p:cNvSpPr/>
            <p:nvPr/>
          </p:nvSpPr>
          <p:spPr>
            <a:xfrm rot="10800000">
              <a:off x="2" y="3719602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 rot="5400000">
              <a:off x="-69181" y="69183"/>
              <a:ext cx="1411547" cy="1273179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" name="Google Shape;83;p7"/>
            <p:cNvGrpSpPr/>
            <p:nvPr/>
          </p:nvGrpSpPr>
          <p:grpSpPr>
            <a:xfrm flipH="1" rot="10800000">
              <a:off x="8265291" y="-4130"/>
              <a:ext cx="878458" cy="750441"/>
              <a:chOff x="4137500" y="3664900"/>
              <a:chExt cx="1361950" cy="1163475"/>
            </a:xfrm>
          </p:grpSpPr>
          <p:sp>
            <p:nvSpPr>
              <p:cNvPr id="84" name="Google Shape;84;p7"/>
              <p:cNvSpPr/>
              <p:nvPr/>
            </p:nvSpPr>
            <p:spPr>
              <a:xfrm>
                <a:off x="5122425" y="4051825"/>
                <a:ext cx="376950" cy="776550"/>
              </a:xfrm>
              <a:custGeom>
                <a:rect b="b" l="l" r="r" t="t"/>
                <a:pathLst>
                  <a:path extrusionOk="0" h="31062" w="15078">
                    <a:moveTo>
                      <a:pt x="15077" y="1"/>
                    </a:moveTo>
                    <a:cubicBezTo>
                      <a:pt x="12971" y="1679"/>
                      <a:pt x="11020" y="3553"/>
                      <a:pt x="9286" y="5625"/>
                    </a:cubicBezTo>
                    <a:cubicBezTo>
                      <a:pt x="4726" y="11072"/>
                      <a:pt x="1700" y="17704"/>
                      <a:pt x="541" y="24709"/>
                    </a:cubicBezTo>
                    <a:cubicBezTo>
                      <a:pt x="192" y="26814"/>
                      <a:pt x="16" y="28937"/>
                      <a:pt x="1" y="31061"/>
                    </a:cubicBezTo>
                    <a:lnTo>
                      <a:pt x="711" y="31061"/>
                    </a:lnTo>
                    <a:cubicBezTo>
                      <a:pt x="748" y="25780"/>
                      <a:pt x="1836" y="20510"/>
                      <a:pt x="3921" y="15656"/>
                    </a:cubicBezTo>
                    <a:cubicBezTo>
                      <a:pt x="6388" y="9928"/>
                      <a:pt x="10267" y="4868"/>
                      <a:pt x="15077" y="912"/>
                    </a:cubicBezTo>
                    <a:lnTo>
                      <a:pt x="150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7"/>
              <p:cNvSpPr/>
              <p:nvPr/>
            </p:nvSpPr>
            <p:spPr>
              <a:xfrm>
                <a:off x="5299775" y="4281625"/>
                <a:ext cx="199600" cy="546700"/>
              </a:xfrm>
              <a:custGeom>
                <a:rect b="b" l="l" r="r" t="t"/>
                <a:pathLst>
                  <a:path extrusionOk="0" h="21868" w="7984">
                    <a:moveTo>
                      <a:pt x="7983" y="0"/>
                    </a:moveTo>
                    <a:cubicBezTo>
                      <a:pt x="4455" y="4017"/>
                      <a:pt x="1840" y="8778"/>
                      <a:pt x="705" y="14179"/>
                    </a:cubicBezTo>
                    <a:cubicBezTo>
                      <a:pt x="174" y="16711"/>
                      <a:pt x="0" y="19298"/>
                      <a:pt x="201" y="21868"/>
                    </a:cubicBezTo>
                    <a:lnTo>
                      <a:pt x="914" y="21868"/>
                    </a:lnTo>
                    <a:cubicBezTo>
                      <a:pt x="506" y="16781"/>
                      <a:pt x="1660" y="11623"/>
                      <a:pt x="3965" y="7081"/>
                    </a:cubicBezTo>
                    <a:cubicBezTo>
                      <a:pt x="5062" y="4914"/>
                      <a:pt x="6430" y="2902"/>
                      <a:pt x="7983" y="1041"/>
                    </a:cubicBezTo>
                    <a:lnTo>
                      <a:pt x="7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7"/>
              <p:cNvSpPr/>
              <p:nvPr/>
            </p:nvSpPr>
            <p:spPr>
              <a:xfrm>
                <a:off x="4734475" y="4719850"/>
                <a:ext cx="187625" cy="108525"/>
              </a:xfrm>
              <a:custGeom>
                <a:rect b="b" l="l" r="r" t="t"/>
                <a:pathLst>
                  <a:path extrusionOk="0" h="4341" w="7505">
                    <a:moveTo>
                      <a:pt x="5541" y="0"/>
                    </a:moveTo>
                    <a:cubicBezTo>
                      <a:pt x="4913" y="0"/>
                      <a:pt x="4340" y="387"/>
                      <a:pt x="3828" y="718"/>
                    </a:cubicBezTo>
                    <a:cubicBezTo>
                      <a:pt x="3198" y="1125"/>
                      <a:pt x="2601" y="1583"/>
                      <a:pt x="2042" y="2080"/>
                    </a:cubicBezTo>
                    <a:cubicBezTo>
                      <a:pt x="1280" y="2755"/>
                      <a:pt x="604" y="3521"/>
                      <a:pt x="1" y="4340"/>
                    </a:cubicBezTo>
                    <a:lnTo>
                      <a:pt x="884" y="4340"/>
                    </a:lnTo>
                    <a:cubicBezTo>
                      <a:pt x="1443" y="3637"/>
                      <a:pt x="2068" y="2984"/>
                      <a:pt x="2757" y="2396"/>
                    </a:cubicBezTo>
                    <a:cubicBezTo>
                      <a:pt x="3427" y="1823"/>
                      <a:pt x="4188" y="1225"/>
                      <a:pt x="4994" y="855"/>
                    </a:cubicBezTo>
                    <a:cubicBezTo>
                      <a:pt x="5186" y="766"/>
                      <a:pt x="5361" y="727"/>
                      <a:pt x="5520" y="727"/>
                    </a:cubicBezTo>
                    <a:cubicBezTo>
                      <a:pt x="6330" y="727"/>
                      <a:pt x="6717" y="1748"/>
                      <a:pt x="6612" y="2557"/>
                    </a:cubicBezTo>
                    <a:cubicBezTo>
                      <a:pt x="6532" y="3163"/>
                      <a:pt x="6327" y="3751"/>
                      <a:pt x="6129" y="4339"/>
                    </a:cubicBezTo>
                    <a:lnTo>
                      <a:pt x="6868" y="4339"/>
                    </a:lnTo>
                    <a:cubicBezTo>
                      <a:pt x="6999" y="3938"/>
                      <a:pt x="7130" y="3536"/>
                      <a:pt x="7227" y="3127"/>
                    </a:cubicBezTo>
                    <a:cubicBezTo>
                      <a:pt x="7505" y="1944"/>
                      <a:pt x="7204" y="191"/>
                      <a:pt x="5722" y="11"/>
                    </a:cubicBezTo>
                    <a:cubicBezTo>
                      <a:pt x="5661" y="4"/>
                      <a:pt x="5601" y="0"/>
                      <a:pt x="5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7"/>
              <p:cNvSpPr/>
              <p:nvPr/>
            </p:nvSpPr>
            <p:spPr>
              <a:xfrm>
                <a:off x="4137500" y="3664900"/>
                <a:ext cx="1361950" cy="1163475"/>
              </a:xfrm>
              <a:custGeom>
                <a:rect b="b" l="l" r="r" t="t"/>
                <a:pathLst>
                  <a:path extrusionOk="0" h="46539" w="54478">
                    <a:moveTo>
                      <a:pt x="54478" y="0"/>
                    </a:moveTo>
                    <a:cubicBezTo>
                      <a:pt x="54411" y="54"/>
                      <a:pt x="54339" y="103"/>
                      <a:pt x="54270" y="159"/>
                    </a:cubicBezTo>
                    <a:cubicBezTo>
                      <a:pt x="51579" y="2339"/>
                      <a:pt x="49252" y="4866"/>
                      <a:pt x="47234" y="7678"/>
                    </a:cubicBezTo>
                    <a:cubicBezTo>
                      <a:pt x="43443" y="12957"/>
                      <a:pt x="40731" y="18897"/>
                      <a:pt x="37437" y="24480"/>
                    </a:cubicBezTo>
                    <a:cubicBezTo>
                      <a:pt x="34084" y="30158"/>
                      <a:pt x="30002" y="35430"/>
                      <a:pt x="24066" y="38570"/>
                    </a:cubicBezTo>
                    <a:cubicBezTo>
                      <a:pt x="16966" y="42327"/>
                      <a:pt x="8790" y="43095"/>
                      <a:pt x="1363" y="45974"/>
                    </a:cubicBezTo>
                    <a:cubicBezTo>
                      <a:pt x="908" y="46151"/>
                      <a:pt x="452" y="46340"/>
                      <a:pt x="1" y="46538"/>
                    </a:cubicBezTo>
                    <a:lnTo>
                      <a:pt x="1867" y="46538"/>
                    </a:lnTo>
                    <a:cubicBezTo>
                      <a:pt x="8659" y="43946"/>
                      <a:pt x="16019" y="43063"/>
                      <a:pt x="22669" y="40042"/>
                    </a:cubicBezTo>
                    <a:cubicBezTo>
                      <a:pt x="25793" y="38622"/>
                      <a:pt x="28623" y="36694"/>
                      <a:pt x="31052" y="34270"/>
                    </a:cubicBezTo>
                    <a:cubicBezTo>
                      <a:pt x="33235" y="32088"/>
                      <a:pt x="35082" y="29587"/>
                      <a:pt x="36734" y="26987"/>
                    </a:cubicBezTo>
                    <a:cubicBezTo>
                      <a:pt x="40168" y="21585"/>
                      <a:pt x="42811" y="15720"/>
                      <a:pt x="46282" y="10340"/>
                    </a:cubicBezTo>
                    <a:cubicBezTo>
                      <a:pt x="48052" y="7593"/>
                      <a:pt x="50045" y="4986"/>
                      <a:pt x="52417" y="2727"/>
                    </a:cubicBezTo>
                    <a:cubicBezTo>
                      <a:pt x="53079" y="2094"/>
                      <a:pt x="53773" y="1497"/>
                      <a:pt x="54478" y="915"/>
                    </a:cubicBezTo>
                    <a:lnTo>
                      <a:pt x="544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" name="Google Shape;88;p7"/>
            <p:cNvSpPr/>
            <p:nvPr/>
          </p:nvSpPr>
          <p:spPr>
            <a:xfrm rot="2700000">
              <a:off x="4398837" y="4193574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 flipH="1" rot="-6905291">
              <a:off x="8735154" y="3629620"/>
              <a:ext cx="68470" cy="79124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 flipH="1" rot="-6905291">
              <a:off x="8722500" y="3904805"/>
              <a:ext cx="49484" cy="62966"/>
            </a:xfrm>
            <a:custGeom>
              <a:rect b="b" l="l" r="r" t="t"/>
              <a:pathLst>
                <a:path extrusionOk="0" h="1247" w="980">
                  <a:moveTo>
                    <a:pt x="543" y="1"/>
                  </a:moveTo>
                  <a:cubicBezTo>
                    <a:pt x="216" y="1"/>
                    <a:pt x="55" y="205"/>
                    <a:pt x="0" y="533"/>
                  </a:cubicBezTo>
                  <a:cubicBezTo>
                    <a:pt x="83" y="809"/>
                    <a:pt x="60" y="1157"/>
                    <a:pt x="446" y="1243"/>
                  </a:cubicBezTo>
                  <a:cubicBezTo>
                    <a:pt x="455" y="1245"/>
                    <a:pt x="465" y="1246"/>
                    <a:pt x="474" y="1246"/>
                  </a:cubicBezTo>
                  <a:cubicBezTo>
                    <a:pt x="683" y="1246"/>
                    <a:pt x="980" y="776"/>
                    <a:pt x="977" y="443"/>
                  </a:cubicBezTo>
                  <a:cubicBezTo>
                    <a:pt x="977" y="180"/>
                    <a:pt x="844" y="15"/>
                    <a:pt x="575" y="1"/>
                  </a:cubicBezTo>
                  <a:cubicBezTo>
                    <a:pt x="564" y="1"/>
                    <a:pt x="553" y="1"/>
                    <a:pt x="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flipH="1" rot="-6905291">
              <a:off x="8637768" y="1290383"/>
              <a:ext cx="46202" cy="47515"/>
            </a:xfrm>
            <a:custGeom>
              <a:rect b="b" l="l" r="r" t="t"/>
              <a:pathLst>
                <a:path extrusionOk="0" h="941" w="915">
                  <a:moveTo>
                    <a:pt x="412" y="1"/>
                  </a:moveTo>
                  <a:cubicBezTo>
                    <a:pt x="136" y="1"/>
                    <a:pt x="4" y="186"/>
                    <a:pt x="1" y="489"/>
                  </a:cubicBezTo>
                  <a:cubicBezTo>
                    <a:pt x="17" y="765"/>
                    <a:pt x="174" y="938"/>
                    <a:pt x="476" y="941"/>
                  </a:cubicBezTo>
                  <a:cubicBezTo>
                    <a:pt x="768" y="941"/>
                    <a:pt x="914" y="775"/>
                    <a:pt x="905" y="486"/>
                  </a:cubicBezTo>
                  <a:cubicBezTo>
                    <a:pt x="894" y="187"/>
                    <a:pt x="721" y="7"/>
                    <a:pt x="426" y="1"/>
                  </a:cubicBezTo>
                  <a:cubicBezTo>
                    <a:pt x="422" y="1"/>
                    <a:pt x="417" y="1"/>
                    <a:pt x="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flipH="1" rot="-6905291">
              <a:off x="8789920" y="3833600"/>
              <a:ext cx="37769" cy="30347"/>
            </a:xfrm>
            <a:custGeom>
              <a:rect b="b" l="l" r="r" t="t"/>
              <a:pathLst>
                <a:path extrusionOk="0" h="601" w="748">
                  <a:moveTo>
                    <a:pt x="305" y="0"/>
                  </a:moveTo>
                  <a:cubicBezTo>
                    <a:pt x="279" y="0"/>
                    <a:pt x="250" y="5"/>
                    <a:pt x="219" y="15"/>
                  </a:cubicBezTo>
                  <a:cubicBezTo>
                    <a:pt x="0" y="84"/>
                    <a:pt x="20" y="263"/>
                    <a:pt x="53" y="496"/>
                  </a:cubicBezTo>
                  <a:cubicBezTo>
                    <a:pt x="73" y="489"/>
                    <a:pt x="94" y="486"/>
                    <a:pt x="114" y="486"/>
                  </a:cubicBezTo>
                  <a:cubicBezTo>
                    <a:pt x="239" y="486"/>
                    <a:pt x="352" y="600"/>
                    <a:pt x="479" y="600"/>
                  </a:cubicBezTo>
                  <a:cubicBezTo>
                    <a:pt x="531" y="600"/>
                    <a:pt x="586" y="581"/>
                    <a:pt x="644" y="526"/>
                  </a:cubicBezTo>
                  <a:cubicBezTo>
                    <a:pt x="747" y="430"/>
                    <a:pt x="647" y="320"/>
                    <a:pt x="591" y="231"/>
                  </a:cubicBezTo>
                  <a:cubicBezTo>
                    <a:pt x="519" y="117"/>
                    <a:pt x="440" y="0"/>
                    <a:pt x="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 flipH="1" rot="-6905291">
              <a:off x="8756621" y="4133650"/>
              <a:ext cx="25550" cy="33477"/>
            </a:xfrm>
            <a:custGeom>
              <a:rect b="b" l="l" r="r" t="t"/>
              <a:pathLst>
                <a:path extrusionOk="0" h="663" w="506">
                  <a:moveTo>
                    <a:pt x="323" y="0"/>
                  </a:moveTo>
                  <a:cubicBezTo>
                    <a:pt x="283" y="0"/>
                    <a:pt x="241" y="13"/>
                    <a:pt x="207" y="41"/>
                  </a:cubicBezTo>
                  <a:cubicBezTo>
                    <a:pt x="1" y="197"/>
                    <a:pt x="4" y="403"/>
                    <a:pt x="124" y="662"/>
                  </a:cubicBezTo>
                  <a:cubicBezTo>
                    <a:pt x="416" y="549"/>
                    <a:pt x="505" y="353"/>
                    <a:pt x="472" y="124"/>
                  </a:cubicBezTo>
                  <a:cubicBezTo>
                    <a:pt x="462" y="43"/>
                    <a:pt x="395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rot="1513371">
              <a:off x="8775797" y="1121883"/>
              <a:ext cx="111324" cy="128647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-221600" y="-2104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 rot="-6299960">
              <a:off x="8295474" y="2262120"/>
              <a:ext cx="1320336" cy="646106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720150" y="1237200"/>
            <a:ext cx="7704000" cy="3366300"/>
            <a:chOff x="720150" y="1237200"/>
            <a:chExt cx="7704000" cy="3366300"/>
          </a:xfrm>
        </p:grpSpPr>
        <p:sp>
          <p:nvSpPr>
            <p:cNvPr id="98" name="Google Shape;98;p7"/>
            <p:cNvSpPr/>
            <p:nvPr/>
          </p:nvSpPr>
          <p:spPr>
            <a:xfrm>
              <a:off x="720150" y="1237200"/>
              <a:ext cx="7704000" cy="336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646514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655393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664272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673151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682030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690909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646514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655393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64272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673151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682030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690909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646514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55393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664272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673151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682030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690909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646514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655393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664272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673151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82030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690909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646514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655393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664272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673151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682030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690909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46514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655393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64272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673151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682030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690909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646514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655393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664272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673151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682030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690909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46514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655393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664272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673151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682030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690909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646514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655393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664272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673151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682030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0909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46514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55393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64272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73151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682030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90909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646514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655393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664272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673151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82030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690909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646514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655393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664272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673151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682030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690909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646514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655393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4272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3151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82030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90909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99787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99787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99787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99787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99787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99787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99787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99787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699787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699787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699787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699787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699787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708666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708666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708666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708666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708666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708666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708666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708666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708666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08666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708666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08666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08666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717545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717545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717545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717545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717545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717545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717545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717545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717545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717545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17545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717545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17545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26424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726424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726424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726424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726424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726424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726424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726424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726424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726424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726424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26424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26424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35303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35303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35303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35303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35303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35303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35303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735303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735303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35303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735303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35303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35303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44182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44182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44182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44182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44182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44182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744182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744182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744182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744182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744182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44182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744182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753061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753061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753061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753061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753061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53061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753061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53061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753061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53061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753061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753061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753061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761940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761940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761940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761940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761940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761940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761940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761940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761940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761940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1940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61940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761940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70819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70819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770819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770819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770819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70819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770819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770819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770819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770819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770819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770819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770819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779698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779698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779698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779698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779698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79698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779698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779698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779698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779698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779698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79698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779698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788577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88577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88577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788577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788577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788577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788577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788577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788577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788577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88577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88577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88577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97456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797456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797456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97456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797456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797456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97456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797456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797456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797456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797456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97456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797456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06334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806334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06334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806334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806334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806334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06334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806334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806334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806334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806334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806334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806334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815213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815213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815213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815213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815213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815213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815213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5213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15213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15213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15213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15213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815213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824092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824092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824092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24092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824092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824092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24092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824092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824092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24092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824092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24092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824092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46514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55393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64272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73151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2030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90909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99787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708666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717545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726424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735303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744182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753061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761940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770819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779698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788577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797456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806334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815213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824092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46514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55393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664272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3151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682030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690909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699787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708666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717545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726424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735303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744182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753061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761940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770819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779698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788577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797456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06334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815213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824092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833321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833321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33321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833321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33321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833321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833321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833321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833321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833321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833321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833321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833321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833321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833321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637635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37635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637635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637635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637635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637635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637635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637635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637635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637635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637635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637635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637635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637635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37635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628756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28756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628756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628756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628756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628756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628756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628756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628756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628756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628756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628756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628756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628756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628756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619877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619877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619877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619877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619877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619877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619877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619877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619877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619877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619877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619877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619877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619877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619877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646514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655393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664272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673151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682030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690909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646514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655393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664272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673151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682030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690909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646514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655393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664272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673151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682030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690909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646514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655393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664272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673151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682030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690909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646514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655393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664272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673151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682030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690909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646514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655393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664272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673151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682030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690909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646514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655393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664272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673151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682030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690909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646514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655393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664272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673151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682030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690909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646514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655393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664272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673151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682030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690909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646514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655393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664272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673151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682030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690909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646514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655393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664272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673151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682030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690909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646514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655393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664272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673151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682030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690909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646514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655393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664272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673151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682030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690909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699787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699787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699787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699787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699787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699787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699787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699787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699787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699787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699787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699787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699787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708666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708666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708666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708666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708666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708666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708666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708666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708666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708666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708666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08666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708666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717545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717545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717545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717545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717545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717545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717545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717545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717545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717545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717545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717545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717545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726424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726424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726424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726424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726424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726424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726424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726424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726424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726424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726424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726424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726424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735303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735303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735303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35303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735303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735303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735303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735303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735303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735303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735303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735303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735303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744182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744182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4182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44182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744182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744182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744182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744182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744182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744182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744182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744182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744182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753061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753061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753061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753061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753061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753061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753061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753061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753061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753061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3061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53061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753061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761940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761940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61940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761940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761940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761940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761940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761940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761940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761940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761940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761940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761940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770819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770819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770819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770819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770819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770819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770819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770819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770819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770819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770819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70819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770819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779698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779698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779698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779698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779698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779698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779698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779698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779698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779698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779698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779698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779698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788577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788577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788577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788577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788577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788577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788577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788577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788577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788577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788577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788577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788577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797456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797456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797456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97456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97456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97456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97456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97456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97456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97456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97456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797456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797456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806334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806334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806334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806334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806334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806334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806334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806334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806334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806334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806334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806334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806334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815213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815213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815213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815213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815213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815213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815213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815213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815213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815213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815213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815213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815213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824092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824092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824092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824092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824092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824092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824092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824092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824092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824092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824092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824092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824092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646514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655393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664272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673151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682030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690909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699787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708666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717545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726424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735303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744182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753061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761940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770819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779698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788577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797456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06334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5213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824092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646514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655393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664272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673151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682030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690909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699787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708666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717545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726424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35303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744182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753061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761940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770819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779698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788577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797456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806334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815213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824092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833321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833321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833321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833321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833321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833321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833321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833321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833321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833321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833321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833321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833321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833321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833321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637635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637635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637635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637635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637635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637635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637635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37635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637635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637635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637635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637635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637635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637635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637635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628756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628756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628756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628756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628756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628756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628756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628756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628756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628756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628756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628756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628756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628756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628756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619877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619877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619877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619877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619877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619877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619877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619877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619877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619877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619877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619877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619877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619877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19877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424647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433526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442405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451283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460162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469041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424647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433526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442405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51283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460162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69041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24647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433526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42405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51283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460162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469041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424647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433526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442405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451283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460162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469041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424647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433526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442405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451283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460162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469041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424647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433526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42405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451283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460162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469041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424647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433526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442405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451283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0162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69041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4647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33526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42405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451283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60162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69041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424647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433526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442405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451283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460162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469041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424647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433526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442405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451283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460162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469041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24647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33526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442405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451283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460162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469041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424647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433526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442405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451283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460162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469041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424647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433526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442405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451283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460162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469041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477920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477920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477920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477920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477920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477920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477920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477920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477920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477920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477920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477920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477920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486799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486799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486799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486799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486799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486799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486799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486799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486799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486799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486799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486799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486799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495678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495678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495678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495678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495678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495678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495678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495678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495678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495678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495678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495678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495678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504557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504557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504557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504557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504557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504557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504557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504557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504557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504557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504557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504557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504557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513436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513436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513436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513436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513436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513436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13436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513436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513436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513436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513436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13436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13436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522315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522315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522315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522315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522315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522315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522315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522315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522315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522315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522315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522315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522315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531194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531194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531194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531194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531194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531194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531194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531194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531194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531194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531194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531194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531194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540073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540073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540073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540073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540073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540073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540073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540073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540073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540073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540073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540073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540073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548952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548952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548952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548952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548952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548952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548952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548952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548952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548952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548952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548952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548952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557830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557830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557830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557830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557830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557830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557830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557830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557830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557830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557830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557830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557830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566709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566709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566709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566709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566709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566709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566709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566709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566709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566709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566709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6709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566709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575588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575588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75588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75588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575588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575588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75588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75588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575588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575588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5588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575588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575588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84467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84467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84467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584467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584467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584467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584467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584467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584467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584467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584467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584467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584467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593346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593346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93346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93346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593346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93346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93346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93346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593346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93346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593346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593346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593346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02225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602225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602225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602225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602225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602225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602225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602225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602225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602225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602225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602225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602225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424647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433526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442405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451283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460162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469041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477920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486799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495678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504557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513436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522315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531194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540073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548952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57830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566709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575588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584467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593346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602225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424647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433526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442405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451283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460162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469041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477920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486799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495678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504557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513436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522315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531194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540073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548952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557830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566709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575588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584467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593346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602225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611454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611454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611454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611454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11454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611454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611454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611454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611454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611454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611454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611454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611454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611454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611454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415768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415768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415768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415768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415768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415768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415768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15768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415768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415768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415768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415768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415768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415768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415768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406889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406889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06889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406889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406889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406889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406889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406889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406889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406889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406889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406889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406889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406889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406889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398010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398010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398010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398010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98010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398010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398010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398010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398010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398010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398010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398010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398010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398010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398010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424647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433526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442405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451283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460162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469041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424647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433526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442405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451283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460162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469041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424647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433526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442405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451283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460162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469041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424647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433526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442405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451283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460162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469041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424647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433526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442405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451283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460162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469041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424647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433526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442405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451283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460162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469041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424647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433526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442405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451283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460162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469041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424647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433526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442405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451283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460162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469041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424647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433526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442405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451283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460162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469041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424647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433526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442405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451283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460162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469041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424647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433526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442405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451283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460162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469041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424647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433526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442405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451283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460162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469041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424647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433526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442405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451283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460162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469041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477920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477920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477920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477920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477920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477920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477920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477920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477920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477920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477920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477920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477920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486799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486799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486799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486799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486799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486799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486799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486799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486799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486799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486799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486799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486799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495678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495678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495678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7"/>
            <p:cNvSpPr/>
            <p:nvPr/>
          </p:nvSpPr>
          <p:spPr>
            <a:xfrm>
              <a:off x="495678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495678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495678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495678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495678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7"/>
            <p:cNvSpPr/>
            <p:nvPr/>
          </p:nvSpPr>
          <p:spPr>
            <a:xfrm>
              <a:off x="495678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495678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495678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7"/>
            <p:cNvSpPr/>
            <p:nvPr/>
          </p:nvSpPr>
          <p:spPr>
            <a:xfrm>
              <a:off x="495678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7"/>
            <p:cNvSpPr/>
            <p:nvPr/>
          </p:nvSpPr>
          <p:spPr>
            <a:xfrm>
              <a:off x="495678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7"/>
            <p:cNvSpPr/>
            <p:nvPr/>
          </p:nvSpPr>
          <p:spPr>
            <a:xfrm>
              <a:off x="504557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504557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504557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504557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504557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504557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504557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504557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504557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504557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504557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504557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504557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513436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513436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513436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513436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513436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513436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513436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513436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513436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513436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513436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513436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513436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522315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522315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522315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522315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522315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522315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522315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522315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7"/>
            <p:cNvSpPr/>
            <p:nvPr/>
          </p:nvSpPr>
          <p:spPr>
            <a:xfrm>
              <a:off x="522315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7"/>
            <p:cNvSpPr/>
            <p:nvPr/>
          </p:nvSpPr>
          <p:spPr>
            <a:xfrm>
              <a:off x="522315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7"/>
            <p:cNvSpPr/>
            <p:nvPr/>
          </p:nvSpPr>
          <p:spPr>
            <a:xfrm>
              <a:off x="522315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7"/>
            <p:cNvSpPr/>
            <p:nvPr/>
          </p:nvSpPr>
          <p:spPr>
            <a:xfrm>
              <a:off x="522315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7"/>
            <p:cNvSpPr/>
            <p:nvPr/>
          </p:nvSpPr>
          <p:spPr>
            <a:xfrm>
              <a:off x="522315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7"/>
            <p:cNvSpPr/>
            <p:nvPr/>
          </p:nvSpPr>
          <p:spPr>
            <a:xfrm>
              <a:off x="531194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7"/>
            <p:cNvSpPr/>
            <p:nvPr/>
          </p:nvSpPr>
          <p:spPr>
            <a:xfrm>
              <a:off x="531194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7"/>
            <p:cNvSpPr/>
            <p:nvPr/>
          </p:nvSpPr>
          <p:spPr>
            <a:xfrm>
              <a:off x="531194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7"/>
            <p:cNvSpPr/>
            <p:nvPr/>
          </p:nvSpPr>
          <p:spPr>
            <a:xfrm>
              <a:off x="531194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7"/>
            <p:cNvSpPr/>
            <p:nvPr/>
          </p:nvSpPr>
          <p:spPr>
            <a:xfrm>
              <a:off x="531194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7"/>
            <p:cNvSpPr/>
            <p:nvPr/>
          </p:nvSpPr>
          <p:spPr>
            <a:xfrm>
              <a:off x="531194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7"/>
            <p:cNvSpPr/>
            <p:nvPr/>
          </p:nvSpPr>
          <p:spPr>
            <a:xfrm>
              <a:off x="531194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7"/>
            <p:cNvSpPr/>
            <p:nvPr/>
          </p:nvSpPr>
          <p:spPr>
            <a:xfrm>
              <a:off x="531194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7"/>
            <p:cNvSpPr/>
            <p:nvPr/>
          </p:nvSpPr>
          <p:spPr>
            <a:xfrm>
              <a:off x="531194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7"/>
            <p:cNvSpPr/>
            <p:nvPr/>
          </p:nvSpPr>
          <p:spPr>
            <a:xfrm>
              <a:off x="531194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7"/>
            <p:cNvSpPr/>
            <p:nvPr/>
          </p:nvSpPr>
          <p:spPr>
            <a:xfrm>
              <a:off x="531194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7"/>
            <p:cNvSpPr/>
            <p:nvPr/>
          </p:nvSpPr>
          <p:spPr>
            <a:xfrm>
              <a:off x="531194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7"/>
            <p:cNvSpPr/>
            <p:nvPr/>
          </p:nvSpPr>
          <p:spPr>
            <a:xfrm>
              <a:off x="531194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7"/>
            <p:cNvSpPr/>
            <p:nvPr/>
          </p:nvSpPr>
          <p:spPr>
            <a:xfrm>
              <a:off x="540073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7"/>
            <p:cNvSpPr/>
            <p:nvPr/>
          </p:nvSpPr>
          <p:spPr>
            <a:xfrm>
              <a:off x="540073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7"/>
            <p:cNvSpPr/>
            <p:nvPr/>
          </p:nvSpPr>
          <p:spPr>
            <a:xfrm>
              <a:off x="540073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7"/>
            <p:cNvSpPr/>
            <p:nvPr/>
          </p:nvSpPr>
          <p:spPr>
            <a:xfrm>
              <a:off x="540073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7"/>
            <p:cNvSpPr/>
            <p:nvPr/>
          </p:nvSpPr>
          <p:spPr>
            <a:xfrm>
              <a:off x="540073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7"/>
            <p:cNvSpPr/>
            <p:nvPr/>
          </p:nvSpPr>
          <p:spPr>
            <a:xfrm>
              <a:off x="540073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7"/>
            <p:cNvSpPr/>
            <p:nvPr/>
          </p:nvSpPr>
          <p:spPr>
            <a:xfrm>
              <a:off x="540073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7"/>
            <p:cNvSpPr/>
            <p:nvPr/>
          </p:nvSpPr>
          <p:spPr>
            <a:xfrm>
              <a:off x="540073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7"/>
            <p:cNvSpPr/>
            <p:nvPr/>
          </p:nvSpPr>
          <p:spPr>
            <a:xfrm>
              <a:off x="540073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7"/>
            <p:cNvSpPr/>
            <p:nvPr/>
          </p:nvSpPr>
          <p:spPr>
            <a:xfrm>
              <a:off x="540073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7"/>
            <p:cNvSpPr/>
            <p:nvPr/>
          </p:nvSpPr>
          <p:spPr>
            <a:xfrm>
              <a:off x="540073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7"/>
            <p:cNvSpPr/>
            <p:nvPr/>
          </p:nvSpPr>
          <p:spPr>
            <a:xfrm>
              <a:off x="540073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7"/>
            <p:cNvSpPr/>
            <p:nvPr/>
          </p:nvSpPr>
          <p:spPr>
            <a:xfrm>
              <a:off x="540073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7"/>
            <p:cNvSpPr/>
            <p:nvPr/>
          </p:nvSpPr>
          <p:spPr>
            <a:xfrm>
              <a:off x="548952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7"/>
            <p:cNvSpPr/>
            <p:nvPr/>
          </p:nvSpPr>
          <p:spPr>
            <a:xfrm>
              <a:off x="548952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7"/>
            <p:cNvSpPr/>
            <p:nvPr/>
          </p:nvSpPr>
          <p:spPr>
            <a:xfrm>
              <a:off x="548952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7"/>
            <p:cNvSpPr/>
            <p:nvPr/>
          </p:nvSpPr>
          <p:spPr>
            <a:xfrm>
              <a:off x="548952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7"/>
            <p:cNvSpPr/>
            <p:nvPr/>
          </p:nvSpPr>
          <p:spPr>
            <a:xfrm>
              <a:off x="548952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7"/>
            <p:cNvSpPr/>
            <p:nvPr/>
          </p:nvSpPr>
          <p:spPr>
            <a:xfrm>
              <a:off x="548952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7"/>
            <p:cNvSpPr/>
            <p:nvPr/>
          </p:nvSpPr>
          <p:spPr>
            <a:xfrm>
              <a:off x="548952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7"/>
            <p:cNvSpPr/>
            <p:nvPr/>
          </p:nvSpPr>
          <p:spPr>
            <a:xfrm>
              <a:off x="548952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7"/>
            <p:cNvSpPr/>
            <p:nvPr/>
          </p:nvSpPr>
          <p:spPr>
            <a:xfrm>
              <a:off x="548952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7"/>
            <p:cNvSpPr/>
            <p:nvPr/>
          </p:nvSpPr>
          <p:spPr>
            <a:xfrm>
              <a:off x="548952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7"/>
            <p:cNvSpPr/>
            <p:nvPr/>
          </p:nvSpPr>
          <p:spPr>
            <a:xfrm>
              <a:off x="548952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7"/>
            <p:cNvSpPr/>
            <p:nvPr/>
          </p:nvSpPr>
          <p:spPr>
            <a:xfrm>
              <a:off x="548952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7"/>
            <p:cNvSpPr/>
            <p:nvPr/>
          </p:nvSpPr>
          <p:spPr>
            <a:xfrm>
              <a:off x="548952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7"/>
            <p:cNvSpPr/>
            <p:nvPr/>
          </p:nvSpPr>
          <p:spPr>
            <a:xfrm>
              <a:off x="557830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7"/>
            <p:cNvSpPr/>
            <p:nvPr/>
          </p:nvSpPr>
          <p:spPr>
            <a:xfrm>
              <a:off x="557830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7"/>
            <p:cNvSpPr/>
            <p:nvPr/>
          </p:nvSpPr>
          <p:spPr>
            <a:xfrm>
              <a:off x="557830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7"/>
            <p:cNvSpPr/>
            <p:nvPr/>
          </p:nvSpPr>
          <p:spPr>
            <a:xfrm>
              <a:off x="557830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7"/>
            <p:cNvSpPr/>
            <p:nvPr/>
          </p:nvSpPr>
          <p:spPr>
            <a:xfrm>
              <a:off x="557830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7"/>
            <p:cNvSpPr/>
            <p:nvPr/>
          </p:nvSpPr>
          <p:spPr>
            <a:xfrm>
              <a:off x="557830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7"/>
            <p:cNvSpPr/>
            <p:nvPr/>
          </p:nvSpPr>
          <p:spPr>
            <a:xfrm>
              <a:off x="557830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7"/>
            <p:cNvSpPr/>
            <p:nvPr/>
          </p:nvSpPr>
          <p:spPr>
            <a:xfrm>
              <a:off x="557830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7"/>
            <p:cNvSpPr/>
            <p:nvPr/>
          </p:nvSpPr>
          <p:spPr>
            <a:xfrm>
              <a:off x="557830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7"/>
            <p:cNvSpPr/>
            <p:nvPr/>
          </p:nvSpPr>
          <p:spPr>
            <a:xfrm>
              <a:off x="557830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7"/>
            <p:cNvSpPr/>
            <p:nvPr/>
          </p:nvSpPr>
          <p:spPr>
            <a:xfrm>
              <a:off x="557830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7"/>
            <p:cNvSpPr/>
            <p:nvPr/>
          </p:nvSpPr>
          <p:spPr>
            <a:xfrm>
              <a:off x="557830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7"/>
            <p:cNvSpPr/>
            <p:nvPr/>
          </p:nvSpPr>
          <p:spPr>
            <a:xfrm>
              <a:off x="557830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7"/>
            <p:cNvSpPr/>
            <p:nvPr/>
          </p:nvSpPr>
          <p:spPr>
            <a:xfrm>
              <a:off x="566709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7"/>
            <p:cNvSpPr/>
            <p:nvPr/>
          </p:nvSpPr>
          <p:spPr>
            <a:xfrm>
              <a:off x="566709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7"/>
            <p:cNvSpPr/>
            <p:nvPr/>
          </p:nvSpPr>
          <p:spPr>
            <a:xfrm>
              <a:off x="566709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7"/>
            <p:cNvSpPr/>
            <p:nvPr/>
          </p:nvSpPr>
          <p:spPr>
            <a:xfrm>
              <a:off x="566709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7"/>
            <p:cNvSpPr/>
            <p:nvPr/>
          </p:nvSpPr>
          <p:spPr>
            <a:xfrm>
              <a:off x="566709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7"/>
            <p:cNvSpPr/>
            <p:nvPr/>
          </p:nvSpPr>
          <p:spPr>
            <a:xfrm>
              <a:off x="566709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7"/>
            <p:cNvSpPr/>
            <p:nvPr/>
          </p:nvSpPr>
          <p:spPr>
            <a:xfrm>
              <a:off x="566709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7"/>
            <p:cNvSpPr/>
            <p:nvPr/>
          </p:nvSpPr>
          <p:spPr>
            <a:xfrm>
              <a:off x="566709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7"/>
            <p:cNvSpPr/>
            <p:nvPr/>
          </p:nvSpPr>
          <p:spPr>
            <a:xfrm>
              <a:off x="566709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7"/>
            <p:cNvSpPr/>
            <p:nvPr/>
          </p:nvSpPr>
          <p:spPr>
            <a:xfrm>
              <a:off x="566709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7"/>
            <p:cNvSpPr/>
            <p:nvPr/>
          </p:nvSpPr>
          <p:spPr>
            <a:xfrm>
              <a:off x="566709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7"/>
            <p:cNvSpPr/>
            <p:nvPr/>
          </p:nvSpPr>
          <p:spPr>
            <a:xfrm>
              <a:off x="566709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7"/>
            <p:cNvSpPr/>
            <p:nvPr/>
          </p:nvSpPr>
          <p:spPr>
            <a:xfrm>
              <a:off x="566709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7"/>
            <p:cNvSpPr/>
            <p:nvPr/>
          </p:nvSpPr>
          <p:spPr>
            <a:xfrm>
              <a:off x="575588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7"/>
            <p:cNvSpPr/>
            <p:nvPr/>
          </p:nvSpPr>
          <p:spPr>
            <a:xfrm>
              <a:off x="575588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7"/>
            <p:cNvSpPr/>
            <p:nvPr/>
          </p:nvSpPr>
          <p:spPr>
            <a:xfrm>
              <a:off x="575588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7"/>
            <p:cNvSpPr/>
            <p:nvPr/>
          </p:nvSpPr>
          <p:spPr>
            <a:xfrm>
              <a:off x="575588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7"/>
            <p:cNvSpPr/>
            <p:nvPr/>
          </p:nvSpPr>
          <p:spPr>
            <a:xfrm>
              <a:off x="575588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7"/>
            <p:cNvSpPr/>
            <p:nvPr/>
          </p:nvSpPr>
          <p:spPr>
            <a:xfrm>
              <a:off x="575588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7"/>
            <p:cNvSpPr/>
            <p:nvPr/>
          </p:nvSpPr>
          <p:spPr>
            <a:xfrm>
              <a:off x="575588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7"/>
            <p:cNvSpPr/>
            <p:nvPr/>
          </p:nvSpPr>
          <p:spPr>
            <a:xfrm>
              <a:off x="575588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7"/>
            <p:cNvSpPr/>
            <p:nvPr/>
          </p:nvSpPr>
          <p:spPr>
            <a:xfrm>
              <a:off x="575588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7"/>
            <p:cNvSpPr/>
            <p:nvPr/>
          </p:nvSpPr>
          <p:spPr>
            <a:xfrm>
              <a:off x="575588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7"/>
            <p:cNvSpPr/>
            <p:nvPr/>
          </p:nvSpPr>
          <p:spPr>
            <a:xfrm>
              <a:off x="575588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7"/>
            <p:cNvSpPr/>
            <p:nvPr/>
          </p:nvSpPr>
          <p:spPr>
            <a:xfrm>
              <a:off x="575588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7"/>
            <p:cNvSpPr/>
            <p:nvPr/>
          </p:nvSpPr>
          <p:spPr>
            <a:xfrm>
              <a:off x="575588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7"/>
            <p:cNvSpPr/>
            <p:nvPr/>
          </p:nvSpPr>
          <p:spPr>
            <a:xfrm>
              <a:off x="584467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7"/>
            <p:cNvSpPr/>
            <p:nvPr/>
          </p:nvSpPr>
          <p:spPr>
            <a:xfrm>
              <a:off x="584467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7"/>
            <p:cNvSpPr/>
            <p:nvPr/>
          </p:nvSpPr>
          <p:spPr>
            <a:xfrm>
              <a:off x="584467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7"/>
            <p:cNvSpPr/>
            <p:nvPr/>
          </p:nvSpPr>
          <p:spPr>
            <a:xfrm>
              <a:off x="584467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7"/>
            <p:cNvSpPr/>
            <p:nvPr/>
          </p:nvSpPr>
          <p:spPr>
            <a:xfrm>
              <a:off x="584467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7"/>
            <p:cNvSpPr/>
            <p:nvPr/>
          </p:nvSpPr>
          <p:spPr>
            <a:xfrm>
              <a:off x="584467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7"/>
            <p:cNvSpPr/>
            <p:nvPr/>
          </p:nvSpPr>
          <p:spPr>
            <a:xfrm>
              <a:off x="584467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7"/>
            <p:cNvSpPr/>
            <p:nvPr/>
          </p:nvSpPr>
          <p:spPr>
            <a:xfrm>
              <a:off x="584467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7"/>
            <p:cNvSpPr/>
            <p:nvPr/>
          </p:nvSpPr>
          <p:spPr>
            <a:xfrm>
              <a:off x="584467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7"/>
            <p:cNvSpPr/>
            <p:nvPr/>
          </p:nvSpPr>
          <p:spPr>
            <a:xfrm>
              <a:off x="584467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7"/>
            <p:cNvSpPr/>
            <p:nvPr/>
          </p:nvSpPr>
          <p:spPr>
            <a:xfrm>
              <a:off x="584467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7"/>
            <p:cNvSpPr/>
            <p:nvPr/>
          </p:nvSpPr>
          <p:spPr>
            <a:xfrm>
              <a:off x="584467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7"/>
            <p:cNvSpPr/>
            <p:nvPr/>
          </p:nvSpPr>
          <p:spPr>
            <a:xfrm>
              <a:off x="584467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7"/>
            <p:cNvSpPr/>
            <p:nvPr/>
          </p:nvSpPr>
          <p:spPr>
            <a:xfrm>
              <a:off x="593346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7"/>
            <p:cNvSpPr/>
            <p:nvPr/>
          </p:nvSpPr>
          <p:spPr>
            <a:xfrm>
              <a:off x="593346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7"/>
            <p:cNvSpPr/>
            <p:nvPr/>
          </p:nvSpPr>
          <p:spPr>
            <a:xfrm>
              <a:off x="593346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7"/>
            <p:cNvSpPr/>
            <p:nvPr/>
          </p:nvSpPr>
          <p:spPr>
            <a:xfrm>
              <a:off x="593346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7"/>
            <p:cNvSpPr/>
            <p:nvPr/>
          </p:nvSpPr>
          <p:spPr>
            <a:xfrm>
              <a:off x="593346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7"/>
            <p:cNvSpPr/>
            <p:nvPr/>
          </p:nvSpPr>
          <p:spPr>
            <a:xfrm>
              <a:off x="593346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7"/>
            <p:cNvSpPr/>
            <p:nvPr/>
          </p:nvSpPr>
          <p:spPr>
            <a:xfrm>
              <a:off x="593346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7"/>
            <p:cNvSpPr/>
            <p:nvPr/>
          </p:nvSpPr>
          <p:spPr>
            <a:xfrm>
              <a:off x="593346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7"/>
            <p:cNvSpPr/>
            <p:nvPr/>
          </p:nvSpPr>
          <p:spPr>
            <a:xfrm>
              <a:off x="593346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7"/>
            <p:cNvSpPr/>
            <p:nvPr/>
          </p:nvSpPr>
          <p:spPr>
            <a:xfrm>
              <a:off x="593346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7"/>
            <p:cNvSpPr/>
            <p:nvPr/>
          </p:nvSpPr>
          <p:spPr>
            <a:xfrm>
              <a:off x="593346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7"/>
            <p:cNvSpPr/>
            <p:nvPr/>
          </p:nvSpPr>
          <p:spPr>
            <a:xfrm>
              <a:off x="593346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7"/>
            <p:cNvSpPr/>
            <p:nvPr/>
          </p:nvSpPr>
          <p:spPr>
            <a:xfrm>
              <a:off x="593346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7"/>
            <p:cNvSpPr/>
            <p:nvPr/>
          </p:nvSpPr>
          <p:spPr>
            <a:xfrm>
              <a:off x="602225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7"/>
            <p:cNvSpPr/>
            <p:nvPr/>
          </p:nvSpPr>
          <p:spPr>
            <a:xfrm>
              <a:off x="602225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7"/>
            <p:cNvSpPr/>
            <p:nvPr/>
          </p:nvSpPr>
          <p:spPr>
            <a:xfrm>
              <a:off x="602225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7"/>
            <p:cNvSpPr/>
            <p:nvPr/>
          </p:nvSpPr>
          <p:spPr>
            <a:xfrm>
              <a:off x="602225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7"/>
            <p:cNvSpPr/>
            <p:nvPr/>
          </p:nvSpPr>
          <p:spPr>
            <a:xfrm>
              <a:off x="602225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7"/>
            <p:cNvSpPr/>
            <p:nvPr/>
          </p:nvSpPr>
          <p:spPr>
            <a:xfrm>
              <a:off x="602225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7"/>
            <p:cNvSpPr/>
            <p:nvPr/>
          </p:nvSpPr>
          <p:spPr>
            <a:xfrm>
              <a:off x="602225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7"/>
            <p:cNvSpPr/>
            <p:nvPr/>
          </p:nvSpPr>
          <p:spPr>
            <a:xfrm>
              <a:off x="602225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7"/>
            <p:cNvSpPr/>
            <p:nvPr/>
          </p:nvSpPr>
          <p:spPr>
            <a:xfrm>
              <a:off x="602225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7"/>
            <p:cNvSpPr/>
            <p:nvPr/>
          </p:nvSpPr>
          <p:spPr>
            <a:xfrm>
              <a:off x="602225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7"/>
            <p:cNvSpPr/>
            <p:nvPr/>
          </p:nvSpPr>
          <p:spPr>
            <a:xfrm>
              <a:off x="602225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7"/>
            <p:cNvSpPr/>
            <p:nvPr/>
          </p:nvSpPr>
          <p:spPr>
            <a:xfrm>
              <a:off x="602225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7"/>
            <p:cNvSpPr/>
            <p:nvPr/>
          </p:nvSpPr>
          <p:spPr>
            <a:xfrm>
              <a:off x="602225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7"/>
            <p:cNvSpPr/>
            <p:nvPr/>
          </p:nvSpPr>
          <p:spPr>
            <a:xfrm>
              <a:off x="424647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433526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442405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451283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460162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469041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477920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486799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495678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504557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513436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522315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531194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540073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548952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557830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566709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575588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584467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593346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602225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424647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433526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442405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451283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460162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469041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477920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486799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495678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504557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513436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522315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531194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540073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548952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557830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566709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575588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584467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593346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602225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611454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611454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611454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611454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611454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611454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611454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611454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611454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611454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611454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611454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611454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611454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611454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415768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415768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415768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415768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415768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415768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415768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415768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415768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415768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415768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415768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415768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415768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415768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406889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406889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406889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406889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406889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406889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406889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406889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406889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406889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406889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406889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406889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406889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406889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398010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398010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398010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398010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398010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398010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398010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398010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398010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398010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98010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398010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398010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398010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398010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202775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211654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220532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229411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238290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247169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202775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211654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220532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229411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238290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247169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202775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211654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220532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229411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238290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247169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202775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211654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220532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229411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238290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247169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202775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211654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220532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229411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238290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47169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02775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11654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20532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29411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38290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47169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02775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211654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220532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229411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238290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247169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202775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211654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220532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229411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238290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247169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202775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211654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220532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229411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238290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247169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202775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11654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20532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29411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38290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47169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02775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11654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20532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29411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38290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47169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02775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11654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20532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29411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38290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47169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02775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11654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20532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29411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38290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247169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256047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256047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256047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256047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256047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256047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256047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256047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256047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256047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256047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256047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256047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264926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264926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264926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264926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264926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264926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264926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264926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264926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264926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264926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264926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264926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273805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273805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273805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273805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273805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273805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273805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273805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273805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273805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273805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273805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273805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282684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282684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282684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282684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282684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282684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282684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282684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282684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282684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282684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282684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282684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291563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291563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291563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291563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291563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291563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291563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291563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291563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291563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291563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291563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291563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300441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300441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300441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300441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300441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300441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300441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300441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300441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300441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7"/>
            <p:cNvSpPr/>
            <p:nvPr/>
          </p:nvSpPr>
          <p:spPr>
            <a:xfrm>
              <a:off x="300441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7"/>
            <p:cNvSpPr/>
            <p:nvPr/>
          </p:nvSpPr>
          <p:spPr>
            <a:xfrm>
              <a:off x="300441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7"/>
            <p:cNvSpPr/>
            <p:nvPr/>
          </p:nvSpPr>
          <p:spPr>
            <a:xfrm>
              <a:off x="300441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309320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09320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309320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309320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309320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309320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309320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309320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309320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309320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309320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309320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309320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3181993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3181993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181993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3181993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3181993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3181993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3181993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3181993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3181993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3181993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3181993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181993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3181993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7"/>
            <p:cNvSpPr/>
            <p:nvPr/>
          </p:nvSpPr>
          <p:spPr>
            <a:xfrm>
              <a:off x="327078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7"/>
            <p:cNvSpPr/>
            <p:nvPr/>
          </p:nvSpPr>
          <p:spPr>
            <a:xfrm>
              <a:off x="327078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327078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27078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327078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327078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327078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327078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327078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327078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327078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327078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327078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335956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335956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335956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335956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335956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335956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335956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7"/>
            <p:cNvSpPr/>
            <p:nvPr/>
          </p:nvSpPr>
          <p:spPr>
            <a:xfrm>
              <a:off x="335956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7"/>
            <p:cNvSpPr/>
            <p:nvPr/>
          </p:nvSpPr>
          <p:spPr>
            <a:xfrm>
              <a:off x="335956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335956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335956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335956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335956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344835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344835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344835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344835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344835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344835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344835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344835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344835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344835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344835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344835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344835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353714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353714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353714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353714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7"/>
            <p:cNvSpPr/>
            <p:nvPr/>
          </p:nvSpPr>
          <p:spPr>
            <a:xfrm>
              <a:off x="353714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7"/>
            <p:cNvSpPr/>
            <p:nvPr/>
          </p:nvSpPr>
          <p:spPr>
            <a:xfrm>
              <a:off x="353714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353714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353714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353714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353714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353714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353714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353714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362593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362593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362593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362593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362593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362593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362593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362593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362593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362593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362593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362593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362593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371472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7"/>
            <p:cNvSpPr/>
            <p:nvPr/>
          </p:nvSpPr>
          <p:spPr>
            <a:xfrm>
              <a:off x="371472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7"/>
            <p:cNvSpPr/>
            <p:nvPr/>
          </p:nvSpPr>
          <p:spPr>
            <a:xfrm>
              <a:off x="371472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371472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371472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371472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371472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371472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371472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371472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371472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371472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371472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380350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380350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380350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380350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380350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380350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380350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380350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7"/>
            <p:cNvSpPr/>
            <p:nvPr/>
          </p:nvSpPr>
          <p:spPr>
            <a:xfrm>
              <a:off x="380350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7"/>
            <p:cNvSpPr/>
            <p:nvPr/>
          </p:nvSpPr>
          <p:spPr>
            <a:xfrm>
              <a:off x="380350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380350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380350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7"/>
            <p:cNvSpPr/>
            <p:nvPr/>
          </p:nvSpPr>
          <p:spPr>
            <a:xfrm>
              <a:off x="380350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7"/>
            <p:cNvSpPr/>
            <p:nvPr/>
          </p:nvSpPr>
          <p:spPr>
            <a:xfrm>
              <a:off x="202775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7"/>
            <p:cNvSpPr/>
            <p:nvPr/>
          </p:nvSpPr>
          <p:spPr>
            <a:xfrm>
              <a:off x="211654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7"/>
            <p:cNvSpPr/>
            <p:nvPr/>
          </p:nvSpPr>
          <p:spPr>
            <a:xfrm>
              <a:off x="220532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7"/>
            <p:cNvSpPr/>
            <p:nvPr/>
          </p:nvSpPr>
          <p:spPr>
            <a:xfrm>
              <a:off x="229411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7"/>
            <p:cNvSpPr/>
            <p:nvPr/>
          </p:nvSpPr>
          <p:spPr>
            <a:xfrm>
              <a:off x="238290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7"/>
            <p:cNvSpPr/>
            <p:nvPr/>
          </p:nvSpPr>
          <p:spPr>
            <a:xfrm>
              <a:off x="247169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7"/>
            <p:cNvSpPr/>
            <p:nvPr/>
          </p:nvSpPr>
          <p:spPr>
            <a:xfrm>
              <a:off x="256047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7"/>
            <p:cNvSpPr/>
            <p:nvPr/>
          </p:nvSpPr>
          <p:spPr>
            <a:xfrm>
              <a:off x="264926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7"/>
            <p:cNvSpPr/>
            <p:nvPr/>
          </p:nvSpPr>
          <p:spPr>
            <a:xfrm>
              <a:off x="273805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7"/>
            <p:cNvSpPr/>
            <p:nvPr/>
          </p:nvSpPr>
          <p:spPr>
            <a:xfrm>
              <a:off x="282684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7"/>
            <p:cNvSpPr/>
            <p:nvPr/>
          </p:nvSpPr>
          <p:spPr>
            <a:xfrm>
              <a:off x="291563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7"/>
            <p:cNvSpPr/>
            <p:nvPr/>
          </p:nvSpPr>
          <p:spPr>
            <a:xfrm>
              <a:off x="300441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7"/>
            <p:cNvSpPr/>
            <p:nvPr/>
          </p:nvSpPr>
          <p:spPr>
            <a:xfrm>
              <a:off x="309320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7"/>
            <p:cNvSpPr/>
            <p:nvPr/>
          </p:nvSpPr>
          <p:spPr>
            <a:xfrm>
              <a:off x="3181993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7"/>
            <p:cNvSpPr/>
            <p:nvPr/>
          </p:nvSpPr>
          <p:spPr>
            <a:xfrm>
              <a:off x="327078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7"/>
            <p:cNvSpPr/>
            <p:nvPr/>
          </p:nvSpPr>
          <p:spPr>
            <a:xfrm>
              <a:off x="335956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7"/>
            <p:cNvSpPr/>
            <p:nvPr/>
          </p:nvSpPr>
          <p:spPr>
            <a:xfrm>
              <a:off x="344835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7"/>
            <p:cNvSpPr/>
            <p:nvPr/>
          </p:nvSpPr>
          <p:spPr>
            <a:xfrm>
              <a:off x="353714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7"/>
            <p:cNvSpPr/>
            <p:nvPr/>
          </p:nvSpPr>
          <p:spPr>
            <a:xfrm>
              <a:off x="362593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7"/>
            <p:cNvSpPr/>
            <p:nvPr/>
          </p:nvSpPr>
          <p:spPr>
            <a:xfrm>
              <a:off x="371472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7"/>
            <p:cNvSpPr/>
            <p:nvPr/>
          </p:nvSpPr>
          <p:spPr>
            <a:xfrm>
              <a:off x="380350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7"/>
            <p:cNvSpPr/>
            <p:nvPr/>
          </p:nvSpPr>
          <p:spPr>
            <a:xfrm>
              <a:off x="202775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7"/>
            <p:cNvSpPr/>
            <p:nvPr/>
          </p:nvSpPr>
          <p:spPr>
            <a:xfrm>
              <a:off x="211654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7"/>
            <p:cNvSpPr/>
            <p:nvPr/>
          </p:nvSpPr>
          <p:spPr>
            <a:xfrm>
              <a:off x="220532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7"/>
            <p:cNvSpPr/>
            <p:nvPr/>
          </p:nvSpPr>
          <p:spPr>
            <a:xfrm>
              <a:off x="229411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7"/>
            <p:cNvSpPr/>
            <p:nvPr/>
          </p:nvSpPr>
          <p:spPr>
            <a:xfrm>
              <a:off x="238290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7"/>
            <p:cNvSpPr/>
            <p:nvPr/>
          </p:nvSpPr>
          <p:spPr>
            <a:xfrm>
              <a:off x="247169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7"/>
            <p:cNvSpPr/>
            <p:nvPr/>
          </p:nvSpPr>
          <p:spPr>
            <a:xfrm>
              <a:off x="256047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7"/>
            <p:cNvSpPr/>
            <p:nvPr/>
          </p:nvSpPr>
          <p:spPr>
            <a:xfrm>
              <a:off x="264926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7"/>
            <p:cNvSpPr/>
            <p:nvPr/>
          </p:nvSpPr>
          <p:spPr>
            <a:xfrm>
              <a:off x="273805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7"/>
            <p:cNvSpPr/>
            <p:nvPr/>
          </p:nvSpPr>
          <p:spPr>
            <a:xfrm>
              <a:off x="282684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7"/>
            <p:cNvSpPr/>
            <p:nvPr/>
          </p:nvSpPr>
          <p:spPr>
            <a:xfrm>
              <a:off x="291563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7"/>
            <p:cNvSpPr/>
            <p:nvPr/>
          </p:nvSpPr>
          <p:spPr>
            <a:xfrm>
              <a:off x="300441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7"/>
            <p:cNvSpPr/>
            <p:nvPr/>
          </p:nvSpPr>
          <p:spPr>
            <a:xfrm>
              <a:off x="309320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7"/>
            <p:cNvSpPr/>
            <p:nvPr/>
          </p:nvSpPr>
          <p:spPr>
            <a:xfrm>
              <a:off x="3181993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7"/>
            <p:cNvSpPr/>
            <p:nvPr/>
          </p:nvSpPr>
          <p:spPr>
            <a:xfrm>
              <a:off x="327078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7"/>
            <p:cNvSpPr/>
            <p:nvPr/>
          </p:nvSpPr>
          <p:spPr>
            <a:xfrm>
              <a:off x="335956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7"/>
            <p:cNvSpPr/>
            <p:nvPr/>
          </p:nvSpPr>
          <p:spPr>
            <a:xfrm>
              <a:off x="344835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7"/>
            <p:cNvSpPr/>
            <p:nvPr/>
          </p:nvSpPr>
          <p:spPr>
            <a:xfrm>
              <a:off x="353714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7"/>
            <p:cNvSpPr/>
            <p:nvPr/>
          </p:nvSpPr>
          <p:spPr>
            <a:xfrm>
              <a:off x="362593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7"/>
            <p:cNvSpPr/>
            <p:nvPr/>
          </p:nvSpPr>
          <p:spPr>
            <a:xfrm>
              <a:off x="371472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7"/>
            <p:cNvSpPr/>
            <p:nvPr/>
          </p:nvSpPr>
          <p:spPr>
            <a:xfrm>
              <a:off x="380350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7"/>
            <p:cNvSpPr/>
            <p:nvPr/>
          </p:nvSpPr>
          <p:spPr>
            <a:xfrm>
              <a:off x="389579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7"/>
            <p:cNvSpPr/>
            <p:nvPr/>
          </p:nvSpPr>
          <p:spPr>
            <a:xfrm>
              <a:off x="389579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7"/>
            <p:cNvSpPr/>
            <p:nvPr/>
          </p:nvSpPr>
          <p:spPr>
            <a:xfrm>
              <a:off x="389579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7"/>
            <p:cNvSpPr/>
            <p:nvPr/>
          </p:nvSpPr>
          <p:spPr>
            <a:xfrm>
              <a:off x="389579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7"/>
            <p:cNvSpPr/>
            <p:nvPr/>
          </p:nvSpPr>
          <p:spPr>
            <a:xfrm>
              <a:off x="389579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389579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389579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389579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389579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389579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389579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389579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389579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389579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389579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7"/>
            <p:cNvSpPr/>
            <p:nvPr/>
          </p:nvSpPr>
          <p:spPr>
            <a:xfrm>
              <a:off x="193896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7"/>
            <p:cNvSpPr/>
            <p:nvPr/>
          </p:nvSpPr>
          <p:spPr>
            <a:xfrm>
              <a:off x="193896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193896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193896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193896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193896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193896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193896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193896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193896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193896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193896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193896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193896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193896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185017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185017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185017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185017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185017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185017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185017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185017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185017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185017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185017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185017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185017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7"/>
            <p:cNvSpPr/>
            <p:nvPr/>
          </p:nvSpPr>
          <p:spPr>
            <a:xfrm>
              <a:off x="185017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7"/>
            <p:cNvSpPr/>
            <p:nvPr/>
          </p:nvSpPr>
          <p:spPr>
            <a:xfrm>
              <a:off x="185017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176138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176138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176138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176138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176138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176138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176138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176138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176138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176138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176138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176138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176138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76138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76138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202775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11654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20532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229411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238290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247169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202775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211654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220532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229411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238290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247169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202775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211654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220532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229411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238290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247169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202775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211654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220532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9411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38290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247169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202775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211654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220532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229411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238290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247169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202775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211654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220532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229411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238290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247169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202775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211654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220532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229411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238290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47169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02775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211654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220532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229411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238290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247169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202775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211654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220532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229411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238290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247169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202775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211654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220532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229411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238290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247169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202775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11654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20532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229411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238290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247169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202775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211654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220532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229411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238290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247169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202775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211654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220532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229411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238290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247169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256047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256047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256047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56047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56047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256047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256047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256047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256047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256047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256047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256047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256047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264926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264926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264926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264926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264926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264926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264926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264926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264926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264926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64926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4926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264926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273805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273805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273805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273805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273805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273805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273805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273805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273805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273805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273805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273805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273805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282684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282684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282684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282684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82684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82684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282684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282684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282684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282684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282684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282684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282684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291563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291563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291563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291563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291563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291563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291563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291563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291563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291563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291563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91563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91563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0441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00441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00441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300441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300441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300441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300441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300441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300441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300441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300441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300441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300441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09320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309320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309320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309320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309320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309320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309320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9320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09320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09320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309320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309320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309320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3181993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3181993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3181993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3181993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3181993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3181993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3181993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181993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3181993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3181993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3181993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3181993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3181993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327078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27078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27078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27078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327078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327078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327078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327078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327078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327078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327078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327078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327078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335956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35956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335956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335956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335956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335956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335956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335956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35956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35956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35956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335956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335956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344835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344835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344835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344835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344835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344835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344835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344835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44835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344835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344835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344835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344835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353714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353714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53714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53714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53714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353714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353714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353714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353714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353714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353714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353714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353714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362593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362593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362593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362593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362593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362593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362593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362593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362593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362593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362593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362593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362593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371472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371472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371472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371472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371472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371472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371472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371472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371472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371472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371472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371472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371472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380350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380350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380350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380350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380350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380350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380350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380350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380350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380350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380350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380350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380350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202775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211654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220532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229411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238290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247169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256047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264926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273805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282684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291563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00441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309320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3181993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327078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335956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344835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353714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62593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71472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0350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202775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211654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220532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229411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238290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247169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256047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264926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273805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282684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291563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300441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309320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3181993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327078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335956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344835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53714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62593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71472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380350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389579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389579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389579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389579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389579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389579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389579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389579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389579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9579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389579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389579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389579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389579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389579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193896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193896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193896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193896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193896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193896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193896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193896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193896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193896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193896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193896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193896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193896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193896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185017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185017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185017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185017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185017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185017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185017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185017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185017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185017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185017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185017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185017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185017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185017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176138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176138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176138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176138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176138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176138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176138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176138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176138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176138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176138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176138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176138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176138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176138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87352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96231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1051103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113989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122867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131746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87352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96231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1051103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113989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122867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131746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87352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96231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1051103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113989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122867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131746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87352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96231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1051103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113989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122867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131746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87352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96231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1051103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113989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122867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131746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87352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96231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1051103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113989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122867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131746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87352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96231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1051103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113989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122867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131746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87352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96231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1051103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113989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122867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131746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87352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96231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1051103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113989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122867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131746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87352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96231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1051103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7"/>
            <p:cNvSpPr/>
            <p:nvPr/>
          </p:nvSpPr>
          <p:spPr>
            <a:xfrm>
              <a:off x="113989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7"/>
            <p:cNvSpPr/>
            <p:nvPr/>
          </p:nvSpPr>
          <p:spPr>
            <a:xfrm>
              <a:off x="122867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7"/>
            <p:cNvSpPr/>
            <p:nvPr/>
          </p:nvSpPr>
          <p:spPr>
            <a:xfrm>
              <a:off x="131746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7"/>
            <p:cNvSpPr/>
            <p:nvPr/>
          </p:nvSpPr>
          <p:spPr>
            <a:xfrm>
              <a:off x="87352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7"/>
            <p:cNvSpPr/>
            <p:nvPr/>
          </p:nvSpPr>
          <p:spPr>
            <a:xfrm>
              <a:off x="96231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7"/>
            <p:cNvSpPr/>
            <p:nvPr/>
          </p:nvSpPr>
          <p:spPr>
            <a:xfrm>
              <a:off x="1051103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7"/>
            <p:cNvSpPr/>
            <p:nvPr/>
          </p:nvSpPr>
          <p:spPr>
            <a:xfrm>
              <a:off x="113989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7"/>
            <p:cNvSpPr/>
            <p:nvPr/>
          </p:nvSpPr>
          <p:spPr>
            <a:xfrm>
              <a:off x="122867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7"/>
            <p:cNvSpPr/>
            <p:nvPr/>
          </p:nvSpPr>
          <p:spPr>
            <a:xfrm>
              <a:off x="131746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7"/>
            <p:cNvSpPr/>
            <p:nvPr/>
          </p:nvSpPr>
          <p:spPr>
            <a:xfrm>
              <a:off x="87352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7"/>
            <p:cNvSpPr/>
            <p:nvPr/>
          </p:nvSpPr>
          <p:spPr>
            <a:xfrm>
              <a:off x="96231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7"/>
            <p:cNvSpPr/>
            <p:nvPr/>
          </p:nvSpPr>
          <p:spPr>
            <a:xfrm>
              <a:off x="1051103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7"/>
            <p:cNvSpPr/>
            <p:nvPr/>
          </p:nvSpPr>
          <p:spPr>
            <a:xfrm>
              <a:off x="113989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7"/>
            <p:cNvSpPr/>
            <p:nvPr/>
          </p:nvSpPr>
          <p:spPr>
            <a:xfrm>
              <a:off x="122867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7"/>
            <p:cNvSpPr/>
            <p:nvPr/>
          </p:nvSpPr>
          <p:spPr>
            <a:xfrm>
              <a:off x="131746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7"/>
            <p:cNvSpPr/>
            <p:nvPr/>
          </p:nvSpPr>
          <p:spPr>
            <a:xfrm>
              <a:off x="87352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7"/>
            <p:cNvSpPr/>
            <p:nvPr/>
          </p:nvSpPr>
          <p:spPr>
            <a:xfrm>
              <a:off x="96231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7"/>
            <p:cNvSpPr/>
            <p:nvPr/>
          </p:nvSpPr>
          <p:spPr>
            <a:xfrm>
              <a:off x="1051103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7"/>
            <p:cNvSpPr/>
            <p:nvPr/>
          </p:nvSpPr>
          <p:spPr>
            <a:xfrm>
              <a:off x="113989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7"/>
            <p:cNvSpPr/>
            <p:nvPr/>
          </p:nvSpPr>
          <p:spPr>
            <a:xfrm>
              <a:off x="122867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7"/>
            <p:cNvSpPr/>
            <p:nvPr/>
          </p:nvSpPr>
          <p:spPr>
            <a:xfrm>
              <a:off x="131746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7"/>
            <p:cNvSpPr/>
            <p:nvPr/>
          </p:nvSpPr>
          <p:spPr>
            <a:xfrm>
              <a:off x="140625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7"/>
            <p:cNvSpPr/>
            <p:nvPr/>
          </p:nvSpPr>
          <p:spPr>
            <a:xfrm>
              <a:off x="140625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7"/>
            <p:cNvSpPr/>
            <p:nvPr/>
          </p:nvSpPr>
          <p:spPr>
            <a:xfrm>
              <a:off x="140625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7"/>
            <p:cNvSpPr/>
            <p:nvPr/>
          </p:nvSpPr>
          <p:spPr>
            <a:xfrm>
              <a:off x="140625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7"/>
            <p:cNvSpPr/>
            <p:nvPr/>
          </p:nvSpPr>
          <p:spPr>
            <a:xfrm>
              <a:off x="140625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7"/>
            <p:cNvSpPr/>
            <p:nvPr/>
          </p:nvSpPr>
          <p:spPr>
            <a:xfrm>
              <a:off x="140625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7"/>
            <p:cNvSpPr/>
            <p:nvPr/>
          </p:nvSpPr>
          <p:spPr>
            <a:xfrm>
              <a:off x="140625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7"/>
            <p:cNvSpPr/>
            <p:nvPr/>
          </p:nvSpPr>
          <p:spPr>
            <a:xfrm>
              <a:off x="140625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7"/>
            <p:cNvSpPr/>
            <p:nvPr/>
          </p:nvSpPr>
          <p:spPr>
            <a:xfrm>
              <a:off x="140625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7"/>
            <p:cNvSpPr/>
            <p:nvPr/>
          </p:nvSpPr>
          <p:spPr>
            <a:xfrm>
              <a:off x="140625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7"/>
            <p:cNvSpPr/>
            <p:nvPr/>
          </p:nvSpPr>
          <p:spPr>
            <a:xfrm>
              <a:off x="140625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7"/>
            <p:cNvSpPr/>
            <p:nvPr/>
          </p:nvSpPr>
          <p:spPr>
            <a:xfrm>
              <a:off x="140625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7"/>
            <p:cNvSpPr/>
            <p:nvPr/>
          </p:nvSpPr>
          <p:spPr>
            <a:xfrm>
              <a:off x="140625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7"/>
            <p:cNvSpPr/>
            <p:nvPr/>
          </p:nvSpPr>
          <p:spPr>
            <a:xfrm>
              <a:off x="149504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7"/>
            <p:cNvSpPr/>
            <p:nvPr/>
          </p:nvSpPr>
          <p:spPr>
            <a:xfrm>
              <a:off x="149504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7"/>
            <p:cNvSpPr/>
            <p:nvPr/>
          </p:nvSpPr>
          <p:spPr>
            <a:xfrm>
              <a:off x="149504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7"/>
            <p:cNvSpPr/>
            <p:nvPr/>
          </p:nvSpPr>
          <p:spPr>
            <a:xfrm>
              <a:off x="149504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7"/>
            <p:cNvSpPr/>
            <p:nvPr/>
          </p:nvSpPr>
          <p:spPr>
            <a:xfrm>
              <a:off x="149504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7"/>
            <p:cNvSpPr/>
            <p:nvPr/>
          </p:nvSpPr>
          <p:spPr>
            <a:xfrm>
              <a:off x="149504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7"/>
            <p:cNvSpPr/>
            <p:nvPr/>
          </p:nvSpPr>
          <p:spPr>
            <a:xfrm>
              <a:off x="149504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7"/>
            <p:cNvSpPr/>
            <p:nvPr/>
          </p:nvSpPr>
          <p:spPr>
            <a:xfrm>
              <a:off x="149504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7"/>
            <p:cNvSpPr/>
            <p:nvPr/>
          </p:nvSpPr>
          <p:spPr>
            <a:xfrm>
              <a:off x="149504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7"/>
            <p:cNvSpPr/>
            <p:nvPr/>
          </p:nvSpPr>
          <p:spPr>
            <a:xfrm>
              <a:off x="149504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7"/>
            <p:cNvSpPr/>
            <p:nvPr/>
          </p:nvSpPr>
          <p:spPr>
            <a:xfrm>
              <a:off x="149504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7"/>
            <p:cNvSpPr/>
            <p:nvPr/>
          </p:nvSpPr>
          <p:spPr>
            <a:xfrm>
              <a:off x="149504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7"/>
            <p:cNvSpPr/>
            <p:nvPr/>
          </p:nvSpPr>
          <p:spPr>
            <a:xfrm>
              <a:off x="149504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7"/>
            <p:cNvSpPr/>
            <p:nvPr/>
          </p:nvSpPr>
          <p:spPr>
            <a:xfrm>
              <a:off x="158383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7"/>
            <p:cNvSpPr/>
            <p:nvPr/>
          </p:nvSpPr>
          <p:spPr>
            <a:xfrm>
              <a:off x="158383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7"/>
            <p:cNvSpPr/>
            <p:nvPr/>
          </p:nvSpPr>
          <p:spPr>
            <a:xfrm>
              <a:off x="158383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7"/>
            <p:cNvSpPr/>
            <p:nvPr/>
          </p:nvSpPr>
          <p:spPr>
            <a:xfrm>
              <a:off x="158383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7"/>
            <p:cNvSpPr/>
            <p:nvPr/>
          </p:nvSpPr>
          <p:spPr>
            <a:xfrm>
              <a:off x="158383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7"/>
            <p:cNvSpPr/>
            <p:nvPr/>
          </p:nvSpPr>
          <p:spPr>
            <a:xfrm>
              <a:off x="158383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7"/>
            <p:cNvSpPr/>
            <p:nvPr/>
          </p:nvSpPr>
          <p:spPr>
            <a:xfrm>
              <a:off x="158383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7"/>
            <p:cNvSpPr/>
            <p:nvPr/>
          </p:nvSpPr>
          <p:spPr>
            <a:xfrm>
              <a:off x="158383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7"/>
            <p:cNvSpPr/>
            <p:nvPr/>
          </p:nvSpPr>
          <p:spPr>
            <a:xfrm>
              <a:off x="158383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7"/>
            <p:cNvSpPr/>
            <p:nvPr/>
          </p:nvSpPr>
          <p:spPr>
            <a:xfrm>
              <a:off x="158383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7"/>
            <p:cNvSpPr/>
            <p:nvPr/>
          </p:nvSpPr>
          <p:spPr>
            <a:xfrm>
              <a:off x="158383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7"/>
            <p:cNvSpPr/>
            <p:nvPr/>
          </p:nvSpPr>
          <p:spPr>
            <a:xfrm>
              <a:off x="158383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7"/>
            <p:cNvSpPr/>
            <p:nvPr/>
          </p:nvSpPr>
          <p:spPr>
            <a:xfrm>
              <a:off x="158383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7"/>
            <p:cNvSpPr/>
            <p:nvPr/>
          </p:nvSpPr>
          <p:spPr>
            <a:xfrm>
              <a:off x="167261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7"/>
            <p:cNvSpPr/>
            <p:nvPr/>
          </p:nvSpPr>
          <p:spPr>
            <a:xfrm>
              <a:off x="167261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7"/>
            <p:cNvSpPr/>
            <p:nvPr/>
          </p:nvSpPr>
          <p:spPr>
            <a:xfrm>
              <a:off x="167261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7"/>
            <p:cNvSpPr/>
            <p:nvPr/>
          </p:nvSpPr>
          <p:spPr>
            <a:xfrm>
              <a:off x="167261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7"/>
            <p:cNvSpPr/>
            <p:nvPr/>
          </p:nvSpPr>
          <p:spPr>
            <a:xfrm>
              <a:off x="167261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7"/>
            <p:cNvSpPr/>
            <p:nvPr/>
          </p:nvSpPr>
          <p:spPr>
            <a:xfrm>
              <a:off x="167261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7"/>
            <p:cNvSpPr/>
            <p:nvPr/>
          </p:nvSpPr>
          <p:spPr>
            <a:xfrm>
              <a:off x="167261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7"/>
            <p:cNvSpPr/>
            <p:nvPr/>
          </p:nvSpPr>
          <p:spPr>
            <a:xfrm>
              <a:off x="167261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7"/>
            <p:cNvSpPr/>
            <p:nvPr/>
          </p:nvSpPr>
          <p:spPr>
            <a:xfrm>
              <a:off x="167261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7"/>
            <p:cNvSpPr/>
            <p:nvPr/>
          </p:nvSpPr>
          <p:spPr>
            <a:xfrm>
              <a:off x="167261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7"/>
            <p:cNvSpPr/>
            <p:nvPr/>
          </p:nvSpPr>
          <p:spPr>
            <a:xfrm>
              <a:off x="167261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7"/>
            <p:cNvSpPr/>
            <p:nvPr/>
          </p:nvSpPr>
          <p:spPr>
            <a:xfrm>
              <a:off x="167261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7"/>
            <p:cNvSpPr/>
            <p:nvPr/>
          </p:nvSpPr>
          <p:spPr>
            <a:xfrm>
              <a:off x="167261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7"/>
            <p:cNvSpPr/>
            <p:nvPr/>
          </p:nvSpPr>
          <p:spPr>
            <a:xfrm>
              <a:off x="87352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7"/>
            <p:cNvSpPr/>
            <p:nvPr/>
          </p:nvSpPr>
          <p:spPr>
            <a:xfrm>
              <a:off x="96231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7"/>
            <p:cNvSpPr/>
            <p:nvPr/>
          </p:nvSpPr>
          <p:spPr>
            <a:xfrm>
              <a:off x="1051103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7"/>
            <p:cNvSpPr/>
            <p:nvPr/>
          </p:nvSpPr>
          <p:spPr>
            <a:xfrm>
              <a:off x="113989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7"/>
            <p:cNvSpPr/>
            <p:nvPr/>
          </p:nvSpPr>
          <p:spPr>
            <a:xfrm>
              <a:off x="122867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7"/>
            <p:cNvSpPr/>
            <p:nvPr/>
          </p:nvSpPr>
          <p:spPr>
            <a:xfrm>
              <a:off x="131746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7"/>
            <p:cNvSpPr/>
            <p:nvPr/>
          </p:nvSpPr>
          <p:spPr>
            <a:xfrm>
              <a:off x="140625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7"/>
            <p:cNvSpPr/>
            <p:nvPr/>
          </p:nvSpPr>
          <p:spPr>
            <a:xfrm>
              <a:off x="149504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7"/>
            <p:cNvSpPr/>
            <p:nvPr/>
          </p:nvSpPr>
          <p:spPr>
            <a:xfrm>
              <a:off x="158383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7"/>
            <p:cNvSpPr/>
            <p:nvPr/>
          </p:nvSpPr>
          <p:spPr>
            <a:xfrm>
              <a:off x="167261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7"/>
            <p:cNvSpPr/>
            <p:nvPr/>
          </p:nvSpPr>
          <p:spPr>
            <a:xfrm>
              <a:off x="87352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7"/>
            <p:cNvSpPr/>
            <p:nvPr/>
          </p:nvSpPr>
          <p:spPr>
            <a:xfrm>
              <a:off x="96231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7"/>
            <p:cNvSpPr/>
            <p:nvPr/>
          </p:nvSpPr>
          <p:spPr>
            <a:xfrm>
              <a:off x="1051103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7"/>
            <p:cNvSpPr/>
            <p:nvPr/>
          </p:nvSpPr>
          <p:spPr>
            <a:xfrm>
              <a:off x="113989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7"/>
            <p:cNvSpPr/>
            <p:nvPr/>
          </p:nvSpPr>
          <p:spPr>
            <a:xfrm>
              <a:off x="122867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7"/>
            <p:cNvSpPr/>
            <p:nvPr/>
          </p:nvSpPr>
          <p:spPr>
            <a:xfrm>
              <a:off x="131746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7"/>
            <p:cNvSpPr/>
            <p:nvPr/>
          </p:nvSpPr>
          <p:spPr>
            <a:xfrm>
              <a:off x="140625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7"/>
            <p:cNvSpPr/>
            <p:nvPr/>
          </p:nvSpPr>
          <p:spPr>
            <a:xfrm>
              <a:off x="149504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7"/>
            <p:cNvSpPr/>
            <p:nvPr/>
          </p:nvSpPr>
          <p:spPr>
            <a:xfrm>
              <a:off x="158383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7"/>
            <p:cNvSpPr/>
            <p:nvPr/>
          </p:nvSpPr>
          <p:spPr>
            <a:xfrm>
              <a:off x="167261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7"/>
            <p:cNvSpPr/>
            <p:nvPr/>
          </p:nvSpPr>
          <p:spPr>
            <a:xfrm>
              <a:off x="78474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7"/>
            <p:cNvSpPr/>
            <p:nvPr/>
          </p:nvSpPr>
          <p:spPr>
            <a:xfrm>
              <a:off x="78474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7"/>
            <p:cNvSpPr/>
            <p:nvPr/>
          </p:nvSpPr>
          <p:spPr>
            <a:xfrm>
              <a:off x="78474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7"/>
            <p:cNvSpPr/>
            <p:nvPr/>
          </p:nvSpPr>
          <p:spPr>
            <a:xfrm>
              <a:off x="78474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7"/>
            <p:cNvSpPr/>
            <p:nvPr/>
          </p:nvSpPr>
          <p:spPr>
            <a:xfrm>
              <a:off x="78474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7"/>
            <p:cNvSpPr/>
            <p:nvPr/>
          </p:nvSpPr>
          <p:spPr>
            <a:xfrm>
              <a:off x="78474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7"/>
            <p:cNvSpPr/>
            <p:nvPr/>
          </p:nvSpPr>
          <p:spPr>
            <a:xfrm>
              <a:off x="78474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7"/>
            <p:cNvSpPr/>
            <p:nvPr/>
          </p:nvSpPr>
          <p:spPr>
            <a:xfrm>
              <a:off x="78474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7"/>
            <p:cNvSpPr/>
            <p:nvPr/>
          </p:nvSpPr>
          <p:spPr>
            <a:xfrm>
              <a:off x="78474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7"/>
            <p:cNvSpPr/>
            <p:nvPr/>
          </p:nvSpPr>
          <p:spPr>
            <a:xfrm>
              <a:off x="78474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7"/>
            <p:cNvSpPr/>
            <p:nvPr/>
          </p:nvSpPr>
          <p:spPr>
            <a:xfrm>
              <a:off x="78474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7"/>
            <p:cNvSpPr/>
            <p:nvPr/>
          </p:nvSpPr>
          <p:spPr>
            <a:xfrm>
              <a:off x="78474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7"/>
            <p:cNvSpPr/>
            <p:nvPr/>
          </p:nvSpPr>
          <p:spPr>
            <a:xfrm>
              <a:off x="78474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7"/>
            <p:cNvSpPr/>
            <p:nvPr/>
          </p:nvSpPr>
          <p:spPr>
            <a:xfrm>
              <a:off x="78474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7"/>
            <p:cNvSpPr/>
            <p:nvPr/>
          </p:nvSpPr>
          <p:spPr>
            <a:xfrm>
              <a:off x="78474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7"/>
            <p:cNvSpPr/>
            <p:nvPr/>
          </p:nvSpPr>
          <p:spPr>
            <a:xfrm>
              <a:off x="87352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7"/>
            <p:cNvSpPr/>
            <p:nvPr/>
          </p:nvSpPr>
          <p:spPr>
            <a:xfrm>
              <a:off x="96231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7"/>
            <p:cNvSpPr/>
            <p:nvPr/>
          </p:nvSpPr>
          <p:spPr>
            <a:xfrm>
              <a:off x="1051103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7"/>
            <p:cNvSpPr/>
            <p:nvPr/>
          </p:nvSpPr>
          <p:spPr>
            <a:xfrm>
              <a:off x="113989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7"/>
            <p:cNvSpPr/>
            <p:nvPr/>
          </p:nvSpPr>
          <p:spPr>
            <a:xfrm>
              <a:off x="122867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7"/>
            <p:cNvSpPr/>
            <p:nvPr/>
          </p:nvSpPr>
          <p:spPr>
            <a:xfrm>
              <a:off x="131746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7"/>
            <p:cNvSpPr/>
            <p:nvPr/>
          </p:nvSpPr>
          <p:spPr>
            <a:xfrm>
              <a:off x="87352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7"/>
            <p:cNvSpPr/>
            <p:nvPr/>
          </p:nvSpPr>
          <p:spPr>
            <a:xfrm>
              <a:off x="96231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7"/>
            <p:cNvSpPr/>
            <p:nvPr/>
          </p:nvSpPr>
          <p:spPr>
            <a:xfrm>
              <a:off x="1051103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7"/>
            <p:cNvSpPr/>
            <p:nvPr/>
          </p:nvSpPr>
          <p:spPr>
            <a:xfrm>
              <a:off x="113989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7"/>
            <p:cNvSpPr/>
            <p:nvPr/>
          </p:nvSpPr>
          <p:spPr>
            <a:xfrm>
              <a:off x="122867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7"/>
            <p:cNvSpPr/>
            <p:nvPr/>
          </p:nvSpPr>
          <p:spPr>
            <a:xfrm>
              <a:off x="131746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7"/>
            <p:cNvSpPr/>
            <p:nvPr/>
          </p:nvSpPr>
          <p:spPr>
            <a:xfrm>
              <a:off x="87352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7"/>
            <p:cNvSpPr/>
            <p:nvPr/>
          </p:nvSpPr>
          <p:spPr>
            <a:xfrm>
              <a:off x="96231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7"/>
            <p:cNvSpPr/>
            <p:nvPr/>
          </p:nvSpPr>
          <p:spPr>
            <a:xfrm>
              <a:off x="1051103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7"/>
            <p:cNvSpPr/>
            <p:nvPr/>
          </p:nvSpPr>
          <p:spPr>
            <a:xfrm>
              <a:off x="113989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7"/>
            <p:cNvSpPr/>
            <p:nvPr/>
          </p:nvSpPr>
          <p:spPr>
            <a:xfrm>
              <a:off x="122867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7"/>
            <p:cNvSpPr/>
            <p:nvPr/>
          </p:nvSpPr>
          <p:spPr>
            <a:xfrm>
              <a:off x="131746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7"/>
            <p:cNvSpPr/>
            <p:nvPr/>
          </p:nvSpPr>
          <p:spPr>
            <a:xfrm>
              <a:off x="87352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7"/>
            <p:cNvSpPr/>
            <p:nvPr/>
          </p:nvSpPr>
          <p:spPr>
            <a:xfrm>
              <a:off x="96231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7"/>
            <p:cNvSpPr/>
            <p:nvPr/>
          </p:nvSpPr>
          <p:spPr>
            <a:xfrm>
              <a:off x="1051103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7"/>
            <p:cNvSpPr/>
            <p:nvPr/>
          </p:nvSpPr>
          <p:spPr>
            <a:xfrm>
              <a:off x="113989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7"/>
            <p:cNvSpPr/>
            <p:nvPr/>
          </p:nvSpPr>
          <p:spPr>
            <a:xfrm>
              <a:off x="122867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7"/>
            <p:cNvSpPr/>
            <p:nvPr/>
          </p:nvSpPr>
          <p:spPr>
            <a:xfrm>
              <a:off x="131746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7"/>
            <p:cNvSpPr/>
            <p:nvPr/>
          </p:nvSpPr>
          <p:spPr>
            <a:xfrm>
              <a:off x="87352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7"/>
            <p:cNvSpPr/>
            <p:nvPr/>
          </p:nvSpPr>
          <p:spPr>
            <a:xfrm>
              <a:off x="96231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7"/>
            <p:cNvSpPr/>
            <p:nvPr/>
          </p:nvSpPr>
          <p:spPr>
            <a:xfrm>
              <a:off x="1051103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7"/>
            <p:cNvSpPr/>
            <p:nvPr/>
          </p:nvSpPr>
          <p:spPr>
            <a:xfrm>
              <a:off x="113989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7"/>
            <p:cNvSpPr/>
            <p:nvPr/>
          </p:nvSpPr>
          <p:spPr>
            <a:xfrm>
              <a:off x="122867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7"/>
            <p:cNvSpPr/>
            <p:nvPr/>
          </p:nvSpPr>
          <p:spPr>
            <a:xfrm>
              <a:off x="131746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7"/>
            <p:cNvSpPr/>
            <p:nvPr/>
          </p:nvSpPr>
          <p:spPr>
            <a:xfrm>
              <a:off x="87352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7"/>
            <p:cNvSpPr/>
            <p:nvPr/>
          </p:nvSpPr>
          <p:spPr>
            <a:xfrm>
              <a:off x="96231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7"/>
            <p:cNvSpPr/>
            <p:nvPr/>
          </p:nvSpPr>
          <p:spPr>
            <a:xfrm>
              <a:off x="1051103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7"/>
            <p:cNvSpPr/>
            <p:nvPr/>
          </p:nvSpPr>
          <p:spPr>
            <a:xfrm>
              <a:off x="113989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7"/>
            <p:cNvSpPr/>
            <p:nvPr/>
          </p:nvSpPr>
          <p:spPr>
            <a:xfrm>
              <a:off x="122867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7"/>
            <p:cNvSpPr/>
            <p:nvPr/>
          </p:nvSpPr>
          <p:spPr>
            <a:xfrm>
              <a:off x="131746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7"/>
            <p:cNvSpPr/>
            <p:nvPr/>
          </p:nvSpPr>
          <p:spPr>
            <a:xfrm>
              <a:off x="87352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7"/>
            <p:cNvSpPr/>
            <p:nvPr/>
          </p:nvSpPr>
          <p:spPr>
            <a:xfrm>
              <a:off x="96231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7"/>
            <p:cNvSpPr/>
            <p:nvPr/>
          </p:nvSpPr>
          <p:spPr>
            <a:xfrm>
              <a:off x="1051103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7"/>
            <p:cNvSpPr/>
            <p:nvPr/>
          </p:nvSpPr>
          <p:spPr>
            <a:xfrm>
              <a:off x="113989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7"/>
            <p:cNvSpPr/>
            <p:nvPr/>
          </p:nvSpPr>
          <p:spPr>
            <a:xfrm>
              <a:off x="122867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7"/>
            <p:cNvSpPr/>
            <p:nvPr/>
          </p:nvSpPr>
          <p:spPr>
            <a:xfrm>
              <a:off x="131746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7"/>
            <p:cNvSpPr/>
            <p:nvPr/>
          </p:nvSpPr>
          <p:spPr>
            <a:xfrm>
              <a:off x="87352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7"/>
            <p:cNvSpPr/>
            <p:nvPr/>
          </p:nvSpPr>
          <p:spPr>
            <a:xfrm>
              <a:off x="96231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7"/>
            <p:cNvSpPr/>
            <p:nvPr/>
          </p:nvSpPr>
          <p:spPr>
            <a:xfrm>
              <a:off x="1051103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7"/>
            <p:cNvSpPr/>
            <p:nvPr/>
          </p:nvSpPr>
          <p:spPr>
            <a:xfrm>
              <a:off x="113989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7"/>
            <p:cNvSpPr/>
            <p:nvPr/>
          </p:nvSpPr>
          <p:spPr>
            <a:xfrm>
              <a:off x="122867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7"/>
            <p:cNvSpPr/>
            <p:nvPr/>
          </p:nvSpPr>
          <p:spPr>
            <a:xfrm>
              <a:off x="131746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7"/>
            <p:cNvSpPr/>
            <p:nvPr/>
          </p:nvSpPr>
          <p:spPr>
            <a:xfrm>
              <a:off x="87352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7"/>
            <p:cNvSpPr/>
            <p:nvPr/>
          </p:nvSpPr>
          <p:spPr>
            <a:xfrm>
              <a:off x="96231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7"/>
            <p:cNvSpPr/>
            <p:nvPr/>
          </p:nvSpPr>
          <p:spPr>
            <a:xfrm>
              <a:off x="1051103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7"/>
            <p:cNvSpPr/>
            <p:nvPr/>
          </p:nvSpPr>
          <p:spPr>
            <a:xfrm>
              <a:off x="113989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7"/>
            <p:cNvSpPr/>
            <p:nvPr/>
          </p:nvSpPr>
          <p:spPr>
            <a:xfrm>
              <a:off x="122867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7"/>
            <p:cNvSpPr/>
            <p:nvPr/>
          </p:nvSpPr>
          <p:spPr>
            <a:xfrm>
              <a:off x="131746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7"/>
            <p:cNvSpPr/>
            <p:nvPr/>
          </p:nvSpPr>
          <p:spPr>
            <a:xfrm>
              <a:off x="87352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7"/>
            <p:cNvSpPr/>
            <p:nvPr/>
          </p:nvSpPr>
          <p:spPr>
            <a:xfrm>
              <a:off x="96231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7"/>
            <p:cNvSpPr/>
            <p:nvPr/>
          </p:nvSpPr>
          <p:spPr>
            <a:xfrm>
              <a:off x="1051103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7"/>
            <p:cNvSpPr/>
            <p:nvPr/>
          </p:nvSpPr>
          <p:spPr>
            <a:xfrm>
              <a:off x="113989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7"/>
            <p:cNvSpPr/>
            <p:nvPr/>
          </p:nvSpPr>
          <p:spPr>
            <a:xfrm>
              <a:off x="122867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7"/>
            <p:cNvSpPr/>
            <p:nvPr/>
          </p:nvSpPr>
          <p:spPr>
            <a:xfrm>
              <a:off x="131746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7"/>
            <p:cNvSpPr/>
            <p:nvPr/>
          </p:nvSpPr>
          <p:spPr>
            <a:xfrm>
              <a:off x="87352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7"/>
            <p:cNvSpPr/>
            <p:nvPr/>
          </p:nvSpPr>
          <p:spPr>
            <a:xfrm>
              <a:off x="96231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7"/>
            <p:cNvSpPr/>
            <p:nvPr/>
          </p:nvSpPr>
          <p:spPr>
            <a:xfrm>
              <a:off x="1051103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7"/>
            <p:cNvSpPr/>
            <p:nvPr/>
          </p:nvSpPr>
          <p:spPr>
            <a:xfrm>
              <a:off x="113989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7"/>
            <p:cNvSpPr/>
            <p:nvPr/>
          </p:nvSpPr>
          <p:spPr>
            <a:xfrm>
              <a:off x="122867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7"/>
            <p:cNvSpPr/>
            <p:nvPr/>
          </p:nvSpPr>
          <p:spPr>
            <a:xfrm>
              <a:off x="131746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7"/>
            <p:cNvSpPr/>
            <p:nvPr/>
          </p:nvSpPr>
          <p:spPr>
            <a:xfrm>
              <a:off x="87352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7"/>
            <p:cNvSpPr/>
            <p:nvPr/>
          </p:nvSpPr>
          <p:spPr>
            <a:xfrm>
              <a:off x="96231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7"/>
            <p:cNvSpPr/>
            <p:nvPr/>
          </p:nvSpPr>
          <p:spPr>
            <a:xfrm>
              <a:off x="1051103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7"/>
            <p:cNvSpPr/>
            <p:nvPr/>
          </p:nvSpPr>
          <p:spPr>
            <a:xfrm>
              <a:off x="113989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7"/>
            <p:cNvSpPr/>
            <p:nvPr/>
          </p:nvSpPr>
          <p:spPr>
            <a:xfrm>
              <a:off x="122867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7"/>
            <p:cNvSpPr/>
            <p:nvPr/>
          </p:nvSpPr>
          <p:spPr>
            <a:xfrm>
              <a:off x="131746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7"/>
            <p:cNvSpPr/>
            <p:nvPr/>
          </p:nvSpPr>
          <p:spPr>
            <a:xfrm>
              <a:off x="87352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7"/>
            <p:cNvSpPr/>
            <p:nvPr/>
          </p:nvSpPr>
          <p:spPr>
            <a:xfrm>
              <a:off x="96231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7"/>
            <p:cNvSpPr/>
            <p:nvPr/>
          </p:nvSpPr>
          <p:spPr>
            <a:xfrm>
              <a:off x="1051103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7"/>
            <p:cNvSpPr/>
            <p:nvPr/>
          </p:nvSpPr>
          <p:spPr>
            <a:xfrm>
              <a:off x="113989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7"/>
            <p:cNvSpPr/>
            <p:nvPr/>
          </p:nvSpPr>
          <p:spPr>
            <a:xfrm>
              <a:off x="122867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7"/>
            <p:cNvSpPr/>
            <p:nvPr/>
          </p:nvSpPr>
          <p:spPr>
            <a:xfrm>
              <a:off x="131746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7"/>
            <p:cNvSpPr/>
            <p:nvPr/>
          </p:nvSpPr>
          <p:spPr>
            <a:xfrm>
              <a:off x="140625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7"/>
            <p:cNvSpPr/>
            <p:nvPr/>
          </p:nvSpPr>
          <p:spPr>
            <a:xfrm>
              <a:off x="140625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7"/>
            <p:cNvSpPr/>
            <p:nvPr/>
          </p:nvSpPr>
          <p:spPr>
            <a:xfrm>
              <a:off x="140625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7"/>
            <p:cNvSpPr/>
            <p:nvPr/>
          </p:nvSpPr>
          <p:spPr>
            <a:xfrm>
              <a:off x="140625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7"/>
            <p:cNvSpPr/>
            <p:nvPr/>
          </p:nvSpPr>
          <p:spPr>
            <a:xfrm>
              <a:off x="140625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7"/>
            <p:cNvSpPr/>
            <p:nvPr/>
          </p:nvSpPr>
          <p:spPr>
            <a:xfrm>
              <a:off x="140625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7"/>
            <p:cNvSpPr/>
            <p:nvPr/>
          </p:nvSpPr>
          <p:spPr>
            <a:xfrm>
              <a:off x="140625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7"/>
            <p:cNvSpPr/>
            <p:nvPr/>
          </p:nvSpPr>
          <p:spPr>
            <a:xfrm>
              <a:off x="140625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7"/>
            <p:cNvSpPr/>
            <p:nvPr/>
          </p:nvSpPr>
          <p:spPr>
            <a:xfrm>
              <a:off x="140625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7"/>
            <p:cNvSpPr/>
            <p:nvPr/>
          </p:nvSpPr>
          <p:spPr>
            <a:xfrm>
              <a:off x="140625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7"/>
            <p:cNvSpPr/>
            <p:nvPr/>
          </p:nvSpPr>
          <p:spPr>
            <a:xfrm>
              <a:off x="140625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7"/>
            <p:cNvSpPr/>
            <p:nvPr/>
          </p:nvSpPr>
          <p:spPr>
            <a:xfrm>
              <a:off x="140625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7"/>
            <p:cNvSpPr/>
            <p:nvPr/>
          </p:nvSpPr>
          <p:spPr>
            <a:xfrm>
              <a:off x="140625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7"/>
            <p:cNvSpPr/>
            <p:nvPr/>
          </p:nvSpPr>
          <p:spPr>
            <a:xfrm>
              <a:off x="149504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7"/>
            <p:cNvSpPr/>
            <p:nvPr/>
          </p:nvSpPr>
          <p:spPr>
            <a:xfrm>
              <a:off x="149504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7"/>
            <p:cNvSpPr/>
            <p:nvPr/>
          </p:nvSpPr>
          <p:spPr>
            <a:xfrm>
              <a:off x="149504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7"/>
            <p:cNvSpPr/>
            <p:nvPr/>
          </p:nvSpPr>
          <p:spPr>
            <a:xfrm>
              <a:off x="149504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7"/>
            <p:cNvSpPr/>
            <p:nvPr/>
          </p:nvSpPr>
          <p:spPr>
            <a:xfrm>
              <a:off x="149504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7"/>
            <p:cNvSpPr/>
            <p:nvPr/>
          </p:nvSpPr>
          <p:spPr>
            <a:xfrm>
              <a:off x="149504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7"/>
            <p:cNvSpPr/>
            <p:nvPr/>
          </p:nvSpPr>
          <p:spPr>
            <a:xfrm>
              <a:off x="149504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7"/>
            <p:cNvSpPr/>
            <p:nvPr/>
          </p:nvSpPr>
          <p:spPr>
            <a:xfrm>
              <a:off x="149504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7"/>
            <p:cNvSpPr/>
            <p:nvPr/>
          </p:nvSpPr>
          <p:spPr>
            <a:xfrm>
              <a:off x="149504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7"/>
            <p:cNvSpPr/>
            <p:nvPr/>
          </p:nvSpPr>
          <p:spPr>
            <a:xfrm>
              <a:off x="149504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7"/>
            <p:cNvSpPr/>
            <p:nvPr/>
          </p:nvSpPr>
          <p:spPr>
            <a:xfrm>
              <a:off x="149504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7"/>
            <p:cNvSpPr/>
            <p:nvPr/>
          </p:nvSpPr>
          <p:spPr>
            <a:xfrm>
              <a:off x="149504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7"/>
            <p:cNvSpPr/>
            <p:nvPr/>
          </p:nvSpPr>
          <p:spPr>
            <a:xfrm>
              <a:off x="149504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7"/>
            <p:cNvSpPr/>
            <p:nvPr/>
          </p:nvSpPr>
          <p:spPr>
            <a:xfrm>
              <a:off x="158383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7"/>
            <p:cNvSpPr/>
            <p:nvPr/>
          </p:nvSpPr>
          <p:spPr>
            <a:xfrm>
              <a:off x="158383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7"/>
            <p:cNvSpPr/>
            <p:nvPr/>
          </p:nvSpPr>
          <p:spPr>
            <a:xfrm>
              <a:off x="158383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7"/>
            <p:cNvSpPr/>
            <p:nvPr/>
          </p:nvSpPr>
          <p:spPr>
            <a:xfrm>
              <a:off x="158383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7"/>
            <p:cNvSpPr/>
            <p:nvPr/>
          </p:nvSpPr>
          <p:spPr>
            <a:xfrm>
              <a:off x="158383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7"/>
            <p:cNvSpPr/>
            <p:nvPr/>
          </p:nvSpPr>
          <p:spPr>
            <a:xfrm>
              <a:off x="158383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7"/>
            <p:cNvSpPr/>
            <p:nvPr/>
          </p:nvSpPr>
          <p:spPr>
            <a:xfrm>
              <a:off x="158383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7"/>
            <p:cNvSpPr/>
            <p:nvPr/>
          </p:nvSpPr>
          <p:spPr>
            <a:xfrm>
              <a:off x="158383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7"/>
            <p:cNvSpPr/>
            <p:nvPr/>
          </p:nvSpPr>
          <p:spPr>
            <a:xfrm>
              <a:off x="158383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7"/>
            <p:cNvSpPr/>
            <p:nvPr/>
          </p:nvSpPr>
          <p:spPr>
            <a:xfrm>
              <a:off x="158383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7"/>
            <p:cNvSpPr/>
            <p:nvPr/>
          </p:nvSpPr>
          <p:spPr>
            <a:xfrm>
              <a:off x="158383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7"/>
            <p:cNvSpPr/>
            <p:nvPr/>
          </p:nvSpPr>
          <p:spPr>
            <a:xfrm>
              <a:off x="158383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7"/>
            <p:cNvSpPr/>
            <p:nvPr/>
          </p:nvSpPr>
          <p:spPr>
            <a:xfrm>
              <a:off x="158383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7"/>
            <p:cNvSpPr/>
            <p:nvPr/>
          </p:nvSpPr>
          <p:spPr>
            <a:xfrm>
              <a:off x="167261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7"/>
            <p:cNvSpPr/>
            <p:nvPr/>
          </p:nvSpPr>
          <p:spPr>
            <a:xfrm>
              <a:off x="167261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7"/>
            <p:cNvSpPr/>
            <p:nvPr/>
          </p:nvSpPr>
          <p:spPr>
            <a:xfrm>
              <a:off x="167261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7"/>
            <p:cNvSpPr/>
            <p:nvPr/>
          </p:nvSpPr>
          <p:spPr>
            <a:xfrm>
              <a:off x="167261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7"/>
            <p:cNvSpPr/>
            <p:nvPr/>
          </p:nvSpPr>
          <p:spPr>
            <a:xfrm>
              <a:off x="167261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7"/>
            <p:cNvSpPr/>
            <p:nvPr/>
          </p:nvSpPr>
          <p:spPr>
            <a:xfrm>
              <a:off x="167261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7"/>
            <p:cNvSpPr/>
            <p:nvPr/>
          </p:nvSpPr>
          <p:spPr>
            <a:xfrm>
              <a:off x="167261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7"/>
            <p:cNvSpPr/>
            <p:nvPr/>
          </p:nvSpPr>
          <p:spPr>
            <a:xfrm>
              <a:off x="167261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7"/>
            <p:cNvSpPr/>
            <p:nvPr/>
          </p:nvSpPr>
          <p:spPr>
            <a:xfrm>
              <a:off x="167261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7"/>
            <p:cNvSpPr/>
            <p:nvPr/>
          </p:nvSpPr>
          <p:spPr>
            <a:xfrm>
              <a:off x="167261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7"/>
            <p:cNvSpPr/>
            <p:nvPr/>
          </p:nvSpPr>
          <p:spPr>
            <a:xfrm>
              <a:off x="167261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7"/>
            <p:cNvSpPr/>
            <p:nvPr/>
          </p:nvSpPr>
          <p:spPr>
            <a:xfrm>
              <a:off x="167261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7"/>
            <p:cNvSpPr/>
            <p:nvPr/>
          </p:nvSpPr>
          <p:spPr>
            <a:xfrm>
              <a:off x="167261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7"/>
            <p:cNvSpPr/>
            <p:nvPr/>
          </p:nvSpPr>
          <p:spPr>
            <a:xfrm>
              <a:off x="87352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7"/>
            <p:cNvSpPr/>
            <p:nvPr/>
          </p:nvSpPr>
          <p:spPr>
            <a:xfrm>
              <a:off x="96231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7"/>
            <p:cNvSpPr/>
            <p:nvPr/>
          </p:nvSpPr>
          <p:spPr>
            <a:xfrm>
              <a:off x="1051103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7"/>
            <p:cNvSpPr/>
            <p:nvPr/>
          </p:nvSpPr>
          <p:spPr>
            <a:xfrm>
              <a:off x="113989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7"/>
            <p:cNvSpPr/>
            <p:nvPr/>
          </p:nvSpPr>
          <p:spPr>
            <a:xfrm>
              <a:off x="122867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7"/>
            <p:cNvSpPr/>
            <p:nvPr/>
          </p:nvSpPr>
          <p:spPr>
            <a:xfrm>
              <a:off x="131746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7"/>
            <p:cNvSpPr/>
            <p:nvPr/>
          </p:nvSpPr>
          <p:spPr>
            <a:xfrm>
              <a:off x="140625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7"/>
            <p:cNvSpPr/>
            <p:nvPr/>
          </p:nvSpPr>
          <p:spPr>
            <a:xfrm>
              <a:off x="149504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7"/>
            <p:cNvSpPr/>
            <p:nvPr/>
          </p:nvSpPr>
          <p:spPr>
            <a:xfrm>
              <a:off x="158383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7"/>
            <p:cNvSpPr/>
            <p:nvPr/>
          </p:nvSpPr>
          <p:spPr>
            <a:xfrm>
              <a:off x="167261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7"/>
            <p:cNvSpPr/>
            <p:nvPr/>
          </p:nvSpPr>
          <p:spPr>
            <a:xfrm>
              <a:off x="87352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7"/>
            <p:cNvSpPr/>
            <p:nvPr/>
          </p:nvSpPr>
          <p:spPr>
            <a:xfrm>
              <a:off x="96231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7"/>
            <p:cNvSpPr/>
            <p:nvPr/>
          </p:nvSpPr>
          <p:spPr>
            <a:xfrm>
              <a:off x="1051103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7"/>
            <p:cNvSpPr/>
            <p:nvPr/>
          </p:nvSpPr>
          <p:spPr>
            <a:xfrm>
              <a:off x="113989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7"/>
            <p:cNvSpPr/>
            <p:nvPr/>
          </p:nvSpPr>
          <p:spPr>
            <a:xfrm>
              <a:off x="122867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7"/>
            <p:cNvSpPr/>
            <p:nvPr/>
          </p:nvSpPr>
          <p:spPr>
            <a:xfrm>
              <a:off x="131746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7"/>
            <p:cNvSpPr/>
            <p:nvPr/>
          </p:nvSpPr>
          <p:spPr>
            <a:xfrm>
              <a:off x="140625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7"/>
            <p:cNvSpPr/>
            <p:nvPr/>
          </p:nvSpPr>
          <p:spPr>
            <a:xfrm>
              <a:off x="149504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7"/>
            <p:cNvSpPr/>
            <p:nvPr/>
          </p:nvSpPr>
          <p:spPr>
            <a:xfrm>
              <a:off x="158383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7"/>
            <p:cNvSpPr/>
            <p:nvPr/>
          </p:nvSpPr>
          <p:spPr>
            <a:xfrm>
              <a:off x="167261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7"/>
            <p:cNvSpPr/>
            <p:nvPr/>
          </p:nvSpPr>
          <p:spPr>
            <a:xfrm>
              <a:off x="78474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7"/>
            <p:cNvSpPr/>
            <p:nvPr/>
          </p:nvSpPr>
          <p:spPr>
            <a:xfrm>
              <a:off x="78474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7"/>
            <p:cNvSpPr/>
            <p:nvPr/>
          </p:nvSpPr>
          <p:spPr>
            <a:xfrm>
              <a:off x="78474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7"/>
            <p:cNvSpPr/>
            <p:nvPr/>
          </p:nvSpPr>
          <p:spPr>
            <a:xfrm>
              <a:off x="78474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7"/>
            <p:cNvSpPr/>
            <p:nvPr/>
          </p:nvSpPr>
          <p:spPr>
            <a:xfrm>
              <a:off x="78474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7"/>
            <p:cNvSpPr/>
            <p:nvPr/>
          </p:nvSpPr>
          <p:spPr>
            <a:xfrm>
              <a:off x="78474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7"/>
            <p:cNvSpPr/>
            <p:nvPr/>
          </p:nvSpPr>
          <p:spPr>
            <a:xfrm>
              <a:off x="78474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7"/>
            <p:cNvSpPr/>
            <p:nvPr/>
          </p:nvSpPr>
          <p:spPr>
            <a:xfrm>
              <a:off x="78474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7"/>
            <p:cNvSpPr/>
            <p:nvPr/>
          </p:nvSpPr>
          <p:spPr>
            <a:xfrm>
              <a:off x="78474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7"/>
            <p:cNvSpPr/>
            <p:nvPr/>
          </p:nvSpPr>
          <p:spPr>
            <a:xfrm>
              <a:off x="78474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7"/>
            <p:cNvSpPr/>
            <p:nvPr/>
          </p:nvSpPr>
          <p:spPr>
            <a:xfrm>
              <a:off x="78474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7"/>
            <p:cNvSpPr/>
            <p:nvPr/>
          </p:nvSpPr>
          <p:spPr>
            <a:xfrm>
              <a:off x="78474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7"/>
            <p:cNvSpPr/>
            <p:nvPr/>
          </p:nvSpPr>
          <p:spPr>
            <a:xfrm>
              <a:off x="78474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7"/>
            <p:cNvSpPr/>
            <p:nvPr/>
          </p:nvSpPr>
          <p:spPr>
            <a:xfrm>
              <a:off x="78474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7"/>
            <p:cNvSpPr/>
            <p:nvPr/>
          </p:nvSpPr>
          <p:spPr>
            <a:xfrm>
              <a:off x="78474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7"/>
            <p:cNvSpPr/>
            <p:nvPr/>
          </p:nvSpPr>
          <p:spPr>
            <a:xfrm>
              <a:off x="646514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7"/>
            <p:cNvSpPr/>
            <p:nvPr/>
          </p:nvSpPr>
          <p:spPr>
            <a:xfrm>
              <a:off x="655393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7"/>
            <p:cNvSpPr/>
            <p:nvPr/>
          </p:nvSpPr>
          <p:spPr>
            <a:xfrm>
              <a:off x="664272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7"/>
            <p:cNvSpPr/>
            <p:nvPr/>
          </p:nvSpPr>
          <p:spPr>
            <a:xfrm>
              <a:off x="673151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7"/>
            <p:cNvSpPr/>
            <p:nvPr/>
          </p:nvSpPr>
          <p:spPr>
            <a:xfrm>
              <a:off x="682030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7"/>
            <p:cNvSpPr/>
            <p:nvPr/>
          </p:nvSpPr>
          <p:spPr>
            <a:xfrm>
              <a:off x="690909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7"/>
            <p:cNvSpPr/>
            <p:nvPr/>
          </p:nvSpPr>
          <p:spPr>
            <a:xfrm>
              <a:off x="646514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7"/>
            <p:cNvSpPr/>
            <p:nvPr/>
          </p:nvSpPr>
          <p:spPr>
            <a:xfrm>
              <a:off x="655393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7"/>
            <p:cNvSpPr/>
            <p:nvPr/>
          </p:nvSpPr>
          <p:spPr>
            <a:xfrm>
              <a:off x="664272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7"/>
            <p:cNvSpPr/>
            <p:nvPr/>
          </p:nvSpPr>
          <p:spPr>
            <a:xfrm>
              <a:off x="673151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7"/>
            <p:cNvSpPr/>
            <p:nvPr/>
          </p:nvSpPr>
          <p:spPr>
            <a:xfrm>
              <a:off x="682030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7"/>
            <p:cNvSpPr/>
            <p:nvPr/>
          </p:nvSpPr>
          <p:spPr>
            <a:xfrm>
              <a:off x="690909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7"/>
            <p:cNvSpPr/>
            <p:nvPr/>
          </p:nvSpPr>
          <p:spPr>
            <a:xfrm>
              <a:off x="646514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7"/>
            <p:cNvSpPr/>
            <p:nvPr/>
          </p:nvSpPr>
          <p:spPr>
            <a:xfrm>
              <a:off x="655393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7"/>
            <p:cNvSpPr/>
            <p:nvPr/>
          </p:nvSpPr>
          <p:spPr>
            <a:xfrm>
              <a:off x="664272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7"/>
            <p:cNvSpPr/>
            <p:nvPr/>
          </p:nvSpPr>
          <p:spPr>
            <a:xfrm>
              <a:off x="673151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7"/>
            <p:cNvSpPr/>
            <p:nvPr/>
          </p:nvSpPr>
          <p:spPr>
            <a:xfrm>
              <a:off x="682030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7"/>
            <p:cNvSpPr/>
            <p:nvPr/>
          </p:nvSpPr>
          <p:spPr>
            <a:xfrm>
              <a:off x="690909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7"/>
            <p:cNvSpPr/>
            <p:nvPr/>
          </p:nvSpPr>
          <p:spPr>
            <a:xfrm>
              <a:off x="699787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7"/>
            <p:cNvSpPr/>
            <p:nvPr/>
          </p:nvSpPr>
          <p:spPr>
            <a:xfrm>
              <a:off x="699787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7"/>
            <p:cNvSpPr/>
            <p:nvPr/>
          </p:nvSpPr>
          <p:spPr>
            <a:xfrm>
              <a:off x="699787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7"/>
            <p:cNvSpPr/>
            <p:nvPr/>
          </p:nvSpPr>
          <p:spPr>
            <a:xfrm>
              <a:off x="708666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7"/>
            <p:cNvSpPr/>
            <p:nvPr/>
          </p:nvSpPr>
          <p:spPr>
            <a:xfrm>
              <a:off x="708666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7"/>
            <p:cNvSpPr/>
            <p:nvPr/>
          </p:nvSpPr>
          <p:spPr>
            <a:xfrm>
              <a:off x="708666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7"/>
            <p:cNvSpPr/>
            <p:nvPr/>
          </p:nvSpPr>
          <p:spPr>
            <a:xfrm>
              <a:off x="717545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7"/>
            <p:cNvSpPr/>
            <p:nvPr/>
          </p:nvSpPr>
          <p:spPr>
            <a:xfrm>
              <a:off x="717545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7"/>
            <p:cNvSpPr/>
            <p:nvPr/>
          </p:nvSpPr>
          <p:spPr>
            <a:xfrm>
              <a:off x="717545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7"/>
            <p:cNvSpPr/>
            <p:nvPr/>
          </p:nvSpPr>
          <p:spPr>
            <a:xfrm>
              <a:off x="726424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7"/>
            <p:cNvSpPr/>
            <p:nvPr/>
          </p:nvSpPr>
          <p:spPr>
            <a:xfrm>
              <a:off x="726424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7"/>
            <p:cNvSpPr/>
            <p:nvPr/>
          </p:nvSpPr>
          <p:spPr>
            <a:xfrm>
              <a:off x="726424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7"/>
            <p:cNvSpPr/>
            <p:nvPr/>
          </p:nvSpPr>
          <p:spPr>
            <a:xfrm>
              <a:off x="735303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7"/>
            <p:cNvSpPr/>
            <p:nvPr/>
          </p:nvSpPr>
          <p:spPr>
            <a:xfrm>
              <a:off x="735303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7"/>
            <p:cNvSpPr/>
            <p:nvPr/>
          </p:nvSpPr>
          <p:spPr>
            <a:xfrm>
              <a:off x="735303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7"/>
            <p:cNvSpPr/>
            <p:nvPr/>
          </p:nvSpPr>
          <p:spPr>
            <a:xfrm>
              <a:off x="744182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7"/>
            <p:cNvSpPr/>
            <p:nvPr/>
          </p:nvSpPr>
          <p:spPr>
            <a:xfrm>
              <a:off x="744182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7"/>
            <p:cNvSpPr/>
            <p:nvPr/>
          </p:nvSpPr>
          <p:spPr>
            <a:xfrm>
              <a:off x="744182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7"/>
            <p:cNvSpPr/>
            <p:nvPr/>
          </p:nvSpPr>
          <p:spPr>
            <a:xfrm>
              <a:off x="753061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7"/>
            <p:cNvSpPr/>
            <p:nvPr/>
          </p:nvSpPr>
          <p:spPr>
            <a:xfrm>
              <a:off x="753061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7"/>
            <p:cNvSpPr/>
            <p:nvPr/>
          </p:nvSpPr>
          <p:spPr>
            <a:xfrm>
              <a:off x="753061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7"/>
            <p:cNvSpPr/>
            <p:nvPr/>
          </p:nvSpPr>
          <p:spPr>
            <a:xfrm>
              <a:off x="761940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7"/>
            <p:cNvSpPr/>
            <p:nvPr/>
          </p:nvSpPr>
          <p:spPr>
            <a:xfrm>
              <a:off x="761940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7"/>
            <p:cNvSpPr/>
            <p:nvPr/>
          </p:nvSpPr>
          <p:spPr>
            <a:xfrm>
              <a:off x="761940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7"/>
            <p:cNvSpPr/>
            <p:nvPr/>
          </p:nvSpPr>
          <p:spPr>
            <a:xfrm>
              <a:off x="770819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7"/>
            <p:cNvSpPr/>
            <p:nvPr/>
          </p:nvSpPr>
          <p:spPr>
            <a:xfrm>
              <a:off x="770819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7"/>
            <p:cNvSpPr/>
            <p:nvPr/>
          </p:nvSpPr>
          <p:spPr>
            <a:xfrm>
              <a:off x="770819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7"/>
            <p:cNvSpPr/>
            <p:nvPr/>
          </p:nvSpPr>
          <p:spPr>
            <a:xfrm>
              <a:off x="779698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7"/>
            <p:cNvSpPr/>
            <p:nvPr/>
          </p:nvSpPr>
          <p:spPr>
            <a:xfrm>
              <a:off x="779698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7"/>
            <p:cNvSpPr/>
            <p:nvPr/>
          </p:nvSpPr>
          <p:spPr>
            <a:xfrm>
              <a:off x="779698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7"/>
            <p:cNvSpPr/>
            <p:nvPr/>
          </p:nvSpPr>
          <p:spPr>
            <a:xfrm>
              <a:off x="788577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7"/>
            <p:cNvSpPr/>
            <p:nvPr/>
          </p:nvSpPr>
          <p:spPr>
            <a:xfrm>
              <a:off x="788577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7"/>
            <p:cNvSpPr/>
            <p:nvPr/>
          </p:nvSpPr>
          <p:spPr>
            <a:xfrm>
              <a:off x="788577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7"/>
            <p:cNvSpPr/>
            <p:nvPr/>
          </p:nvSpPr>
          <p:spPr>
            <a:xfrm>
              <a:off x="797456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7"/>
            <p:cNvSpPr/>
            <p:nvPr/>
          </p:nvSpPr>
          <p:spPr>
            <a:xfrm>
              <a:off x="797456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7"/>
            <p:cNvSpPr/>
            <p:nvPr/>
          </p:nvSpPr>
          <p:spPr>
            <a:xfrm>
              <a:off x="797456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7"/>
            <p:cNvSpPr/>
            <p:nvPr/>
          </p:nvSpPr>
          <p:spPr>
            <a:xfrm>
              <a:off x="806334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7"/>
            <p:cNvSpPr/>
            <p:nvPr/>
          </p:nvSpPr>
          <p:spPr>
            <a:xfrm>
              <a:off x="806334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7"/>
            <p:cNvSpPr/>
            <p:nvPr/>
          </p:nvSpPr>
          <p:spPr>
            <a:xfrm>
              <a:off x="806334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7"/>
            <p:cNvSpPr/>
            <p:nvPr/>
          </p:nvSpPr>
          <p:spPr>
            <a:xfrm>
              <a:off x="815213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7"/>
            <p:cNvSpPr/>
            <p:nvPr/>
          </p:nvSpPr>
          <p:spPr>
            <a:xfrm>
              <a:off x="815213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7"/>
            <p:cNvSpPr/>
            <p:nvPr/>
          </p:nvSpPr>
          <p:spPr>
            <a:xfrm>
              <a:off x="815213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7"/>
            <p:cNvSpPr/>
            <p:nvPr/>
          </p:nvSpPr>
          <p:spPr>
            <a:xfrm>
              <a:off x="824092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7"/>
            <p:cNvSpPr/>
            <p:nvPr/>
          </p:nvSpPr>
          <p:spPr>
            <a:xfrm>
              <a:off x="824092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7"/>
            <p:cNvSpPr/>
            <p:nvPr/>
          </p:nvSpPr>
          <p:spPr>
            <a:xfrm>
              <a:off x="824092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7"/>
            <p:cNvSpPr/>
            <p:nvPr/>
          </p:nvSpPr>
          <p:spPr>
            <a:xfrm>
              <a:off x="833321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7"/>
            <p:cNvSpPr/>
            <p:nvPr/>
          </p:nvSpPr>
          <p:spPr>
            <a:xfrm>
              <a:off x="833321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7"/>
            <p:cNvSpPr/>
            <p:nvPr/>
          </p:nvSpPr>
          <p:spPr>
            <a:xfrm>
              <a:off x="833321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7"/>
            <p:cNvSpPr/>
            <p:nvPr/>
          </p:nvSpPr>
          <p:spPr>
            <a:xfrm>
              <a:off x="637635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7"/>
            <p:cNvSpPr/>
            <p:nvPr/>
          </p:nvSpPr>
          <p:spPr>
            <a:xfrm>
              <a:off x="637635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7"/>
            <p:cNvSpPr/>
            <p:nvPr/>
          </p:nvSpPr>
          <p:spPr>
            <a:xfrm>
              <a:off x="637635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7"/>
            <p:cNvSpPr/>
            <p:nvPr/>
          </p:nvSpPr>
          <p:spPr>
            <a:xfrm>
              <a:off x="628756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7"/>
            <p:cNvSpPr/>
            <p:nvPr/>
          </p:nvSpPr>
          <p:spPr>
            <a:xfrm>
              <a:off x="628756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7"/>
            <p:cNvSpPr/>
            <p:nvPr/>
          </p:nvSpPr>
          <p:spPr>
            <a:xfrm>
              <a:off x="628756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7"/>
            <p:cNvSpPr/>
            <p:nvPr/>
          </p:nvSpPr>
          <p:spPr>
            <a:xfrm>
              <a:off x="619877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7"/>
            <p:cNvSpPr/>
            <p:nvPr/>
          </p:nvSpPr>
          <p:spPr>
            <a:xfrm>
              <a:off x="619877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7"/>
            <p:cNvSpPr/>
            <p:nvPr/>
          </p:nvSpPr>
          <p:spPr>
            <a:xfrm>
              <a:off x="619877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7"/>
            <p:cNvSpPr/>
            <p:nvPr/>
          </p:nvSpPr>
          <p:spPr>
            <a:xfrm>
              <a:off x="424647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7"/>
            <p:cNvSpPr/>
            <p:nvPr/>
          </p:nvSpPr>
          <p:spPr>
            <a:xfrm>
              <a:off x="433526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7"/>
            <p:cNvSpPr/>
            <p:nvPr/>
          </p:nvSpPr>
          <p:spPr>
            <a:xfrm>
              <a:off x="442405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7"/>
            <p:cNvSpPr/>
            <p:nvPr/>
          </p:nvSpPr>
          <p:spPr>
            <a:xfrm>
              <a:off x="451283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7"/>
            <p:cNvSpPr/>
            <p:nvPr/>
          </p:nvSpPr>
          <p:spPr>
            <a:xfrm>
              <a:off x="460162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7"/>
            <p:cNvSpPr/>
            <p:nvPr/>
          </p:nvSpPr>
          <p:spPr>
            <a:xfrm>
              <a:off x="469041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7"/>
            <p:cNvSpPr/>
            <p:nvPr/>
          </p:nvSpPr>
          <p:spPr>
            <a:xfrm>
              <a:off x="424647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7"/>
            <p:cNvSpPr/>
            <p:nvPr/>
          </p:nvSpPr>
          <p:spPr>
            <a:xfrm>
              <a:off x="433526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7"/>
            <p:cNvSpPr/>
            <p:nvPr/>
          </p:nvSpPr>
          <p:spPr>
            <a:xfrm>
              <a:off x="442405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7"/>
            <p:cNvSpPr/>
            <p:nvPr/>
          </p:nvSpPr>
          <p:spPr>
            <a:xfrm>
              <a:off x="451283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7"/>
            <p:cNvSpPr/>
            <p:nvPr/>
          </p:nvSpPr>
          <p:spPr>
            <a:xfrm>
              <a:off x="460162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7"/>
            <p:cNvSpPr/>
            <p:nvPr/>
          </p:nvSpPr>
          <p:spPr>
            <a:xfrm>
              <a:off x="469041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7"/>
            <p:cNvSpPr/>
            <p:nvPr/>
          </p:nvSpPr>
          <p:spPr>
            <a:xfrm>
              <a:off x="424647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7"/>
            <p:cNvSpPr/>
            <p:nvPr/>
          </p:nvSpPr>
          <p:spPr>
            <a:xfrm>
              <a:off x="433526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7"/>
            <p:cNvSpPr/>
            <p:nvPr/>
          </p:nvSpPr>
          <p:spPr>
            <a:xfrm>
              <a:off x="442405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7"/>
            <p:cNvSpPr/>
            <p:nvPr/>
          </p:nvSpPr>
          <p:spPr>
            <a:xfrm>
              <a:off x="451283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7"/>
            <p:cNvSpPr/>
            <p:nvPr/>
          </p:nvSpPr>
          <p:spPr>
            <a:xfrm>
              <a:off x="460162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7"/>
            <p:cNvSpPr/>
            <p:nvPr/>
          </p:nvSpPr>
          <p:spPr>
            <a:xfrm>
              <a:off x="469041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7"/>
            <p:cNvSpPr/>
            <p:nvPr/>
          </p:nvSpPr>
          <p:spPr>
            <a:xfrm>
              <a:off x="477920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7"/>
            <p:cNvSpPr/>
            <p:nvPr/>
          </p:nvSpPr>
          <p:spPr>
            <a:xfrm>
              <a:off x="477920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7"/>
            <p:cNvSpPr/>
            <p:nvPr/>
          </p:nvSpPr>
          <p:spPr>
            <a:xfrm>
              <a:off x="477920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7"/>
            <p:cNvSpPr/>
            <p:nvPr/>
          </p:nvSpPr>
          <p:spPr>
            <a:xfrm>
              <a:off x="486799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7"/>
            <p:cNvSpPr/>
            <p:nvPr/>
          </p:nvSpPr>
          <p:spPr>
            <a:xfrm>
              <a:off x="486799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7"/>
            <p:cNvSpPr/>
            <p:nvPr/>
          </p:nvSpPr>
          <p:spPr>
            <a:xfrm>
              <a:off x="486799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7"/>
            <p:cNvSpPr/>
            <p:nvPr/>
          </p:nvSpPr>
          <p:spPr>
            <a:xfrm>
              <a:off x="495678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7"/>
            <p:cNvSpPr/>
            <p:nvPr/>
          </p:nvSpPr>
          <p:spPr>
            <a:xfrm>
              <a:off x="495678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7"/>
            <p:cNvSpPr/>
            <p:nvPr/>
          </p:nvSpPr>
          <p:spPr>
            <a:xfrm>
              <a:off x="495678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7"/>
            <p:cNvSpPr/>
            <p:nvPr/>
          </p:nvSpPr>
          <p:spPr>
            <a:xfrm>
              <a:off x="504557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7"/>
            <p:cNvSpPr/>
            <p:nvPr/>
          </p:nvSpPr>
          <p:spPr>
            <a:xfrm>
              <a:off x="504557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7"/>
            <p:cNvSpPr/>
            <p:nvPr/>
          </p:nvSpPr>
          <p:spPr>
            <a:xfrm>
              <a:off x="504557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7"/>
            <p:cNvSpPr/>
            <p:nvPr/>
          </p:nvSpPr>
          <p:spPr>
            <a:xfrm>
              <a:off x="513436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7"/>
            <p:cNvSpPr/>
            <p:nvPr/>
          </p:nvSpPr>
          <p:spPr>
            <a:xfrm>
              <a:off x="513436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7"/>
            <p:cNvSpPr/>
            <p:nvPr/>
          </p:nvSpPr>
          <p:spPr>
            <a:xfrm>
              <a:off x="513436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7"/>
            <p:cNvSpPr/>
            <p:nvPr/>
          </p:nvSpPr>
          <p:spPr>
            <a:xfrm>
              <a:off x="522315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7"/>
            <p:cNvSpPr/>
            <p:nvPr/>
          </p:nvSpPr>
          <p:spPr>
            <a:xfrm>
              <a:off x="522315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7"/>
            <p:cNvSpPr/>
            <p:nvPr/>
          </p:nvSpPr>
          <p:spPr>
            <a:xfrm>
              <a:off x="522315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7"/>
            <p:cNvSpPr/>
            <p:nvPr/>
          </p:nvSpPr>
          <p:spPr>
            <a:xfrm>
              <a:off x="531194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7"/>
            <p:cNvSpPr/>
            <p:nvPr/>
          </p:nvSpPr>
          <p:spPr>
            <a:xfrm>
              <a:off x="531194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7"/>
            <p:cNvSpPr/>
            <p:nvPr/>
          </p:nvSpPr>
          <p:spPr>
            <a:xfrm>
              <a:off x="531194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7"/>
            <p:cNvSpPr/>
            <p:nvPr/>
          </p:nvSpPr>
          <p:spPr>
            <a:xfrm>
              <a:off x="540073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7"/>
            <p:cNvSpPr/>
            <p:nvPr/>
          </p:nvSpPr>
          <p:spPr>
            <a:xfrm>
              <a:off x="540073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7"/>
            <p:cNvSpPr/>
            <p:nvPr/>
          </p:nvSpPr>
          <p:spPr>
            <a:xfrm>
              <a:off x="540073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7"/>
            <p:cNvSpPr/>
            <p:nvPr/>
          </p:nvSpPr>
          <p:spPr>
            <a:xfrm>
              <a:off x="548952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7"/>
            <p:cNvSpPr/>
            <p:nvPr/>
          </p:nvSpPr>
          <p:spPr>
            <a:xfrm>
              <a:off x="548952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7"/>
            <p:cNvSpPr/>
            <p:nvPr/>
          </p:nvSpPr>
          <p:spPr>
            <a:xfrm>
              <a:off x="548952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7"/>
            <p:cNvSpPr/>
            <p:nvPr/>
          </p:nvSpPr>
          <p:spPr>
            <a:xfrm>
              <a:off x="557830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7"/>
            <p:cNvSpPr/>
            <p:nvPr/>
          </p:nvSpPr>
          <p:spPr>
            <a:xfrm>
              <a:off x="557830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7"/>
            <p:cNvSpPr/>
            <p:nvPr/>
          </p:nvSpPr>
          <p:spPr>
            <a:xfrm>
              <a:off x="557830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7"/>
            <p:cNvSpPr/>
            <p:nvPr/>
          </p:nvSpPr>
          <p:spPr>
            <a:xfrm>
              <a:off x="566709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7"/>
            <p:cNvSpPr/>
            <p:nvPr/>
          </p:nvSpPr>
          <p:spPr>
            <a:xfrm>
              <a:off x="566709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7"/>
            <p:cNvSpPr/>
            <p:nvPr/>
          </p:nvSpPr>
          <p:spPr>
            <a:xfrm>
              <a:off x="566709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7"/>
            <p:cNvSpPr/>
            <p:nvPr/>
          </p:nvSpPr>
          <p:spPr>
            <a:xfrm>
              <a:off x="575588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7"/>
            <p:cNvSpPr/>
            <p:nvPr/>
          </p:nvSpPr>
          <p:spPr>
            <a:xfrm>
              <a:off x="575588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7"/>
            <p:cNvSpPr/>
            <p:nvPr/>
          </p:nvSpPr>
          <p:spPr>
            <a:xfrm>
              <a:off x="575588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7"/>
            <p:cNvSpPr/>
            <p:nvPr/>
          </p:nvSpPr>
          <p:spPr>
            <a:xfrm>
              <a:off x="584467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7"/>
            <p:cNvSpPr/>
            <p:nvPr/>
          </p:nvSpPr>
          <p:spPr>
            <a:xfrm>
              <a:off x="584467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7"/>
            <p:cNvSpPr/>
            <p:nvPr/>
          </p:nvSpPr>
          <p:spPr>
            <a:xfrm>
              <a:off x="584467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7"/>
            <p:cNvSpPr/>
            <p:nvPr/>
          </p:nvSpPr>
          <p:spPr>
            <a:xfrm>
              <a:off x="593346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7"/>
            <p:cNvSpPr/>
            <p:nvPr/>
          </p:nvSpPr>
          <p:spPr>
            <a:xfrm>
              <a:off x="593346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7"/>
            <p:cNvSpPr/>
            <p:nvPr/>
          </p:nvSpPr>
          <p:spPr>
            <a:xfrm>
              <a:off x="593346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7"/>
            <p:cNvSpPr/>
            <p:nvPr/>
          </p:nvSpPr>
          <p:spPr>
            <a:xfrm>
              <a:off x="602225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7"/>
            <p:cNvSpPr/>
            <p:nvPr/>
          </p:nvSpPr>
          <p:spPr>
            <a:xfrm>
              <a:off x="602225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7"/>
            <p:cNvSpPr/>
            <p:nvPr/>
          </p:nvSpPr>
          <p:spPr>
            <a:xfrm>
              <a:off x="602225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7"/>
            <p:cNvSpPr/>
            <p:nvPr/>
          </p:nvSpPr>
          <p:spPr>
            <a:xfrm>
              <a:off x="611454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7"/>
            <p:cNvSpPr/>
            <p:nvPr/>
          </p:nvSpPr>
          <p:spPr>
            <a:xfrm>
              <a:off x="611454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7"/>
            <p:cNvSpPr/>
            <p:nvPr/>
          </p:nvSpPr>
          <p:spPr>
            <a:xfrm>
              <a:off x="611454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7"/>
            <p:cNvSpPr/>
            <p:nvPr/>
          </p:nvSpPr>
          <p:spPr>
            <a:xfrm>
              <a:off x="415768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7"/>
            <p:cNvSpPr/>
            <p:nvPr/>
          </p:nvSpPr>
          <p:spPr>
            <a:xfrm>
              <a:off x="415768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7"/>
            <p:cNvSpPr/>
            <p:nvPr/>
          </p:nvSpPr>
          <p:spPr>
            <a:xfrm>
              <a:off x="415768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7"/>
            <p:cNvSpPr/>
            <p:nvPr/>
          </p:nvSpPr>
          <p:spPr>
            <a:xfrm>
              <a:off x="406889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7"/>
            <p:cNvSpPr/>
            <p:nvPr/>
          </p:nvSpPr>
          <p:spPr>
            <a:xfrm>
              <a:off x="406889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7"/>
            <p:cNvSpPr/>
            <p:nvPr/>
          </p:nvSpPr>
          <p:spPr>
            <a:xfrm>
              <a:off x="406889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7"/>
            <p:cNvSpPr/>
            <p:nvPr/>
          </p:nvSpPr>
          <p:spPr>
            <a:xfrm>
              <a:off x="398010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7"/>
            <p:cNvSpPr/>
            <p:nvPr/>
          </p:nvSpPr>
          <p:spPr>
            <a:xfrm>
              <a:off x="398010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7"/>
            <p:cNvSpPr/>
            <p:nvPr/>
          </p:nvSpPr>
          <p:spPr>
            <a:xfrm>
              <a:off x="398010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7"/>
            <p:cNvSpPr/>
            <p:nvPr/>
          </p:nvSpPr>
          <p:spPr>
            <a:xfrm>
              <a:off x="202775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7"/>
            <p:cNvSpPr/>
            <p:nvPr/>
          </p:nvSpPr>
          <p:spPr>
            <a:xfrm>
              <a:off x="211654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7"/>
            <p:cNvSpPr/>
            <p:nvPr/>
          </p:nvSpPr>
          <p:spPr>
            <a:xfrm>
              <a:off x="220532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7"/>
            <p:cNvSpPr/>
            <p:nvPr/>
          </p:nvSpPr>
          <p:spPr>
            <a:xfrm>
              <a:off x="229411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7"/>
            <p:cNvSpPr/>
            <p:nvPr/>
          </p:nvSpPr>
          <p:spPr>
            <a:xfrm>
              <a:off x="238290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7"/>
            <p:cNvSpPr/>
            <p:nvPr/>
          </p:nvSpPr>
          <p:spPr>
            <a:xfrm>
              <a:off x="247169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7"/>
            <p:cNvSpPr/>
            <p:nvPr/>
          </p:nvSpPr>
          <p:spPr>
            <a:xfrm>
              <a:off x="202775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7"/>
            <p:cNvSpPr/>
            <p:nvPr/>
          </p:nvSpPr>
          <p:spPr>
            <a:xfrm>
              <a:off x="211654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7"/>
            <p:cNvSpPr/>
            <p:nvPr/>
          </p:nvSpPr>
          <p:spPr>
            <a:xfrm>
              <a:off x="220532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7"/>
            <p:cNvSpPr/>
            <p:nvPr/>
          </p:nvSpPr>
          <p:spPr>
            <a:xfrm>
              <a:off x="229411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7"/>
            <p:cNvSpPr/>
            <p:nvPr/>
          </p:nvSpPr>
          <p:spPr>
            <a:xfrm>
              <a:off x="238290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7"/>
            <p:cNvSpPr/>
            <p:nvPr/>
          </p:nvSpPr>
          <p:spPr>
            <a:xfrm>
              <a:off x="247169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7"/>
            <p:cNvSpPr/>
            <p:nvPr/>
          </p:nvSpPr>
          <p:spPr>
            <a:xfrm>
              <a:off x="202775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7"/>
            <p:cNvSpPr/>
            <p:nvPr/>
          </p:nvSpPr>
          <p:spPr>
            <a:xfrm>
              <a:off x="211654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7"/>
            <p:cNvSpPr/>
            <p:nvPr/>
          </p:nvSpPr>
          <p:spPr>
            <a:xfrm>
              <a:off x="220532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7"/>
            <p:cNvSpPr/>
            <p:nvPr/>
          </p:nvSpPr>
          <p:spPr>
            <a:xfrm>
              <a:off x="229411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7"/>
            <p:cNvSpPr/>
            <p:nvPr/>
          </p:nvSpPr>
          <p:spPr>
            <a:xfrm>
              <a:off x="238290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7"/>
            <p:cNvSpPr/>
            <p:nvPr/>
          </p:nvSpPr>
          <p:spPr>
            <a:xfrm>
              <a:off x="247169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7"/>
            <p:cNvSpPr/>
            <p:nvPr/>
          </p:nvSpPr>
          <p:spPr>
            <a:xfrm>
              <a:off x="256047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7"/>
            <p:cNvSpPr/>
            <p:nvPr/>
          </p:nvSpPr>
          <p:spPr>
            <a:xfrm>
              <a:off x="256047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7"/>
            <p:cNvSpPr/>
            <p:nvPr/>
          </p:nvSpPr>
          <p:spPr>
            <a:xfrm>
              <a:off x="256047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7"/>
            <p:cNvSpPr/>
            <p:nvPr/>
          </p:nvSpPr>
          <p:spPr>
            <a:xfrm>
              <a:off x="264926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7"/>
            <p:cNvSpPr/>
            <p:nvPr/>
          </p:nvSpPr>
          <p:spPr>
            <a:xfrm>
              <a:off x="264926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7"/>
            <p:cNvSpPr/>
            <p:nvPr/>
          </p:nvSpPr>
          <p:spPr>
            <a:xfrm>
              <a:off x="264926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7"/>
            <p:cNvSpPr/>
            <p:nvPr/>
          </p:nvSpPr>
          <p:spPr>
            <a:xfrm>
              <a:off x="273805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7"/>
            <p:cNvSpPr/>
            <p:nvPr/>
          </p:nvSpPr>
          <p:spPr>
            <a:xfrm>
              <a:off x="273805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7"/>
            <p:cNvSpPr/>
            <p:nvPr/>
          </p:nvSpPr>
          <p:spPr>
            <a:xfrm>
              <a:off x="273805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7"/>
            <p:cNvSpPr/>
            <p:nvPr/>
          </p:nvSpPr>
          <p:spPr>
            <a:xfrm>
              <a:off x="282684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7"/>
            <p:cNvSpPr/>
            <p:nvPr/>
          </p:nvSpPr>
          <p:spPr>
            <a:xfrm>
              <a:off x="282684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7"/>
            <p:cNvSpPr/>
            <p:nvPr/>
          </p:nvSpPr>
          <p:spPr>
            <a:xfrm>
              <a:off x="282684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7"/>
            <p:cNvSpPr/>
            <p:nvPr/>
          </p:nvSpPr>
          <p:spPr>
            <a:xfrm>
              <a:off x="291563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7"/>
            <p:cNvSpPr/>
            <p:nvPr/>
          </p:nvSpPr>
          <p:spPr>
            <a:xfrm>
              <a:off x="291563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7"/>
            <p:cNvSpPr/>
            <p:nvPr/>
          </p:nvSpPr>
          <p:spPr>
            <a:xfrm>
              <a:off x="291563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7"/>
            <p:cNvSpPr/>
            <p:nvPr/>
          </p:nvSpPr>
          <p:spPr>
            <a:xfrm>
              <a:off x="300441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7"/>
            <p:cNvSpPr/>
            <p:nvPr/>
          </p:nvSpPr>
          <p:spPr>
            <a:xfrm>
              <a:off x="300441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7"/>
            <p:cNvSpPr/>
            <p:nvPr/>
          </p:nvSpPr>
          <p:spPr>
            <a:xfrm>
              <a:off x="300441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7"/>
            <p:cNvSpPr/>
            <p:nvPr/>
          </p:nvSpPr>
          <p:spPr>
            <a:xfrm>
              <a:off x="309320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7"/>
            <p:cNvSpPr/>
            <p:nvPr/>
          </p:nvSpPr>
          <p:spPr>
            <a:xfrm>
              <a:off x="309320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7"/>
            <p:cNvSpPr/>
            <p:nvPr/>
          </p:nvSpPr>
          <p:spPr>
            <a:xfrm>
              <a:off x="309320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7"/>
            <p:cNvSpPr/>
            <p:nvPr/>
          </p:nvSpPr>
          <p:spPr>
            <a:xfrm>
              <a:off x="3181993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7"/>
            <p:cNvSpPr/>
            <p:nvPr/>
          </p:nvSpPr>
          <p:spPr>
            <a:xfrm>
              <a:off x="3181993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7"/>
            <p:cNvSpPr/>
            <p:nvPr/>
          </p:nvSpPr>
          <p:spPr>
            <a:xfrm>
              <a:off x="3181993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7"/>
            <p:cNvSpPr/>
            <p:nvPr/>
          </p:nvSpPr>
          <p:spPr>
            <a:xfrm>
              <a:off x="327078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7"/>
            <p:cNvSpPr/>
            <p:nvPr/>
          </p:nvSpPr>
          <p:spPr>
            <a:xfrm>
              <a:off x="327078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7"/>
            <p:cNvSpPr/>
            <p:nvPr/>
          </p:nvSpPr>
          <p:spPr>
            <a:xfrm>
              <a:off x="327078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7"/>
            <p:cNvSpPr/>
            <p:nvPr/>
          </p:nvSpPr>
          <p:spPr>
            <a:xfrm>
              <a:off x="335956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7"/>
            <p:cNvSpPr/>
            <p:nvPr/>
          </p:nvSpPr>
          <p:spPr>
            <a:xfrm>
              <a:off x="335956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7"/>
            <p:cNvSpPr/>
            <p:nvPr/>
          </p:nvSpPr>
          <p:spPr>
            <a:xfrm>
              <a:off x="335956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7"/>
            <p:cNvSpPr/>
            <p:nvPr/>
          </p:nvSpPr>
          <p:spPr>
            <a:xfrm>
              <a:off x="344835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7"/>
            <p:cNvSpPr/>
            <p:nvPr/>
          </p:nvSpPr>
          <p:spPr>
            <a:xfrm>
              <a:off x="344835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7"/>
            <p:cNvSpPr/>
            <p:nvPr/>
          </p:nvSpPr>
          <p:spPr>
            <a:xfrm>
              <a:off x="344835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7"/>
            <p:cNvSpPr/>
            <p:nvPr/>
          </p:nvSpPr>
          <p:spPr>
            <a:xfrm>
              <a:off x="353714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7"/>
            <p:cNvSpPr/>
            <p:nvPr/>
          </p:nvSpPr>
          <p:spPr>
            <a:xfrm>
              <a:off x="353714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7"/>
            <p:cNvSpPr/>
            <p:nvPr/>
          </p:nvSpPr>
          <p:spPr>
            <a:xfrm>
              <a:off x="353714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7"/>
            <p:cNvSpPr/>
            <p:nvPr/>
          </p:nvSpPr>
          <p:spPr>
            <a:xfrm>
              <a:off x="362593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7"/>
            <p:cNvSpPr/>
            <p:nvPr/>
          </p:nvSpPr>
          <p:spPr>
            <a:xfrm>
              <a:off x="362593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7"/>
            <p:cNvSpPr/>
            <p:nvPr/>
          </p:nvSpPr>
          <p:spPr>
            <a:xfrm>
              <a:off x="362593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7"/>
            <p:cNvSpPr/>
            <p:nvPr/>
          </p:nvSpPr>
          <p:spPr>
            <a:xfrm>
              <a:off x="371472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7"/>
            <p:cNvSpPr/>
            <p:nvPr/>
          </p:nvSpPr>
          <p:spPr>
            <a:xfrm>
              <a:off x="371472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7"/>
            <p:cNvSpPr/>
            <p:nvPr/>
          </p:nvSpPr>
          <p:spPr>
            <a:xfrm>
              <a:off x="371472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7"/>
            <p:cNvSpPr/>
            <p:nvPr/>
          </p:nvSpPr>
          <p:spPr>
            <a:xfrm>
              <a:off x="380350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7"/>
            <p:cNvSpPr/>
            <p:nvPr/>
          </p:nvSpPr>
          <p:spPr>
            <a:xfrm>
              <a:off x="380350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7"/>
            <p:cNvSpPr/>
            <p:nvPr/>
          </p:nvSpPr>
          <p:spPr>
            <a:xfrm>
              <a:off x="380350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7"/>
            <p:cNvSpPr/>
            <p:nvPr/>
          </p:nvSpPr>
          <p:spPr>
            <a:xfrm>
              <a:off x="389579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7"/>
            <p:cNvSpPr/>
            <p:nvPr/>
          </p:nvSpPr>
          <p:spPr>
            <a:xfrm>
              <a:off x="389579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7"/>
            <p:cNvSpPr/>
            <p:nvPr/>
          </p:nvSpPr>
          <p:spPr>
            <a:xfrm>
              <a:off x="389579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7"/>
            <p:cNvSpPr/>
            <p:nvPr/>
          </p:nvSpPr>
          <p:spPr>
            <a:xfrm>
              <a:off x="193896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7"/>
            <p:cNvSpPr/>
            <p:nvPr/>
          </p:nvSpPr>
          <p:spPr>
            <a:xfrm>
              <a:off x="193896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7"/>
            <p:cNvSpPr/>
            <p:nvPr/>
          </p:nvSpPr>
          <p:spPr>
            <a:xfrm>
              <a:off x="193896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7"/>
            <p:cNvSpPr/>
            <p:nvPr/>
          </p:nvSpPr>
          <p:spPr>
            <a:xfrm>
              <a:off x="185017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7"/>
            <p:cNvSpPr/>
            <p:nvPr/>
          </p:nvSpPr>
          <p:spPr>
            <a:xfrm>
              <a:off x="185017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7"/>
            <p:cNvSpPr/>
            <p:nvPr/>
          </p:nvSpPr>
          <p:spPr>
            <a:xfrm>
              <a:off x="185017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7"/>
            <p:cNvSpPr/>
            <p:nvPr/>
          </p:nvSpPr>
          <p:spPr>
            <a:xfrm>
              <a:off x="176138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7"/>
            <p:cNvSpPr/>
            <p:nvPr/>
          </p:nvSpPr>
          <p:spPr>
            <a:xfrm>
              <a:off x="176138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7"/>
            <p:cNvSpPr/>
            <p:nvPr/>
          </p:nvSpPr>
          <p:spPr>
            <a:xfrm>
              <a:off x="176138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7"/>
            <p:cNvSpPr/>
            <p:nvPr/>
          </p:nvSpPr>
          <p:spPr>
            <a:xfrm>
              <a:off x="87352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7"/>
            <p:cNvSpPr/>
            <p:nvPr/>
          </p:nvSpPr>
          <p:spPr>
            <a:xfrm>
              <a:off x="96231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7"/>
            <p:cNvSpPr/>
            <p:nvPr/>
          </p:nvSpPr>
          <p:spPr>
            <a:xfrm>
              <a:off x="1051103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7"/>
            <p:cNvSpPr/>
            <p:nvPr/>
          </p:nvSpPr>
          <p:spPr>
            <a:xfrm>
              <a:off x="113989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7"/>
            <p:cNvSpPr/>
            <p:nvPr/>
          </p:nvSpPr>
          <p:spPr>
            <a:xfrm>
              <a:off x="122867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7"/>
            <p:cNvSpPr/>
            <p:nvPr/>
          </p:nvSpPr>
          <p:spPr>
            <a:xfrm>
              <a:off x="131746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7"/>
            <p:cNvSpPr/>
            <p:nvPr/>
          </p:nvSpPr>
          <p:spPr>
            <a:xfrm>
              <a:off x="87352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7"/>
            <p:cNvSpPr/>
            <p:nvPr/>
          </p:nvSpPr>
          <p:spPr>
            <a:xfrm>
              <a:off x="96231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7"/>
            <p:cNvSpPr/>
            <p:nvPr/>
          </p:nvSpPr>
          <p:spPr>
            <a:xfrm>
              <a:off x="1051103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7"/>
            <p:cNvSpPr/>
            <p:nvPr/>
          </p:nvSpPr>
          <p:spPr>
            <a:xfrm>
              <a:off x="113989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7"/>
            <p:cNvSpPr/>
            <p:nvPr/>
          </p:nvSpPr>
          <p:spPr>
            <a:xfrm>
              <a:off x="122867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7"/>
            <p:cNvSpPr/>
            <p:nvPr/>
          </p:nvSpPr>
          <p:spPr>
            <a:xfrm>
              <a:off x="131746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7"/>
            <p:cNvSpPr/>
            <p:nvPr/>
          </p:nvSpPr>
          <p:spPr>
            <a:xfrm>
              <a:off x="87352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7"/>
            <p:cNvSpPr/>
            <p:nvPr/>
          </p:nvSpPr>
          <p:spPr>
            <a:xfrm>
              <a:off x="96231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7"/>
            <p:cNvSpPr/>
            <p:nvPr/>
          </p:nvSpPr>
          <p:spPr>
            <a:xfrm>
              <a:off x="1051103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7"/>
            <p:cNvSpPr/>
            <p:nvPr/>
          </p:nvSpPr>
          <p:spPr>
            <a:xfrm>
              <a:off x="113989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7"/>
            <p:cNvSpPr/>
            <p:nvPr/>
          </p:nvSpPr>
          <p:spPr>
            <a:xfrm>
              <a:off x="122867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7"/>
            <p:cNvSpPr/>
            <p:nvPr/>
          </p:nvSpPr>
          <p:spPr>
            <a:xfrm>
              <a:off x="131746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7"/>
            <p:cNvSpPr/>
            <p:nvPr/>
          </p:nvSpPr>
          <p:spPr>
            <a:xfrm>
              <a:off x="140625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7"/>
            <p:cNvSpPr/>
            <p:nvPr/>
          </p:nvSpPr>
          <p:spPr>
            <a:xfrm>
              <a:off x="140625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7"/>
            <p:cNvSpPr/>
            <p:nvPr/>
          </p:nvSpPr>
          <p:spPr>
            <a:xfrm>
              <a:off x="140625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7"/>
            <p:cNvSpPr/>
            <p:nvPr/>
          </p:nvSpPr>
          <p:spPr>
            <a:xfrm>
              <a:off x="149504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7"/>
            <p:cNvSpPr/>
            <p:nvPr/>
          </p:nvSpPr>
          <p:spPr>
            <a:xfrm>
              <a:off x="149504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7"/>
            <p:cNvSpPr/>
            <p:nvPr/>
          </p:nvSpPr>
          <p:spPr>
            <a:xfrm>
              <a:off x="149504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7"/>
            <p:cNvSpPr/>
            <p:nvPr/>
          </p:nvSpPr>
          <p:spPr>
            <a:xfrm>
              <a:off x="158383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7"/>
            <p:cNvSpPr/>
            <p:nvPr/>
          </p:nvSpPr>
          <p:spPr>
            <a:xfrm>
              <a:off x="158383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7"/>
            <p:cNvSpPr/>
            <p:nvPr/>
          </p:nvSpPr>
          <p:spPr>
            <a:xfrm>
              <a:off x="158383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7"/>
            <p:cNvSpPr/>
            <p:nvPr/>
          </p:nvSpPr>
          <p:spPr>
            <a:xfrm>
              <a:off x="167261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7"/>
            <p:cNvSpPr/>
            <p:nvPr/>
          </p:nvSpPr>
          <p:spPr>
            <a:xfrm>
              <a:off x="167261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7"/>
            <p:cNvSpPr/>
            <p:nvPr/>
          </p:nvSpPr>
          <p:spPr>
            <a:xfrm>
              <a:off x="167261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7"/>
            <p:cNvSpPr/>
            <p:nvPr/>
          </p:nvSpPr>
          <p:spPr>
            <a:xfrm>
              <a:off x="78474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7"/>
            <p:cNvSpPr/>
            <p:nvPr/>
          </p:nvSpPr>
          <p:spPr>
            <a:xfrm>
              <a:off x="78474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7"/>
            <p:cNvSpPr/>
            <p:nvPr/>
          </p:nvSpPr>
          <p:spPr>
            <a:xfrm>
              <a:off x="78474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7" name="Google Shape;2937;p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38" name="Google Shape;2938;p7"/>
          <p:cNvSpPr txBox="1"/>
          <p:nvPr>
            <p:ph idx="1" type="subTitle"/>
          </p:nvPr>
        </p:nvSpPr>
        <p:spPr>
          <a:xfrm>
            <a:off x="1465663" y="2507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39" name="Google Shape;2939;p7"/>
          <p:cNvSpPr txBox="1"/>
          <p:nvPr>
            <p:ph idx="2" type="subTitle"/>
          </p:nvPr>
        </p:nvSpPr>
        <p:spPr>
          <a:xfrm>
            <a:off x="1465663" y="2911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0" name="Google Shape;2940;p7"/>
          <p:cNvSpPr txBox="1"/>
          <p:nvPr>
            <p:ph idx="3" type="subTitle"/>
          </p:nvPr>
        </p:nvSpPr>
        <p:spPr>
          <a:xfrm>
            <a:off x="1465663" y="3314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1" name="Google Shape;2941;p7"/>
          <p:cNvSpPr txBox="1"/>
          <p:nvPr>
            <p:ph idx="4" type="subTitle"/>
          </p:nvPr>
        </p:nvSpPr>
        <p:spPr>
          <a:xfrm>
            <a:off x="5149913" y="2507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2" name="Google Shape;2942;p7"/>
          <p:cNvSpPr txBox="1"/>
          <p:nvPr>
            <p:ph idx="5" type="subTitle"/>
          </p:nvPr>
        </p:nvSpPr>
        <p:spPr>
          <a:xfrm>
            <a:off x="5149913" y="2911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p7"/>
          <p:cNvSpPr txBox="1"/>
          <p:nvPr>
            <p:ph idx="6" type="subTitle"/>
          </p:nvPr>
        </p:nvSpPr>
        <p:spPr>
          <a:xfrm>
            <a:off x="5149913" y="3314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4" name="Google Shape;2944;p7"/>
          <p:cNvSpPr txBox="1"/>
          <p:nvPr>
            <p:ph idx="7" type="subTitle"/>
          </p:nvPr>
        </p:nvSpPr>
        <p:spPr>
          <a:xfrm>
            <a:off x="1465663" y="3718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5" name="Google Shape;2945;p7"/>
          <p:cNvSpPr txBox="1"/>
          <p:nvPr>
            <p:ph idx="8" type="subTitle"/>
          </p:nvPr>
        </p:nvSpPr>
        <p:spPr>
          <a:xfrm>
            <a:off x="5149913" y="3718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6" name="Google Shape;2946;p7"/>
          <p:cNvSpPr txBox="1"/>
          <p:nvPr>
            <p:ph idx="9" type="subTitle"/>
          </p:nvPr>
        </p:nvSpPr>
        <p:spPr>
          <a:xfrm>
            <a:off x="1465663" y="1700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7" name="Google Shape;2947;p7"/>
          <p:cNvSpPr txBox="1"/>
          <p:nvPr>
            <p:ph idx="13" type="subTitle"/>
          </p:nvPr>
        </p:nvSpPr>
        <p:spPr>
          <a:xfrm>
            <a:off x="1465663" y="2104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8" name="Google Shape;2948;p7"/>
          <p:cNvSpPr txBox="1"/>
          <p:nvPr>
            <p:ph idx="14" type="subTitle"/>
          </p:nvPr>
        </p:nvSpPr>
        <p:spPr>
          <a:xfrm>
            <a:off x="5149913" y="1700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p7"/>
          <p:cNvSpPr txBox="1"/>
          <p:nvPr>
            <p:ph idx="15" type="subTitle"/>
          </p:nvPr>
        </p:nvSpPr>
        <p:spPr>
          <a:xfrm>
            <a:off x="5149913" y="2104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50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1" name="Google Shape;2951;p8"/>
          <p:cNvGrpSpPr/>
          <p:nvPr/>
        </p:nvGrpSpPr>
        <p:grpSpPr>
          <a:xfrm flipH="1" rot="10800000">
            <a:off x="-1075925" y="-581300"/>
            <a:ext cx="10856857" cy="6458501"/>
            <a:chOff x="-1014250" y="-924075"/>
            <a:chExt cx="10856857" cy="6458501"/>
          </a:xfrm>
        </p:grpSpPr>
        <p:sp>
          <p:nvSpPr>
            <p:cNvPr id="2952" name="Google Shape;2952;p8"/>
            <p:cNvSpPr/>
            <p:nvPr/>
          </p:nvSpPr>
          <p:spPr>
            <a:xfrm>
              <a:off x="5190650" y="-693825"/>
              <a:ext cx="1990597" cy="974098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8"/>
            <p:cNvSpPr/>
            <p:nvPr/>
          </p:nvSpPr>
          <p:spPr>
            <a:xfrm>
              <a:off x="7405925" y="4195270"/>
              <a:ext cx="965156" cy="81646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8"/>
            <p:cNvSpPr/>
            <p:nvPr/>
          </p:nvSpPr>
          <p:spPr>
            <a:xfrm>
              <a:off x="8321605" y="4201132"/>
              <a:ext cx="236872" cy="192701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8"/>
            <p:cNvSpPr/>
            <p:nvPr/>
          </p:nvSpPr>
          <p:spPr>
            <a:xfrm>
              <a:off x="575575" y="2541825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8"/>
            <p:cNvSpPr/>
            <p:nvPr/>
          </p:nvSpPr>
          <p:spPr>
            <a:xfrm>
              <a:off x="-880075" y="-924075"/>
              <a:ext cx="2573100" cy="2668500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8"/>
            <p:cNvSpPr/>
            <p:nvPr/>
          </p:nvSpPr>
          <p:spPr>
            <a:xfrm>
              <a:off x="534075" y="2081475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8"/>
            <p:cNvSpPr/>
            <p:nvPr/>
          </p:nvSpPr>
          <p:spPr>
            <a:xfrm flipH="1" rot="3192206">
              <a:off x="-1145304" y="3310873"/>
              <a:ext cx="3103577" cy="1226950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8"/>
            <p:cNvSpPr/>
            <p:nvPr/>
          </p:nvSpPr>
          <p:spPr>
            <a:xfrm>
              <a:off x="7988975" y="1814613"/>
              <a:ext cx="1853632" cy="2023131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8"/>
            <p:cNvSpPr/>
            <p:nvPr/>
          </p:nvSpPr>
          <p:spPr>
            <a:xfrm rot="5544774">
              <a:off x="7596689" y="-350795"/>
              <a:ext cx="1748977" cy="1781601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1" name="Google Shape;2961;p8"/>
          <p:cNvSpPr txBox="1"/>
          <p:nvPr>
            <p:ph type="title"/>
          </p:nvPr>
        </p:nvSpPr>
        <p:spPr>
          <a:xfrm>
            <a:off x="2096550" y="1053600"/>
            <a:ext cx="49509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62" name="Google Shape;2962;p8"/>
          <p:cNvSpPr txBox="1"/>
          <p:nvPr>
            <p:ph idx="1" type="subTitle"/>
          </p:nvPr>
        </p:nvSpPr>
        <p:spPr>
          <a:xfrm>
            <a:off x="2096700" y="3582900"/>
            <a:ext cx="49509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p9"/>
          <p:cNvSpPr txBox="1"/>
          <p:nvPr>
            <p:ph type="title"/>
          </p:nvPr>
        </p:nvSpPr>
        <p:spPr>
          <a:xfrm>
            <a:off x="2132425" y="1159150"/>
            <a:ext cx="4879200" cy="2452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65" name="Google Shape;2965;p9"/>
          <p:cNvSpPr txBox="1"/>
          <p:nvPr>
            <p:ph idx="1" type="subTitle"/>
          </p:nvPr>
        </p:nvSpPr>
        <p:spPr>
          <a:xfrm>
            <a:off x="2132375" y="3500450"/>
            <a:ext cx="4879200" cy="483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966" name="Google Shape;2966;p9"/>
          <p:cNvGrpSpPr/>
          <p:nvPr/>
        </p:nvGrpSpPr>
        <p:grpSpPr>
          <a:xfrm flipH="1" rot="10800000">
            <a:off x="-839422" y="-1085620"/>
            <a:ext cx="10059436" cy="7096482"/>
            <a:chOff x="-839422" y="-853970"/>
            <a:chExt cx="10059436" cy="7096482"/>
          </a:xfrm>
        </p:grpSpPr>
        <p:sp>
          <p:nvSpPr>
            <p:cNvPr id="2967" name="Google Shape;2967;p9"/>
            <p:cNvSpPr/>
            <p:nvPr/>
          </p:nvSpPr>
          <p:spPr>
            <a:xfrm>
              <a:off x="7838850" y="-50407"/>
              <a:ext cx="1381164" cy="1063749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9"/>
            <p:cNvSpPr/>
            <p:nvPr/>
          </p:nvSpPr>
          <p:spPr>
            <a:xfrm rot="-5400000">
              <a:off x="-335098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9"/>
            <p:cNvSpPr/>
            <p:nvPr/>
          </p:nvSpPr>
          <p:spPr>
            <a:xfrm rot="2700000">
              <a:off x="-437688" y="385874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9"/>
            <p:cNvSpPr/>
            <p:nvPr/>
          </p:nvSpPr>
          <p:spPr>
            <a:xfrm rot="1513357">
              <a:off x="627935" y="891031"/>
              <a:ext cx="235164" cy="271749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71" name="Google Shape;2971;p9"/>
            <p:cNvGrpSpPr/>
            <p:nvPr/>
          </p:nvGrpSpPr>
          <p:grpSpPr>
            <a:xfrm rot="6103998">
              <a:off x="7169555" y="3945872"/>
              <a:ext cx="1738111" cy="1315249"/>
              <a:chOff x="365800" y="4214437"/>
              <a:chExt cx="4336883" cy="3281771"/>
            </a:xfrm>
          </p:grpSpPr>
          <p:sp>
            <p:nvSpPr>
              <p:cNvPr id="2972" name="Google Shape;2972;p9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73" name="Google Shape;2973;p9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2974" name="Google Shape;2974;p9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5" name="Google Shape;2975;p9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6" name="Google Shape;2976;p9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7" name="Google Shape;2977;p9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8" name="Google Shape;2978;p9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79" name="Google Shape;2979;p9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0" name="Google Shape;2980;p9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1" name="Google Shape;2981;p9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82" name="Google Shape;2982;p9"/>
            <p:cNvSpPr/>
            <p:nvPr/>
          </p:nvSpPr>
          <p:spPr>
            <a:xfrm>
              <a:off x="1023157" y="-853970"/>
              <a:ext cx="3103454" cy="1181681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2983" name="Google Shape;2983;p9"/>
          <p:cNvSpPr/>
          <p:nvPr/>
        </p:nvSpPr>
        <p:spPr>
          <a:xfrm flipH="1" rot="10800000">
            <a:off x="3664532" y="-917318"/>
            <a:ext cx="3103454" cy="1181681"/>
          </a:xfrm>
          <a:custGeom>
            <a:rect b="b" l="l" r="r" t="t"/>
            <a:pathLst>
              <a:path extrusionOk="0" h="177363" w="261674">
                <a:moveTo>
                  <a:pt x="1300" y="102929"/>
                </a:moveTo>
                <a:cubicBezTo>
                  <a:pt x="-270" y="86533"/>
                  <a:pt x="-1110" y="65092"/>
                  <a:pt x="2927" y="51033"/>
                </a:cubicBezTo>
                <a:cubicBezTo>
                  <a:pt x="6964" y="36974"/>
                  <a:pt x="12851" y="26574"/>
                  <a:pt x="25524" y="18573"/>
                </a:cubicBezTo>
                <a:cubicBezTo>
                  <a:pt x="38197" y="10572"/>
                  <a:pt x="55473" y="5929"/>
                  <a:pt x="78966" y="3027"/>
                </a:cubicBezTo>
                <a:cubicBezTo>
                  <a:pt x="102459" y="125"/>
                  <a:pt x="140692" y="-1076"/>
                  <a:pt x="166483" y="1160"/>
                </a:cubicBezTo>
                <a:cubicBezTo>
                  <a:pt x="192274" y="3396"/>
                  <a:pt x="218505" y="8117"/>
                  <a:pt x="233710" y="16442"/>
                </a:cubicBezTo>
                <a:cubicBezTo>
                  <a:pt x="248915" y="24768"/>
                  <a:pt x="253136" y="38172"/>
                  <a:pt x="257713" y="51113"/>
                </a:cubicBezTo>
                <a:cubicBezTo>
                  <a:pt x="262290" y="64054"/>
                  <a:pt x="262031" y="79426"/>
                  <a:pt x="261173" y="94086"/>
                </a:cubicBezTo>
                <a:cubicBezTo>
                  <a:pt x="260315" y="108747"/>
                  <a:pt x="257840" y="127442"/>
                  <a:pt x="252564" y="139076"/>
                </a:cubicBezTo>
                <a:cubicBezTo>
                  <a:pt x="247288" y="150710"/>
                  <a:pt x="241252" y="157796"/>
                  <a:pt x="229519" y="163889"/>
                </a:cubicBezTo>
                <a:cubicBezTo>
                  <a:pt x="217786" y="169983"/>
                  <a:pt x="201711" y="173485"/>
                  <a:pt x="182166" y="175637"/>
                </a:cubicBezTo>
                <a:cubicBezTo>
                  <a:pt x="162621" y="177789"/>
                  <a:pt x="133946" y="177615"/>
                  <a:pt x="112247" y="176800"/>
                </a:cubicBezTo>
                <a:cubicBezTo>
                  <a:pt x="90548" y="175985"/>
                  <a:pt x="68623" y="175312"/>
                  <a:pt x="51973" y="170747"/>
                </a:cubicBezTo>
                <a:cubicBezTo>
                  <a:pt x="35323" y="166182"/>
                  <a:pt x="20795" y="160714"/>
                  <a:pt x="12349" y="149411"/>
                </a:cubicBezTo>
                <a:cubicBezTo>
                  <a:pt x="3904" y="138108"/>
                  <a:pt x="2870" y="119325"/>
                  <a:pt x="1300" y="1029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2984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5" name="Google Shape;2985;p10"/>
          <p:cNvGrpSpPr/>
          <p:nvPr/>
        </p:nvGrpSpPr>
        <p:grpSpPr>
          <a:xfrm>
            <a:off x="0" y="0"/>
            <a:ext cx="9195469" cy="5143462"/>
            <a:chOff x="0" y="0"/>
            <a:chExt cx="9195469" cy="5143462"/>
          </a:xfrm>
        </p:grpSpPr>
        <p:sp>
          <p:nvSpPr>
            <p:cNvPr id="2986" name="Google Shape;2986;p10"/>
            <p:cNvSpPr/>
            <p:nvPr/>
          </p:nvSpPr>
          <p:spPr>
            <a:xfrm>
              <a:off x="0" y="4270146"/>
              <a:ext cx="1633436" cy="873316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 rot="5400000">
              <a:off x="8712920" y="-50321"/>
              <a:ext cx="380758" cy="481399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 rot="5400000">
              <a:off x="8428861" y="-43611"/>
              <a:ext cx="671527" cy="758749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 rot="5400000">
              <a:off x="8107187" y="-69149"/>
              <a:ext cx="967663" cy="1105961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90" name="Google Shape;2990;p10"/>
            <p:cNvGrpSpPr/>
            <p:nvPr/>
          </p:nvGrpSpPr>
          <p:grpSpPr>
            <a:xfrm>
              <a:off x="7457247" y="1517839"/>
              <a:ext cx="1738223" cy="1315334"/>
              <a:chOff x="365800" y="4214437"/>
              <a:chExt cx="4336883" cy="3281771"/>
            </a:xfrm>
          </p:grpSpPr>
          <p:sp>
            <p:nvSpPr>
              <p:cNvPr id="2991" name="Google Shape;2991;p10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92" name="Google Shape;2992;p10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2993" name="Google Shape;2993;p10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4" name="Google Shape;2994;p10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5" name="Google Shape;2995;p10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6" name="Google Shape;2996;p10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7" name="Google Shape;2997;p10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98" name="Google Shape;2998;p10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9" name="Google Shape;2999;p10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0" name="Google Shape;3000;p10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001" name="Google Shape;3001;p10"/>
          <p:cNvSpPr txBox="1"/>
          <p:nvPr>
            <p:ph type="title"/>
          </p:nvPr>
        </p:nvSpPr>
        <p:spPr>
          <a:xfrm>
            <a:off x="4900475" y="3279600"/>
            <a:ext cx="3523500" cy="1323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hyperlink" Target="https://notability.com/n/dyF3IyO8EN7LtBTBGBCa_" TargetMode="External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8.png"/><Relationship Id="rId7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Biochemksumed442@gmail.com" TargetMode="External"/><Relationship Id="rId4" Type="http://schemas.openxmlformats.org/officeDocument/2006/relationships/hyperlink" Target="https://docs.google.com/presentation/d/1ZGZ2KTR7ZF8KZwQyXMvBEUkRVQokD3Tl9nDVvF2rP-8/edit" TargetMode="External"/><Relationship Id="rId5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7.xml"/><Relationship Id="rId4" Type="http://schemas.openxmlformats.org/officeDocument/2006/relationships/image" Target="../media/image11.png"/><Relationship Id="rId5" Type="http://schemas.openxmlformats.org/officeDocument/2006/relationships/hyperlink" Target="https://youtu.be/lM4QEd7X2sY" TargetMode="External"/><Relationship Id="rId6" Type="http://schemas.openxmlformats.org/officeDocument/2006/relationships/image" Target="../media/image16.png"/><Relationship Id="rId7" Type="http://schemas.openxmlformats.org/officeDocument/2006/relationships/hyperlink" Target="https://youtu.be/vn0_kcShB1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6" name="Shape 4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" name="Google Shape;4507;p30"/>
          <p:cNvSpPr txBox="1"/>
          <p:nvPr>
            <p:ph type="ctrTitle"/>
          </p:nvPr>
        </p:nvSpPr>
        <p:spPr>
          <a:xfrm>
            <a:off x="1707155" y="3123034"/>
            <a:ext cx="4645500" cy="110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Chemical Examination  of Urine</a:t>
            </a:r>
            <a:endParaRPr b="1" sz="50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08" name="Google Shape;4508;p30"/>
          <p:cNvSpPr txBox="1"/>
          <p:nvPr>
            <p:ph idx="1" type="subTitle"/>
          </p:nvPr>
        </p:nvSpPr>
        <p:spPr>
          <a:xfrm>
            <a:off x="2871575" y="3649900"/>
            <a:ext cx="2919600" cy="385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Lecture number 3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09" name="Google Shape;4509;p30"/>
          <p:cNvSpPr/>
          <p:nvPr/>
        </p:nvSpPr>
        <p:spPr>
          <a:xfrm>
            <a:off x="200925" y="3435700"/>
            <a:ext cx="522300" cy="81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0" name="Google Shape;4510;p30"/>
          <p:cNvSpPr txBox="1"/>
          <p:nvPr/>
        </p:nvSpPr>
        <p:spPr>
          <a:xfrm>
            <a:off x="-50225" y="3342600"/>
            <a:ext cx="13764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Color Index: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● Main text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● Important</a:t>
            </a: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lang="en" sz="15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Notes </a:t>
            </a:r>
            <a:endParaRPr sz="15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● Boys slides </a:t>
            </a:r>
            <a:endParaRPr sz="15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● Girls slides</a:t>
            </a: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● Extra</a:t>
            </a:r>
            <a:endParaRPr sz="1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1" name="Google Shape;4511;p30"/>
          <p:cNvSpPr/>
          <p:nvPr/>
        </p:nvSpPr>
        <p:spPr>
          <a:xfrm>
            <a:off x="7336575" y="328500"/>
            <a:ext cx="3093000" cy="44865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2" name="Google Shape;4512;p30"/>
          <p:cNvSpPr/>
          <p:nvPr/>
        </p:nvSpPr>
        <p:spPr>
          <a:xfrm>
            <a:off x="6222800" y="3577800"/>
            <a:ext cx="4593900" cy="156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13" name="Google Shape;451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9443" y="4249300"/>
            <a:ext cx="568384" cy="8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4" name="Google Shape;451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4375" y="4054350"/>
            <a:ext cx="1102200" cy="110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15" name="Google Shape;4515;p30"/>
          <p:cNvGrpSpPr/>
          <p:nvPr/>
        </p:nvGrpSpPr>
        <p:grpSpPr>
          <a:xfrm>
            <a:off x="6125427" y="697817"/>
            <a:ext cx="3018585" cy="2879984"/>
            <a:chOff x="5746938" y="1543503"/>
            <a:chExt cx="387261" cy="280356"/>
          </a:xfrm>
        </p:grpSpPr>
        <p:sp>
          <p:nvSpPr>
            <p:cNvPr id="4516" name="Google Shape;4516;p30"/>
            <p:cNvSpPr/>
            <p:nvPr/>
          </p:nvSpPr>
          <p:spPr>
            <a:xfrm>
              <a:off x="5746938" y="1543503"/>
              <a:ext cx="186256" cy="279591"/>
            </a:xfrm>
            <a:custGeom>
              <a:rect b="b" l="l" r="r" t="t"/>
              <a:pathLst>
                <a:path extrusionOk="0" h="8777" w="5847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7" name="Google Shape;4517;p30"/>
            <p:cNvSpPr/>
            <p:nvPr/>
          </p:nvSpPr>
          <p:spPr>
            <a:xfrm>
              <a:off x="5949090" y="1543949"/>
              <a:ext cx="185109" cy="279910"/>
            </a:xfrm>
            <a:custGeom>
              <a:rect b="b" l="l" r="r" t="t"/>
              <a:pathLst>
                <a:path extrusionOk="0" h="8787" w="5811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18" name="Google Shape;4518;p30"/>
          <p:cNvSpPr txBox="1"/>
          <p:nvPr/>
        </p:nvSpPr>
        <p:spPr>
          <a:xfrm>
            <a:off x="2849690" y="4054350"/>
            <a:ext cx="344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</a:t>
            </a:r>
            <a:r>
              <a:rPr lang="en" sz="1800">
                <a:latin typeface="Barlow Semi Condensed"/>
                <a:ea typeface="Barlow Semi Condensed"/>
                <a:cs typeface="Barlow Semi Condensed"/>
                <a:sym typeface="Barlow Semi Condensed"/>
              </a:rPr>
              <a:t>for an amazing summary</a:t>
            </a:r>
            <a:endParaRPr sz="1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by Shatha Almutib</a:t>
            </a:r>
            <a:endParaRPr sz="1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19" name="Google Shape;4519;p30"/>
          <p:cNvSpPr txBox="1"/>
          <p:nvPr/>
        </p:nvSpPr>
        <p:spPr>
          <a:xfrm>
            <a:off x="2774213" y="4054350"/>
            <a:ext cx="112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</a:t>
            </a:r>
            <a:r>
              <a:rPr lang="en" sz="1600" u="sng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lick here</a:t>
            </a:r>
            <a:endParaRPr sz="24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520" name="Google Shape;452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0700" y="4198648"/>
            <a:ext cx="1090483" cy="81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7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8" name="Google Shape;4698;p39"/>
          <p:cNvSpPr txBox="1"/>
          <p:nvPr>
            <p:ph type="title"/>
          </p:nvPr>
        </p:nvSpPr>
        <p:spPr>
          <a:xfrm>
            <a:off x="720000" y="285750"/>
            <a:ext cx="7704000" cy="5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Post-renal proteinuria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99" name="Google Shape;4699;p39"/>
          <p:cNvSpPr txBox="1"/>
          <p:nvPr/>
        </p:nvSpPr>
        <p:spPr>
          <a:xfrm>
            <a:off x="916250" y="836850"/>
            <a:ext cx="73092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arlow Semi Condensed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Proteins are added to the urine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after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kidney filtration While passing through the lower urinary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tract (ureters, bladder, urethra, prostate, vagina).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Due to:</a:t>
            </a:r>
            <a:endParaRPr sz="12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- Lower urinary tract infection </a:t>
            </a:r>
            <a:r>
              <a:rPr lang="en" sz="12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most common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- Trauma.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- Tumors.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- Stones.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00" name="Google Shape;4700;p39"/>
          <p:cNvSpPr txBox="1"/>
          <p:nvPr>
            <p:ph type="title"/>
          </p:nvPr>
        </p:nvSpPr>
        <p:spPr>
          <a:xfrm>
            <a:off x="916250" y="2520725"/>
            <a:ext cx="7704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Ketonuria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01" name="Google Shape;4701;p39"/>
          <p:cNvSpPr txBox="1"/>
          <p:nvPr/>
        </p:nvSpPr>
        <p:spPr>
          <a:xfrm>
            <a:off x="571500" y="3005525"/>
            <a:ext cx="82560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Under normal conditions our body use glycogen as an energy source. but once the glycogen reserve is over, fatty acids from adipose tissue will undergo β-oxidation to produce acetyl CoA. After that acetyl CoA will undergo chemical reactions to produce ketone bodies which can be used to make energy for many tissues in our body.</a:t>
            </a:r>
            <a:endParaRPr sz="9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Presence of: ketones</a:t>
            </a:r>
            <a:r>
              <a:rPr lang="en" sz="130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, acetone, acetoacetic acid and β-hydroxybutyric acid in urine</a:t>
            </a:r>
            <a:r>
              <a:rPr lang="en" sz="13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3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1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low glucose or carb in the body         ketone bodies production from the liver as an energy source</a:t>
            </a:r>
            <a:r>
              <a:rPr lang="en" sz="13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due to: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702" name="Google Shape;4702;p39"/>
          <p:cNvGrpSpPr/>
          <p:nvPr/>
        </p:nvGrpSpPr>
        <p:grpSpPr>
          <a:xfrm>
            <a:off x="968823" y="4499862"/>
            <a:ext cx="7589404" cy="209309"/>
            <a:chOff x="803163" y="1111966"/>
            <a:chExt cx="2447800" cy="203430"/>
          </a:xfrm>
        </p:grpSpPr>
        <p:grpSp>
          <p:nvGrpSpPr>
            <p:cNvPr id="4703" name="Google Shape;4703;p39"/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4704" name="Google Shape;4704;p39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cap="flat" cmpd="sng" w="9525">
                <a:solidFill>
                  <a:srgbClr val="BAC8D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705" name="Google Shape;4705;p39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4706" name="Google Shape;4706;p39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667E9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4707" name="Google Shape;4707;p39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cxnSp>
          <p:nvCxnSpPr>
            <p:cNvPr id="4708" name="Google Shape;4708;p39"/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709" name="Google Shape;4709;p39"/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10" name="Google Shape;4710;p39"/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4711" name="Google Shape;4711;p39"/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4712" name="Google Shape;4712;p39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667E9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4713" name="Google Shape;4713;p39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714" name="Google Shape;4714;p39"/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cap="flat" cmpd="sng" w="9525">
                <a:solidFill>
                  <a:srgbClr val="BAC8D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15" name="Google Shape;4715;p39"/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4716" name="Google Shape;4716;p39"/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4717" name="Google Shape;4717;p39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667E9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4718" name="Google Shape;4718;p39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719" name="Google Shape;4719;p39"/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20" name="Google Shape;4720;p39"/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4721" name="Google Shape;4721;p39"/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4722" name="Google Shape;4722;p39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667E9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4723" name="Google Shape;4723;p39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724" name="Google Shape;4724;p39"/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25" name="Google Shape;4725;p39"/>
          <p:cNvSpPr txBox="1"/>
          <p:nvPr/>
        </p:nvSpPr>
        <p:spPr>
          <a:xfrm>
            <a:off x="454200" y="4034100"/>
            <a:ext cx="8577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Diabetic ketoacidosis</a:t>
            </a: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Unbalanced diet: </a:t>
            </a:r>
            <a:r>
              <a:rPr b="1"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high fat &amp; Low CHO diet</a:t>
            </a:r>
            <a:r>
              <a:rPr lang="en" sz="1300">
                <a:solidFill>
                  <a:srgbClr val="21212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                                             </a:t>
            </a:r>
            <a:r>
              <a:rPr b="1"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Phenylketonuria </a:t>
            </a:r>
            <a:r>
              <a:rPr lang="en" sz="1300">
                <a:solidFill>
                  <a:srgbClr val="21212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(PKU)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E9E9E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Complication of type 1 diabetes                                                                                                                                                                                                  </a:t>
            </a:r>
            <a:r>
              <a:rPr lang="en" sz="1000">
                <a:solidFill>
                  <a:srgbClr val="C27BA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inborn error of amino acid metabolism</a:t>
            </a:r>
            <a:endParaRPr>
              <a:solidFill>
                <a:srgbClr val="C27BA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26" name="Google Shape;4726;p39"/>
          <p:cNvSpPr txBox="1"/>
          <p:nvPr/>
        </p:nvSpPr>
        <p:spPr>
          <a:xfrm>
            <a:off x="953150" y="4623025"/>
            <a:ext cx="7630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</a:t>
            </a:r>
            <a:r>
              <a:rPr b="1"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Starvation                                                                               Prolonged vomiting</a:t>
            </a:r>
            <a:endParaRPr b="1" sz="13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E9E9E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Because your body start to </a:t>
            </a:r>
            <a:r>
              <a:rPr lang="en" sz="900">
                <a:solidFill>
                  <a:srgbClr val="9E9E9E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breakdown</a:t>
            </a:r>
            <a:r>
              <a:rPr lang="en" sz="900">
                <a:solidFill>
                  <a:srgbClr val="9E9E9E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fatty acids after consuming all the glycogen stores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727" name="Google Shape;4727;p39"/>
          <p:cNvCxnSpPr/>
          <p:nvPr/>
        </p:nvCxnSpPr>
        <p:spPr>
          <a:xfrm>
            <a:off x="2755425" y="3939275"/>
            <a:ext cx="204000" cy="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28" name="Google Shape;4728;p39"/>
          <p:cNvCxnSpPr/>
          <p:nvPr/>
        </p:nvCxnSpPr>
        <p:spPr>
          <a:xfrm rot="10800000">
            <a:off x="3020775" y="3800375"/>
            <a:ext cx="0" cy="1836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729" name="Google Shape;472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225" y="2520725"/>
            <a:ext cx="586275" cy="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0" name="Google Shape;4730;p39"/>
          <p:cNvSpPr txBox="1"/>
          <p:nvPr/>
        </p:nvSpPr>
        <p:spPr>
          <a:xfrm>
            <a:off x="6362500" y="2563025"/>
            <a:ext cx="255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causes are very </a:t>
            </a:r>
            <a:r>
              <a:rPr b="1" lang="en" sz="12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important</a:t>
            </a:r>
            <a:r>
              <a:rPr b="1" lang="en" sz="12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12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4" name="Shape 4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5" name="Google Shape;4735;p40"/>
          <p:cNvSpPr txBox="1"/>
          <p:nvPr>
            <p:ph type="title"/>
          </p:nvPr>
        </p:nvSpPr>
        <p:spPr>
          <a:xfrm>
            <a:off x="720000" y="265350"/>
            <a:ext cx="7704000" cy="4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glycosuria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36" name="Google Shape;4736;p40"/>
          <p:cNvSpPr txBox="1"/>
          <p:nvPr/>
        </p:nvSpPr>
        <p:spPr>
          <a:xfrm>
            <a:off x="720000" y="734850"/>
            <a:ext cx="791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Presence of sugar in urine.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737" name="Google Shape;4737;p40"/>
          <p:cNvGraphicFramePr/>
          <p:nvPr/>
        </p:nvGraphicFramePr>
        <p:xfrm>
          <a:off x="0" y="105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{D4E085CD-C064-44DA-B7A1-738AC9740160}</a:tableStyleId>
              </a:tblPr>
              <a:tblGrid>
                <a:gridCol w="3048000"/>
                <a:gridCol w="3048000"/>
                <a:gridCol w="3048000"/>
              </a:tblGrid>
              <a:tr h="45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A) </a:t>
                      </a:r>
                      <a:r>
                        <a:rPr b="1" lang="en" sz="180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</a:t>
                      </a:r>
                      <a:r>
                        <a:rPr b="1" lang="en" sz="1800" u="sng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</a:t>
                      </a:r>
                      <a:r>
                        <a:rPr b="1" lang="en" sz="180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cosuria</a:t>
                      </a:r>
                      <a:endParaRPr b="1" sz="1800">
                        <a:solidFill>
                          <a:srgbClr val="21212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B) </a:t>
                      </a:r>
                      <a:r>
                        <a:rPr b="1" lang="en" sz="180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Fructosuria</a:t>
                      </a:r>
                      <a:endParaRPr b="1" sz="1800">
                        <a:solidFill>
                          <a:srgbClr val="21212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C) </a:t>
                      </a:r>
                      <a:r>
                        <a:rPr b="1" lang="en" sz="180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Galactosuria</a:t>
                      </a:r>
                      <a:endParaRPr b="1" sz="1800">
                        <a:solidFill>
                          <a:srgbClr val="21212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</a:tr>
              <a:tr h="5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Presence of: detectable amount of </a:t>
                      </a:r>
                      <a:r>
                        <a:rPr b="1" lang="en" sz="110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 </a:t>
                      </a:r>
                      <a:r>
                        <a:rPr lang="en" sz="110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urine.</a:t>
                      </a:r>
                      <a:endParaRPr sz="1100">
                        <a:solidFill>
                          <a:srgbClr val="21212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Presence of: </a:t>
                      </a:r>
                      <a:r>
                        <a:rPr b="1" lang="en" sz="110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fructose </a:t>
                      </a:r>
                      <a:r>
                        <a:rPr lang="en" sz="110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urine.</a:t>
                      </a:r>
                      <a:endParaRPr sz="1100">
                        <a:solidFill>
                          <a:srgbClr val="21212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Presence of: </a:t>
                      </a:r>
                      <a:r>
                        <a:rPr b="1" lang="en" sz="110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galactose </a:t>
                      </a:r>
                      <a:r>
                        <a:rPr lang="en" sz="110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urine.</a:t>
                      </a:r>
                      <a:endParaRPr sz="1100">
                        <a:solidFill>
                          <a:srgbClr val="21212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4368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Cause</a:t>
                      </a:r>
                      <a:r>
                        <a:rPr b="1"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(</a:t>
                      </a:r>
                      <a:r>
                        <a:rPr b="1" lang="en" sz="1700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causes are important</a:t>
                      </a:r>
                      <a:r>
                        <a:rPr b="1"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b="1" sz="1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 hMerge="1"/>
                <a:tc hMerge="1"/>
              </a:tr>
              <a:tr h="2607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1) </a:t>
                      </a:r>
                      <a:r>
                        <a:rPr b="1" lang="en" sz="115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Diabetes mellitus</a:t>
                      </a:r>
                      <a:r>
                        <a:rPr lang="en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Plasma glucose level exceeds the renal threshold.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Renal threshold for glucose is: 180 mg/dL.</a:t>
                      </a:r>
                      <a:endParaRPr sz="1050"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2) </a:t>
                      </a:r>
                      <a:r>
                        <a:rPr b="1" lang="en" sz="115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Renal disease (renal glucosuria</a:t>
                      </a:r>
                      <a:r>
                        <a:rPr b="1" lang="en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r>
                        <a:rPr lang="en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Normal plasma glucose level with proximal tubular malfunction.(</a:t>
                      </a:r>
                      <a:r>
                        <a:rPr lang="en" sz="1050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</a:t>
                      </a:r>
                      <a:r>
                        <a:rPr lang="en" sz="1050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cannot</a:t>
                      </a:r>
                      <a:r>
                        <a:rPr lang="en" sz="1050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reabsorb </a:t>
                      </a:r>
                      <a:r>
                        <a:rPr lang="en" sz="1050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</a:t>
                      </a:r>
                      <a:r>
                        <a:rPr lang="en" sz="1050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back to the circulation</a:t>
                      </a:r>
                      <a:r>
                        <a:rPr lang="en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Decreased renal threshold (</a:t>
                      </a:r>
                      <a:r>
                        <a:rPr lang="en" sz="1050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 even someone with normal plasma glucose level can develop glucosuria</a:t>
                      </a:r>
                      <a:r>
                        <a:rPr lang="en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 as observed in :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01625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Open Sans"/>
                        <a:buChar char="●"/>
                      </a:pPr>
                      <a:r>
                        <a:rPr lang="en" sz="115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Gestational diabetes</a:t>
                      </a:r>
                      <a:r>
                        <a:rPr lang="en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“سكر الحمل” 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01625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50"/>
                        <a:buFont typeface="Open Sans"/>
                        <a:buChar char="●"/>
                      </a:pPr>
                      <a:r>
                        <a:rPr lang="en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Fanconi’s syndrome </a:t>
                      </a:r>
                      <a:endParaRPr sz="850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 inadequate reabsorption in the proximal renal tubules)</a:t>
                      </a:r>
                      <a:endParaRPr sz="750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1) </a:t>
                      </a: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Nutritional/Alimentary:</a:t>
                      </a:r>
                      <a:endParaRPr b="1"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b="1" lang="en" sz="13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 fructose intake</a:t>
                      </a:r>
                      <a:endParaRPr b="1" sz="13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.(</a:t>
                      </a:r>
                      <a:r>
                        <a:rPr lang="en" sz="1300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ex:juices،fruits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2) </a:t>
                      </a: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Metabolic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 amount of one of these enzymes in the liver :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Fructokinase</a:t>
                      </a:r>
                      <a:endParaRPr b="1" sz="13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Aldolase B</a:t>
                      </a:r>
                      <a:endParaRPr b="1" sz="13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1) </a:t>
                      </a: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Nutritional/Alimentary:</a:t>
                      </a:r>
                      <a:endParaRPr b="1"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b="1" lang="en" sz="13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 galactose intake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000">
                          <a:solidFill>
                            <a:srgbClr val="274E1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like drinking too much milk.</a:t>
                      </a:r>
                      <a:endParaRPr sz="1000">
                        <a:solidFill>
                          <a:srgbClr val="274E1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2)</a:t>
                      </a: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Metabolic:</a:t>
                      </a:r>
                      <a:endParaRPr b="1"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 amount of one of these enzymes in the liver :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Galactokinase</a:t>
                      </a:r>
                      <a:endParaRPr b="1" sz="13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Galactose-1-PO4 uridyl transferase</a:t>
                      </a:r>
                      <a:endParaRPr b="1" sz="13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738" name="Google Shape;473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625" y="2814813"/>
            <a:ext cx="512975" cy="5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9" name="Google Shape;473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975" y="2986425"/>
            <a:ext cx="448724" cy="44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0" name="Google Shape;474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8850" y="193900"/>
            <a:ext cx="745125" cy="7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1" name="Google Shape;474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10800000">
            <a:off x="1650775" y="2546975"/>
            <a:ext cx="337675" cy="2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2" name="Google Shape;474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99273" y="4597800"/>
            <a:ext cx="448730" cy="4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3" name="Google Shape;4743;p40"/>
          <p:cNvSpPr/>
          <p:nvPr/>
        </p:nvSpPr>
        <p:spPr>
          <a:xfrm>
            <a:off x="7867825" y="265350"/>
            <a:ext cx="513000" cy="469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99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  <a:effectLst>
            <a:outerShdw blurRad="271463" rotWithShape="0" algn="bl" dir="7320000" dist="19050">
              <a:srgbClr val="000000">
                <a:alpha val="6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4" name="Google Shape;4744;p40"/>
          <p:cNvSpPr txBox="1"/>
          <p:nvPr/>
        </p:nvSpPr>
        <p:spPr>
          <a:xfrm>
            <a:off x="3399450" y="750300"/>
            <a:ext cx="255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causes are very important </a:t>
            </a:r>
            <a:endParaRPr b="1" sz="12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45" name="Google Shape;4745;p40"/>
          <p:cNvSpPr txBox="1"/>
          <p:nvPr/>
        </p:nvSpPr>
        <p:spPr>
          <a:xfrm>
            <a:off x="5993925" y="374000"/>
            <a:ext cx="1722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slide is important </a:t>
            </a:r>
            <a:endParaRPr b="1" sz="13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9" name="Shape 4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0" name="Google Shape;4750;p41"/>
          <p:cNvSpPr txBox="1"/>
          <p:nvPr>
            <p:ph type="title"/>
          </p:nvPr>
        </p:nvSpPr>
        <p:spPr>
          <a:xfrm>
            <a:off x="720000" y="153075"/>
            <a:ext cx="6229800" cy="5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Catabolism of heme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descr="DA4C21FF10" id="4751" name="Google Shape;475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750"/>
            <a:ext cx="4399051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2" name="Google Shape;475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775" y="2076961"/>
            <a:ext cx="2611350" cy="3066540"/>
          </a:xfrm>
          <a:prstGeom prst="rect">
            <a:avLst/>
          </a:prstGeom>
          <a:noFill/>
          <a:ln>
            <a:noFill/>
          </a:ln>
        </p:spPr>
      </p:pic>
      <p:sp>
        <p:nvSpPr>
          <p:cNvPr id="4753" name="Google Shape;4753;p41"/>
          <p:cNvSpPr txBox="1"/>
          <p:nvPr/>
        </p:nvSpPr>
        <p:spPr>
          <a:xfrm>
            <a:off x="214325" y="918475"/>
            <a:ext cx="3306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= bilirubin;  BG = bilirubin diglucuronide; </a:t>
            </a:r>
            <a:endParaRPr sz="12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U= urobilinogen;  Ub = urobilin;  S = stercobilin.</a:t>
            </a:r>
            <a:endParaRPr sz="1200">
              <a:solidFill>
                <a:srgbClr val="21212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54" name="Google Shape;4754;p41"/>
          <p:cNvSpPr txBox="1"/>
          <p:nvPr/>
        </p:nvSpPr>
        <p:spPr>
          <a:xfrm>
            <a:off x="479650" y="653175"/>
            <a:ext cx="653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Males dr: Not very important slide you will take it next year</a:t>
            </a:r>
            <a:r>
              <a:rPr b="1" lang="en" sz="12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</a:t>
            </a:r>
            <a:endParaRPr b="1" sz="12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55" name="Google Shape;4755;p41"/>
          <p:cNvSpPr txBox="1"/>
          <p:nvPr/>
        </p:nvSpPr>
        <p:spPr>
          <a:xfrm>
            <a:off x="4679101" y="1500200"/>
            <a:ext cx="2189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Extra picture: this is what males dr mentioned about heme catabolism.</a:t>
            </a:r>
            <a:endParaRPr sz="13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56" name="Google Shape;4756;p41"/>
          <p:cNvSpPr/>
          <p:nvPr/>
        </p:nvSpPr>
        <p:spPr>
          <a:xfrm flipH="1" rot="-5400000">
            <a:off x="4368850" y="2040125"/>
            <a:ext cx="461100" cy="2385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7" name="Google Shape;4757;p41"/>
          <p:cNvSpPr txBox="1"/>
          <p:nvPr/>
        </p:nvSpPr>
        <p:spPr>
          <a:xfrm>
            <a:off x="4679100" y="2337025"/>
            <a:ext cx="2254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Bilirubin is water in</a:t>
            </a:r>
            <a:r>
              <a:rPr lang="en" sz="65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soluble</a:t>
            </a:r>
            <a:r>
              <a:rPr lang="en" sz="65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so it has to get </a:t>
            </a:r>
            <a:r>
              <a:rPr lang="en" sz="65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processed</a:t>
            </a:r>
            <a:r>
              <a:rPr lang="en" sz="65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in the liver</a:t>
            </a:r>
            <a:endParaRPr sz="65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descr="DA4C21FF9" id="4758" name="Google Shape;475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0400" y="0"/>
            <a:ext cx="2133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2" name="Shape 4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3" name="Google Shape;4763;p42"/>
          <p:cNvSpPr txBox="1"/>
          <p:nvPr>
            <p:ph type="title"/>
          </p:nvPr>
        </p:nvSpPr>
        <p:spPr>
          <a:xfrm>
            <a:off x="720000" y="193900"/>
            <a:ext cx="7704000" cy="52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Choluria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64" name="Google Shape;4764;p42"/>
          <p:cNvSpPr txBox="1"/>
          <p:nvPr/>
        </p:nvSpPr>
        <p:spPr>
          <a:xfrm>
            <a:off x="444475" y="714400"/>
            <a:ext cx="41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Presence of bile, bilirubin and bile salts in urine.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5" name="Google Shape;4765;p42"/>
          <p:cNvSpPr txBox="1"/>
          <p:nvPr/>
        </p:nvSpPr>
        <p:spPr>
          <a:xfrm>
            <a:off x="336775" y="1114600"/>
            <a:ext cx="4194300" cy="29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1212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A) Bilirubin / Bile salts</a:t>
            </a:r>
            <a:endParaRPr b="1" sz="1800">
              <a:solidFill>
                <a:srgbClr val="21212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normally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no</a:t>
            </a:r>
            <a:r>
              <a:rPr b="1" lang="en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bilirubin is detected in urine.</a:t>
            </a:r>
            <a:endParaRPr>
              <a:solidFill>
                <a:srgbClr val="21212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2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normally it goes from the liver to gallbladder and intestine, it shouldn’t be in the plasma and urine</a:t>
            </a:r>
            <a:r>
              <a:rPr lang="en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>
              <a:solidFill>
                <a:srgbClr val="21212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It is detected in:</a:t>
            </a:r>
            <a:endParaRPr>
              <a:solidFill>
                <a:srgbClr val="21212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4640" lvl="0" marL="457200" rtl="0" algn="l">
              <a:spcBef>
                <a:spcPts val="300"/>
              </a:spcBef>
              <a:spcAft>
                <a:spcPts val="0"/>
              </a:spcAft>
              <a:buClr>
                <a:srgbClr val="990000"/>
              </a:buClr>
              <a:buSzPts val="1040"/>
              <a:buFont typeface="Open Sans"/>
              <a:buChar char="●"/>
            </a:pP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Hepatocellular damage.</a:t>
            </a:r>
            <a:endParaRPr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4640" lvl="0" marL="457200" rtl="0" algn="l">
              <a:spcBef>
                <a:spcPts val="300"/>
              </a:spcBef>
              <a:spcAft>
                <a:spcPts val="0"/>
              </a:spcAft>
              <a:buClr>
                <a:srgbClr val="212121"/>
              </a:buClr>
              <a:buSzPts val="1040"/>
              <a:buFont typeface="Open Sans"/>
              <a:buChar char="●"/>
            </a:pP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Obstruction of bile duct</a:t>
            </a:r>
            <a:r>
              <a:rPr lang="en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 due to:</a:t>
            </a:r>
            <a:endParaRPr>
              <a:solidFill>
                <a:srgbClr val="21212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- stones (</a:t>
            </a:r>
            <a:r>
              <a:rPr lang="en" u="sng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extrahepatic</a:t>
            </a:r>
            <a:r>
              <a:rPr lang="en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>
              <a:solidFill>
                <a:srgbClr val="21212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- hepatic tumors (</a:t>
            </a:r>
            <a:r>
              <a:rPr lang="en" u="sng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intrahepatic</a:t>
            </a:r>
            <a:r>
              <a:rPr lang="en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>
              <a:solidFill>
                <a:srgbClr val="21212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(These conditions force bilirubin to go to kidneys and then seen in urine)</a:t>
            </a:r>
            <a:endParaRPr sz="10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6" name="Google Shape;4766;p42"/>
          <p:cNvSpPr txBox="1"/>
          <p:nvPr/>
        </p:nvSpPr>
        <p:spPr>
          <a:xfrm>
            <a:off x="4531075" y="1114600"/>
            <a:ext cx="42864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B) Urobilinogen </a:t>
            </a:r>
            <a:endParaRPr b="1" sz="1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normally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present 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in </a:t>
            </a:r>
            <a:r>
              <a:rPr lang="en" u="sng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trace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amounts.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1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it gives as the color of the urine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High urobilinogen is found in:</a:t>
            </a:r>
            <a:endParaRPr>
              <a:solidFill>
                <a:srgbClr val="21212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Open Sans"/>
              <a:buChar char="-"/>
            </a:pP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Hemolytic anemia</a:t>
            </a:r>
            <a:r>
              <a:rPr lang="en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 sz="12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12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destruction</a:t>
            </a:r>
            <a:r>
              <a:rPr lang="en" sz="12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 of RBCs      </a:t>
            </a:r>
            <a:endParaRPr sz="12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   Bilirubin           urobilinogen in urine</a:t>
            </a:r>
            <a:r>
              <a:rPr lang="en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 ).</a:t>
            </a:r>
            <a:endParaRPr>
              <a:solidFill>
                <a:srgbClr val="21212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30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Open Sans"/>
              <a:buChar char="-"/>
            </a:pP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Hepatocellular damage</a:t>
            </a:r>
            <a:r>
              <a:rPr lang="en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2121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767" name="Google Shape;4767;p42"/>
          <p:cNvCxnSpPr/>
          <p:nvPr/>
        </p:nvCxnSpPr>
        <p:spPr>
          <a:xfrm rot="10800000">
            <a:off x="6755925" y="2286050"/>
            <a:ext cx="0" cy="1632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68" name="Google Shape;4768;p42"/>
          <p:cNvCxnSpPr/>
          <p:nvPr/>
        </p:nvCxnSpPr>
        <p:spPr>
          <a:xfrm>
            <a:off x="8311875" y="2449250"/>
            <a:ext cx="204000" cy="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69" name="Google Shape;4769;p42"/>
          <p:cNvCxnSpPr/>
          <p:nvPr/>
        </p:nvCxnSpPr>
        <p:spPr>
          <a:xfrm rot="10800000">
            <a:off x="5133275" y="2584725"/>
            <a:ext cx="0" cy="2142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70" name="Google Shape;4770;p42"/>
          <p:cNvCxnSpPr/>
          <p:nvPr/>
        </p:nvCxnSpPr>
        <p:spPr>
          <a:xfrm>
            <a:off x="5857975" y="2691825"/>
            <a:ext cx="204000" cy="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71" name="Google Shape;4771;p42"/>
          <p:cNvCxnSpPr/>
          <p:nvPr/>
        </p:nvCxnSpPr>
        <p:spPr>
          <a:xfrm rot="10800000">
            <a:off x="6143625" y="2528700"/>
            <a:ext cx="0" cy="2091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72" name="Google Shape;4772;p42"/>
          <p:cNvSpPr txBox="1"/>
          <p:nvPr>
            <p:ph type="title"/>
          </p:nvPr>
        </p:nvSpPr>
        <p:spPr>
          <a:xfrm>
            <a:off x="1811400" y="3906450"/>
            <a:ext cx="55212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73050" lvl="0" marL="27305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Nitrites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73" name="Google Shape;4773;p42"/>
          <p:cNvSpPr txBox="1"/>
          <p:nvPr/>
        </p:nvSpPr>
        <p:spPr>
          <a:xfrm>
            <a:off x="1152630" y="4306640"/>
            <a:ext cx="704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Clr>
                <a:srgbClr val="21212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Positive nitrite test indicates </a:t>
            </a:r>
            <a:r>
              <a:rPr lang="en" sz="1300" u="sng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bacteria </a:t>
            </a:r>
            <a:r>
              <a:rPr lang="en" sz="130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in urine </a:t>
            </a:r>
            <a:r>
              <a:rPr lang="en" sz="110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1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but negative test don’t exclude infection</a:t>
            </a:r>
            <a:r>
              <a:rPr lang="en" sz="1100">
                <a:solidFill>
                  <a:srgbClr val="212121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1100">
              <a:solidFill>
                <a:srgbClr val="21212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(Why? Because Nitrate reduction to nitrite is catalyzed by nitrate reductases (NAR) in the bacteria).</a:t>
            </a:r>
            <a:endParaRPr sz="11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74" name="Google Shape;477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7975" y="151125"/>
            <a:ext cx="713700" cy="7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5" name="Google Shape;477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8850" y="3777650"/>
            <a:ext cx="655225" cy="655225"/>
          </a:xfrm>
          <a:prstGeom prst="rect">
            <a:avLst/>
          </a:prstGeom>
          <a:noFill/>
          <a:ln>
            <a:noFill/>
          </a:ln>
        </p:spPr>
      </p:pic>
      <p:sp>
        <p:nvSpPr>
          <p:cNvPr id="4776" name="Google Shape;4776;p42"/>
          <p:cNvSpPr txBox="1"/>
          <p:nvPr/>
        </p:nvSpPr>
        <p:spPr>
          <a:xfrm>
            <a:off x="6231675" y="269500"/>
            <a:ext cx="255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causes are very important </a:t>
            </a:r>
            <a:endParaRPr b="1" sz="12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0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1" name="Google Shape;4781;p43"/>
          <p:cNvSpPr txBox="1"/>
          <p:nvPr>
            <p:ph type="title"/>
          </p:nvPr>
        </p:nvSpPr>
        <p:spPr>
          <a:xfrm>
            <a:off x="720000" y="193025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blood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782" name="Google Shape;4782;p43"/>
          <p:cNvGraphicFramePr/>
          <p:nvPr/>
        </p:nvGraphicFramePr>
        <p:xfrm>
          <a:off x="952500" y="8695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{D4E085CD-C064-44DA-B7A1-738AC9740160}</a:tableStyleId>
              </a:tblPr>
              <a:tblGrid>
                <a:gridCol w="1821075"/>
                <a:gridCol w="2841650"/>
                <a:gridCol w="2576275"/>
              </a:tblGrid>
              <a:tr h="59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100">
                          <a:solidFill>
                            <a:srgbClr val="21212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Hematuria</a:t>
                      </a:r>
                      <a:endParaRPr b="1" sz="23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latin typeface="Cairo"/>
                          <a:ea typeface="Cairo"/>
                          <a:cs typeface="Cairo"/>
                          <a:sym typeface="Cairo"/>
                        </a:rPr>
                        <a:t>Hemoglobinuria</a:t>
                      </a:r>
                      <a:endParaRPr b="1" sz="2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Presence of :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Detectable amount of </a:t>
                      </a:r>
                      <a:r>
                        <a:rPr b="1" lang="en" u="sng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</a:t>
                      </a:r>
                      <a:r>
                        <a:rPr lang="en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urine </a:t>
                      </a:r>
                      <a:r>
                        <a:rPr lang="en" sz="11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(not ruptured).</a:t>
                      </a:r>
                      <a:endParaRPr sz="1100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u="sng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</a:t>
                      </a:r>
                      <a:r>
                        <a:rPr b="1" lang="en" u="sng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emolyzed 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in urine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(ruptured RBCs)</a:t>
                      </a:r>
                      <a:endParaRPr sz="1100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100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 can see hemoglobin</a:t>
                      </a:r>
                      <a:r>
                        <a:rPr lang="en" sz="11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1100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55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Due to: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1) Acute / chronic 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glomerulonephritis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2) Local disorders of kidney and genitourinary tract :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Trauma.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cystitis.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Renal calculi.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Tumors.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3) Bleeding disorders :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Hemophilia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1) Hemoglobinopathies :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Sickle cell anemia.</a:t>
                      </a:r>
                      <a:endParaRPr b="1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Thalassemia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r>
                        <a:rPr lang="en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 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Malaria </a:t>
                      </a:r>
                      <a:r>
                        <a:rPr lang="en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>
                          <a:solidFill>
                            <a:srgbClr val="A64D7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P. falciparum</a:t>
                      </a:r>
                      <a:r>
                        <a:rPr lang="en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).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3) Transfusion reaction :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Blood group incompatibility.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783" name="Google Shape;478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850" y="204950"/>
            <a:ext cx="564300" cy="5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4" name="Google Shape;478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5825" y="1781650"/>
            <a:ext cx="605100" cy="6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5" name="Google Shape;478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6675" y="1802050"/>
            <a:ext cx="564300" cy="5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9" name="Shape 4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0" name="Google Shape;4790;p44"/>
          <p:cNvSpPr txBox="1"/>
          <p:nvPr>
            <p:ph type="title"/>
          </p:nvPr>
        </p:nvSpPr>
        <p:spPr>
          <a:xfrm>
            <a:off x="1402063" y="116943"/>
            <a:ext cx="65805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MCQs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791" name="Google Shape;4791;p44"/>
          <p:cNvGraphicFramePr/>
          <p:nvPr/>
        </p:nvGraphicFramePr>
        <p:xfrm>
          <a:off x="1221816" y="5085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{E76306F6-BA6A-4796-B7A2-81CED6237A53}</a:tableStyleId>
              </a:tblPr>
              <a:tblGrid>
                <a:gridCol w="1904500"/>
                <a:gridCol w="1566000"/>
                <a:gridCol w="1941325"/>
                <a:gridCol w="1529150"/>
              </a:tblGrid>
              <a:tr h="3038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Q1 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M</a:t>
                      </a: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ultipl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e myeloma is diagnosed by: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9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A-  Serum electroph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oresis.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B- Immunofixation.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C- immunoelec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trophoresis.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D- 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of the above.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8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Q2 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Multiple myeloma is characterized by the presence of which protein?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30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A-  Bence- Jones.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B- Bon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</a:t>
                      </a: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e- Jone.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C-  Albumin.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- A &amp; B.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8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Q3 </a:t>
                      </a: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which of the following 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is not </a:t>
                      </a: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considered normal composition of urine?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A- 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Cl.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B- </a:t>
                      </a: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Uric acid.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C- Albumin.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D- none of the above.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92" name="Google Shape;4792;p44"/>
          <p:cNvSpPr txBox="1"/>
          <p:nvPr/>
        </p:nvSpPr>
        <p:spPr>
          <a:xfrm rot="10800000">
            <a:off x="86226" y="1735850"/>
            <a:ext cx="9351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  <a:latin typeface="Cairo"/>
                <a:ea typeface="Cairo"/>
                <a:cs typeface="Cairo"/>
                <a:sym typeface="Cairo"/>
              </a:rPr>
              <a:t>Answers : Q1- D   Q2- A  Q3- C</a:t>
            </a:r>
            <a:endParaRPr>
              <a:solidFill>
                <a:srgbClr val="CCCCCC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793" name="Google Shape;4793;p44"/>
          <p:cNvGraphicFramePr/>
          <p:nvPr/>
        </p:nvGraphicFramePr>
        <p:xfrm>
          <a:off x="1221801" y="276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{E76306F6-BA6A-4796-B7A2-81CED6237A53}</a:tableStyleId>
              </a:tblPr>
              <a:tblGrid>
                <a:gridCol w="1735250"/>
                <a:gridCol w="1735250"/>
                <a:gridCol w="1735250"/>
                <a:gridCol w="1735250"/>
              </a:tblGrid>
              <a:tr h="316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4 which of the following is a cause of ketonuria?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4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A- Galactokinase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deficiency.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B-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Diabetic ketoacidosis.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C- Hemophilia.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D- Fanconi’s syndrome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6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5  in case of high bilirubin which of the following could be the cause?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4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A- infection.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B- Gestational diabetes.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- Starvation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D- Hepatocellular damage.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6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</a:t>
                      </a:r>
                      <a:r>
                        <a:rPr b="1" lang="en" sz="10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6 The presence of hemolyzed blood in urine is known as?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31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A- Hemoglobinuria.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B- Hematuria.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C- Galactosuria.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D- ketonuria.</a:t>
                      </a:r>
                      <a:endParaRPr b="1" sz="10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94" name="Google Shape;4794;p44"/>
          <p:cNvSpPr txBox="1"/>
          <p:nvPr/>
        </p:nvSpPr>
        <p:spPr>
          <a:xfrm rot="10800000">
            <a:off x="93275" y="1055600"/>
            <a:ext cx="9210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  <a:latin typeface="Cairo"/>
                <a:ea typeface="Cairo"/>
                <a:cs typeface="Cairo"/>
                <a:sym typeface="Cairo"/>
              </a:rPr>
              <a:t>Q4-B   Q5-D   Q6-A</a:t>
            </a:r>
            <a:endParaRPr>
              <a:solidFill>
                <a:srgbClr val="CCCCCC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8" name="Shape 4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9" name="Google Shape;4799;p4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SAQs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00" name="Google Shape;4800;p45"/>
          <p:cNvSpPr txBox="1"/>
          <p:nvPr/>
        </p:nvSpPr>
        <p:spPr>
          <a:xfrm>
            <a:off x="587425" y="3517825"/>
            <a:ext cx="22545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Q1 slide 5</a:t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100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Q2</a:t>
            </a:r>
            <a:r>
              <a:rPr b="1" lang="en" sz="1100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 Multiple myeloma</a:t>
            </a:r>
            <a:endParaRPr b="1" sz="1100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Q3 slide 11</a:t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801" name="Google Shape;4801;p45"/>
          <p:cNvGraphicFramePr/>
          <p:nvPr/>
        </p:nvGraphicFramePr>
        <p:xfrm>
          <a:off x="632450" y="16385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{E76306F6-BA6A-4796-B7A2-81CED6237A53}</a:tableStyleId>
              </a:tblPr>
              <a:tblGrid>
                <a:gridCol w="1969775"/>
                <a:gridCol w="1969775"/>
                <a:gridCol w="1969775"/>
                <a:gridCol w="1969775"/>
              </a:tblGrid>
              <a:tr h="5279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Q1 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Name the comp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osition of normal urine and 3 examples of each one.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5248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Q2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Which disease causes pre-renal proteinuria?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5047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Q3 list the causes of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f</a:t>
                      </a: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ructosuria.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5" name="Shape 4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6" name="Google Shape;4806;p46"/>
          <p:cNvSpPr txBox="1"/>
          <p:nvPr>
            <p:ph idx="1" type="subTitle"/>
          </p:nvPr>
        </p:nvSpPr>
        <p:spPr>
          <a:xfrm>
            <a:off x="720000" y="1838700"/>
            <a:ext cx="2480400" cy="13239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Sara Alotaebe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Mohammed Ibn Saqyan</a:t>
            </a:r>
            <a:endParaRPr/>
          </a:p>
        </p:txBody>
      </p:sp>
      <p:sp>
        <p:nvSpPr>
          <p:cNvPr id="4807" name="Google Shape;4807;p46"/>
          <p:cNvSpPr txBox="1"/>
          <p:nvPr>
            <p:ph type="title"/>
          </p:nvPr>
        </p:nvSpPr>
        <p:spPr>
          <a:xfrm>
            <a:off x="720000" y="1311025"/>
            <a:ext cx="2480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Leaders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08" name="Google Shape;4808;p46"/>
          <p:cNvSpPr txBox="1"/>
          <p:nvPr>
            <p:ph idx="13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4809" name="Google Shape;4809;p46"/>
          <p:cNvSpPr txBox="1"/>
          <p:nvPr/>
        </p:nvSpPr>
        <p:spPr>
          <a:xfrm>
            <a:off x="720000" y="3234245"/>
            <a:ext cx="2480400" cy="1693200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سهري لتنقيح العلوم ألذ لي</a:t>
            </a:r>
            <a:endParaRPr b="1" sz="1100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من وصل </a:t>
            </a: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غناية</a:t>
            </a: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وطيب عناق</a:t>
            </a:r>
            <a:endParaRPr b="1" sz="1100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وتمايلي </a:t>
            </a: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طربا</a:t>
            </a: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اًلحل عويصةٍ </a:t>
            </a:r>
            <a:endParaRPr b="1" sz="1100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</a:t>
            </a: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أشهى</a:t>
            </a: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وأحلى</a:t>
            </a: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من مدامة ساقي </a:t>
            </a:r>
            <a:endParaRPr b="1" sz="1100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وصرير </a:t>
            </a: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أقلامي</a:t>
            </a: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على أوراقها</a:t>
            </a:r>
            <a:endParaRPr b="1" sz="1100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	                  احلى من الدوكاء و العشاق </a:t>
            </a:r>
            <a:endParaRPr b="1" sz="1100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أأبيت سهران الدجى </a:t>
            </a: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وتبيته</a:t>
            </a:r>
            <a:endParaRPr b="1" sz="1100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نوما وتبغي بعد ذاك لحاقي         </a:t>
            </a:r>
            <a:r>
              <a:rPr b="1" lang="en" sz="1000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الزمخشري</a:t>
            </a:r>
            <a:endParaRPr b="1" sz="1000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810" name="Google Shape;4810;p46"/>
          <p:cNvGrpSpPr/>
          <p:nvPr/>
        </p:nvGrpSpPr>
        <p:grpSpPr>
          <a:xfrm>
            <a:off x="8218499" y="66058"/>
            <a:ext cx="665663" cy="527714"/>
            <a:chOff x="5746938" y="1543503"/>
            <a:chExt cx="387261" cy="280356"/>
          </a:xfrm>
        </p:grpSpPr>
        <p:sp>
          <p:nvSpPr>
            <p:cNvPr id="4811" name="Google Shape;4811;p46"/>
            <p:cNvSpPr/>
            <p:nvPr/>
          </p:nvSpPr>
          <p:spPr>
            <a:xfrm>
              <a:off x="5746938" y="1543503"/>
              <a:ext cx="186256" cy="279591"/>
            </a:xfrm>
            <a:custGeom>
              <a:rect b="b" l="l" r="r" t="t"/>
              <a:pathLst>
                <a:path extrusionOk="0" h="8777" w="5847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2" name="Google Shape;4812;p46"/>
            <p:cNvSpPr/>
            <p:nvPr/>
          </p:nvSpPr>
          <p:spPr>
            <a:xfrm>
              <a:off x="5949090" y="1543949"/>
              <a:ext cx="185109" cy="279910"/>
            </a:xfrm>
            <a:custGeom>
              <a:rect b="b" l="l" r="r" t="t"/>
              <a:pathLst>
                <a:path extrusionOk="0" h="8787" w="5811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3" name="Google Shape;4813;p46"/>
          <p:cNvSpPr txBox="1"/>
          <p:nvPr/>
        </p:nvSpPr>
        <p:spPr>
          <a:xfrm>
            <a:off x="6213038" y="1446325"/>
            <a:ext cx="2211000" cy="266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7CB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Raseel Alwehibi </a:t>
            </a:r>
            <a:endParaRPr sz="1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Mashael Alsuliman</a:t>
            </a:r>
            <a:endParaRPr sz="1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Hoor Aloraini</a:t>
            </a:r>
            <a:endParaRPr sz="1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</a:t>
            </a:r>
            <a:r>
              <a:rPr lang="en" sz="1200">
                <a:solidFill>
                  <a:srgbClr val="272727"/>
                </a:solidFill>
                <a:highlight>
                  <a:schemeClr val="accent4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Nouf Aldhalaan</a:t>
            </a:r>
            <a:endParaRPr sz="1200">
              <a:solidFill>
                <a:srgbClr val="272727"/>
              </a:solidFill>
              <a:highlight>
                <a:schemeClr val="accent4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Fatima Halawo </a:t>
            </a:r>
            <a:endParaRPr sz="1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14" name="Google Shape;4814;p46"/>
          <p:cNvSpPr txBox="1"/>
          <p:nvPr/>
        </p:nvSpPr>
        <p:spPr>
          <a:xfrm>
            <a:off x="3984350" y="1845425"/>
            <a:ext cx="2228700" cy="226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7CB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chemeClr val="accent4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Abdulrahman Ateeq</a:t>
            </a:r>
            <a:endParaRPr sz="1200">
              <a:highlight>
                <a:schemeClr val="accent4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Muhannad almuadi</a:t>
            </a:r>
            <a:endParaRPr sz="1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Khaled Abdulaziz </a:t>
            </a:r>
            <a:endParaRPr b="1" sz="1200">
              <a:solidFill>
                <a:srgbClr val="4668C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Ahmad Almarshed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Ali Al-Jabaan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Abdul Rahman Al Qurashi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Abdullah Al Shehri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15" name="Google Shape;4815;p46"/>
          <p:cNvSpPr txBox="1"/>
          <p:nvPr/>
        </p:nvSpPr>
        <p:spPr>
          <a:xfrm>
            <a:off x="3984338" y="1317725"/>
            <a:ext cx="4439700" cy="527700"/>
          </a:xfrm>
          <a:prstGeom prst="rect">
            <a:avLst/>
          </a:prstGeom>
          <a:solidFill>
            <a:srgbClr val="E0E7FF"/>
          </a:solidFill>
          <a:ln cap="flat" cmpd="sng" w="9525">
            <a:solidFill>
              <a:srgbClr val="E0E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Team members </a:t>
            </a:r>
            <a:endParaRPr b="1" sz="2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16" name="Google Shape;4816;p46"/>
          <p:cNvSpPr txBox="1"/>
          <p:nvPr/>
        </p:nvSpPr>
        <p:spPr>
          <a:xfrm>
            <a:off x="4695437" y="4166599"/>
            <a:ext cx="28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latin typeface="Barlow Semi Condensed"/>
                <a:ea typeface="Barlow Semi Condensed"/>
                <a:cs typeface="Barlow Semi Condensed"/>
                <a:sym typeface="Barlow Semi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Biochemksumed442@gmail.com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17" name="Google Shape;4817;p46"/>
          <p:cNvSpPr txBox="1"/>
          <p:nvPr/>
        </p:nvSpPr>
        <p:spPr>
          <a:xfrm>
            <a:off x="4771635" y="4601121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files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818" name="Google Shape;4818;p46"/>
          <p:cNvPicPr preferRelativeResize="0"/>
          <p:nvPr/>
        </p:nvPicPr>
        <p:blipFill rotWithShape="1">
          <a:blip r:embed="rId5">
            <a:alphaModFix/>
          </a:blip>
          <a:srcRect b="4455" l="4672" r="5985" t="9188"/>
          <a:stretch/>
        </p:blipFill>
        <p:spPr>
          <a:xfrm>
            <a:off x="3984338" y="4200925"/>
            <a:ext cx="763800" cy="732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4" name="Shape 4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5" name="Google Shape;4525;p31"/>
          <p:cNvSpPr/>
          <p:nvPr/>
        </p:nvSpPr>
        <p:spPr>
          <a:xfrm rot="1513453">
            <a:off x="1652938" y="2782815"/>
            <a:ext cx="27054" cy="35448"/>
          </a:xfrm>
          <a:custGeom>
            <a:rect b="b" l="l" r="r" t="t"/>
            <a:pathLst>
              <a:path extrusionOk="0" h="663" w="506">
                <a:moveTo>
                  <a:pt x="323" y="0"/>
                </a:moveTo>
                <a:cubicBezTo>
                  <a:pt x="283" y="0"/>
                  <a:pt x="241" y="13"/>
                  <a:pt x="207" y="41"/>
                </a:cubicBezTo>
                <a:cubicBezTo>
                  <a:pt x="1" y="197"/>
                  <a:pt x="4" y="403"/>
                  <a:pt x="124" y="662"/>
                </a:cubicBezTo>
                <a:cubicBezTo>
                  <a:pt x="416" y="549"/>
                  <a:pt x="505" y="353"/>
                  <a:pt x="472" y="124"/>
                </a:cubicBezTo>
                <a:cubicBezTo>
                  <a:pt x="462" y="43"/>
                  <a:pt x="395" y="0"/>
                  <a:pt x="3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6" name="Google Shape;4526;p31"/>
          <p:cNvSpPr txBox="1"/>
          <p:nvPr/>
        </p:nvSpPr>
        <p:spPr>
          <a:xfrm>
            <a:off x="720000" y="1222450"/>
            <a:ext cx="7704000" cy="295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Upon completion of this lecture, students should be able to:</a:t>
            </a:r>
            <a:endParaRPr sz="20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000"/>
              <a:buFont typeface="Barlow Semi Condensed"/>
              <a:buChar char="●"/>
            </a:pPr>
            <a:r>
              <a:rPr lang="en" sz="20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Differentiate between normal and abnormal constituents of the urine including; Proteins, sugars, ketone bodies, nitrite, bile pigments, blood etc.</a:t>
            </a:r>
            <a:endParaRPr sz="20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000"/>
              <a:buFont typeface="Barlow Semi Condensed"/>
              <a:buChar char="●"/>
            </a:pPr>
            <a:r>
              <a:rPr lang="en" sz="20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Know the clinical conditions in different types of proteinuria, hematuria and glycosuria etc.</a:t>
            </a:r>
            <a:endParaRPr sz="20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Semi Condensed"/>
              <a:buChar char="●"/>
            </a:pP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To differentiate between pre-renal, renal and post-renal proteinuria with clinical examples of each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27" name="Google Shape;4527;p31"/>
          <p:cNvSpPr/>
          <p:nvPr/>
        </p:nvSpPr>
        <p:spPr>
          <a:xfrm rot="1513453">
            <a:off x="1652938" y="2782815"/>
            <a:ext cx="27054" cy="35448"/>
          </a:xfrm>
          <a:custGeom>
            <a:rect b="b" l="l" r="r" t="t"/>
            <a:pathLst>
              <a:path extrusionOk="0" h="663" w="506">
                <a:moveTo>
                  <a:pt x="323" y="0"/>
                </a:moveTo>
                <a:cubicBezTo>
                  <a:pt x="283" y="0"/>
                  <a:pt x="241" y="13"/>
                  <a:pt x="207" y="41"/>
                </a:cubicBezTo>
                <a:cubicBezTo>
                  <a:pt x="1" y="197"/>
                  <a:pt x="4" y="403"/>
                  <a:pt x="124" y="662"/>
                </a:cubicBezTo>
                <a:cubicBezTo>
                  <a:pt x="416" y="549"/>
                  <a:pt x="505" y="353"/>
                  <a:pt x="472" y="124"/>
                </a:cubicBezTo>
                <a:cubicBezTo>
                  <a:pt x="462" y="43"/>
                  <a:pt x="395" y="0"/>
                  <a:pt x="323" y="0"/>
                </a:cubicBezTo>
                <a:close/>
              </a:path>
            </a:pathLst>
          </a:custGeom>
          <a:solidFill>
            <a:srgbClr val="B8C9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8" name="Google Shape;4528;p31"/>
          <p:cNvSpPr txBox="1"/>
          <p:nvPr/>
        </p:nvSpPr>
        <p:spPr>
          <a:xfrm>
            <a:off x="2071800" y="289800"/>
            <a:ext cx="47703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D85C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objectives</a:t>
            </a:r>
            <a:endParaRPr b="1" sz="3500">
              <a:solidFill>
                <a:srgbClr val="3D85C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529" name="Google Shape;4529;p31"/>
          <p:cNvGrpSpPr/>
          <p:nvPr/>
        </p:nvGrpSpPr>
        <p:grpSpPr>
          <a:xfrm>
            <a:off x="2798795" y="314467"/>
            <a:ext cx="490526" cy="505665"/>
            <a:chOff x="-63250675" y="3744075"/>
            <a:chExt cx="308216" cy="308238"/>
          </a:xfrm>
        </p:grpSpPr>
        <p:sp>
          <p:nvSpPr>
            <p:cNvPr id="4530" name="Google Shape;4530;p31"/>
            <p:cNvSpPr/>
            <p:nvPr/>
          </p:nvSpPr>
          <p:spPr>
            <a:xfrm>
              <a:off x="-63130958" y="3744075"/>
              <a:ext cx="188499" cy="186896"/>
            </a:xfrm>
            <a:custGeom>
              <a:rect b="b" l="l" r="r" t="t"/>
              <a:pathLst>
                <a:path extrusionOk="0" h="7715" w="7837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  <p:sp>
          <p:nvSpPr>
            <p:cNvPr id="4531" name="Google Shape;4531;p31"/>
            <p:cNvSpPr/>
            <p:nvPr/>
          </p:nvSpPr>
          <p:spPr>
            <a:xfrm>
              <a:off x="-63192320" y="3811873"/>
              <a:ext cx="179600" cy="180137"/>
            </a:xfrm>
            <a:custGeom>
              <a:rect b="b" l="l" r="r" t="t"/>
              <a:pathLst>
                <a:path extrusionOk="0" h="7436" w="7467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  <p:sp>
          <p:nvSpPr>
            <p:cNvPr id="4532" name="Google Shape;4532;p31"/>
            <p:cNvSpPr/>
            <p:nvPr/>
          </p:nvSpPr>
          <p:spPr>
            <a:xfrm>
              <a:off x="-63250675" y="3750833"/>
              <a:ext cx="299333" cy="301480"/>
            </a:xfrm>
            <a:custGeom>
              <a:rect b="b" l="l" r="r" t="t"/>
              <a:pathLst>
                <a:path extrusionOk="0" h="12445" w="12445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6" name="Shape 4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7" name="Google Shape;4537;p3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Overview</a:t>
            </a:r>
            <a:endParaRPr b="1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38" name="Google Shape;4538;p32"/>
          <p:cNvGrpSpPr/>
          <p:nvPr/>
        </p:nvGrpSpPr>
        <p:grpSpPr>
          <a:xfrm>
            <a:off x="720159" y="1479465"/>
            <a:ext cx="3084551" cy="564324"/>
            <a:chOff x="4411970" y="2468674"/>
            <a:chExt cx="747317" cy="167425"/>
          </a:xfrm>
        </p:grpSpPr>
        <p:sp>
          <p:nvSpPr>
            <p:cNvPr id="4539" name="Google Shape;4539;p32"/>
            <p:cNvSpPr/>
            <p:nvPr/>
          </p:nvSpPr>
          <p:spPr>
            <a:xfrm>
              <a:off x="4411970" y="2468674"/>
              <a:ext cx="216235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40" name="Google Shape;4540;p32"/>
            <p:cNvSpPr/>
            <p:nvPr/>
          </p:nvSpPr>
          <p:spPr>
            <a:xfrm>
              <a:off x="4564629" y="2468674"/>
              <a:ext cx="594658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41" name="Google Shape;4541;p32"/>
          <p:cNvSpPr txBox="1"/>
          <p:nvPr/>
        </p:nvSpPr>
        <p:spPr>
          <a:xfrm>
            <a:off x="1839725" y="1561538"/>
            <a:ext cx="183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Introduction.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42" name="Google Shape;4542;p32"/>
          <p:cNvGrpSpPr/>
          <p:nvPr/>
        </p:nvGrpSpPr>
        <p:grpSpPr>
          <a:xfrm>
            <a:off x="720165" y="2222921"/>
            <a:ext cx="3084551" cy="564308"/>
            <a:chOff x="4411970" y="2468674"/>
            <a:chExt cx="747317" cy="167425"/>
          </a:xfrm>
        </p:grpSpPr>
        <p:sp>
          <p:nvSpPr>
            <p:cNvPr id="4543" name="Google Shape;4543;p32"/>
            <p:cNvSpPr/>
            <p:nvPr/>
          </p:nvSpPr>
          <p:spPr>
            <a:xfrm>
              <a:off x="4411970" y="2468674"/>
              <a:ext cx="216235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44" name="Google Shape;4544;p32"/>
            <p:cNvSpPr/>
            <p:nvPr/>
          </p:nvSpPr>
          <p:spPr>
            <a:xfrm>
              <a:off x="4564629" y="2468674"/>
              <a:ext cx="594658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45" name="Google Shape;4545;p32"/>
          <p:cNvSpPr txBox="1"/>
          <p:nvPr/>
        </p:nvSpPr>
        <p:spPr>
          <a:xfrm>
            <a:off x="1336948" y="2197275"/>
            <a:ext cx="255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Normal composition of urine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46" name="Google Shape;4546;p32"/>
          <p:cNvGrpSpPr/>
          <p:nvPr/>
        </p:nvGrpSpPr>
        <p:grpSpPr>
          <a:xfrm>
            <a:off x="720159" y="2966340"/>
            <a:ext cx="3084551" cy="564324"/>
            <a:chOff x="4411970" y="2468674"/>
            <a:chExt cx="747317" cy="167425"/>
          </a:xfrm>
        </p:grpSpPr>
        <p:sp>
          <p:nvSpPr>
            <p:cNvPr id="4547" name="Google Shape;4547;p32"/>
            <p:cNvSpPr/>
            <p:nvPr/>
          </p:nvSpPr>
          <p:spPr>
            <a:xfrm>
              <a:off x="4411970" y="2468674"/>
              <a:ext cx="216235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48" name="Google Shape;4548;p32"/>
            <p:cNvSpPr/>
            <p:nvPr/>
          </p:nvSpPr>
          <p:spPr>
            <a:xfrm>
              <a:off x="4564629" y="2468674"/>
              <a:ext cx="594658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49" name="Google Shape;4549;p32"/>
          <p:cNvSpPr txBox="1"/>
          <p:nvPr/>
        </p:nvSpPr>
        <p:spPr>
          <a:xfrm>
            <a:off x="1336950" y="2966350"/>
            <a:ext cx="255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Abnormal composition of urine.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50" name="Google Shape;4550;p32"/>
          <p:cNvGrpSpPr/>
          <p:nvPr/>
        </p:nvGrpSpPr>
        <p:grpSpPr>
          <a:xfrm>
            <a:off x="765634" y="3704836"/>
            <a:ext cx="3084551" cy="564308"/>
            <a:chOff x="4411970" y="2468674"/>
            <a:chExt cx="747317" cy="167425"/>
          </a:xfrm>
        </p:grpSpPr>
        <p:sp>
          <p:nvSpPr>
            <p:cNvPr id="4551" name="Google Shape;4551;p32"/>
            <p:cNvSpPr/>
            <p:nvPr/>
          </p:nvSpPr>
          <p:spPr>
            <a:xfrm>
              <a:off x="4411970" y="2468674"/>
              <a:ext cx="216235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52" name="Google Shape;4552;p32"/>
            <p:cNvSpPr/>
            <p:nvPr/>
          </p:nvSpPr>
          <p:spPr>
            <a:xfrm>
              <a:off x="4564629" y="2468674"/>
              <a:ext cx="594658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53" name="Google Shape;4553;p32"/>
          <p:cNvSpPr txBox="1"/>
          <p:nvPr/>
        </p:nvSpPr>
        <p:spPr>
          <a:xfrm>
            <a:off x="1373400" y="3794537"/>
            <a:ext cx="2485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Proteinuria: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554" name="Google Shape;4554;p32"/>
          <p:cNvCxnSpPr>
            <a:stCxn id="4553" idx="3"/>
            <a:endCxn id="4553" idx="3"/>
          </p:cNvCxnSpPr>
          <p:nvPr/>
        </p:nvCxnSpPr>
        <p:spPr>
          <a:xfrm>
            <a:off x="3858900" y="3986987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55" name="Google Shape;4555;p32"/>
          <p:cNvCxnSpPr/>
          <p:nvPr/>
        </p:nvCxnSpPr>
        <p:spPr>
          <a:xfrm>
            <a:off x="3940825" y="4007837"/>
            <a:ext cx="6063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556" name="Google Shape;4556;p32"/>
          <p:cNvCxnSpPr/>
          <p:nvPr/>
        </p:nvCxnSpPr>
        <p:spPr>
          <a:xfrm>
            <a:off x="4243975" y="3751900"/>
            <a:ext cx="0" cy="53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57" name="Google Shape;4557;p32"/>
          <p:cNvCxnSpPr/>
          <p:nvPr/>
        </p:nvCxnSpPr>
        <p:spPr>
          <a:xfrm>
            <a:off x="4243975" y="3751900"/>
            <a:ext cx="327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558" name="Google Shape;4558;p32"/>
          <p:cNvCxnSpPr/>
          <p:nvPr/>
        </p:nvCxnSpPr>
        <p:spPr>
          <a:xfrm>
            <a:off x="4243975" y="4269150"/>
            <a:ext cx="327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559" name="Google Shape;4559;p32"/>
          <p:cNvSpPr txBox="1"/>
          <p:nvPr/>
        </p:nvSpPr>
        <p:spPr>
          <a:xfrm>
            <a:off x="4547125" y="3505600"/>
            <a:ext cx="439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❖"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Pre- renal (multiple myeloma,</a:t>
            </a: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not the kidney itself → it’s related to cardiovascular and circulatory system for example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).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0" name="Google Shape;4560;p32"/>
          <p:cNvSpPr txBox="1"/>
          <p:nvPr/>
        </p:nvSpPr>
        <p:spPr>
          <a:xfrm>
            <a:off x="4547125" y="3841175"/>
            <a:ext cx="156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❖"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Renal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1" name="Google Shape;4561;p32"/>
          <p:cNvSpPr txBox="1"/>
          <p:nvPr/>
        </p:nvSpPr>
        <p:spPr>
          <a:xfrm>
            <a:off x="4547125" y="4099800"/>
            <a:ext cx="255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❖"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Post-- renal.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62" name="Google Shape;4562;p32"/>
          <p:cNvGrpSpPr/>
          <p:nvPr/>
        </p:nvGrpSpPr>
        <p:grpSpPr>
          <a:xfrm>
            <a:off x="4136884" y="1479486"/>
            <a:ext cx="3084551" cy="564308"/>
            <a:chOff x="4411970" y="2468674"/>
            <a:chExt cx="747317" cy="167425"/>
          </a:xfrm>
        </p:grpSpPr>
        <p:sp>
          <p:nvSpPr>
            <p:cNvPr id="4563" name="Google Shape;4563;p32"/>
            <p:cNvSpPr/>
            <p:nvPr/>
          </p:nvSpPr>
          <p:spPr>
            <a:xfrm>
              <a:off x="4411970" y="2468674"/>
              <a:ext cx="216235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64" name="Google Shape;4564;p32"/>
            <p:cNvSpPr/>
            <p:nvPr/>
          </p:nvSpPr>
          <p:spPr>
            <a:xfrm>
              <a:off x="4564629" y="2468674"/>
              <a:ext cx="594658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65" name="Google Shape;4565;p32"/>
          <p:cNvSpPr txBox="1"/>
          <p:nvPr/>
        </p:nvSpPr>
        <p:spPr>
          <a:xfrm>
            <a:off x="4735925" y="1469150"/>
            <a:ext cx="2485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Glycosuria: fructosuria, galactosuria.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66" name="Google Shape;4566;p32"/>
          <p:cNvGrpSpPr/>
          <p:nvPr/>
        </p:nvGrpSpPr>
        <p:grpSpPr>
          <a:xfrm>
            <a:off x="4136884" y="2246424"/>
            <a:ext cx="3084551" cy="564308"/>
            <a:chOff x="4411970" y="2468674"/>
            <a:chExt cx="747317" cy="167425"/>
          </a:xfrm>
        </p:grpSpPr>
        <p:sp>
          <p:nvSpPr>
            <p:cNvPr id="4567" name="Google Shape;4567;p32"/>
            <p:cNvSpPr/>
            <p:nvPr/>
          </p:nvSpPr>
          <p:spPr>
            <a:xfrm>
              <a:off x="4411970" y="2468674"/>
              <a:ext cx="216235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68" name="Google Shape;4568;p32"/>
            <p:cNvSpPr/>
            <p:nvPr/>
          </p:nvSpPr>
          <p:spPr>
            <a:xfrm>
              <a:off x="4564629" y="2468674"/>
              <a:ext cx="594658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69" name="Google Shape;4569;p32"/>
          <p:cNvSpPr txBox="1"/>
          <p:nvPr/>
        </p:nvSpPr>
        <p:spPr>
          <a:xfrm>
            <a:off x="4735925" y="2280288"/>
            <a:ext cx="2485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Ketonuria.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70" name="Google Shape;4570;p32"/>
          <p:cNvGrpSpPr/>
          <p:nvPr/>
        </p:nvGrpSpPr>
        <p:grpSpPr>
          <a:xfrm>
            <a:off x="4136884" y="2999161"/>
            <a:ext cx="3084551" cy="564308"/>
            <a:chOff x="4411970" y="2468674"/>
            <a:chExt cx="747317" cy="167425"/>
          </a:xfrm>
        </p:grpSpPr>
        <p:sp>
          <p:nvSpPr>
            <p:cNvPr id="4571" name="Google Shape;4571;p32"/>
            <p:cNvSpPr/>
            <p:nvPr/>
          </p:nvSpPr>
          <p:spPr>
            <a:xfrm>
              <a:off x="4411970" y="2468674"/>
              <a:ext cx="216235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2F2F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72" name="Google Shape;4572;p32"/>
            <p:cNvSpPr/>
            <p:nvPr/>
          </p:nvSpPr>
          <p:spPr>
            <a:xfrm>
              <a:off x="4564629" y="2468674"/>
              <a:ext cx="594658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3" name="Google Shape;4573;p32"/>
          <p:cNvSpPr txBox="1"/>
          <p:nvPr/>
        </p:nvSpPr>
        <p:spPr>
          <a:xfrm>
            <a:off x="4945625" y="2960688"/>
            <a:ext cx="227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Hematuria: hemoglobinuria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4" name="Google Shape;4574;p32"/>
          <p:cNvSpPr txBox="1"/>
          <p:nvPr/>
        </p:nvSpPr>
        <p:spPr>
          <a:xfrm>
            <a:off x="7674425" y="147425"/>
            <a:ext cx="126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Boys slides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75" name="Google Shape;4575;p32"/>
          <p:cNvSpPr/>
          <p:nvPr/>
        </p:nvSpPr>
        <p:spPr>
          <a:xfrm>
            <a:off x="7674425" y="187775"/>
            <a:ext cx="979800" cy="288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9" name="Shape 4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0" name="Google Shape;4580;p33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Urine</a:t>
            </a:r>
            <a:endParaRPr b="1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1" name="Google Shape;4581;p33"/>
          <p:cNvSpPr/>
          <p:nvPr/>
        </p:nvSpPr>
        <p:spPr>
          <a:xfrm>
            <a:off x="814826" y="1671509"/>
            <a:ext cx="3716172" cy="697086"/>
          </a:xfrm>
          <a:prstGeom prst="flowChartTerminator">
            <a:avLst/>
          </a:prstGeom>
          <a:solidFill>
            <a:srgbClr val="F2F2F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2" name="Google Shape;4582;p33"/>
          <p:cNvSpPr txBox="1"/>
          <p:nvPr/>
        </p:nvSpPr>
        <p:spPr>
          <a:xfrm>
            <a:off x="1593735" y="1727558"/>
            <a:ext cx="2741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Urine is a fluid excreted by humans and most animals.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83" name="Google Shape;4583;p33"/>
          <p:cNvGrpSpPr/>
          <p:nvPr/>
        </p:nvGrpSpPr>
        <p:grpSpPr>
          <a:xfrm>
            <a:off x="621684" y="1602803"/>
            <a:ext cx="1102920" cy="834760"/>
            <a:chOff x="5746938" y="1543503"/>
            <a:chExt cx="387261" cy="280356"/>
          </a:xfrm>
        </p:grpSpPr>
        <p:sp>
          <p:nvSpPr>
            <p:cNvPr id="4584" name="Google Shape;4584;p33"/>
            <p:cNvSpPr/>
            <p:nvPr/>
          </p:nvSpPr>
          <p:spPr>
            <a:xfrm>
              <a:off x="5746938" y="1543503"/>
              <a:ext cx="186256" cy="279591"/>
            </a:xfrm>
            <a:custGeom>
              <a:rect b="b" l="l" r="r" t="t"/>
              <a:pathLst>
                <a:path extrusionOk="0" h="8777" w="5847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5" name="Google Shape;4585;p33"/>
            <p:cNvSpPr/>
            <p:nvPr/>
          </p:nvSpPr>
          <p:spPr>
            <a:xfrm>
              <a:off x="5949090" y="1543949"/>
              <a:ext cx="185109" cy="279910"/>
            </a:xfrm>
            <a:custGeom>
              <a:rect b="b" l="l" r="r" t="t"/>
              <a:pathLst>
                <a:path extrusionOk="0" h="8787" w="5811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86" name="Google Shape;4586;p33"/>
          <p:cNvSpPr/>
          <p:nvPr/>
        </p:nvSpPr>
        <p:spPr>
          <a:xfrm>
            <a:off x="814826" y="3004759"/>
            <a:ext cx="3716172" cy="697086"/>
          </a:xfrm>
          <a:prstGeom prst="flowChartTerminator">
            <a:avLst/>
          </a:prstGeom>
          <a:solidFill>
            <a:srgbClr val="F2F2F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7" name="Google Shape;4587;p33"/>
          <p:cNvSpPr txBox="1"/>
          <p:nvPr/>
        </p:nvSpPr>
        <p:spPr>
          <a:xfrm>
            <a:off x="1593735" y="3060808"/>
            <a:ext cx="2741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It’s formed in the kidneys (renal glomeruli).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88" name="Google Shape;4588;p33"/>
          <p:cNvGrpSpPr/>
          <p:nvPr/>
        </p:nvGrpSpPr>
        <p:grpSpPr>
          <a:xfrm>
            <a:off x="621684" y="2936053"/>
            <a:ext cx="1102920" cy="834760"/>
            <a:chOff x="5746938" y="1543503"/>
            <a:chExt cx="387261" cy="280356"/>
          </a:xfrm>
        </p:grpSpPr>
        <p:sp>
          <p:nvSpPr>
            <p:cNvPr id="4589" name="Google Shape;4589;p33"/>
            <p:cNvSpPr/>
            <p:nvPr/>
          </p:nvSpPr>
          <p:spPr>
            <a:xfrm>
              <a:off x="5746938" y="1543503"/>
              <a:ext cx="186256" cy="279591"/>
            </a:xfrm>
            <a:custGeom>
              <a:rect b="b" l="l" r="r" t="t"/>
              <a:pathLst>
                <a:path extrusionOk="0" h="8777" w="5847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0" name="Google Shape;4590;p33"/>
            <p:cNvSpPr/>
            <p:nvPr/>
          </p:nvSpPr>
          <p:spPr>
            <a:xfrm>
              <a:off x="5949090" y="1543949"/>
              <a:ext cx="185109" cy="279910"/>
            </a:xfrm>
            <a:custGeom>
              <a:rect b="b" l="l" r="r" t="t"/>
              <a:pathLst>
                <a:path extrusionOk="0" h="8787" w="5811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91" name="Google Shape;4591;p33"/>
          <p:cNvSpPr/>
          <p:nvPr/>
        </p:nvSpPr>
        <p:spPr>
          <a:xfrm>
            <a:off x="5123250" y="2922999"/>
            <a:ext cx="3804138" cy="834732"/>
          </a:xfrm>
          <a:prstGeom prst="flowChartTerminator">
            <a:avLst/>
          </a:prstGeom>
          <a:solidFill>
            <a:srgbClr val="F2F2F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2" name="Google Shape;4592;p33"/>
          <p:cNvSpPr txBox="1"/>
          <p:nvPr/>
        </p:nvSpPr>
        <p:spPr>
          <a:xfrm>
            <a:off x="5805575" y="3060925"/>
            <a:ext cx="312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The fluid undergoes chemical changes before it’s excreted as urine.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93" name="Google Shape;4593;p33"/>
          <p:cNvGrpSpPr/>
          <p:nvPr/>
        </p:nvGrpSpPr>
        <p:grpSpPr>
          <a:xfrm>
            <a:off x="4833534" y="2991978"/>
            <a:ext cx="1102920" cy="834760"/>
            <a:chOff x="5746938" y="1543503"/>
            <a:chExt cx="387261" cy="280356"/>
          </a:xfrm>
        </p:grpSpPr>
        <p:sp>
          <p:nvSpPr>
            <p:cNvPr id="4594" name="Google Shape;4594;p33"/>
            <p:cNvSpPr/>
            <p:nvPr/>
          </p:nvSpPr>
          <p:spPr>
            <a:xfrm>
              <a:off x="5746938" y="1543503"/>
              <a:ext cx="186256" cy="279591"/>
            </a:xfrm>
            <a:custGeom>
              <a:rect b="b" l="l" r="r" t="t"/>
              <a:pathLst>
                <a:path extrusionOk="0" h="8777" w="5847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5" name="Google Shape;4595;p33"/>
            <p:cNvSpPr/>
            <p:nvPr/>
          </p:nvSpPr>
          <p:spPr>
            <a:xfrm>
              <a:off x="5949090" y="1543949"/>
              <a:ext cx="185109" cy="279910"/>
            </a:xfrm>
            <a:custGeom>
              <a:rect b="b" l="l" r="r" t="t"/>
              <a:pathLst>
                <a:path extrusionOk="0" h="8787" w="5811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96" name="Google Shape;4596;p33"/>
          <p:cNvSpPr/>
          <p:nvPr/>
        </p:nvSpPr>
        <p:spPr>
          <a:xfrm>
            <a:off x="5123250" y="1596274"/>
            <a:ext cx="3804138" cy="834732"/>
          </a:xfrm>
          <a:prstGeom prst="flowChartTerminator">
            <a:avLst/>
          </a:prstGeom>
          <a:solidFill>
            <a:srgbClr val="F2F2F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7" name="Google Shape;4597;p33"/>
          <p:cNvSpPr txBox="1"/>
          <p:nvPr/>
        </p:nvSpPr>
        <p:spPr>
          <a:xfrm>
            <a:off x="5805575" y="1734200"/>
            <a:ext cx="312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Normal urine excretion by a healthy person is about 1.5 L per day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98" name="Google Shape;4598;p33"/>
          <p:cNvGrpSpPr/>
          <p:nvPr/>
        </p:nvGrpSpPr>
        <p:grpSpPr>
          <a:xfrm>
            <a:off x="4833534" y="1665253"/>
            <a:ext cx="1102920" cy="834760"/>
            <a:chOff x="5746938" y="1543503"/>
            <a:chExt cx="387261" cy="280356"/>
          </a:xfrm>
        </p:grpSpPr>
        <p:sp>
          <p:nvSpPr>
            <p:cNvPr id="4599" name="Google Shape;4599;p33"/>
            <p:cNvSpPr/>
            <p:nvPr/>
          </p:nvSpPr>
          <p:spPr>
            <a:xfrm>
              <a:off x="5746938" y="1543503"/>
              <a:ext cx="186256" cy="279591"/>
            </a:xfrm>
            <a:custGeom>
              <a:rect b="b" l="l" r="r" t="t"/>
              <a:pathLst>
                <a:path extrusionOk="0" h="8777" w="5847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0" name="Google Shape;4600;p33"/>
            <p:cNvSpPr/>
            <p:nvPr/>
          </p:nvSpPr>
          <p:spPr>
            <a:xfrm>
              <a:off x="5949090" y="1543949"/>
              <a:ext cx="185109" cy="279910"/>
            </a:xfrm>
            <a:custGeom>
              <a:rect b="b" l="l" r="r" t="t"/>
              <a:pathLst>
                <a:path extrusionOk="0" h="8787" w="5811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601" name="Google Shape;46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575" y="540000"/>
            <a:ext cx="774700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5" name="Shape 4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6" name="Google Shape;4606;p34"/>
          <p:cNvSpPr txBox="1"/>
          <p:nvPr>
            <p:ph type="title"/>
          </p:nvPr>
        </p:nvSpPr>
        <p:spPr>
          <a:xfrm>
            <a:off x="720000" y="303900"/>
            <a:ext cx="7704000" cy="80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Normal Composition of Urine</a:t>
            </a:r>
            <a:endParaRPr b="1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0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(Urine contains mainly of water about 95%, and solutes about 5%)</a:t>
            </a:r>
            <a:endParaRPr sz="10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607" name="Google Shape;4607;p34"/>
          <p:cNvCxnSpPr/>
          <p:nvPr/>
        </p:nvCxnSpPr>
        <p:spPr>
          <a:xfrm>
            <a:off x="4864100" y="1104300"/>
            <a:ext cx="0" cy="35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08" name="Google Shape;4608;p34"/>
          <p:cNvCxnSpPr/>
          <p:nvPr/>
        </p:nvCxnSpPr>
        <p:spPr>
          <a:xfrm>
            <a:off x="1465850" y="1455600"/>
            <a:ext cx="6796500" cy="2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09" name="Google Shape;4609;p34"/>
          <p:cNvCxnSpPr/>
          <p:nvPr/>
        </p:nvCxnSpPr>
        <p:spPr>
          <a:xfrm>
            <a:off x="1465850" y="1455600"/>
            <a:ext cx="0" cy="32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610" name="Google Shape;4610;p34"/>
          <p:cNvCxnSpPr/>
          <p:nvPr/>
        </p:nvCxnSpPr>
        <p:spPr>
          <a:xfrm>
            <a:off x="8252200" y="1455600"/>
            <a:ext cx="0" cy="32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611" name="Google Shape;4611;p34"/>
          <p:cNvSpPr txBox="1"/>
          <p:nvPr/>
        </p:nvSpPr>
        <p:spPr>
          <a:xfrm>
            <a:off x="512550" y="1806900"/>
            <a:ext cx="2529300" cy="8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Major</a:t>
            </a:r>
            <a:r>
              <a:rPr b="1" i="0" lang="en" sz="2000" u="none" cap="none" strike="noStrike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in</a:t>
            </a: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organic  constituents</a:t>
            </a:r>
            <a:r>
              <a:rPr b="0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:</a:t>
            </a:r>
            <a:endParaRPr b="0" i="0" sz="20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12" name="Google Shape;4612;p34"/>
          <p:cNvSpPr txBox="1"/>
          <p:nvPr/>
        </p:nvSpPr>
        <p:spPr>
          <a:xfrm>
            <a:off x="6368800" y="1806900"/>
            <a:ext cx="2529300" cy="8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Major organic</a:t>
            </a:r>
            <a:r>
              <a:rPr b="0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0" i="0" lang="en" sz="1000" u="none" cap="none" strike="noStrike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(contains carbon &amp; hydrogen)</a:t>
            </a:r>
            <a:r>
              <a:rPr b="0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constituents</a:t>
            </a:r>
            <a:r>
              <a:rPr b="0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:</a:t>
            </a:r>
            <a:endParaRPr b="0" i="0" sz="20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613" name="Google Shape;4613;p34"/>
          <p:cNvCxnSpPr/>
          <p:nvPr/>
        </p:nvCxnSpPr>
        <p:spPr>
          <a:xfrm flipH="1">
            <a:off x="1465850" y="2630400"/>
            <a:ext cx="5100" cy="18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14" name="Google Shape;4614;p34"/>
          <p:cNvCxnSpPr/>
          <p:nvPr/>
        </p:nvCxnSpPr>
        <p:spPr>
          <a:xfrm>
            <a:off x="1470950" y="4452000"/>
            <a:ext cx="32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615" name="Google Shape;4615;p34"/>
          <p:cNvCxnSpPr/>
          <p:nvPr/>
        </p:nvCxnSpPr>
        <p:spPr>
          <a:xfrm>
            <a:off x="1470950" y="4071350"/>
            <a:ext cx="32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616" name="Google Shape;4616;p34"/>
          <p:cNvCxnSpPr/>
          <p:nvPr/>
        </p:nvCxnSpPr>
        <p:spPr>
          <a:xfrm>
            <a:off x="1470950" y="3690700"/>
            <a:ext cx="32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617" name="Google Shape;4617;p34"/>
          <p:cNvCxnSpPr/>
          <p:nvPr/>
        </p:nvCxnSpPr>
        <p:spPr>
          <a:xfrm>
            <a:off x="1470950" y="3310050"/>
            <a:ext cx="32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618" name="Google Shape;4618;p34"/>
          <p:cNvCxnSpPr/>
          <p:nvPr/>
        </p:nvCxnSpPr>
        <p:spPr>
          <a:xfrm>
            <a:off x="1470950" y="2929400"/>
            <a:ext cx="32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619" name="Google Shape;4619;p34"/>
          <p:cNvCxnSpPr/>
          <p:nvPr/>
        </p:nvCxnSpPr>
        <p:spPr>
          <a:xfrm flipH="1">
            <a:off x="8249650" y="2630400"/>
            <a:ext cx="5100" cy="18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0" name="Google Shape;4620;p34"/>
          <p:cNvCxnSpPr/>
          <p:nvPr/>
        </p:nvCxnSpPr>
        <p:spPr>
          <a:xfrm>
            <a:off x="7926550" y="4452000"/>
            <a:ext cx="32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4621" name="Google Shape;4621;p34"/>
          <p:cNvCxnSpPr/>
          <p:nvPr/>
        </p:nvCxnSpPr>
        <p:spPr>
          <a:xfrm>
            <a:off x="7926550" y="3927825"/>
            <a:ext cx="32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4622" name="Google Shape;4622;p34"/>
          <p:cNvCxnSpPr/>
          <p:nvPr/>
        </p:nvCxnSpPr>
        <p:spPr>
          <a:xfrm>
            <a:off x="7926550" y="3403650"/>
            <a:ext cx="32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4623" name="Google Shape;4623;p34"/>
          <p:cNvCxnSpPr/>
          <p:nvPr/>
        </p:nvCxnSpPr>
        <p:spPr>
          <a:xfrm>
            <a:off x="7926550" y="2781525"/>
            <a:ext cx="32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4624" name="Google Shape;4624;p34"/>
          <p:cNvSpPr txBox="1"/>
          <p:nvPr/>
        </p:nvSpPr>
        <p:spPr>
          <a:xfrm>
            <a:off x="1799150" y="2728350"/>
            <a:ext cx="161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❖"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Sodium.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5" name="Google Shape;4625;p34"/>
          <p:cNvSpPr txBox="1"/>
          <p:nvPr/>
        </p:nvSpPr>
        <p:spPr>
          <a:xfrm>
            <a:off x="1799150" y="3117600"/>
            <a:ext cx="1716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❖"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Potassium.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6" name="Google Shape;4626;p34"/>
          <p:cNvSpPr txBox="1"/>
          <p:nvPr/>
        </p:nvSpPr>
        <p:spPr>
          <a:xfrm>
            <a:off x="1799150" y="3498250"/>
            <a:ext cx="1716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❖"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Chloride.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7" name="Google Shape;4627;p34"/>
          <p:cNvSpPr txBox="1"/>
          <p:nvPr/>
        </p:nvSpPr>
        <p:spPr>
          <a:xfrm>
            <a:off x="1788450" y="3806213"/>
            <a:ext cx="392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❖"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Small amounts of Ca, Mg, sulfur and phosphates.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8" name="Google Shape;4628;p34"/>
          <p:cNvSpPr txBox="1"/>
          <p:nvPr/>
        </p:nvSpPr>
        <p:spPr>
          <a:xfrm>
            <a:off x="1799150" y="4259550"/>
            <a:ext cx="2762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❖"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Traces of Fe, Cu, Zn, I</a:t>
            </a: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9" name="Google Shape;4629;p34"/>
          <p:cNvSpPr txBox="1"/>
          <p:nvPr/>
        </p:nvSpPr>
        <p:spPr>
          <a:xfrm>
            <a:off x="3778499" y="2575425"/>
            <a:ext cx="410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❖"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Non- protein nitrogen compounds </a:t>
            </a:r>
            <a:r>
              <a:rPr b="0" i="0" lang="en" sz="900" u="none" cap="none" strike="noStrike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(Urea, ammonia, creatinine)</a:t>
            </a: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0" name="Google Shape;4630;p34"/>
          <p:cNvSpPr txBox="1"/>
          <p:nvPr/>
        </p:nvSpPr>
        <p:spPr>
          <a:xfrm>
            <a:off x="4663075" y="3160413"/>
            <a:ext cx="3160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14300" spcFirstLastPara="1" rIns="91425" wrap="square" tIns="91425">
            <a:spAutoFit/>
          </a:bodyPr>
          <a:lstStyle/>
          <a:p>
            <a:pPr indent="-3111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❖"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Organic acids </a:t>
            </a:r>
            <a:r>
              <a:rPr b="0" i="0" lang="en" sz="9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(compounds found as an intermediate in many pathways, e.g. uric acid.</a:t>
            </a: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1" name="Google Shape;4631;p34"/>
          <p:cNvSpPr txBox="1"/>
          <p:nvPr/>
        </p:nvSpPr>
        <p:spPr>
          <a:xfrm>
            <a:off x="6031750" y="3690700"/>
            <a:ext cx="1894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❖"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Sugars </a:t>
            </a:r>
            <a:r>
              <a:rPr b="0" i="0" lang="en" sz="900" u="none" cap="none" strike="noStrike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(in very small amounts)</a:t>
            </a: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2" name="Google Shape;4632;p34"/>
          <p:cNvSpPr txBox="1"/>
          <p:nvPr/>
        </p:nvSpPr>
        <p:spPr>
          <a:xfrm>
            <a:off x="4550725" y="4150500"/>
            <a:ext cx="3385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❖"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Traces of proteins, vitamins, hormones, pigments </a:t>
            </a:r>
            <a:r>
              <a:rPr b="0" i="0" lang="en" sz="9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(means very small need unique machine to be indicated)</a:t>
            </a: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3" name="Google Shape;4633;p34"/>
          <p:cNvSpPr/>
          <p:nvPr/>
        </p:nvSpPr>
        <p:spPr>
          <a:xfrm>
            <a:off x="7494575" y="500750"/>
            <a:ext cx="611100" cy="564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99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  <a:effectLst>
            <a:outerShdw blurRad="271463" rotWithShape="0" algn="bl" dir="7320000" dist="19050">
              <a:srgbClr val="000000">
                <a:alpha val="639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4" name="Google Shape;4634;p34"/>
          <p:cNvSpPr txBox="1"/>
          <p:nvPr/>
        </p:nvSpPr>
        <p:spPr>
          <a:xfrm>
            <a:off x="6031750" y="1104300"/>
            <a:ext cx="2076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SAQ: list 3 organic and </a:t>
            </a: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inorganic ?</a:t>
            </a: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1100"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8" name="Shape 4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9" name="Google Shape;4639;p35"/>
          <p:cNvSpPr txBox="1"/>
          <p:nvPr>
            <p:ph type="title"/>
          </p:nvPr>
        </p:nvSpPr>
        <p:spPr>
          <a:xfrm>
            <a:off x="720000" y="288600"/>
            <a:ext cx="7704000" cy="56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Abnormal Composition of Urine</a:t>
            </a:r>
            <a:endParaRPr b="1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640" name="Google Shape;4640;p35"/>
          <p:cNvGrpSpPr/>
          <p:nvPr/>
        </p:nvGrpSpPr>
        <p:grpSpPr>
          <a:xfrm>
            <a:off x="1771752" y="1517232"/>
            <a:ext cx="5837951" cy="2719517"/>
            <a:chOff x="3534740" y="1345241"/>
            <a:chExt cx="754940" cy="587394"/>
          </a:xfrm>
        </p:grpSpPr>
        <p:sp>
          <p:nvSpPr>
            <p:cNvPr id="4641" name="Google Shape;4641;p35"/>
            <p:cNvSpPr/>
            <p:nvPr/>
          </p:nvSpPr>
          <p:spPr>
            <a:xfrm>
              <a:off x="3534740" y="1744835"/>
              <a:ext cx="187800" cy="1878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4642" name="Google Shape;4642;p35"/>
            <p:cNvSpPr/>
            <p:nvPr/>
          </p:nvSpPr>
          <p:spPr>
            <a:xfrm>
              <a:off x="4101880" y="1345241"/>
              <a:ext cx="187800" cy="1878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</a:endParaRPr>
            </a:p>
          </p:txBody>
        </p:sp>
      </p:grpSp>
      <p:sp>
        <p:nvSpPr>
          <p:cNvPr id="4643" name="Google Shape;4643;p35"/>
          <p:cNvSpPr txBox="1"/>
          <p:nvPr/>
        </p:nvSpPr>
        <p:spPr>
          <a:xfrm>
            <a:off x="2070638" y="3614138"/>
            <a:ext cx="96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Proteins</a:t>
            </a:r>
            <a:endParaRPr b="1" i="0" sz="14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44" name="Google Shape;4644;p35"/>
          <p:cNvSpPr txBox="1"/>
          <p:nvPr/>
        </p:nvSpPr>
        <p:spPr>
          <a:xfrm>
            <a:off x="6184613" y="1764100"/>
            <a:ext cx="13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Proteinuria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5" name="Google Shape;4645;p35"/>
          <p:cNvSpPr txBox="1"/>
          <p:nvPr/>
        </p:nvSpPr>
        <p:spPr>
          <a:xfrm>
            <a:off x="1175475" y="1517225"/>
            <a:ext cx="3000000" cy="118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➔"/>
            </a:pPr>
            <a:r>
              <a:rPr b="0" i="0" lang="en" sz="1300" u="none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Normal urine contains small amount of protein: </a:t>
            </a:r>
            <a:endParaRPr b="0" i="0" sz="1300" u="none" cap="none" strike="noStrike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&lt; 200 mg/day.</a:t>
            </a:r>
            <a:endParaRPr b="1" i="0" sz="1300" u="none" cap="none" strike="noStrike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➔"/>
            </a:pPr>
            <a:r>
              <a:rPr b="0" i="0" lang="en" sz="1300" u="none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Excretion of more than this level causes proteinuria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6" name="Google Shape;4646;p35"/>
          <p:cNvSpPr txBox="1"/>
          <p:nvPr/>
        </p:nvSpPr>
        <p:spPr>
          <a:xfrm>
            <a:off x="5089600" y="3075500"/>
            <a:ext cx="3423900" cy="138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➔"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Excretion of abnormal amounts in urine.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➔"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Proteinuria has three types: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◆"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Pre- renal.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◆"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Renal.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Char char="◆"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Post- renal.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647" name="Google Shape;4647;p35"/>
          <p:cNvGrpSpPr/>
          <p:nvPr/>
        </p:nvGrpSpPr>
        <p:grpSpPr>
          <a:xfrm rot="5400000">
            <a:off x="6619952" y="2554299"/>
            <a:ext cx="642153" cy="400201"/>
            <a:chOff x="4662475" y="1976500"/>
            <a:chExt cx="68725" cy="36625"/>
          </a:xfrm>
        </p:grpSpPr>
        <p:sp>
          <p:nvSpPr>
            <p:cNvPr id="4648" name="Google Shape;4648;p35"/>
            <p:cNvSpPr/>
            <p:nvPr/>
          </p:nvSpPr>
          <p:spPr>
            <a:xfrm>
              <a:off x="4690800" y="1976500"/>
              <a:ext cx="40400" cy="36625"/>
            </a:xfrm>
            <a:custGeom>
              <a:rect b="b" l="l" r="r" t="t"/>
              <a:pathLst>
                <a:path extrusionOk="0" h="1465" w="1616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35"/>
            <p:cNvSpPr/>
            <p:nvPr/>
          </p:nvSpPr>
          <p:spPr>
            <a:xfrm>
              <a:off x="4674375" y="1991450"/>
              <a:ext cx="10675" cy="6700"/>
            </a:xfrm>
            <a:custGeom>
              <a:rect b="b" l="l" r="r" t="t"/>
              <a:pathLst>
                <a:path extrusionOk="0" h="268" w="427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35"/>
            <p:cNvSpPr/>
            <p:nvPr/>
          </p:nvSpPr>
          <p:spPr>
            <a:xfrm>
              <a:off x="4662475" y="1991450"/>
              <a:ext cx="5625" cy="6700"/>
            </a:xfrm>
            <a:custGeom>
              <a:rect b="b" l="l" r="r" t="t"/>
              <a:pathLst>
                <a:path extrusionOk="0" h="268" w="225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51" name="Google Shape;4651;p35"/>
          <p:cNvGrpSpPr/>
          <p:nvPr/>
        </p:nvGrpSpPr>
        <p:grpSpPr>
          <a:xfrm rot="-5400000">
            <a:off x="2188968" y="2823521"/>
            <a:ext cx="642153" cy="400201"/>
            <a:chOff x="4662475" y="1976500"/>
            <a:chExt cx="68725" cy="36625"/>
          </a:xfrm>
        </p:grpSpPr>
        <p:sp>
          <p:nvSpPr>
            <p:cNvPr id="4652" name="Google Shape;4652;p35"/>
            <p:cNvSpPr/>
            <p:nvPr/>
          </p:nvSpPr>
          <p:spPr>
            <a:xfrm>
              <a:off x="4690800" y="1976500"/>
              <a:ext cx="40400" cy="36625"/>
            </a:xfrm>
            <a:custGeom>
              <a:rect b="b" l="l" r="r" t="t"/>
              <a:pathLst>
                <a:path extrusionOk="0" h="1465" w="1616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35"/>
            <p:cNvSpPr/>
            <p:nvPr/>
          </p:nvSpPr>
          <p:spPr>
            <a:xfrm>
              <a:off x="4674375" y="1991450"/>
              <a:ext cx="10675" cy="6700"/>
            </a:xfrm>
            <a:custGeom>
              <a:rect b="b" l="l" r="r" t="t"/>
              <a:pathLst>
                <a:path extrusionOk="0" h="268" w="427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35"/>
            <p:cNvSpPr/>
            <p:nvPr/>
          </p:nvSpPr>
          <p:spPr>
            <a:xfrm>
              <a:off x="4662475" y="1991450"/>
              <a:ext cx="5625" cy="6700"/>
            </a:xfrm>
            <a:custGeom>
              <a:rect b="b" l="l" r="r" t="t"/>
              <a:pathLst>
                <a:path extrusionOk="0" h="268" w="225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8" name="Shape 4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" name="Google Shape;4659;p36"/>
          <p:cNvSpPr txBox="1"/>
          <p:nvPr>
            <p:ph type="title"/>
          </p:nvPr>
        </p:nvSpPr>
        <p:spPr>
          <a:xfrm>
            <a:off x="619825" y="116375"/>
            <a:ext cx="7704000" cy="43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Pre-renal Proteinuria</a:t>
            </a:r>
            <a:endParaRPr b="1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660" name="Google Shape;4660;p36"/>
          <p:cNvGraphicFramePr/>
          <p:nvPr/>
        </p:nvGraphicFramePr>
        <p:xfrm>
          <a:off x="619825" y="66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{E76306F6-BA6A-4796-B7A2-81CED6237A53}</a:tableStyleId>
              </a:tblPr>
              <a:tblGrid>
                <a:gridCol w="465875"/>
                <a:gridCol w="7238125"/>
              </a:tblGrid>
              <a:tr h="502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Some diseases or conditions increase plasma levels not involving the kidneys.  (before reaching the kidneys)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6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Causes increased filtration of these proteins in the kidneys.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6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This exceeds the normal reabsorption capacity of renal tubules.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6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Results in </a:t>
                      </a:r>
                      <a:r>
                        <a:rPr b="1"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overflow of proteins</a:t>
                      </a: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the urine.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82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Multiple myeloma: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8C9FF"/>
                        </a:buClr>
                        <a:buSzPts val="1100"/>
                        <a:buFont typeface="Open Sans"/>
                        <a:buChar char="●"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Cancer (proliferative disorder)  of antibody- producing plasma cells </a:t>
                      </a:r>
                      <a:r>
                        <a:rPr lang="en" sz="1100" u="none" cap="none" strike="noStrike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(keep in mind that antibodies are proteins)</a:t>
                      </a: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8C9FF"/>
                        </a:buClr>
                        <a:buSzPts val="1100"/>
                        <a:buFont typeface="Open Sans"/>
                        <a:buChar char="●"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Causes pre-renal proteinuria.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502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serum contains elevated levels of light- chain monoclonal antibodies </a:t>
                      </a:r>
                      <a:r>
                        <a:rPr b="1" lang="en" sz="11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Bence-Jones protein</a:t>
                      </a:r>
                      <a:r>
                        <a:rPr b="1"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502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This protein is filtered in the kidneys in high amounts exceeding the tubular reabsorption capacity. Hence excreted in the urine.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6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Bence-Jones protein coagulates </a:t>
                      </a:r>
                      <a:r>
                        <a:rPr lang="en" sz="900" u="none" cap="none" strike="noStrike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(cloudy appearance) </a:t>
                      </a: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 40-60 ℃ and dissolves at 100 </a:t>
                      </a:r>
                      <a:r>
                        <a:rPr lang="en" sz="1100" u="none" cap="none" strike="noStrike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℃.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6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Multiple myeloma cases are diagnosed by:</a:t>
                      </a:r>
                      <a:endParaRPr b="1" sz="1100" u="none" cap="none" strike="noStrike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Open Sans"/>
                        <a:buChar char="●"/>
                      </a:pPr>
                      <a:r>
                        <a:rPr b="1" lang="en" sz="11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electrophoresis.</a:t>
                      </a:r>
                      <a:endParaRPr b="1" sz="1100" u="none" cap="none" strike="noStrike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Open Sans"/>
                        <a:buChar char="●"/>
                      </a:pPr>
                      <a:r>
                        <a:rPr b="1" lang="en" sz="11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Immunoelectrophoresis </a:t>
                      </a:r>
                      <a:r>
                        <a:rPr lang="en" sz="1100" u="none" cap="none" strike="noStrike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(Immunofixation)</a:t>
                      </a:r>
                      <a:r>
                        <a:rPr lang="en" sz="11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100" u="none" cap="none" strike="noStrike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661" name="Google Shape;4661;p36">
            <a:hlinkClick action="ppaction://hlinksldjump" r:id="rId3"/>
          </p:cNvPr>
          <p:cNvSpPr txBox="1"/>
          <p:nvPr/>
        </p:nvSpPr>
        <p:spPr>
          <a:xfrm>
            <a:off x="7403100" y="555575"/>
            <a:ext cx="1703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2" name="Google Shape;4662;p36"/>
          <p:cNvSpPr txBox="1"/>
          <p:nvPr/>
        </p:nvSpPr>
        <p:spPr>
          <a:xfrm>
            <a:off x="7403090" y="116375"/>
            <a:ext cx="1888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3" name="Google Shape;466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3900" y="76963"/>
            <a:ext cx="518025" cy="5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64" name="Google Shape;4664;p36"/>
          <p:cNvSpPr txBox="1"/>
          <p:nvPr/>
        </p:nvSpPr>
        <p:spPr>
          <a:xfrm>
            <a:off x="3403375" y="3338775"/>
            <a:ext cx="504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normal body produces several antibodies (immunoglobulin) G,M, &amp; E). however, in case of multiple myeloma, only one immunoglobulin (IgG) is produced&gt;</a:t>
            </a:r>
            <a:endParaRPr b="0" i="0" sz="900" u="none" cap="none" strike="noStrike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65" name="Google Shape;4665;p36"/>
          <p:cNvSpPr txBox="1"/>
          <p:nvPr/>
        </p:nvSpPr>
        <p:spPr>
          <a:xfrm>
            <a:off x="4062950" y="4510500"/>
            <a:ext cx="405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(The gold standard diagnostic method is a biopsy of the bone marrow). </a:t>
            </a:r>
            <a:endParaRPr b="0" i="0" sz="900" u="none" cap="none" strike="noStrike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66" name="Google Shape;4666;p3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23825" y="117900"/>
            <a:ext cx="550324" cy="55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7" name="Google Shape;4667;p36">
            <a:hlinkClick r:id="rId7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23825" y="668225"/>
            <a:ext cx="550324" cy="550324"/>
          </a:xfrm>
          <a:prstGeom prst="rect">
            <a:avLst/>
          </a:prstGeom>
          <a:noFill/>
          <a:ln>
            <a:noFill/>
          </a:ln>
        </p:spPr>
      </p:pic>
      <p:sp>
        <p:nvSpPr>
          <p:cNvPr id="4668" name="Google Shape;4668;p36"/>
          <p:cNvSpPr txBox="1"/>
          <p:nvPr/>
        </p:nvSpPr>
        <p:spPr>
          <a:xfrm>
            <a:off x="3747875" y="2859925"/>
            <a:ext cx="3969600" cy="3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C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Important</a:t>
            </a:r>
            <a:r>
              <a:rPr lang="en" sz="10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" sz="1000">
                <a:solidFill>
                  <a:srgbClr val="6AA84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to know that</a:t>
            </a:r>
            <a:r>
              <a:rPr lang="en" sz="1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1" lang="en" sz="1000">
                <a:solidFill>
                  <a:srgbClr val="CC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bence-jones protein</a:t>
            </a:r>
            <a:r>
              <a:rPr lang="en" sz="1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" sz="1000">
                <a:solidFill>
                  <a:srgbClr val="6AA84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is caused by</a:t>
            </a:r>
            <a:r>
              <a:rPr lang="en" sz="1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1" lang="en" sz="1000">
                <a:solidFill>
                  <a:srgbClr val="CC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multiple myeloma</a:t>
            </a:r>
            <a:r>
              <a:rPr lang="en" sz="1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1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2" name="Shape 4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3" name="Google Shape;4673;p37"/>
          <p:cNvSpPr txBox="1"/>
          <p:nvPr>
            <p:ph type="title"/>
          </p:nvPr>
        </p:nvSpPr>
        <p:spPr>
          <a:xfrm>
            <a:off x="619825" y="116375"/>
            <a:ext cx="7704000" cy="4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Pre-renal Proteinuria</a:t>
            </a:r>
            <a:endParaRPr b="1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74" name="Google Shape;46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07975"/>
            <a:ext cx="4100825" cy="25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75" name="Google Shape;4675;p37"/>
          <p:cNvSpPr txBox="1"/>
          <p:nvPr/>
        </p:nvSpPr>
        <p:spPr>
          <a:xfrm>
            <a:off x="0" y="3606600"/>
            <a:ext cx="46812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A: Normal serum</a:t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B: Multiple myeloma (M component in gamma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region)</a:t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C: Densitometry of “A” </a:t>
            </a:r>
            <a:r>
              <a:rPr b="1" lang="en" sz="130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showing the 5 zones of the high resolution agarose electrophoresis</a:t>
            </a: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D: Densitometry of “B” (M component is called M Spike </a:t>
            </a: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“M stands for </a:t>
            </a:r>
            <a:r>
              <a:rPr lang="en" sz="900" u="sng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onoclonal which s cancer”</a:t>
            </a: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676" name="Google Shape;4676;p37"/>
          <p:cNvCxnSpPr/>
          <p:nvPr/>
        </p:nvCxnSpPr>
        <p:spPr>
          <a:xfrm>
            <a:off x="4681275" y="928975"/>
            <a:ext cx="0" cy="3861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lgDashDot"/>
            <a:round/>
            <a:headEnd len="med" w="med" type="none"/>
            <a:tailEnd len="med" w="med" type="none"/>
          </a:ln>
        </p:spPr>
      </p:cxnSp>
      <p:pic>
        <p:nvPicPr>
          <p:cNvPr id="4677" name="Google Shape;467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0775" y="707975"/>
            <a:ext cx="4100824" cy="2588976"/>
          </a:xfrm>
          <a:prstGeom prst="rect">
            <a:avLst/>
          </a:prstGeom>
          <a:noFill/>
          <a:ln>
            <a:noFill/>
          </a:ln>
        </p:spPr>
      </p:pic>
      <p:sp>
        <p:nvSpPr>
          <p:cNvPr id="4678" name="Google Shape;4678;p37"/>
          <p:cNvSpPr txBox="1"/>
          <p:nvPr/>
        </p:nvSpPr>
        <p:spPr>
          <a:xfrm>
            <a:off x="4890838" y="3606600"/>
            <a:ext cx="41007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A: Serum protein electrophoresis showing the M component</a:t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B: Serum and urine immunofixation </a:t>
            </a: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(the detection of immunoglobulins in serum or urine by adding an antigen to the antibody, and then precipitation occurs) </a:t>
            </a: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electrophoresis</a:t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9" name="Google Shape;4679;p37"/>
          <p:cNvSpPr txBox="1"/>
          <p:nvPr/>
        </p:nvSpPr>
        <p:spPr>
          <a:xfrm>
            <a:off x="492075" y="928975"/>
            <a:ext cx="11277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80" name="Google Shape;4680;p37"/>
          <p:cNvSpPr txBox="1"/>
          <p:nvPr/>
        </p:nvSpPr>
        <p:spPr>
          <a:xfrm>
            <a:off x="152400" y="3296950"/>
            <a:ext cx="293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Alb: Always stained in dark color since albumin is usually i high amounts</a:t>
            </a:r>
            <a:endParaRPr sz="9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4" name="Shape 4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5" name="Google Shape;4685;p38"/>
          <p:cNvSpPr txBox="1"/>
          <p:nvPr>
            <p:ph type="title"/>
          </p:nvPr>
        </p:nvSpPr>
        <p:spPr>
          <a:xfrm>
            <a:off x="720000" y="80725"/>
            <a:ext cx="7704000" cy="4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8CA92"/>
              </a:buClr>
              <a:buSzPts val="3600"/>
              <a:buFont typeface="Constantia"/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Renal proteinuria</a:t>
            </a:r>
            <a:endParaRPr/>
          </a:p>
        </p:txBody>
      </p:sp>
      <p:graphicFrame>
        <p:nvGraphicFramePr>
          <p:cNvPr id="4686" name="Google Shape;4686;p38"/>
          <p:cNvGraphicFramePr/>
          <p:nvPr/>
        </p:nvGraphicFramePr>
        <p:xfrm>
          <a:off x="139425" y="8865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{D4E085CD-C064-44DA-B7A1-738AC9740160}</a:tableStyleId>
              </a:tblPr>
              <a:tblGrid>
                <a:gridCol w="4403750"/>
                <a:gridCol w="4473950"/>
              </a:tblGrid>
              <a:tr h="461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hlink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A) </a:t>
                      </a:r>
                      <a:r>
                        <a:rPr b="1" lang="en" sz="1800" u="sng">
                          <a:solidFill>
                            <a:schemeClr val="hlink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Glomerular </a:t>
                      </a:r>
                      <a:r>
                        <a:rPr b="1" lang="en" sz="1800">
                          <a:solidFill>
                            <a:schemeClr val="hlink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proteinuria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hlink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B) </a:t>
                      </a:r>
                      <a:r>
                        <a:rPr b="1" lang="en" sz="1800" u="sng">
                          <a:solidFill>
                            <a:schemeClr val="hlink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Tubular </a:t>
                      </a:r>
                      <a:r>
                        <a:rPr b="1" lang="en" sz="1800">
                          <a:solidFill>
                            <a:schemeClr val="hlink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proteinuria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0900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200"/>
                        <a:buFont typeface="Open Sans"/>
                        <a:buChar char="●"/>
                      </a:pP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 glomerular permeability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causes filtration of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 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molecular weight proteins.</a:t>
                      </a:r>
                      <a:endParaRPr sz="1200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Example: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glomerulonephritis</a:t>
                      </a:r>
                      <a:endParaRPr b="1" sz="12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200"/>
                        <a:buFont typeface="Open Sans"/>
                        <a:buChar char="●"/>
                      </a:pP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 tubular reabsorption with normal glomerular Permeability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Causes excretion of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 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molecular weight proteins.</a:t>
                      </a:r>
                      <a:endParaRPr sz="1200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Example: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chronic nephritis</a:t>
                      </a:r>
                      <a:endParaRPr b="1" sz="12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1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hlink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C) Orthostatic (postural) proteinuria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hlink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D) Microalbuminuria</a:t>
                      </a:r>
                      <a:endParaRPr sz="1800"/>
                    </a:p>
                  </a:txBody>
                  <a:tcPr marT="91425" marB="91425" marR="91425" marL="91425">
                    <a:lnL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710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200"/>
                        <a:buFont typeface="Barlow Semi Condensed"/>
                        <a:buChar char="●"/>
                      </a:pPr>
                      <a:r>
                        <a:rPr lang="en" sz="12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Definition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A form of </a:t>
                      </a:r>
                      <a:r>
                        <a:rPr lang="en" sz="1200">
                          <a:solidFill>
                            <a:srgbClr val="C27BA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persistent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benign or 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physiological</a:t>
                      </a:r>
                      <a:r>
                        <a:rPr b="1" lang="en" sz="1200">
                          <a:solidFill>
                            <a:srgbClr val="9FC5E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proteinuria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occurs frequently in young adults.</a:t>
                      </a:r>
                      <a:endParaRPr sz="1200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200"/>
                        <a:buFont typeface="Open Sans"/>
                        <a:buChar char="●"/>
                      </a:pPr>
                      <a:r>
                        <a:rPr lang="en" sz="12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Due to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periods spent in a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vertical 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posture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(bodyposition) or </a:t>
                      </a:r>
                      <a:r>
                        <a:rPr lang="en" sz="1200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during muscular exercise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disappears in horizontal posture.</a:t>
                      </a:r>
                      <a:endParaRPr sz="1200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200"/>
                        <a:buFont typeface="Open Sans"/>
                        <a:buChar char="●"/>
                      </a:pPr>
                      <a:r>
                        <a:rPr lang="en" sz="12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Pathogenesis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increased pressure on the renal vein in the vertical position .</a:t>
                      </a:r>
                      <a:endParaRPr sz="1200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200"/>
                        <a:buFont typeface="Open Sans"/>
                        <a:buChar char="●"/>
                      </a:pPr>
                      <a:r>
                        <a:rPr lang="en" sz="12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Definition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Presence of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small amounts of albumin in the urine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20–200 mg/L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 range of albumin in urine (5-10 mg/day).</a:t>
                      </a:r>
                      <a:endParaRPr sz="1200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200"/>
                        <a:buFont typeface="Open Sans"/>
                        <a:buChar char="●"/>
                      </a:pPr>
                      <a:r>
                        <a:rPr lang="en" sz="12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Diagnosed by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special tests for detection such as </a:t>
                      </a:r>
                      <a:r>
                        <a:rPr lang="en" sz="1200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nephrometry 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because it </a:t>
                      </a:r>
                      <a:r>
                        <a:rPr b="1"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can’t 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 detected by ordinary urine testing </a:t>
                      </a:r>
                      <a:r>
                        <a:rPr lang="en" sz="12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like Electrophoresis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200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200"/>
                        <a:buFont typeface="Open Sans"/>
                        <a:buChar char="●"/>
                      </a:pPr>
                      <a:r>
                        <a:rPr b="1"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Early </a:t>
                      </a: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indicator of glomerular dysfunction. Due to:</a:t>
                      </a:r>
                      <a:endParaRPr sz="1200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- Uncontrolled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diabetes mellitus.</a:t>
                      </a:r>
                      <a:endParaRPr b="1" sz="12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- Hypertension.</a:t>
                      </a:r>
                      <a:endParaRPr b="1" sz="12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D85C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687" name="Google Shape;4687;p38"/>
          <p:cNvSpPr txBox="1"/>
          <p:nvPr/>
        </p:nvSpPr>
        <p:spPr>
          <a:xfrm>
            <a:off x="807275" y="504625"/>
            <a:ext cx="525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Open Sans"/>
              <a:buChar char="-"/>
            </a:pPr>
            <a:r>
              <a:rPr b="1" lang="en" sz="16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Associated with renal diseases.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688" name="Google Shape;468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325" y="1660675"/>
            <a:ext cx="724500" cy="6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4689" name="Google Shape;4689;p38"/>
          <p:cNvSpPr/>
          <p:nvPr/>
        </p:nvSpPr>
        <p:spPr>
          <a:xfrm>
            <a:off x="3609675" y="1603025"/>
            <a:ext cx="276900" cy="265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90" name="Google Shape;46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3425" y="1787550"/>
            <a:ext cx="528025" cy="5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4691" name="Google Shape;4691;p38"/>
          <p:cNvSpPr/>
          <p:nvPr/>
        </p:nvSpPr>
        <p:spPr>
          <a:xfrm>
            <a:off x="7288550" y="2052775"/>
            <a:ext cx="126900" cy="184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92" name="Google Shape;469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900" y="2454325"/>
            <a:ext cx="396775" cy="3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4693" name="Google Shape;4693;p38"/>
          <p:cNvSpPr txBox="1"/>
          <p:nvPr/>
        </p:nvSpPr>
        <p:spPr>
          <a:xfrm>
            <a:off x="6781775" y="128575"/>
            <a:ext cx="1722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slide is </a:t>
            </a:r>
            <a:r>
              <a:rPr b="1"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important</a:t>
            </a:r>
            <a:r>
              <a:rPr b="1" lang="en" sz="1300">
                <a:solidFill>
                  <a:srgbClr val="99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1300">
              <a:solidFill>
                <a:srgbClr val="99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nuary Daily Slides by Slidesgo">
  <a:themeElements>
    <a:clrScheme name="Simple Light">
      <a:dk1>
        <a:srgbClr val="272727"/>
      </a:dk1>
      <a:lt1>
        <a:srgbClr val="FFFFFF"/>
      </a:lt1>
      <a:dk2>
        <a:srgbClr val="4668C1"/>
      </a:dk2>
      <a:lt2>
        <a:srgbClr val="6588F3"/>
      </a:lt2>
      <a:accent1>
        <a:srgbClr val="B8C9FF"/>
      </a:accent1>
      <a:accent2>
        <a:srgbClr val="E0E7FF"/>
      </a:accent2>
      <a:accent3>
        <a:srgbClr val="F3ECBF"/>
      </a:accent3>
      <a:accent4>
        <a:srgbClr val="F1D482"/>
      </a:accent4>
      <a:accent5>
        <a:srgbClr val="F7CB51"/>
      </a:accent5>
      <a:accent6>
        <a:srgbClr val="BB9D4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