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Rubik Mono One"/>
      <p:regular r:id="rId21"/>
    </p:embeddedFont>
    <p:embeddedFont>
      <p:font typeface="Fredoka One"/>
      <p:regular r:id="rId22"/>
    </p:embeddedFont>
    <p:embeddedFont>
      <p:font typeface="Work Sans"/>
      <p:regular r:id="rId23"/>
      <p:bold r:id="rId24"/>
      <p:italic r:id="rId25"/>
      <p:boldItalic r:id="rId26"/>
    </p:embeddedFont>
    <p:embeddedFont>
      <p:font typeface="Jur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C30040-00D3-4777-84F5-9FD098CA9D2B}">
  <a:tblStyle styleId="{CBC30040-00D3-4777-84F5-9FD098CA9D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FredokaOne-regular.fntdata"/><Relationship Id="rId21" Type="http://schemas.openxmlformats.org/officeDocument/2006/relationships/font" Target="fonts/RubikMonoOne-regular.fntdata"/><Relationship Id="rId24" Type="http://schemas.openxmlformats.org/officeDocument/2006/relationships/font" Target="fonts/WorkSans-bold.fntdata"/><Relationship Id="rId23" Type="http://schemas.openxmlformats.org/officeDocument/2006/relationships/font" Target="fonts/WorkSan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WorkSans-boldItalic.fntdata"/><Relationship Id="rId25" Type="http://schemas.openxmlformats.org/officeDocument/2006/relationships/font" Target="fonts/WorkSans-italic.fntdata"/><Relationship Id="rId28" Type="http://schemas.openxmlformats.org/officeDocument/2006/relationships/font" Target="fonts/Jura-bold.fntdata"/><Relationship Id="rId27" Type="http://schemas.openxmlformats.org/officeDocument/2006/relationships/font" Target="fonts/Jura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296c89796e_2_37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296c89796e_2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296c89796e_2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296c89796e_2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296c89796e_2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296c89796e_2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296c89796e_2_9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1296c89796e_2_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296c89796e_2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296c89796e_2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296c89796e_2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296c89796e_2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296c89796e_2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296c89796e_2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296c89796e_2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296c89796e_2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37afda6175084f8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37afda6175084f8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37afda6175084f8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37afda6175084f8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37afda6175084f8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37afda6175084f8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739ca1e24a6b9cd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739ca1e24a6b9cd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296c89796e_2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296c89796e_2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718025" y="2251149"/>
            <a:ext cx="4992900" cy="132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718025" y="3487672"/>
            <a:ext cx="47079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>
            <a:off x="-418375" y="-600950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 rot="7395530">
            <a:off x="8191217" y="423594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1506900" y="177500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2141575" y="4342263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 rot="-8362211">
            <a:off x="-1923872" y="4231853"/>
            <a:ext cx="4581248" cy="3093922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8236334" y="-69266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1238050" y="2366829"/>
            <a:ext cx="4293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hasCustomPrompt="1" idx="2" type="title"/>
          </p:nvPr>
        </p:nvSpPr>
        <p:spPr>
          <a:xfrm>
            <a:off x="1528175" y="1281979"/>
            <a:ext cx="1325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1238050" y="3208629"/>
            <a:ext cx="4886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/>
          <p:nvPr/>
        </p:nvSpPr>
        <p:spPr>
          <a:xfrm flipH="1">
            <a:off x="-599566" y="-1102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/>
          <p:nvPr/>
        </p:nvSpPr>
        <p:spPr>
          <a:xfrm flipH="1" rot="-7395530">
            <a:off x="7983650" y="4494569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/>
          <p:nvPr/>
        </p:nvSpPr>
        <p:spPr>
          <a:xfrm flipH="1">
            <a:off x="7417524" y="-1280553"/>
            <a:ext cx="2752030" cy="2499672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 flipH="1">
            <a:off x="8367833" y="2575654"/>
            <a:ext cx="1325259" cy="1203726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 flipH="1">
            <a:off x="403791" y="1219113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 flipH="1" rot="-5188613">
            <a:off x="-2721082" y="3409999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 flipH="1" rot="6675795">
            <a:off x="3545102" y="-959118"/>
            <a:ext cx="1862552" cy="1275210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 flipH="1" rot="6675818">
            <a:off x="3162704" y="4602451"/>
            <a:ext cx="1386808" cy="1275210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5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77" name="Google Shape;77;p16"/>
          <p:cNvSpPr/>
          <p:nvPr/>
        </p:nvSpPr>
        <p:spPr>
          <a:xfrm flipH="1">
            <a:off x="8424009" y="-1102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 flipH="1" rot="-7395530">
            <a:off x="-636575" y="44286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 flipH="1">
            <a:off x="8499115" y="4290374"/>
            <a:ext cx="471933" cy="433962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 flipH="1">
            <a:off x="8264391" y="-20201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16"/>
          <p:cNvGrpSpPr/>
          <p:nvPr/>
        </p:nvGrpSpPr>
        <p:grpSpPr>
          <a:xfrm rot="10800000">
            <a:off x="7876017" y="4705903"/>
            <a:ext cx="105953" cy="102463"/>
            <a:chOff x="5352339" y="3748278"/>
            <a:chExt cx="105953" cy="102463"/>
          </a:xfrm>
        </p:grpSpPr>
        <p:sp>
          <p:nvSpPr>
            <p:cNvPr id="82" name="Google Shape;82;p16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6"/>
          <p:cNvSpPr/>
          <p:nvPr/>
        </p:nvSpPr>
        <p:spPr>
          <a:xfrm rot="10800000">
            <a:off x="5188519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16"/>
          <p:cNvGrpSpPr/>
          <p:nvPr/>
        </p:nvGrpSpPr>
        <p:grpSpPr>
          <a:xfrm rot="10800000">
            <a:off x="2521942" y="4876728"/>
            <a:ext cx="105953" cy="102463"/>
            <a:chOff x="5352339" y="3748278"/>
            <a:chExt cx="105953" cy="102463"/>
          </a:xfrm>
        </p:grpSpPr>
        <p:sp>
          <p:nvSpPr>
            <p:cNvPr id="86" name="Google Shape;86;p16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6"/>
          <p:cNvSpPr/>
          <p:nvPr/>
        </p:nvSpPr>
        <p:spPr>
          <a:xfrm flipH="1" rot="-5188613">
            <a:off x="7482093" y="3333799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 flipH="1">
            <a:off x="-1018414" y="-114881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 rot="10800000">
            <a:off x="1029299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1558275" y="2837200"/>
            <a:ext cx="22782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b="1" sz="22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2" type="subTitle"/>
          </p:nvPr>
        </p:nvSpPr>
        <p:spPr>
          <a:xfrm>
            <a:off x="1558275" y="3192574"/>
            <a:ext cx="2278200" cy="80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3" type="subTitle"/>
          </p:nvPr>
        </p:nvSpPr>
        <p:spPr>
          <a:xfrm>
            <a:off x="5307525" y="2837200"/>
            <a:ext cx="22782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b="1" sz="22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ubik Mono One"/>
              <a:buNone/>
              <a:defRPr sz="2500">
                <a:solidFill>
                  <a:schemeClr val="accent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4" type="subTitle"/>
          </p:nvPr>
        </p:nvSpPr>
        <p:spPr>
          <a:xfrm>
            <a:off x="5307525" y="3192574"/>
            <a:ext cx="2278200" cy="80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/>
          <p:nvPr/>
        </p:nvSpPr>
        <p:spPr>
          <a:xfrm rot="10800000">
            <a:off x="8403209" y="3911372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 rot="-3404470">
            <a:off x="-480925" y="-331345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 rot="10800000">
            <a:off x="8243591" y="4883327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 flipH="1" rot="10800000">
            <a:off x="8106968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 flipH="1" rot="10800000">
            <a:off x="3922143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17"/>
          <p:cNvGrpSpPr/>
          <p:nvPr/>
        </p:nvGrpSpPr>
        <p:grpSpPr>
          <a:xfrm flipH="1" rot="10800000">
            <a:off x="6644989" y="4876728"/>
            <a:ext cx="105953" cy="102463"/>
            <a:chOff x="5352339" y="3748278"/>
            <a:chExt cx="105953" cy="102463"/>
          </a:xfrm>
        </p:grpSpPr>
        <p:sp>
          <p:nvSpPr>
            <p:cNvPr id="103" name="Google Shape;103;p17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7"/>
          <p:cNvSpPr/>
          <p:nvPr/>
        </p:nvSpPr>
        <p:spPr>
          <a:xfrm rot="-5611387">
            <a:off x="7327568" y="-1487160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 rot="10800000">
            <a:off x="-976289" y="4088724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 rot="10800000">
            <a:off x="192441" y="3090827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17"/>
          <p:cNvGrpSpPr/>
          <p:nvPr/>
        </p:nvGrpSpPr>
        <p:grpSpPr>
          <a:xfrm flipH="1" rot="10800000">
            <a:off x="1290914" y="4705903"/>
            <a:ext cx="105953" cy="102463"/>
            <a:chOff x="5352339" y="3748278"/>
            <a:chExt cx="105953" cy="102463"/>
          </a:xfrm>
        </p:grpSpPr>
        <p:sp>
          <p:nvSpPr>
            <p:cNvPr id="109" name="Google Shape;109;p17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3" name="Google Shape;113;p18"/>
          <p:cNvSpPr/>
          <p:nvPr/>
        </p:nvSpPr>
        <p:spPr>
          <a:xfrm flipH="1" rot="-7395530">
            <a:off x="-636575" y="44286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 flipH="1">
            <a:off x="-1018414" y="-114881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 flipH="1">
            <a:off x="-631792" y="1969879"/>
            <a:ext cx="1325259" cy="1203726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 rot="10800000">
            <a:off x="8169352" y="4263897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-5611387">
            <a:off x="6981536" y="-1607335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7845353" y="4736305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18"/>
          <p:cNvGrpSpPr/>
          <p:nvPr/>
        </p:nvGrpSpPr>
        <p:grpSpPr>
          <a:xfrm>
            <a:off x="1029299" y="4876728"/>
            <a:ext cx="105953" cy="102463"/>
            <a:chOff x="5352339" y="3748278"/>
            <a:chExt cx="105953" cy="102463"/>
          </a:xfrm>
        </p:grpSpPr>
        <p:sp>
          <p:nvSpPr>
            <p:cNvPr id="120" name="Google Shape;120;p18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18"/>
          <p:cNvSpPr/>
          <p:nvPr/>
        </p:nvSpPr>
        <p:spPr>
          <a:xfrm>
            <a:off x="3660528" y="4713500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" name="Google Shape;123;p18"/>
          <p:cNvGrpSpPr/>
          <p:nvPr/>
        </p:nvGrpSpPr>
        <p:grpSpPr>
          <a:xfrm>
            <a:off x="6383374" y="4705903"/>
            <a:ext cx="105953" cy="102463"/>
            <a:chOff x="5352339" y="3748278"/>
            <a:chExt cx="105953" cy="102463"/>
          </a:xfrm>
        </p:grpSpPr>
        <p:sp>
          <p:nvSpPr>
            <p:cNvPr id="124" name="Google Shape;124;p18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715100" y="1564725"/>
            <a:ext cx="3917700" cy="90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715100" y="2451675"/>
            <a:ext cx="3036000" cy="11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19"/>
          <p:cNvSpPr/>
          <p:nvPr/>
        </p:nvSpPr>
        <p:spPr>
          <a:xfrm>
            <a:off x="3065377" y="658250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 rot="7395534">
            <a:off x="7988068" y="3914403"/>
            <a:ext cx="2155403" cy="1455576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-596998" y="42225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853477" y="4143825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 rot="9918755">
            <a:off x="-1833269" y="-1632217"/>
            <a:ext cx="4581298" cy="3093952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4762948" y="-62681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1934100" y="1560000"/>
            <a:ext cx="5275800" cy="202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7" name="Google Shape;137;p20"/>
          <p:cNvSpPr/>
          <p:nvPr/>
        </p:nvSpPr>
        <p:spPr>
          <a:xfrm>
            <a:off x="8066780" y="2479638"/>
            <a:ext cx="1266972" cy="947105"/>
          </a:xfrm>
          <a:custGeom>
            <a:rect b="b" l="l" r="r" t="t"/>
            <a:pathLst>
              <a:path extrusionOk="0" h="24706" w="33050">
                <a:moveTo>
                  <a:pt x="23493" y="1"/>
                </a:moveTo>
                <a:cubicBezTo>
                  <a:pt x="21710" y="1"/>
                  <a:pt x="19947" y="589"/>
                  <a:pt x="18648" y="1892"/>
                </a:cubicBezTo>
                <a:cubicBezTo>
                  <a:pt x="17871" y="2670"/>
                  <a:pt x="17331" y="3533"/>
                  <a:pt x="16922" y="4534"/>
                </a:cubicBezTo>
                <a:cubicBezTo>
                  <a:pt x="16864" y="4677"/>
                  <a:pt x="16800" y="4815"/>
                  <a:pt x="16737" y="4959"/>
                </a:cubicBezTo>
                <a:cubicBezTo>
                  <a:pt x="16346" y="5817"/>
                  <a:pt x="15834" y="6640"/>
                  <a:pt x="15045" y="7174"/>
                </a:cubicBezTo>
                <a:cubicBezTo>
                  <a:pt x="14324" y="7661"/>
                  <a:pt x="13443" y="7859"/>
                  <a:pt x="12566" y="7859"/>
                </a:cubicBezTo>
                <a:cubicBezTo>
                  <a:pt x="12387" y="7859"/>
                  <a:pt x="12208" y="7851"/>
                  <a:pt x="12031" y="7835"/>
                </a:cubicBezTo>
                <a:cubicBezTo>
                  <a:pt x="10437" y="7703"/>
                  <a:pt x="8969" y="7025"/>
                  <a:pt x="7365" y="6909"/>
                </a:cubicBezTo>
                <a:cubicBezTo>
                  <a:pt x="7233" y="6899"/>
                  <a:pt x="7102" y="6895"/>
                  <a:pt x="6972" y="6895"/>
                </a:cubicBezTo>
                <a:cubicBezTo>
                  <a:pt x="4418" y="6895"/>
                  <a:pt x="2334" y="8687"/>
                  <a:pt x="1260" y="10942"/>
                </a:cubicBezTo>
                <a:cubicBezTo>
                  <a:pt x="299" y="12950"/>
                  <a:pt x="1" y="15350"/>
                  <a:pt x="599" y="17502"/>
                </a:cubicBezTo>
                <a:cubicBezTo>
                  <a:pt x="822" y="18325"/>
                  <a:pt x="1191" y="19113"/>
                  <a:pt x="1698" y="19803"/>
                </a:cubicBezTo>
                <a:cubicBezTo>
                  <a:pt x="4276" y="23305"/>
                  <a:pt x="8229" y="24705"/>
                  <a:pt x="12369" y="24705"/>
                </a:cubicBezTo>
                <a:cubicBezTo>
                  <a:pt x="17004" y="24705"/>
                  <a:pt x="21873" y="22950"/>
                  <a:pt x="25311" y="20425"/>
                </a:cubicBezTo>
                <a:cubicBezTo>
                  <a:pt x="27388" y="18900"/>
                  <a:pt x="29194" y="16989"/>
                  <a:pt x="30535" y="14780"/>
                </a:cubicBezTo>
                <a:cubicBezTo>
                  <a:pt x="32134" y="12134"/>
                  <a:pt x="33049" y="8993"/>
                  <a:pt x="31955" y="5971"/>
                </a:cubicBezTo>
                <a:cubicBezTo>
                  <a:pt x="31047" y="3446"/>
                  <a:pt x="28907" y="1449"/>
                  <a:pt x="26403" y="522"/>
                </a:cubicBezTo>
                <a:cubicBezTo>
                  <a:pt x="25477" y="182"/>
                  <a:pt x="24482" y="1"/>
                  <a:pt x="23493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6315783" y="393571"/>
            <a:ext cx="782819" cy="670824"/>
          </a:xfrm>
          <a:custGeom>
            <a:rect b="b" l="l" r="r" t="t"/>
            <a:pathLst>
              <a:path extrusionOk="0" h="20491" w="23912">
                <a:moveTo>
                  <a:pt x="11771" y="0"/>
                </a:moveTo>
                <a:cubicBezTo>
                  <a:pt x="9597" y="0"/>
                  <a:pt x="7441" y="626"/>
                  <a:pt x="5715" y="1941"/>
                </a:cubicBezTo>
                <a:cubicBezTo>
                  <a:pt x="1" y="6291"/>
                  <a:pt x="2423" y="15762"/>
                  <a:pt x="8044" y="19018"/>
                </a:cubicBezTo>
                <a:cubicBezTo>
                  <a:pt x="9776" y="20020"/>
                  <a:pt x="11669" y="20491"/>
                  <a:pt x="13519" y="20491"/>
                </a:cubicBezTo>
                <a:cubicBezTo>
                  <a:pt x="18411" y="20491"/>
                  <a:pt x="23005" y="17203"/>
                  <a:pt x="23543" y="11763"/>
                </a:cubicBezTo>
                <a:cubicBezTo>
                  <a:pt x="23912" y="8051"/>
                  <a:pt x="22088" y="4819"/>
                  <a:pt x="19246" y="2649"/>
                </a:cubicBezTo>
                <a:cubicBezTo>
                  <a:pt x="18337" y="1953"/>
                  <a:pt x="17320" y="1366"/>
                  <a:pt x="16237" y="905"/>
                </a:cubicBezTo>
                <a:cubicBezTo>
                  <a:pt x="14834" y="309"/>
                  <a:pt x="13298" y="0"/>
                  <a:pt x="117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7451617" y="-72486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 rot="7395530">
            <a:off x="8030413" y="414624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-657554" y="4094750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294383" y="2809025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3178158" y="472850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4373128" y="4158368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Google Shape;145;p20"/>
          <p:cNvGrpSpPr/>
          <p:nvPr/>
        </p:nvGrpSpPr>
        <p:grpSpPr>
          <a:xfrm>
            <a:off x="1591137" y="4175441"/>
            <a:ext cx="105953" cy="102463"/>
            <a:chOff x="5352339" y="3748278"/>
            <a:chExt cx="105953" cy="102463"/>
          </a:xfrm>
        </p:grpSpPr>
        <p:sp>
          <p:nvSpPr>
            <p:cNvPr id="146" name="Google Shape;146;p20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20"/>
          <p:cNvSpPr/>
          <p:nvPr/>
        </p:nvSpPr>
        <p:spPr>
          <a:xfrm>
            <a:off x="7390641" y="4314613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20"/>
          <p:cNvGrpSpPr/>
          <p:nvPr/>
        </p:nvGrpSpPr>
        <p:grpSpPr>
          <a:xfrm>
            <a:off x="5972262" y="4343091"/>
            <a:ext cx="105953" cy="102463"/>
            <a:chOff x="5352339" y="3748278"/>
            <a:chExt cx="105953" cy="102463"/>
          </a:xfrm>
        </p:grpSpPr>
        <p:sp>
          <p:nvSpPr>
            <p:cNvPr id="150" name="Google Shape;150;p20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20"/>
          <p:cNvSpPr/>
          <p:nvPr/>
        </p:nvSpPr>
        <p:spPr>
          <a:xfrm>
            <a:off x="3035541" y="4394325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 rot="8999854">
            <a:off x="-2163074" y="-1120255"/>
            <a:ext cx="4581282" cy="309394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3651000" y="1330400"/>
            <a:ext cx="480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21"/>
          <p:cNvSpPr txBox="1"/>
          <p:nvPr>
            <p:ph idx="1" type="subTitle"/>
          </p:nvPr>
        </p:nvSpPr>
        <p:spPr>
          <a:xfrm>
            <a:off x="3651000" y="2131300"/>
            <a:ext cx="4801800" cy="16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1"/>
          <p:cNvSpPr/>
          <p:nvPr/>
        </p:nvSpPr>
        <p:spPr>
          <a:xfrm flipH="1">
            <a:off x="-363452" y="-533240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/>
          <p:nvPr/>
        </p:nvSpPr>
        <p:spPr>
          <a:xfrm flipH="1">
            <a:off x="7938559" y="434227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/>
          <p:nvPr/>
        </p:nvSpPr>
        <p:spPr>
          <a:xfrm flipH="1">
            <a:off x="7492462" y="4070825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 flipH="1">
            <a:off x="3827591" y="-1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 flipH="1">
            <a:off x="157673" y="422818"/>
            <a:ext cx="136574" cy="136618"/>
          </a:xfrm>
          <a:custGeom>
            <a:rect b="b" l="l" r="r" t="t"/>
            <a:pathLst>
              <a:path extrusionOk="0" h="3132" w="3131">
                <a:moveTo>
                  <a:pt x="1566" y="571"/>
                </a:moveTo>
                <a:cubicBezTo>
                  <a:pt x="2112" y="571"/>
                  <a:pt x="2555" y="1020"/>
                  <a:pt x="2555" y="1565"/>
                </a:cubicBezTo>
                <a:cubicBezTo>
                  <a:pt x="2555" y="2112"/>
                  <a:pt x="2112" y="2555"/>
                  <a:pt x="1566" y="2555"/>
                </a:cubicBezTo>
                <a:cubicBezTo>
                  <a:pt x="1019" y="2555"/>
                  <a:pt x="570" y="2112"/>
                  <a:pt x="570" y="1565"/>
                </a:cubicBezTo>
                <a:cubicBezTo>
                  <a:pt x="570" y="1020"/>
                  <a:pt x="1019" y="571"/>
                  <a:pt x="1566" y="571"/>
                </a:cubicBezTo>
                <a:close/>
                <a:moveTo>
                  <a:pt x="1566" y="1"/>
                </a:moveTo>
                <a:cubicBezTo>
                  <a:pt x="703" y="1"/>
                  <a:pt x="0" y="702"/>
                  <a:pt x="0" y="1565"/>
                </a:cubicBezTo>
                <a:cubicBezTo>
                  <a:pt x="0" y="2428"/>
                  <a:pt x="703" y="3131"/>
                  <a:pt x="1566" y="3131"/>
                </a:cubicBezTo>
                <a:cubicBezTo>
                  <a:pt x="2429" y="3131"/>
                  <a:pt x="3131" y="2428"/>
                  <a:pt x="3131" y="1565"/>
                </a:cubicBezTo>
                <a:cubicBezTo>
                  <a:pt x="3131" y="702"/>
                  <a:pt x="2429" y="1"/>
                  <a:pt x="1566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 flipH="1">
            <a:off x="4189711" y="4362443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 flipH="1">
            <a:off x="1278894" y="4873100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 flipH="1">
            <a:off x="5501694" y="4598400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 flipH="1" rot="-9918755">
            <a:off x="6433019" y="-1750617"/>
            <a:ext cx="4581298" cy="3093952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1"/>
          <p:cNvSpPr/>
          <p:nvPr/>
        </p:nvSpPr>
        <p:spPr>
          <a:xfrm flipH="1" rot="-7395530">
            <a:off x="-463000" y="45653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3919850" y="687125"/>
            <a:ext cx="4497000" cy="1311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9" name="Google Shape;169;p22"/>
          <p:cNvSpPr/>
          <p:nvPr/>
        </p:nvSpPr>
        <p:spPr>
          <a:xfrm flipH="1">
            <a:off x="-599566" y="-1102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/>
          <p:nvPr/>
        </p:nvSpPr>
        <p:spPr>
          <a:xfrm flipH="1" rot="-5188613">
            <a:off x="-2637232" y="3513849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/>
          <p:nvPr/>
        </p:nvSpPr>
        <p:spPr>
          <a:xfrm flipH="1">
            <a:off x="403791" y="1219113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"/>
          <p:cNvSpPr/>
          <p:nvPr/>
        </p:nvSpPr>
        <p:spPr>
          <a:xfrm flipH="1">
            <a:off x="7844774" y="-1217441"/>
            <a:ext cx="2752030" cy="2499672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/>
          <p:nvPr/>
        </p:nvSpPr>
        <p:spPr>
          <a:xfrm flipH="1" rot="-7395530">
            <a:off x="7983650" y="4494569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/>
          <p:nvPr/>
        </p:nvSpPr>
        <p:spPr>
          <a:xfrm flipH="1">
            <a:off x="8367833" y="1805741"/>
            <a:ext cx="1325259" cy="1203726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hasCustomPrompt="1" type="title"/>
          </p:nvPr>
        </p:nvSpPr>
        <p:spPr>
          <a:xfrm>
            <a:off x="3156850" y="1789725"/>
            <a:ext cx="5322600" cy="123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8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7" name="Google Shape;177;p23"/>
          <p:cNvSpPr txBox="1"/>
          <p:nvPr>
            <p:ph idx="1" type="subTitle"/>
          </p:nvPr>
        </p:nvSpPr>
        <p:spPr>
          <a:xfrm>
            <a:off x="3156850" y="3006375"/>
            <a:ext cx="5322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8" name="Google Shape;178;p23"/>
          <p:cNvSpPr/>
          <p:nvPr/>
        </p:nvSpPr>
        <p:spPr>
          <a:xfrm flipH="1">
            <a:off x="-99772" y="1789721"/>
            <a:ext cx="782819" cy="670824"/>
          </a:xfrm>
          <a:custGeom>
            <a:rect b="b" l="l" r="r" t="t"/>
            <a:pathLst>
              <a:path extrusionOk="0" h="20491" w="23912">
                <a:moveTo>
                  <a:pt x="11771" y="0"/>
                </a:moveTo>
                <a:cubicBezTo>
                  <a:pt x="9597" y="0"/>
                  <a:pt x="7441" y="626"/>
                  <a:pt x="5715" y="1941"/>
                </a:cubicBezTo>
                <a:cubicBezTo>
                  <a:pt x="1" y="6291"/>
                  <a:pt x="2423" y="15762"/>
                  <a:pt x="8044" y="19018"/>
                </a:cubicBezTo>
                <a:cubicBezTo>
                  <a:pt x="9776" y="20020"/>
                  <a:pt x="11669" y="20491"/>
                  <a:pt x="13519" y="20491"/>
                </a:cubicBezTo>
                <a:cubicBezTo>
                  <a:pt x="18411" y="20491"/>
                  <a:pt x="23005" y="17203"/>
                  <a:pt x="23543" y="11763"/>
                </a:cubicBezTo>
                <a:cubicBezTo>
                  <a:pt x="23912" y="8051"/>
                  <a:pt x="22088" y="4819"/>
                  <a:pt x="19246" y="2649"/>
                </a:cubicBezTo>
                <a:cubicBezTo>
                  <a:pt x="18337" y="1953"/>
                  <a:pt x="17320" y="1366"/>
                  <a:pt x="16237" y="905"/>
                </a:cubicBezTo>
                <a:cubicBezTo>
                  <a:pt x="14834" y="309"/>
                  <a:pt x="13298" y="0"/>
                  <a:pt x="117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/>
          <p:nvPr/>
        </p:nvSpPr>
        <p:spPr>
          <a:xfrm flipH="1">
            <a:off x="-591002" y="-688940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 flipH="1" rot="-7395530">
            <a:off x="-546850" y="4576119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 flipH="1">
            <a:off x="8046434" y="413067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 flipH="1" rot="-8999854">
            <a:off x="6540909" y="-1084330"/>
            <a:ext cx="4581282" cy="309394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 flipH="1">
            <a:off x="7887637" y="3479650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1530009" y="1699325"/>
            <a:ext cx="2901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7" name="Google Shape;187;p25"/>
          <p:cNvSpPr txBox="1"/>
          <p:nvPr>
            <p:ph hasCustomPrompt="1" idx="2" type="title"/>
          </p:nvPr>
        </p:nvSpPr>
        <p:spPr>
          <a:xfrm>
            <a:off x="741434" y="1699325"/>
            <a:ext cx="636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1" type="subTitle"/>
          </p:nvPr>
        </p:nvSpPr>
        <p:spPr>
          <a:xfrm>
            <a:off x="1530009" y="2034903"/>
            <a:ext cx="290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5"/>
          <p:cNvSpPr txBox="1"/>
          <p:nvPr>
            <p:ph idx="3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4" type="title"/>
          </p:nvPr>
        </p:nvSpPr>
        <p:spPr>
          <a:xfrm>
            <a:off x="1530009" y="3383672"/>
            <a:ext cx="2901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5" type="title"/>
          </p:nvPr>
        </p:nvSpPr>
        <p:spPr>
          <a:xfrm>
            <a:off x="741434" y="3383675"/>
            <a:ext cx="636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6" type="subTitle"/>
          </p:nvPr>
        </p:nvSpPr>
        <p:spPr>
          <a:xfrm>
            <a:off x="1530009" y="3719250"/>
            <a:ext cx="290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5"/>
          <p:cNvSpPr txBox="1"/>
          <p:nvPr>
            <p:ph idx="7" type="title"/>
          </p:nvPr>
        </p:nvSpPr>
        <p:spPr>
          <a:xfrm>
            <a:off x="5578326" y="1699325"/>
            <a:ext cx="2901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8" type="title"/>
          </p:nvPr>
        </p:nvSpPr>
        <p:spPr>
          <a:xfrm>
            <a:off x="4789321" y="1699325"/>
            <a:ext cx="636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9" type="subTitle"/>
          </p:nvPr>
        </p:nvSpPr>
        <p:spPr>
          <a:xfrm>
            <a:off x="5578326" y="2034903"/>
            <a:ext cx="290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5"/>
          <p:cNvSpPr txBox="1"/>
          <p:nvPr>
            <p:ph idx="13" type="title"/>
          </p:nvPr>
        </p:nvSpPr>
        <p:spPr>
          <a:xfrm>
            <a:off x="5578326" y="3383672"/>
            <a:ext cx="2901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4" type="title"/>
          </p:nvPr>
        </p:nvSpPr>
        <p:spPr>
          <a:xfrm>
            <a:off x="4789321" y="3383675"/>
            <a:ext cx="636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5" type="subTitle"/>
          </p:nvPr>
        </p:nvSpPr>
        <p:spPr>
          <a:xfrm>
            <a:off x="5578326" y="3719251"/>
            <a:ext cx="290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5"/>
          <p:cNvSpPr/>
          <p:nvPr/>
        </p:nvSpPr>
        <p:spPr>
          <a:xfrm flipH="1" rot="10800000">
            <a:off x="-700562" y="3911372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/>
          <p:nvPr/>
        </p:nvSpPr>
        <p:spPr>
          <a:xfrm flipH="1" rot="3404470">
            <a:off x="8076830" y="-331345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 flipH="1" rot="10800000">
            <a:off x="465288" y="4883327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 rot="10800000">
            <a:off x="1029299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25"/>
          <p:cNvGrpSpPr/>
          <p:nvPr/>
        </p:nvGrpSpPr>
        <p:grpSpPr>
          <a:xfrm rot="10800000">
            <a:off x="7876017" y="4705903"/>
            <a:ext cx="105953" cy="102463"/>
            <a:chOff x="5352339" y="3748278"/>
            <a:chExt cx="105953" cy="102463"/>
          </a:xfrm>
        </p:grpSpPr>
        <p:sp>
          <p:nvSpPr>
            <p:cNvPr id="204" name="Google Shape;204;p25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25"/>
          <p:cNvSpPr/>
          <p:nvPr/>
        </p:nvSpPr>
        <p:spPr>
          <a:xfrm rot="10800000">
            <a:off x="5188519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" name="Google Shape;207;p25"/>
          <p:cNvGrpSpPr/>
          <p:nvPr/>
        </p:nvGrpSpPr>
        <p:grpSpPr>
          <a:xfrm rot="10800000">
            <a:off x="2521942" y="4876728"/>
            <a:ext cx="105953" cy="102463"/>
            <a:chOff x="5352339" y="3748278"/>
            <a:chExt cx="105953" cy="102463"/>
          </a:xfrm>
        </p:grpSpPr>
        <p:sp>
          <p:nvSpPr>
            <p:cNvPr id="208" name="Google Shape;208;p25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25"/>
          <p:cNvSpPr/>
          <p:nvPr/>
        </p:nvSpPr>
        <p:spPr>
          <a:xfrm flipH="1" rot="10800000">
            <a:off x="8150671" y="4088724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 flipH="1" rot="10800000">
            <a:off x="8516438" y="3090827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 flipH="1" rot="5611387">
            <a:off x="-2635964" y="-1487160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2290050" y="3385088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5" name="Google Shape;215;p26"/>
          <p:cNvSpPr txBox="1"/>
          <p:nvPr>
            <p:ph idx="1" type="subTitle"/>
          </p:nvPr>
        </p:nvSpPr>
        <p:spPr>
          <a:xfrm>
            <a:off x="1530150" y="1226512"/>
            <a:ext cx="6083700" cy="19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6" name="Google Shape;216;p26"/>
          <p:cNvSpPr/>
          <p:nvPr/>
        </p:nvSpPr>
        <p:spPr>
          <a:xfrm flipH="1">
            <a:off x="-159559" y="3079488"/>
            <a:ext cx="1266972" cy="947105"/>
          </a:xfrm>
          <a:custGeom>
            <a:rect b="b" l="l" r="r" t="t"/>
            <a:pathLst>
              <a:path extrusionOk="0" h="24706" w="33050">
                <a:moveTo>
                  <a:pt x="23493" y="1"/>
                </a:moveTo>
                <a:cubicBezTo>
                  <a:pt x="21710" y="1"/>
                  <a:pt x="19947" y="589"/>
                  <a:pt x="18648" y="1892"/>
                </a:cubicBezTo>
                <a:cubicBezTo>
                  <a:pt x="17871" y="2670"/>
                  <a:pt x="17331" y="3533"/>
                  <a:pt x="16922" y="4534"/>
                </a:cubicBezTo>
                <a:cubicBezTo>
                  <a:pt x="16864" y="4677"/>
                  <a:pt x="16800" y="4815"/>
                  <a:pt x="16737" y="4959"/>
                </a:cubicBezTo>
                <a:cubicBezTo>
                  <a:pt x="16346" y="5817"/>
                  <a:pt x="15834" y="6640"/>
                  <a:pt x="15045" y="7174"/>
                </a:cubicBezTo>
                <a:cubicBezTo>
                  <a:pt x="14324" y="7661"/>
                  <a:pt x="13443" y="7859"/>
                  <a:pt x="12566" y="7859"/>
                </a:cubicBezTo>
                <a:cubicBezTo>
                  <a:pt x="12387" y="7859"/>
                  <a:pt x="12208" y="7851"/>
                  <a:pt x="12031" y="7835"/>
                </a:cubicBezTo>
                <a:cubicBezTo>
                  <a:pt x="10437" y="7703"/>
                  <a:pt x="8969" y="7025"/>
                  <a:pt x="7365" y="6909"/>
                </a:cubicBezTo>
                <a:cubicBezTo>
                  <a:pt x="7233" y="6899"/>
                  <a:pt x="7102" y="6895"/>
                  <a:pt x="6972" y="6895"/>
                </a:cubicBezTo>
                <a:cubicBezTo>
                  <a:pt x="4418" y="6895"/>
                  <a:pt x="2334" y="8687"/>
                  <a:pt x="1260" y="10942"/>
                </a:cubicBezTo>
                <a:cubicBezTo>
                  <a:pt x="299" y="12950"/>
                  <a:pt x="1" y="15350"/>
                  <a:pt x="599" y="17502"/>
                </a:cubicBezTo>
                <a:cubicBezTo>
                  <a:pt x="822" y="18325"/>
                  <a:pt x="1191" y="19113"/>
                  <a:pt x="1698" y="19803"/>
                </a:cubicBezTo>
                <a:cubicBezTo>
                  <a:pt x="4276" y="23305"/>
                  <a:pt x="8229" y="24705"/>
                  <a:pt x="12369" y="24705"/>
                </a:cubicBezTo>
                <a:cubicBezTo>
                  <a:pt x="17004" y="24705"/>
                  <a:pt x="21873" y="22950"/>
                  <a:pt x="25311" y="20425"/>
                </a:cubicBezTo>
                <a:cubicBezTo>
                  <a:pt x="27388" y="18900"/>
                  <a:pt x="29194" y="16989"/>
                  <a:pt x="30535" y="14780"/>
                </a:cubicBezTo>
                <a:cubicBezTo>
                  <a:pt x="32134" y="12134"/>
                  <a:pt x="33049" y="8993"/>
                  <a:pt x="31955" y="5971"/>
                </a:cubicBezTo>
                <a:cubicBezTo>
                  <a:pt x="31047" y="3446"/>
                  <a:pt x="28907" y="1449"/>
                  <a:pt x="26403" y="522"/>
                </a:cubicBezTo>
                <a:cubicBezTo>
                  <a:pt x="25477" y="182"/>
                  <a:pt x="24482" y="1"/>
                  <a:pt x="23493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 flipH="1">
            <a:off x="294390" y="1517321"/>
            <a:ext cx="782819" cy="670824"/>
          </a:xfrm>
          <a:custGeom>
            <a:rect b="b" l="l" r="r" t="t"/>
            <a:pathLst>
              <a:path extrusionOk="0" h="20491" w="23912">
                <a:moveTo>
                  <a:pt x="11771" y="0"/>
                </a:moveTo>
                <a:cubicBezTo>
                  <a:pt x="9597" y="0"/>
                  <a:pt x="7441" y="626"/>
                  <a:pt x="5715" y="1941"/>
                </a:cubicBezTo>
                <a:cubicBezTo>
                  <a:pt x="1" y="6291"/>
                  <a:pt x="2423" y="15762"/>
                  <a:pt x="8044" y="19018"/>
                </a:cubicBezTo>
                <a:cubicBezTo>
                  <a:pt x="9776" y="20020"/>
                  <a:pt x="11669" y="20491"/>
                  <a:pt x="13519" y="20491"/>
                </a:cubicBezTo>
                <a:cubicBezTo>
                  <a:pt x="18411" y="20491"/>
                  <a:pt x="23005" y="17203"/>
                  <a:pt x="23543" y="11763"/>
                </a:cubicBezTo>
                <a:cubicBezTo>
                  <a:pt x="23912" y="8051"/>
                  <a:pt x="22088" y="4819"/>
                  <a:pt x="19246" y="2649"/>
                </a:cubicBezTo>
                <a:cubicBezTo>
                  <a:pt x="18337" y="1953"/>
                  <a:pt x="17320" y="1366"/>
                  <a:pt x="16237" y="905"/>
                </a:cubicBezTo>
                <a:cubicBezTo>
                  <a:pt x="14834" y="309"/>
                  <a:pt x="13298" y="0"/>
                  <a:pt x="117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 flipH="1">
            <a:off x="-507152" y="-557190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 flipH="1" rot="-7395530">
            <a:off x="-463000" y="45653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 flipH="1">
            <a:off x="8130284" y="42624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 flipH="1">
            <a:off x="7971487" y="3611400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/>
          <p:nvPr/>
        </p:nvSpPr>
        <p:spPr>
          <a:xfrm flipH="1">
            <a:off x="3324616" y="-137875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6"/>
          <p:cNvSpPr/>
          <p:nvPr/>
        </p:nvSpPr>
        <p:spPr>
          <a:xfrm flipH="1">
            <a:off x="4189711" y="4362443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" name="Google Shape;224;p26"/>
          <p:cNvGrpSpPr/>
          <p:nvPr/>
        </p:nvGrpSpPr>
        <p:grpSpPr>
          <a:xfrm flipH="1">
            <a:off x="7002367" y="4379516"/>
            <a:ext cx="105953" cy="102463"/>
            <a:chOff x="5352339" y="3748278"/>
            <a:chExt cx="105953" cy="102463"/>
          </a:xfrm>
        </p:grpSpPr>
        <p:sp>
          <p:nvSpPr>
            <p:cNvPr id="225" name="Google Shape;225;p26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6"/>
          <p:cNvSpPr/>
          <p:nvPr/>
        </p:nvSpPr>
        <p:spPr>
          <a:xfrm flipH="1">
            <a:off x="1146594" y="4518688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" name="Google Shape;228;p26"/>
          <p:cNvGrpSpPr/>
          <p:nvPr/>
        </p:nvGrpSpPr>
        <p:grpSpPr>
          <a:xfrm flipH="1">
            <a:off x="2621242" y="4547166"/>
            <a:ext cx="105953" cy="102463"/>
            <a:chOff x="5352339" y="3748278"/>
            <a:chExt cx="105953" cy="102463"/>
          </a:xfrm>
        </p:grpSpPr>
        <p:sp>
          <p:nvSpPr>
            <p:cNvPr id="229" name="Google Shape;229;p26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26"/>
          <p:cNvSpPr/>
          <p:nvPr/>
        </p:nvSpPr>
        <p:spPr>
          <a:xfrm flipH="1">
            <a:off x="5501694" y="4598400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"/>
          <p:cNvSpPr/>
          <p:nvPr/>
        </p:nvSpPr>
        <p:spPr>
          <a:xfrm flipH="1" rot="-8999854">
            <a:off x="6624759" y="-952580"/>
            <a:ext cx="4581282" cy="309394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idx="1" type="subTitle"/>
          </p:nvPr>
        </p:nvSpPr>
        <p:spPr>
          <a:xfrm>
            <a:off x="1991000" y="1883525"/>
            <a:ext cx="5077800" cy="21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5" name="Google Shape;235;p27"/>
          <p:cNvSpPr txBox="1"/>
          <p:nvPr>
            <p:ph type="title"/>
          </p:nvPr>
        </p:nvSpPr>
        <p:spPr>
          <a:xfrm>
            <a:off x="720000" y="84585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236" name="Google Shape;236;p27"/>
          <p:cNvGrpSpPr/>
          <p:nvPr/>
        </p:nvGrpSpPr>
        <p:grpSpPr>
          <a:xfrm flipH="1" rot="10800000">
            <a:off x="1423349" y="4709703"/>
            <a:ext cx="105953" cy="102463"/>
            <a:chOff x="5352339" y="3748278"/>
            <a:chExt cx="105953" cy="102463"/>
          </a:xfrm>
        </p:grpSpPr>
        <p:sp>
          <p:nvSpPr>
            <p:cNvPr id="237" name="Google Shape;237;p27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27"/>
          <p:cNvSpPr/>
          <p:nvPr/>
        </p:nvSpPr>
        <p:spPr>
          <a:xfrm flipH="1" rot="10800000">
            <a:off x="3660528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0" name="Google Shape;240;p27"/>
          <p:cNvGrpSpPr/>
          <p:nvPr/>
        </p:nvGrpSpPr>
        <p:grpSpPr>
          <a:xfrm flipH="1" rot="10800000">
            <a:off x="6383374" y="4876728"/>
            <a:ext cx="105953" cy="102463"/>
            <a:chOff x="5352339" y="3748278"/>
            <a:chExt cx="105953" cy="102463"/>
          </a:xfrm>
        </p:grpSpPr>
        <p:sp>
          <p:nvSpPr>
            <p:cNvPr id="241" name="Google Shape;241;p27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" name="Google Shape;243;p27"/>
          <p:cNvSpPr/>
          <p:nvPr/>
        </p:nvSpPr>
        <p:spPr>
          <a:xfrm flipH="1">
            <a:off x="8130284" y="-255900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7"/>
          <p:cNvSpPr/>
          <p:nvPr/>
        </p:nvSpPr>
        <p:spPr>
          <a:xfrm flipH="1" rot="-7395595">
            <a:off x="-687220" y="4232370"/>
            <a:ext cx="2059968" cy="1391190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7"/>
          <p:cNvSpPr/>
          <p:nvPr/>
        </p:nvSpPr>
        <p:spPr>
          <a:xfrm flipH="1">
            <a:off x="7299365" y="3338299"/>
            <a:ext cx="471933" cy="433962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"/>
          <p:cNvSpPr/>
          <p:nvPr/>
        </p:nvSpPr>
        <p:spPr>
          <a:xfrm flipH="1">
            <a:off x="7695541" y="-17616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"/>
          <p:cNvSpPr/>
          <p:nvPr/>
        </p:nvSpPr>
        <p:spPr>
          <a:xfrm flipH="1" rot="-5188629">
            <a:off x="6377741" y="2686249"/>
            <a:ext cx="5662766" cy="38243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/>
          <p:nvPr/>
        </p:nvSpPr>
        <p:spPr>
          <a:xfrm flipH="1">
            <a:off x="-1281902" y="-1196728"/>
            <a:ext cx="2811198" cy="255343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"/>
          <p:cNvSpPr/>
          <p:nvPr/>
        </p:nvSpPr>
        <p:spPr>
          <a:xfrm flipH="1">
            <a:off x="-626657" y="1570961"/>
            <a:ext cx="1718655" cy="156102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7"/>
          <p:cNvSpPr/>
          <p:nvPr/>
        </p:nvSpPr>
        <p:spPr>
          <a:xfrm flipH="1">
            <a:off x="312121" y="2966650"/>
            <a:ext cx="1003452" cy="889839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7"/>
          <p:cNvSpPr/>
          <p:nvPr/>
        </p:nvSpPr>
        <p:spPr>
          <a:xfrm flipH="1">
            <a:off x="8216828" y="1356699"/>
            <a:ext cx="471933" cy="433962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7"/>
          <p:cNvSpPr/>
          <p:nvPr/>
        </p:nvSpPr>
        <p:spPr>
          <a:xfrm flipH="1" rot="10800000">
            <a:off x="7132803" y="469262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type="title"/>
          </p:nvPr>
        </p:nvSpPr>
        <p:spPr>
          <a:xfrm>
            <a:off x="720000" y="3744129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5" name="Google Shape;255;p28"/>
          <p:cNvSpPr txBox="1"/>
          <p:nvPr>
            <p:ph idx="1" type="subTitle"/>
          </p:nvPr>
        </p:nvSpPr>
        <p:spPr>
          <a:xfrm>
            <a:off x="720000" y="2718563"/>
            <a:ext cx="2336400" cy="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8"/>
          <p:cNvSpPr txBox="1"/>
          <p:nvPr>
            <p:ph idx="2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7" name="Google Shape;257;p28"/>
          <p:cNvSpPr txBox="1"/>
          <p:nvPr>
            <p:ph idx="3" type="title"/>
          </p:nvPr>
        </p:nvSpPr>
        <p:spPr>
          <a:xfrm>
            <a:off x="3403800" y="3744129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8" name="Google Shape;258;p28"/>
          <p:cNvSpPr txBox="1"/>
          <p:nvPr>
            <p:ph idx="4" type="subTitle"/>
          </p:nvPr>
        </p:nvSpPr>
        <p:spPr>
          <a:xfrm>
            <a:off x="3403800" y="2718563"/>
            <a:ext cx="2336400" cy="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28"/>
          <p:cNvSpPr txBox="1"/>
          <p:nvPr>
            <p:ph idx="5" type="title"/>
          </p:nvPr>
        </p:nvSpPr>
        <p:spPr>
          <a:xfrm>
            <a:off x="6087600" y="3744129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0" name="Google Shape;260;p28"/>
          <p:cNvSpPr txBox="1"/>
          <p:nvPr>
            <p:ph idx="6" type="subTitle"/>
          </p:nvPr>
        </p:nvSpPr>
        <p:spPr>
          <a:xfrm>
            <a:off x="6087600" y="2718563"/>
            <a:ext cx="2336400" cy="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8"/>
          <p:cNvSpPr/>
          <p:nvPr/>
        </p:nvSpPr>
        <p:spPr>
          <a:xfrm flipH="1" rot="10800000">
            <a:off x="-700562" y="3911372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"/>
          <p:cNvSpPr/>
          <p:nvPr/>
        </p:nvSpPr>
        <p:spPr>
          <a:xfrm flipH="1" rot="3404470">
            <a:off x="8076830" y="-331345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8"/>
          <p:cNvSpPr/>
          <p:nvPr/>
        </p:nvSpPr>
        <p:spPr>
          <a:xfrm flipH="1" rot="10800000">
            <a:off x="465288" y="4883327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8"/>
          <p:cNvSpPr/>
          <p:nvPr/>
        </p:nvSpPr>
        <p:spPr>
          <a:xfrm rot="10800000">
            <a:off x="1029299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5" name="Google Shape;265;p28"/>
          <p:cNvGrpSpPr/>
          <p:nvPr/>
        </p:nvGrpSpPr>
        <p:grpSpPr>
          <a:xfrm rot="10800000">
            <a:off x="7876017" y="4705903"/>
            <a:ext cx="105953" cy="102463"/>
            <a:chOff x="5352339" y="3748278"/>
            <a:chExt cx="105953" cy="102463"/>
          </a:xfrm>
        </p:grpSpPr>
        <p:sp>
          <p:nvSpPr>
            <p:cNvPr id="266" name="Google Shape;266;p28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28"/>
          <p:cNvSpPr/>
          <p:nvPr/>
        </p:nvSpPr>
        <p:spPr>
          <a:xfrm rot="10800000">
            <a:off x="5188519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9" name="Google Shape;269;p28"/>
          <p:cNvGrpSpPr/>
          <p:nvPr/>
        </p:nvGrpSpPr>
        <p:grpSpPr>
          <a:xfrm rot="10800000">
            <a:off x="2521942" y="4876728"/>
            <a:ext cx="105953" cy="102463"/>
            <a:chOff x="5352339" y="3748278"/>
            <a:chExt cx="105953" cy="102463"/>
          </a:xfrm>
        </p:grpSpPr>
        <p:sp>
          <p:nvSpPr>
            <p:cNvPr id="270" name="Google Shape;270;p28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28"/>
          <p:cNvSpPr/>
          <p:nvPr/>
        </p:nvSpPr>
        <p:spPr>
          <a:xfrm flipH="1" rot="10800000">
            <a:off x="8150671" y="4088724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8"/>
          <p:cNvSpPr/>
          <p:nvPr/>
        </p:nvSpPr>
        <p:spPr>
          <a:xfrm flipH="1" rot="10800000">
            <a:off x="8516438" y="3090827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8"/>
          <p:cNvSpPr/>
          <p:nvPr/>
        </p:nvSpPr>
        <p:spPr>
          <a:xfrm flipH="1" rot="5611387">
            <a:off x="-2635964" y="-1487160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type="title"/>
          </p:nvPr>
        </p:nvSpPr>
        <p:spPr>
          <a:xfrm>
            <a:off x="865738" y="1827725"/>
            <a:ext cx="21813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7" name="Google Shape;277;p29"/>
          <p:cNvSpPr txBox="1"/>
          <p:nvPr>
            <p:ph idx="1" type="subTitle"/>
          </p:nvPr>
        </p:nvSpPr>
        <p:spPr>
          <a:xfrm>
            <a:off x="865738" y="2116965"/>
            <a:ext cx="218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29"/>
          <p:cNvSpPr txBox="1"/>
          <p:nvPr>
            <p:ph idx="2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9" name="Google Shape;279;p29"/>
          <p:cNvSpPr txBox="1"/>
          <p:nvPr>
            <p:ph idx="3" type="title"/>
          </p:nvPr>
        </p:nvSpPr>
        <p:spPr>
          <a:xfrm>
            <a:off x="865738" y="3168382"/>
            <a:ext cx="21813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0" name="Google Shape;280;p29"/>
          <p:cNvSpPr txBox="1"/>
          <p:nvPr>
            <p:ph idx="4" type="subTitle"/>
          </p:nvPr>
        </p:nvSpPr>
        <p:spPr>
          <a:xfrm>
            <a:off x="865738" y="3457622"/>
            <a:ext cx="218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29"/>
          <p:cNvSpPr txBox="1"/>
          <p:nvPr>
            <p:ph idx="5" type="title"/>
          </p:nvPr>
        </p:nvSpPr>
        <p:spPr>
          <a:xfrm>
            <a:off x="6096962" y="1827725"/>
            <a:ext cx="21813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2" name="Google Shape;282;p29"/>
          <p:cNvSpPr txBox="1"/>
          <p:nvPr>
            <p:ph idx="6" type="subTitle"/>
          </p:nvPr>
        </p:nvSpPr>
        <p:spPr>
          <a:xfrm>
            <a:off x="6096962" y="2116965"/>
            <a:ext cx="218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9"/>
          <p:cNvSpPr txBox="1"/>
          <p:nvPr>
            <p:ph idx="7" type="title"/>
          </p:nvPr>
        </p:nvSpPr>
        <p:spPr>
          <a:xfrm>
            <a:off x="6096962" y="3168382"/>
            <a:ext cx="21813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4" name="Google Shape;284;p29"/>
          <p:cNvSpPr txBox="1"/>
          <p:nvPr>
            <p:ph idx="8" type="subTitle"/>
          </p:nvPr>
        </p:nvSpPr>
        <p:spPr>
          <a:xfrm>
            <a:off x="6096962" y="3457622"/>
            <a:ext cx="2181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9"/>
          <p:cNvSpPr/>
          <p:nvPr/>
        </p:nvSpPr>
        <p:spPr>
          <a:xfrm flipH="1" rot="-7395530">
            <a:off x="-636575" y="44286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9"/>
          <p:cNvSpPr/>
          <p:nvPr/>
        </p:nvSpPr>
        <p:spPr>
          <a:xfrm flipH="1">
            <a:off x="-1018414" y="-114881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9"/>
          <p:cNvSpPr/>
          <p:nvPr/>
        </p:nvSpPr>
        <p:spPr>
          <a:xfrm rot="10800000">
            <a:off x="7929002" y="3911372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9"/>
          <p:cNvSpPr/>
          <p:nvPr/>
        </p:nvSpPr>
        <p:spPr>
          <a:xfrm rot="-5611387">
            <a:off x="6853361" y="-1487160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9"/>
          <p:cNvSpPr/>
          <p:nvPr/>
        </p:nvSpPr>
        <p:spPr>
          <a:xfrm>
            <a:off x="7845353" y="4736305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0" name="Google Shape;290;p29"/>
          <p:cNvGrpSpPr/>
          <p:nvPr/>
        </p:nvGrpSpPr>
        <p:grpSpPr>
          <a:xfrm>
            <a:off x="1029299" y="4876728"/>
            <a:ext cx="105953" cy="102463"/>
            <a:chOff x="5352339" y="3748278"/>
            <a:chExt cx="105953" cy="102463"/>
          </a:xfrm>
        </p:grpSpPr>
        <p:sp>
          <p:nvSpPr>
            <p:cNvPr id="291" name="Google Shape;291;p29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" name="Google Shape;293;p29"/>
          <p:cNvSpPr/>
          <p:nvPr/>
        </p:nvSpPr>
        <p:spPr>
          <a:xfrm>
            <a:off x="3660528" y="4713500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4" name="Google Shape;294;p29"/>
          <p:cNvGrpSpPr/>
          <p:nvPr/>
        </p:nvGrpSpPr>
        <p:grpSpPr>
          <a:xfrm>
            <a:off x="6383374" y="4705903"/>
            <a:ext cx="105953" cy="102463"/>
            <a:chOff x="5352339" y="3748278"/>
            <a:chExt cx="105953" cy="102463"/>
          </a:xfrm>
        </p:grpSpPr>
        <p:sp>
          <p:nvSpPr>
            <p:cNvPr id="295" name="Google Shape;295;p29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7" name="Google Shape;297;p29"/>
          <p:cNvSpPr/>
          <p:nvPr/>
        </p:nvSpPr>
        <p:spPr>
          <a:xfrm flipH="1">
            <a:off x="6072408" y="-520901"/>
            <a:ext cx="1073040" cy="974619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9"/>
          <p:cNvSpPr/>
          <p:nvPr/>
        </p:nvSpPr>
        <p:spPr>
          <a:xfrm rot="4925092">
            <a:off x="2586182" y="-946518"/>
            <a:ext cx="1228073" cy="1392459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9"/>
          <p:cNvSpPr/>
          <p:nvPr/>
        </p:nvSpPr>
        <p:spPr>
          <a:xfrm flipH="1">
            <a:off x="-631792" y="1969879"/>
            <a:ext cx="1325259" cy="1203726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>
            <p:ph type="title"/>
          </p:nvPr>
        </p:nvSpPr>
        <p:spPr>
          <a:xfrm>
            <a:off x="836375" y="2016298"/>
            <a:ext cx="20727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2" name="Google Shape;302;p30"/>
          <p:cNvSpPr txBox="1"/>
          <p:nvPr>
            <p:ph idx="1" type="subTitle"/>
          </p:nvPr>
        </p:nvSpPr>
        <p:spPr>
          <a:xfrm>
            <a:off x="836375" y="2313050"/>
            <a:ext cx="207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0"/>
          <p:cNvSpPr txBox="1"/>
          <p:nvPr>
            <p:ph idx="2" type="title"/>
          </p:nvPr>
        </p:nvSpPr>
        <p:spPr>
          <a:xfrm>
            <a:off x="3535650" y="2016298"/>
            <a:ext cx="20727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4" name="Google Shape;304;p30"/>
          <p:cNvSpPr txBox="1"/>
          <p:nvPr>
            <p:ph idx="3" type="subTitle"/>
          </p:nvPr>
        </p:nvSpPr>
        <p:spPr>
          <a:xfrm>
            <a:off x="3535650" y="2313050"/>
            <a:ext cx="207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0"/>
          <p:cNvSpPr txBox="1"/>
          <p:nvPr>
            <p:ph idx="4" type="title"/>
          </p:nvPr>
        </p:nvSpPr>
        <p:spPr>
          <a:xfrm>
            <a:off x="836375" y="3866448"/>
            <a:ext cx="20727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6" name="Google Shape;306;p30"/>
          <p:cNvSpPr txBox="1"/>
          <p:nvPr>
            <p:ph idx="5" type="subTitle"/>
          </p:nvPr>
        </p:nvSpPr>
        <p:spPr>
          <a:xfrm>
            <a:off x="836375" y="4163200"/>
            <a:ext cx="207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30"/>
          <p:cNvSpPr txBox="1"/>
          <p:nvPr>
            <p:ph idx="6" type="title"/>
          </p:nvPr>
        </p:nvSpPr>
        <p:spPr>
          <a:xfrm>
            <a:off x="3535650" y="3866448"/>
            <a:ext cx="20727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8" name="Google Shape;308;p30"/>
          <p:cNvSpPr txBox="1"/>
          <p:nvPr>
            <p:ph idx="7" type="subTitle"/>
          </p:nvPr>
        </p:nvSpPr>
        <p:spPr>
          <a:xfrm>
            <a:off x="3535650" y="4163200"/>
            <a:ext cx="207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30"/>
          <p:cNvSpPr txBox="1"/>
          <p:nvPr>
            <p:ph idx="8" type="title"/>
          </p:nvPr>
        </p:nvSpPr>
        <p:spPr>
          <a:xfrm>
            <a:off x="6234925" y="2016298"/>
            <a:ext cx="20727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0" name="Google Shape;310;p30"/>
          <p:cNvSpPr txBox="1"/>
          <p:nvPr>
            <p:ph idx="9" type="subTitle"/>
          </p:nvPr>
        </p:nvSpPr>
        <p:spPr>
          <a:xfrm>
            <a:off x="6234925" y="2313050"/>
            <a:ext cx="207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0"/>
          <p:cNvSpPr txBox="1"/>
          <p:nvPr>
            <p:ph idx="13" type="title"/>
          </p:nvPr>
        </p:nvSpPr>
        <p:spPr>
          <a:xfrm>
            <a:off x="6234925" y="3866448"/>
            <a:ext cx="20727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2" name="Google Shape;312;p30"/>
          <p:cNvSpPr txBox="1"/>
          <p:nvPr>
            <p:ph idx="14" type="subTitle"/>
          </p:nvPr>
        </p:nvSpPr>
        <p:spPr>
          <a:xfrm>
            <a:off x="6234925" y="4163200"/>
            <a:ext cx="2072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0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14" name="Google Shape;314;p30"/>
          <p:cNvSpPr/>
          <p:nvPr/>
        </p:nvSpPr>
        <p:spPr>
          <a:xfrm flipH="1">
            <a:off x="8424009" y="-1102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0"/>
          <p:cNvSpPr/>
          <p:nvPr/>
        </p:nvSpPr>
        <p:spPr>
          <a:xfrm flipH="1" rot="-7395530">
            <a:off x="-636575" y="44286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0"/>
          <p:cNvSpPr/>
          <p:nvPr/>
        </p:nvSpPr>
        <p:spPr>
          <a:xfrm flipH="1">
            <a:off x="8499115" y="4290374"/>
            <a:ext cx="471933" cy="433962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0"/>
          <p:cNvSpPr/>
          <p:nvPr/>
        </p:nvSpPr>
        <p:spPr>
          <a:xfrm rot="10800000">
            <a:off x="1029299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8" name="Google Shape;318;p30"/>
          <p:cNvGrpSpPr/>
          <p:nvPr/>
        </p:nvGrpSpPr>
        <p:grpSpPr>
          <a:xfrm rot="10800000">
            <a:off x="7876017" y="4705903"/>
            <a:ext cx="105953" cy="102463"/>
            <a:chOff x="5352339" y="3748278"/>
            <a:chExt cx="105953" cy="102463"/>
          </a:xfrm>
        </p:grpSpPr>
        <p:sp>
          <p:nvSpPr>
            <p:cNvPr id="319" name="Google Shape;319;p30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30"/>
          <p:cNvSpPr/>
          <p:nvPr/>
        </p:nvSpPr>
        <p:spPr>
          <a:xfrm rot="10800000">
            <a:off x="5188519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30"/>
          <p:cNvGrpSpPr/>
          <p:nvPr/>
        </p:nvGrpSpPr>
        <p:grpSpPr>
          <a:xfrm rot="10800000">
            <a:off x="2521942" y="4876728"/>
            <a:ext cx="105953" cy="102463"/>
            <a:chOff x="5352339" y="3748278"/>
            <a:chExt cx="105953" cy="102463"/>
          </a:xfrm>
        </p:grpSpPr>
        <p:sp>
          <p:nvSpPr>
            <p:cNvPr id="323" name="Google Shape;323;p30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30"/>
          <p:cNvSpPr/>
          <p:nvPr/>
        </p:nvSpPr>
        <p:spPr>
          <a:xfrm flipH="1" rot="-5188613">
            <a:off x="7482093" y="3409999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0"/>
          <p:cNvSpPr/>
          <p:nvPr/>
        </p:nvSpPr>
        <p:spPr>
          <a:xfrm flipH="1">
            <a:off x="-1018414" y="-114881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0"/>
          <p:cNvSpPr/>
          <p:nvPr/>
        </p:nvSpPr>
        <p:spPr>
          <a:xfrm flipH="1">
            <a:off x="-631792" y="1969879"/>
            <a:ext cx="1325259" cy="1203726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0"/>
          <p:cNvSpPr/>
          <p:nvPr/>
        </p:nvSpPr>
        <p:spPr>
          <a:xfrm flipH="1">
            <a:off x="8264391" y="-20201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/>
          <p:nvPr>
            <p:ph type="title"/>
          </p:nvPr>
        </p:nvSpPr>
        <p:spPr>
          <a:xfrm>
            <a:off x="720000" y="3472517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1" name="Google Shape;331;p31"/>
          <p:cNvSpPr txBox="1"/>
          <p:nvPr>
            <p:ph idx="1" type="subTitle"/>
          </p:nvPr>
        </p:nvSpPr>
        <p:spPr>
          <a:xfrm>
            <a:off x="720000" y="3800404"/>
            <a:ext cx="2336400" cy="6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31"/>
          <p:cNvSpPr txBox="1"/>
          <p:nvPr>
            <p:ph idx="2" type="title"/>
          </p:nvPr>
        </p:nvSpPr>
        <p:spPr>
          <a:xfrm>
            <a:off x="3403800" y="3472517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3" name="Google Shape;333;p31"/>
          <p:cNvSpPr txBox="1"/>
          <p:nvPr>
            <p:ph idx="3" type="subTitle"/>
          </p:nvPr>
        </p:nvSpPr>
        <p:spPr>
          <a:xfrm>
            <a:off x="3403800" y="3800404"/>
            <a:ext cx="2336400" cy="6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31"/>
          <p:cNvSpPr txBox="1"/>
          <p:nvPr>
            <p:ph idx="4" type="title"/>
          </p:nvPr>
        </p:nvSpPr>
        <p:spPr>
          <a:xfrm>
            <a:off x="6087600" y="3472517"/>
            <a:ext cx="23364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5" name="Google Shape;335;p31"/>
          <p:cNvSpPr txBox="1"/>
          <p:nvPr>
            <p:ph idx="5" type="subTitle"/>
          </p:nvPr>
        </p:nvSpPr>
        <p:spPr>
          <a:xfrm>
            <a:off x="6087600" y="3800404"/>
            <a:ext cx="2336400" cy="6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31"/>
          <p:cNvSpPr txBox="1"/>
          <p:nvPr>
            <p:ph hasCustomPrompt="1" idx="6" type="title"/>
          </p:nvPr>
        </p:nvSpPr>
        <p:spPr>
          <a:xfrm>
            <a:off x="877350" y="1989300"/>
            <a:ext cx="20217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r>
              <a:t>xx%</a:t>
            </a:r>
          </a:p>
        </p:txBody>
      </p:sp>
      <p:sp>
        <p:nvSpPr>
          <p:cNvPr id="337" name="Google Shape;337;p31"/>
          <p:cNvSpPr txBox="1"/>
          <p:nvPr>
            <p:ph hasCustomPrompt="1" idx="7" type="title"/>
          </p:nvPr>
        </p:nvSpPr>
        <p:spPr>
          <a:xfrm>
            <a:off x="3561150" y="1989307"/>
            <a:ext cx="20217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7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None/>
              <a:defRPr sz="41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8" name="Google Shape;338;p31"/>
          <p:cNvSpPr txBox="1"/>
          <p:nvPr>
            <p:ph hasCustomPrompt="1" idx="8" type="title"/>
          </p:nvPr>
        </p:nvSpPr>
        <p:spPr>
          <a:xfrm>
            <a:off x="6244950" y="1989301"/>
            <a:ext cx="20217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r>
              <a:t>xx%</a:t>
            </a:r>
          </a:p>
        </p:txBody>
      </p:sp>
      <p:sp>
        <p:nvSpPr>
          <p:cNvPr id="339" name="Google Shape;339;p31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40" name="Google Shape;340;p31"/>
          <p:cNvSpPr/>
          <p:nvPr/>
        </p:nvSpPr>
        <p:spPr>
          <a:xfrm flipH="1" rot="10800000">
            <a:off x="7132803" y="469262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1"/>
          <p:cNvSpPr/>
          <p:nvPr/>
        </p:nvSpPr>
        <p:spPr>
          <a:xfrm flipH="1" rot="10800000">
            <a:off x="3660528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2" name="Google Shape;342;p31"/>
          <p:cNvGrpSpPr/>
          <p:nvPr/>
        </p:nvGrpSpPr>
        <p:grpSpPr>
          <a:xfrm flipH="1" rot="10800000">
            <a:off x="6383374" y="4876728"/>
            <a:ext cx="105953" cy="102463"/>
            <a:chOff x="5352339" y="3748278"/>
            <a:chExt cx="105953" cy="102463"/>
          </a:xfrm>
        </p:grpSpPr>
        <p:sp>
          <p:nvSpPr>
            <p:cNvPr id="343" name="Google Shape;343;p31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" name="Google Shape;345;p31"/>
          <p:cNvSpPr/>
          <p:nvPr/>
        </p:nvSpPr>
        <p:spPr>
          <a:xfrm flipH="1">
            <a:off x="8142609" y="-1002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1"/>
          <p:cNvSpPr/>
          <p:nvPr/>
        </p:nvSpPr>
        <p:spPr>
          <a:xfrm flipH="1" rot="-7395595">
            <a:off x="-687220" y="4232370"/>
            <a:ext cx="2059968" cy="1391190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1"/>
          <p:cNvSpPr/>
          <p:nvPr/>
        </p:nvSpPr>
        <p:spPr>
          <a:xfrm flipH="1">
            <a:off x="-287160" y="3487999"/>
            <a:ext cx="471933" cy="433962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1"/>
          <p:cNvSpPr/>
          <p:nvPr/>
        </p:nvSpPr>
        <p:spPr>
          <a:xfrm flipH="1">
            <a:off x="7815316" y="-100237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1"/>
          <p:cNvSpPr/>
          <p:nvPr/>
        </p:nvSpPr>
        <p:spPr>
          <a:xfrm flipH="1" rot="-5188629">
            <a:off x="6760966" y="2656324"/>
            <a:ext cx="5662766" cy="38243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1"/>
          <p:cNvSpPr/>
          <p:nvPr/>
        </p:nvSpPr>
        <p:spPr>
          <a:xfrm flipH="1">
            <a:off x="-2125402" y="-1356953"/>
            <a:ext cx="2811198" cy="255343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1"/>
          <p:cNvSpPr/>
          <p:nvPr/>
        </p:nvSpPr>
        <p:spPr>
          <a:xfrm flipH="1">
            <a:off x="-1099682" y="1451923"/>
            <a:ext cx="1718655" cy="156102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2" name="Google Shape;352;p31"/>
          <p:cNvGrpSpPr/>
          <p:nvPr/>
        </p:nvGrpSpPr>
        <p:grpSpPr>
          <a:xfrm flipH="1" rot="10800000">
            <a:off x="1423349" y="4709703"/>
            <a:ext cx="105953" cy="102463"/>
            <a:chOff x="5352339" y="3748278"/>
            <a:chExt cx="105953" cy="102463"/>
          </a:xfrm>
        </p:grpSpPr>
        <p:sp>
          <p:nvSpPr>
            <p:cNvPr id="353" name="Google Shape;353;p31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4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57" name="Google Shape;357;p32"/>
          <p:cNvSpPr/>
          <p:nvPr/>
        </p:nvSpPr>
        <p:spPr>
          <a:xfrm flipH="1">
            <a:off x="8424009" y="-1102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2"/>
          <p:cNvSpPr/>
          <p:nvPr/>
        </p:nvSpPr>
        <p:spPr>
          <a:xfrm flipH="1" rot="-7395530">
            <a:off x="-636575" y="44286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2"/>
          <p:cNvSpPr/>
          <p:nvPr/>
        </p:nvSpPr>
        <p:spPr>
          <a:xfrm flipH="1">
            <a:off x="8499115" y="4290374"/>
            <a:ext cx="471933" cy="433962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2"/>
          <p:cNvSpPr/>
          <p:nvPr/>
        </p:nvSpPr>
        <p:spPr>
          <a:xfrm flipH="1">
            <a:off x="8264391" y="-20201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2"/>
          <p:cNvSpPr/>
          <p:nvPr/>
        </p:nvSpPr>
        <p:spPr>
          <a:xfrm rot="10800000">
            <a:off x="1029299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2" name="Google Shape;362;p32"/>
          <p:cNvGrpSpPr/>
          <p:nvPr/>
        </p:nvGrpSpPr>
        <p:grpSpPr>
          <a:xfrm rot="10800000">
            <a:off x="7876017" y="4705903"/>
            <a:ext cx="105953" cy="102463"/>
            <a:chOff x="5352339" y="3748278"/>
            <a:chExt cx="105953" cy="102463"/>
          </a:xfrm>
        </p:grpSpPr>
        <p:sp>
          <p:nvSpPr>
            <p:cNvPr id="363" name="Google Shape;363;p32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32"/>
          <p:cNvSpPr/>
          <p:nvPr/>
        </p:nvSpPr>
        <p:spPr>
          <a:xfrm rot="10800000">
            <a:off x="5188519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6" name="Google Shape;366;p32"/>
          <p:cNvGrpSpPr/>
          <p:nvPr/>
        </p:nvGrpSpPr>
        <p:grpSpPr>
          <a:xfrm rot="10800000">
            <a:off x="2521942" y="4876728"/>
            <a:ext cx="105953" cy="102463"/>
            <a:chOff x="5352339" y="3748278"/>
            <a:chExt cx="105953" cy="102463"/>
          </a:xfrm>
        </p:grpSpPr>
        <p:sp>
          <p:nvSpPr>
            <p:cNvPr id="367" name="Google Shape;367;p32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32"/>
          <p:cNvSpPr/>
          <p:nvPr/>
        </p:nvSpPr>
        <p:spPr>
          <a:xfrm flipH="1" rot="-5188613">
            <a:off x="7482093" y="3333799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2"/>
          <p:cNvSpPr/>
          <p:nvPr/>
        </p:nvSpPr>
        <p:spPr>
          <a:xfrm flipH="1">
            <a:off x="-1018414" y="-114881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 txBox="1"/>
          <p:nvPr>
            <p:ph idx="1" type="subTitle"/>
          </p:nvPr>
        </p:nvSpPr>
        <p:spPr>
          <a:xfrm>
            <a:off x="755150" y="2630513"/>
            <a:ext cx="27312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✦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3" name="Google Shape;373;p33"/>
          <p:cNvSpPr txBox="1"/>
          <p:nvPr>
            <p:ph type="title"/>
          </p:nvPr>
        </p:nvSpPr>
        <p:spPr>
          <a:xfrm>
            <a:off x="755150" y="1437187"/>
            <a:ext cx="2995800" cy="100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4" name="Google Shape;374;p33"/>
          <p:cNvSpPr/>
          <p:nvPr/>
        </p:nvSpPr>
        <p:spPr>
          <a:xfrm rot="10800000">
            <a:off x="8452809" y="3148197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3"/>
          <p:cNvSpPr/>
          <p:nvPr/>
        </p:nvSpPr>
        <p:spPr>
          <a:xfrm rot="10800000">
            <a:off x="8507041" y="429610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3"/>
          <p:cNvSpPr/>
          <p:nvPr/>
        </p:nvSpPr>
        <p:spPr>
          <a:xfrm flipH="1" rot="10800000">
            <a:off x="8322518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3"/>
          <p:cNvSpPr/>
          <p:nvPr/>
        </p:nvSpPr>
        <p:spPr>
          <a:xfrm flipH="1" rot="10800000">
            <a:off x="4137693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33"/>
          <p:cNvGrpSpPr/>
          <p:nvPr/>
        </p:nvGrpSpPr>
        <p:grpSpPr>
          <a:xfrm flipH="1" rot="10800000">
            <a:off x="6860539" y="4876728"/>
            <a:ext cx="105953" cy="102463"/>
            <a:chOff x="5352339" y="3748278"/>
            <a:chExt cx="105953" cy="102463"/>
          </a:xfrm>
        </p:grpSpPr>
        <p:sp>
          <p:nvSpPr>
            <p:cNvPr id="379" name="Google Shape;379;p33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33"/>
          <p:cNvGrpSpPr/>
          <p:nvPr/>
        </p:nvGrpSpPr>
        <p:grpSpPr>
          <a:xfrm flipH="1" rot="10800000">
            <a:off x="1506464" y="4705903"/>
            <a:ext cx="105953" cy="102463"/>
            <a:chOff x="5352339" y="3748278"/>
            <a:chExt cx="105953" cy="102463"/>
          </a:xfrm>
        </p:grpSpPr>
        <p:sp>
          <p:nvSpPr>
            <p:cNvPr id="382" name="Google Shape;382;p33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4" name="Google Shape;384;p33"/>
          <p:cNvSpPr/>
          <p:nvPr/>
        </p:nvSpPr>
        <p:spPr>
          <a:xfrm rot="-7317269">
            <a:off x="6692822" y="-1312051"/>
            <a:ext cx="4581268" cy="3093928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3"/>
          <p:cNvSpPr/>
          <p:nvPr/>
        </p:nvSpPr>
        <p:spPr>
          <a:xfrm rot="10800000">
            <a:off x="-760739" y="4088724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3"/>
          <p:cNvSpPr/>
          <p:nvPr/>
        </p:nvSpPr>
        <p:spPr>
          <a:xfrm rot="10800000">
            <a:off x="3294091" y="-118623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3"/>
          <p:cNvSpPr/>
          <p:nvPr/>
        </p:nvSpPr>
        <p:spPr>
          <a:xfrm rot="-3404470">
            <a:off x="-747025" y="-331345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_1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4"/>
          <p:cNvSpPr txBox="1"/>
          <p:nvPr>
            <p:ph type="ctrTitle"/>
          </p:nvPr>
        </p:nvSpPr>
        <p:spPr>
          <a:xfrm>
            <a:off x="4345725" y="715725"/>
            <a:ext cx="4107000" cy="7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0" name="Google Shape;390;p34"/>
          <p:cNvSpPr txBox="1"/>
          <p:nvPr>
            <p:ph idx="1" type="subTitle"/>
          </p:nvPr>
        </p:nvSpPr>
        <p:spPr>
          <a:xfrm>
            <a:off x="4728950" y="2567375"/>
            <a:ext cx="3723900" cy="10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1" name="Google Shape;391;p34"/>
          <p:cNvSpPr txBox="1"/>
          <p:nvPr/>
        </p:nvSpPr>
        <p:spPr>
          <a:xfrm>
            <a:off x="3306600" y="3677737"/>
            <a:ext cx="514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Jura"/>
                <a:ea typeface="Jura"/>
                <a:cs typeface="Jura"/>
                <a:sym typeface="Jura"/>
              </a:rPr>
              <a:t>CREDITS</a:t>
            </a:r>
            <a:r>
              <a:rPr lang="en" sz="1200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rPr>
              <a:t>: This presentation template was created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Jura"/>
                <a:ea typeface="Jura"/>
                <a:cs typeface="Jura"/>
                <a:sym typeface="Jur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200">
                <a:solidFill>
                  <a:schemeClr val="accent2"/>
                </a:solidFill>
                <a:latin typeface="Jura"/>
                <a:ea typeface="Jura"/>
                <a:cs typeface="Jura"/>
                <a:sym typeface="Jura"/>
              </a:rPr>
              <a:t>,</a:t>
            </a:r>
            <a:r>
              <a:rPr lang="en" sz="1200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rPr>
              <a:t> including icons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Jura"/>
                <a:ea typeface="Jura"/>
                <a:cs typeface="Jura"/>
                <a:sym typeface="Jur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rPr>
              <a:t> and infographics &amp; images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Jura"/>
                <a:ea typeface="Jura"/>
                <a:cs typeface="Jura"/>
                <a:sym typeface="Ju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accent2"/>
              </a:solidFill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392" name="Google Shape;392;p34"/>
          <p:cNvSpPr/>
          <p:nvPr/>
        </p:nvSpPr>
        <p:spPr>
          <a:xfrm rot="10800000">
            <a:off x="8165021" y="4674733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4"/>
          <p:cNvSpPr/>
          <p:nvPr/>
        </p:nvSpPr>
        <p:spPr>
          <a:xfrm rot="-3404470">
            <a:off x="-581225" y="-347133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4"/>
          <p:cNvSpPr/>
          <p:nvPr/>
        </p:nvSpPr>
        <p:spPr>
          <a:xfrm rot="10800000">
            <a:off x="-390025" y="1886174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4"/>
          <p:cNvSpPr/>
          <p:nvPr/>
        </p:nvSpPr>
        <p:spPr>
          <a:xfrm rot="2437789">
            <a:off x="6629595" y="-2304453"/>
            <a:ext cx="4581248" cy="3093922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4"/>
          <p:cNvSpPr/>
          <p:nvPr/>
        </p:nvSpPr>
        <p:spPr>
          <a:xfrm rot="10800000">
            <a:off x="-1047864" y="3807910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4"/>
          <p:cNvSpPr/>
          <p:nvPr/>
        </p:nvSpPr>
        <p:spPr>
          <a:xfrm rot="10800000">
            <a:off x="6054466" y="1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BLANK_1_1_1_1_1_1_1_1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5"/>
          <p:cNvSpPr/>
          <p:nvPr/>
        </p:nvSpPr>
        <p:spPr>
          <a:xfrm flipH="1">
            <a:off x="-363452" y="-533240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5"/>
          <p:cNvSpPr/>
          <p:nvPr/>
        </p:nvSpPr>
        <p:spPr>
          <a:xfrm flipH="1">
            <a:off x="7938559" y="434227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5"/>
          <p:cNvSpPr/>
          <p:nvPr/>
        </p:nvSpPr>
        <p:spPr>
          <a:xfrm flipH="1">
            <a:off x="7492462" y="4070825"/>
            <a:ext cx="782834" cy="719848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5"/>
          <p:cNvSpPr/>
          <p:nvPr/>
        </p:nvSpPr>
        <p:spPr>
          <a:xfrm flipH="1">
            <a:off x="3827591" y="-1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5"/>
          <p:cNvSpPr/>
          <p:nvPr/>
        </p:nvSpPr>
        <p:spPr>
          <a:xfrm flipH="1">
            <a:off x="4189711" y="4362443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5"/>
          <p:cNvSpPr/>
          <p:nvPr/>
        </p:nvSpPr>
        <p:spPr>
          <a:xfrm flipH="1">
            <a:off x="1278894" y="4873100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5"/>
          <p:cNvSpPr/>
          <p:nvPr/>
        </p:nvSpPr>
        <p:spPr>
          <a:xfrm flipH="1">
            <a:off x="5501694" y="4598400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5"/>
          <p:cNvSpPr/>
          <p:nvPr/>
        </p:nvSpPr>
        <p:spPr>
          <a:xfrm flipH="1" rot="-9918755">
            <a:off x="6433019" y="-1750617"/>
            <a:ext cx="4581298" cy="3093952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5"/>
          <p:cNvSpPr/>
          <p:nvPr/>
        </p:nvSpPr>
        <p:spPr>
          <a:xfrm flipH="1" rot="-7395530">
            <a:off x="-463000" y="45653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1">
  <p:cSld name="BLANK_1_1_1_1_1_1_1_1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6"/>
          <p:cNvSpPr/>
          <p:nvPr/>
        </p:nvSpPr>
        <p:spPr>
          <a:xfrm flipH="1">
            <a:off x="8424009" y="-110225"/>
            <a:ext cx="1570238" cy="1392451"/>
          </a:xfrm>
          <a:custGeom>
            <a:rect b="b" l="l" r="r" t="t"/>
            <a:pathLst>
              <a:path extrusionOk="0" h="35558" w="40098">
                <a:moveTo>
                  <a:pt x="15229" y="1"/>
                </a:moveTo>
                <a:cubicBezTo>
                  <a:pt x="12625" y="1"/>
                  <a:pt x="9954" y="826"/>
                  <a:pt x="7912" y="2457"/>
                </a:cubicBezTo>
                <a:cubicBezTo>
                  <a:pt x="7083" y="3118"/>
                  <a:pt x="6358" y="3918"/>
                  <a:pt x="5817" y="4839"/>
                </a:cubicBezTo>
                <a:cubicBezTo>
                  <a:pt x="1" y="14718"/>
                  <a:pt x="7992" y="27037"/>
                  <a:pt x="16640" y="32146"/>
                </a:cubicBezTo>
                <a:cubicBezTo>
                  <a:pt x="19402" y="33779"/>
                  <a:pt x="22462" y="34913"/>
                  <a:pt x="25638" y="35362"/>
                </a:cubicBezTo>
                <a:cubicBezTo>
                  <a:pt x="26521" y="35487"/>
                  <a:pt x="27416" y="35557"/>
                  <a:pt x="28306" y="35557"/>
                </a:cubicBezTo>
                <a:cubicBezTo>
                  <a:pt x="31261" y="35557"/>
                  <a:pt x="34163" y="34784"/>
                  <a:pt x="36409" y="32693"/>
                </a:cubicBezTo>
                <a:cubicBezTo>
                  <a:pt x="38855" y="30414"/>
                  <a:pt x="40097" y="26991"/>
                  <a:pt x="39930" y="23682"/>
                </a:cubicBezTo>
                <a:cubicBezTo>
                  <a:pt x="39758" y="20241"/>
                  <a:pt x="37877" y="16795"/>
                  <a:pt x="34579" y="15477"/>
                </a:cubicBezTo>
                <a:cubicBezTo>
                  <a:pt x="33378" y="14991"/>
                  <a:pt x="32186" y="14791"/>
                  <a:pt x="30922" y="14791"/>
                </a:cubicBezTo>
                <a:cubicBezTo>
                  <a:pt x="30855" y="14791"/>
                  <a:pt x="30787" y="14791"/>
                  <a:pt x="30720" y="14792"/>
                </a:cubicBezTo>
                <a:lnTo>
                  <a:pt x="30138" y="14792"/>
                </a:lnTo>
                <a:cubicBezTo>
                  <a:pt x="28970" y="14765"/>
                  <a:pt x="27779" y="14580"/>
                  <a:pt x="26784" y="13936"/>
                </a:cubicBezTo>
                <a:cubicBezTo>
                  <a:pt x="25685" y="13228"/>
                  <a:pt x="24960" y="12054"/>
                  <a:pt x="24551" y="10817"/>
                </a:cubicBezTo>
                <a:cubicBezTo>
                  <a:pt x="23925" y="8924"/>
                  <a:pt x="23988" y="6921"/>
                  <a:pt x="23332" y="5030"/>
                </a:cubicBezTo>
                <a:cubicBezTo>
                  <a:pt x="22221" y="1807"/>
                  <a:pt x="18999" y="144"/>
                  <a:pt x="15737" y="11"/>
                </a:cubicBezTo>
                <a:cubicBezTo>
                  <a:pt x="15568" y="4"/>
                  <a:pt x="15399" y="1"/>
                  <a:pt x="15229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6"/>
          <p:cNvSpPr/>
          <p:nvPr/>
        </p:nvSpPr>
        <p:spPr>
          <a:xfrm flipH="1" rot="-7395530">
            <a:off x="-636575" y="4428694"/>
            <a:ext cx="1676979" cy="1132511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6"/>
          <p:cNvSpPr/>
          <p:nvPr/>
        </p:nvSpPr>
        <p:spPr>
          <a:xfrm flipH="1">
            <a:off x="8499115" y="4290374"/>
            <a:ext cx="471933" cy="433962"/>
          </a:xfrm>
          <a:custGeom>
            <a:rect b="b" l="l" r="r" t="t"/>
            <a:pathLst>
              <a:path extrusionOk="0" h="9943" w="10813">
                <a:moveTo>
                  <a:pt x="5271" y="0"/>
                </a:moveTo>
                <a:cubicBezTo>
                  <a:pt x="3626" y="0"/>
                  <a:pt x="2244" y="911"/>
                  <a:pt x="1335" y="2232"/>
                </a:cubicBezTo>
                <a:cubicBezTo>
                  <a:pt x="1030" y="2675"/>
                  <a:pt x="783" y="3164"/>
                  <a:pt x="594" y="3682"/>
                </a:cubicBezTo>
                <a:cubicBezTo>
                  <a:pt x="0" y="5304"/>
                  <a:pt x="214" y="7256"/>
                  <a:pt x="1330" y="8573"/>
                </a:cubicBezTo>
                <a:cubicBezTo>
                  <a:pt x="2140" y="9531"/>
                  <a:pt x="3254" y="9943"/>
                  <a:pt x="4405" y="9943"/>
                </a:cubicBezTo>
                <a:cubicBezTo>
                  <a:pt x="6344" y="9943"/>
                  <a:pt x="8388" y="8774"/>
                  <a:pt x="9259" y="7076"/>
                </a:cubicBezTo>
                <a:cubicBezTo>
                  <a:pt x="10812" y="4033"/>
                  <a:pt x="9017" y="172"/>
                  <a:pt x="5496" y="6"/>
                </a:cubicBezTo>
                <a:cubicBezTo>
                  <a:pt x="5421" y="2"/>
                  <a:pt x="5346" y="0"/>
                  <a:pt x="52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6"/>
          <p:cNvSpPr/>
          <p:nvPr/>
        </p:nvSpPr>
        <p:spPr>
          <a:xfrm flipH="1">
            <a:off x="8264391" y="-202012"/>
            <a:ext cx="564006" cy="51228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6"/>
          <p:cNvSpPr/>
          <p:nvPr/>
        </p:nvSpPr>
        <p:spPr>
          <a:xfrm rot="10800000">
            <a:off x="1029299" y="4812172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4" name="Google Shape;414;p36"/>
          <p:cNvGrpSpPr/>
          <p:nvPr/>
        </p:nvGrpSpPr>
        <p:grpSpPr>
          <a:xfrm rot="10800000">
            <a:off x="7876017" y="4705903"/>
            <a:ext cx="105953" cy="102463"/>
            <a:chOff x="5352339" y="3748278"/>
            <a:chExt cx="105953" cy="102463"/>
          </a:xfrm>
        </p:grpSpPr>
        <p:sp>
          <p:nvSpPr>
            <p:cNvPr id="415" name="Google Shape;415;p36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7" name="Google Shape;417;p36"/>
          <p:cNvSpPr/>
          <p:nvPr/>
        </p:nvSpPr>
        <p:spPr>
          <a:xfrm rot="10800000">
            <a:off x="5188519" y="4812164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8" name="Google Shape;418;p36"/>
          <p:cNvGrpSpPr/>
          <p:nvPr/>
        </p:nvGrpSpPr>
        <p:grpSpPr>
          <a:xfrm rot="10800000">
            <a:off x="2521942" y="4876728"/>
            <a:ext cx="105953" cy="102463"/>
            <a:chOff x="5352339" y="3748278"/>
            <a:chExt cx="105953" cy="102463"/>
          </a:xfrm>
        </p:grpSpPr>
        <p:sp>
          <p:nvSpPr>
            <p:cNvPr id="419" name="Google Shape;419;p36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" name="Google Shape;421;p36"/>
          <p:cNvSpPr/>
          <p:nvPr/>
        </p:nvSpPr>
        <p:spPr>
          <a:xfrm flipH="1" rot="-5188613">
            <a:off x="7482093" y="3333799"/>
            <a:ext cx="4581280" cy="3093947"/>
          </a:xfrm>
          <a:custGeom>
            <a:rect b="b" l="l" r="r" t="t"/>
            <a:pathLst>
              <a:path extrusionOk="0" h="28258" w="41847">
                <a:moveTo>
                  <a:pt x="30440" y="1"/>
                </a:moveTo>
                <a:cubicBezTo>
                  <a:pt x="28827" y="1"/>
                  <a:pt x="27229" y="426"/>
                  <a:pt x="25852" y="1375"/>
                </a:cubicBezTo>
                <a:cubicBezTo>
                  <a:pt x="24723" y="2151"/>
                  <a:pt x="23866" y="3084"/>
                  <a:pt x="23141" y="4217"/>
                </a:cubicBezTo>
                <a:cubicBezTo>
                  <a:pt x="23037" y="4379"/>
                  <a:pt x="22928" y="4539"/>
                  <a:pt x="22819" y="4695"/>
                </a:cubicBezTo>
                <a:cubicBezTo>
                  <a:pt x="22152" y="5656"/>
                  <a:pt x="21335" y="6541"/>
                  <a:pt x="20248" y="7019"/>
                </a:cubicBezTo>
                <a:cubicBezTo>
                  <a:pt x="19626" y="7292"/>
                  <a:pt x="18952" y="7409"/>
                  <a:pt x="18271" y="7409"/>
                </a:cubicBezTo>
                <a:cubicBezTo>
                  <a:pt x="17648" y="7409"/>
                  <a:pt x="17018" y="7311"/>
                  <a:pt x="16416" y="7146"/>
                </a:cubicBezTo>
                <a:cubicBezTo>
                  <a:pt x="14494" y="6623"/>
                  <a:pt x="12860" y="5460"/>
                  <a:pt x="10920" y="4959"/>
                </a:cubicBezTo>
                <a:cubicBezTo>
                  <a:pt x="10348" y="4810"/>
                  <a:pt x="9780" y="4740"/>
                  <a:pt x="9221" y="4740"/>
                </a:cubicBezTo>
                <a:cubicBezTo>
                  <a:pt x="6561" y="4740"/>
                  <a:pt x="4121" y="6322"/>
                  <a:pt x="2538" y="8504"/>
                </a:cubicBezTo>
                <a:cubicBezTo>
                  <a:pt x="909" y="10742"/>
                  <a:pt x="0" y="13602"/>
                  <a:pt x="242" y="16374"/>
                </a:cubicBezTo>
                <a:cubicBezTo>
                  <a:pt x="334" y="17434"/>
                  <a:pt x="598" y="18475"/>
                  <a:pt x="1065" y="19436"/>
                </a:cubicBezTo>
                <a:cubicBezTo>
                  <a:pt x="4126" y="25745"/>
                  <a:pt x="10807" y="28258"/>
                  <a:pt x="17604" y="28258"/>
                </a:cubicBezTo>
                <a:cubicBezTo>
                  <a:pt x="21921" y="28258"/>
                  <a:pt x="26285" y="27244"/>
                  <a:pt x="29798" y="25546"/>
                </a:cubicBezTo>
                <a:cubicBezTo>
                  <a:pt x="32681" y="24153"/>
                  <a:pt x="35327" y="22232"/>
                  <a:pt x="37462" y="19832"/>
                </a:cubicBezTo>
                <a:cubicBezTo>
                  <a:pt x="40022" y="16956"/>
                  <a:pt x="41846" y="13326"/>
                  <a:pt x="41196" y="9385"/>
                </a:cubicBezTo>
                <a:cubicBezTo>
                  <a:pt x="40656" y="6093"/>
                  <a:pt x="38492" y="3158"/>
                  <a:pt x="35645" y="1467"/>
                </a:cubicBezTo>
                <a:cubicBezTo>
                  <a:pt x="34081" y="536"/>
                  <a:pt x="32251" y="1"/>
                  <a:pt x="30440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6"/>
          <p:cNvSpPr/>
          <p:nvPr/>
        </p:nvSpPr>
        <p:spPr>
          <a:xfrm flipH="1">
            <a:off x="-1018414" y="-1148815"/>
            <a:ext cx="2098502" cy="1906077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5F1EC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  <a:defRPr b="1" sz="3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356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●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○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■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●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○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■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●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ura"/>
              <a:buChar char="○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Jura"/>
              <a:buChar char="■"/>
              <a:defRPr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mxWg-jepAko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docs.google.com/presentation/d/1ZGZ2KTR7ZF8KZwQyXMvBEUkRVQokD3Tl9nDVvF2rP-8/ed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0.jpg"/><Relationship Id="rId5" Type="http://schemas.openxmlformats.org/officeDocument/2006/relationships/image" Target="../media/image31.png"/><Relationship Id="rId6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7"/>
          <p:cNvSpPr/>
          <p:nvPr/>
        </p:nvSpPr>
        <p:spPr>
          <a:xfrm>
            <a:off x="5954934" y="2937950"/>
            <a:ext cx="1266972" cy="947105"/>
          </a:xfrm>
          <a:custGeom>
            <a:rect b="b" l="l" r="r" t="t"/>
            <a:pathLst>
              <a:path extrusionOk="0" h="24706" w="33050">
                <a:moveTo>
                  <a:pt x="23493" y="1"/>
                </a:moveTo>
                <a:cubicBezTo>
                  <a:pt x="21710" y="1"/>
                  <a:pt x="19947" y="589"/>
                  <a:pt x="18648" y="1892"/>
                </a:cubicBezTo>
                <a:cubicBezTo>
                  <a:pt x="17871" y="2670"/>
                  <a:pt x="17331" y="3533"/>
                  <a:pt x="16922" y="4534"/>
                </a:cubicBezTo>
                <a:cubicBezTo>
                  <a:pt x="16864" y="4677"/>
                  <a:pt x="16800" y="4815"/>
                  <a:pt x="16737" y="4959"/>
                </a:cubicBezTo>
                <a:cubicBezTo>
                  <a:pt x="16346" y="5817"/>
                  <a:pt x="15834" y="6640"/>
                  <a:pt x="15045" y="7174"/>
                </a:cubicBezTo>
                <a:cubicBezTo>
                  <a:pt x="14324" y="7661"/>
                  <a:pt x="13443" y="7859"/>
                  <a:pt x="12566" y="7859"/>
                </a:cubicBezTo>
                <a:cubicBezTo>
                  <a:pt x="12387" y="7859"/>
                  <a:pt x="12208" y="7851"/>
                  <a:pt x="12031" y="7835"/>
                </a:cubicBezTo>
                <a:cubicBezTo>
                  <a:pt x="10437" y="7703"/>
                  <a:pt x="8969" y="7025"/>
                  <a:pt x="7365" y="6909"/>
                </a:cubicBezTo>
                <a:cubicBezTo>
                  <a:pt x="7233" y="6899"/>
                  <a:pt x="7102" y="6895"/>
                  <a:pt x="6972" y="6895"/>
                </a:cubicBezTo>
                <a:cubicBezTo>
                  <a:pt x="4418" y="6895"/>
                  <a:pt x="2334" y="8687"/>
                  <a:pt x="1260" y="10942"/>
                </a:cubicBezTo>
                <a:cubicBezTo>
                  <a:pt x="299" y="12950"/>
                  <a:pt x="1" y="15350"/>
                  <a:pt x="599" y="17502"/>
                </a:cubicBezTo>
                <a:cubicBezTo>
                  <a:pt x="822" y="18325"/>
                  <a:pt x="1191" y="19113"/>
                  <a:pt x="1698" y="19803"/>
                </a:cubicBezTo>
                <a:cubicBezTo>
                  <a:pt x="4276" y="23305"/>
                  <a:pt x="8229" y="24705"/>
                  <a:pt x="12369" y="24705"/>
                </a:cubicBezTo>
                <a:cubicBezTo>
                  <a:pt x="17004" y="24705"/>
                  <a:pt x="21873" y="22950"/>
                  <a:pt x="25311" y="20425"/>
                </a:cubicBezTo>
                <a:cubicBezTo>
                  <a:pt x="27388" y="18900"/>
                  <a:pt x="29194" y="16989"/>
                  <a:pt x="30535" y="14780"/>
                </a:cubicBezTo>
                <a:cubicBezTo>
                  <a:pt x="32134" y="12134"/>
                  <a:pt x="33049" y="8993"/>
                  <a:pt x="31955" y="5971"/>
                </a:cubicBezTo>
                <a:cubicBezTo>
                  <a:pt x="31047" y="3446"/>
                  <a:pt x="28907" y="1449"/>
                  <a:pt x="26403" y="522"/>
                </a:cubicBezTo>
                <a:cubicBezTo>
                  <a:pt x="25477" y="182"/>
                  <a:pt x="24482" y="1"/>
                  <a:pt x="23493" y="1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7"/>
          <p:cNvSpPr/>
          <p:nvPr/>
        </p:nvSpPr>
        <p:spPr>
          <a:xfrm>
            <a:off x="7565725" y="1316471"/>
            <a:ext cx="782819" cy="670824"/>
          </a:xfrm>
          <a:custGeom>
            <a:rect b="b" l="l" r="r" t="t"/>
            <a:pathLst>
              <a:path extrusionOk="0" h="20491" w="23912">
                <a:moveTo>
                  <a:pt x="11771" y="0"/>
                </a:moveTo>
                <a:cubicBezTo>
                  <a:pt x="9597" y="0"/>
                  <a:pt x="7441" y="626"/>
                  <a:pt x="5715" y="1941"/>
                </a:cubicBezTo>
                <a:cubicBezTo>
                  <a:pt x="1" y="6291"/>
                  <a:pt x="2423" y="15762"/>
                  <a:pt x="8044" y="19018"/>
                </a:cubicBezTo>
                <a:cubicBezTo>
                  <a:pt x="9776" y="20020"/>
                  <a:pt x="11669" y="20491"/>
                  <a:pt x="13519" y="20491"/>
                </a:cubicBezTo>
                <a:cubicBezTo>
                  <a:pt x="18411" y="20491"/>
                  <a:pt x="23005" y="17203"/>
                  <a:pt x="23543" y="11763"/>
                </a:cubicBezTo>
                <a:cubicBezTo>
                  <a:pt x="23912" y="8051"/>
                  <a:pt x="22088" y="4819"/>
                  <a:pt x="19246" y="2649"/>
                </a:cubicBezTo>
                <a:cubicBezTo>
                  <a:pt x="18337" y="1953"/>
                  <a:pt x="17320" y="1366"/>
                  <a:pt x="16237" y="905"/>
                </a:cubicBezTo>
                <a:cubicBezTo>
                  <a:pt x="14834" y="309"/>
                  <a:pt x="13298" y="0"/>
                  <a:pt x="11771" y="0"/>
                </a:cubicBezTo>
                <a:close/>
              </a:path>
            </a:pathLst>
          </a:custGeom>
          <a:solidFill>
            <a:srgbClr val="3C1991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37"/>
          <p:cNvGrpSpPr/>
          <p:nvPr/>
        </p:nvGrpSpPr>
        <p:grpSpPr>
          <a:xfrm>
            <a:off x="7106476" y="1808928"/>
            <a:ext cx="105953" cy="102463"/>
            <a:chOff x="5352339" y="3748278"/>
            <a:chExt cx="105953" cy="102463"/>
          </a:xfrm>
        </p:grpSpPr>
        <p:sp>
          <p:nvSpPr>
            <p:cNvPr id="430" name="Google Shape;430;p37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37"/>
          <p:cNvGrpSpPr/>
          <p:nvPr/>
        </p:nvGrpSpPr>
        <p:grpSpPr>
          <a:xfrm>
            <a:off x="5521025" y="1127688"/>
            <a:ext cx="3125890" cy="3168331"/>
            <a:chOff x="5543600" y="1213400"/>
            <a:chExt cx="3125890" cy="3168331"/>
          </a:xfrm>
        </p:grpSpPr>
        <p:grpSp>
          <p:nvGrpSpPr>
            <p:cNvPr id="433" name="Google Shape;433;p37"/>
            <p:cNvGrpSpPr/>
            <p:nvPr/>
          </p:nvGrpSpPr>
          <p:grpSpPr>
            <a:xfrm>
              <a:off x="5543600" y="1614549"/>
              <a:ext cx="3125890" cy="2435320"/>
              <a:chOff x="5543600" y="1614549"/>
              <a:chExt cx="3125890" cy="2435320"/>
            </a:xfrm>
          </p:grpSpPr>
          <p:sp>
            <p:nvSpPr>
              <p:cNvPr id="434" name="Google Shape;434;p37"/>
              <p:cNvSpPr/>
              <p:nvPr/>
            </p:nvSpPr>
            <p:spPr>
              <a:xfrm>
                <a:off x="5543600" y="1614549"/>
                <a:ext cx="3019899" cy="2295636"/>
              </a:xfrm>
              <a:custGeom>
                <a:rect b="b" l="l" r="r" t="t"/>
                <a:pathLst>
                  <a:path extrusionOk="0" h="58495" w="76945">
                    <a:moveTo>
                      <a:pt x="19539" y="0"/>
                    </a:moveTo>
                    <a:cubicBezTo>
                      <a:pt x="18779" y="0"/>
                      <a:pt x="18022" y="82"/>
                      <a:pt x="17279" y="256"/>
                    </a:cubicBezTo>
                    <a:cubicBezTo>
                      <a:pt x="4028" y="3357"/>
                      <a:pt x="0" y="20307"/>
                      <a:pt x="2699" y="31919"/>
                    </a:cubicBezTo>
                    <a:cubicBezTo>
                      <a:pt x="3562" y="35619"/>
                      <a:pt x="5098" y="39180"/>
                      <a:pt x="7313" y="42276"/>
                    </a:cubicBezTo>
                    <a:cubicBezTo>
                      <a:pt x="9972" y="45992"/>
                      <a:pt x="13700" y="49053"/>
                      <a:pt x="18429" y="49329"/>
                    </a:cubicBezTo>
                    <a:cubicBezTo>
                      <a:pt x="18668" y="49343"/>
                      <a:pt x="18906" y="49350"/>
                      <a:pt x="19145" y="49350"/>
                    </a:cubicBezTo>
                    <a:cubicBezTo>
                      <a:pt x="25631" y="49350"/>
                      <a:pt x="32068" y="44216"/>
                      <a:pt x="32422" y="37523"/>
                    </a:cubicBezTo>
                    <a:cubicBezTo>
                      <a:pt x="32583" y="34398"/>
                      <a:pt x="31099" y="31222"/>
                      <a:pt x="28550" y="29381"/>
                    </a:cubicBezTo>
                    <a:cubicBezTo>
                      <a:pt x="28250" y="29163"/>
                      <a:pt x="27946" y="28961"/>
                      <a:pt x="27825" y="28587"/>
                    </a:cubicBezTo>
                    <a:cubicBezTo>
                      <a:pt x="27825" y="28576"/>
                      <a:pt x="27819" y="28571"/>
                      <a:pt x="27819" y="28564"/>
                    </a:cubicBezTo>
                    <a:cubicBezTo>
                      <a:pt x="27710" y="28196"/>
                      <a:pt x="27790" y="27788"/>
                      <a:pt x="27957" y="27442"/>
                    </a:cubicBezTo>
                    <a:cubicBezTo>
                      <a:pt x="27998" y="27350"/>
                      <a:pt x="28050" y="27270"/>
                      <a:pt x="28101" y="27183"/>
                    </a:cubicBezTo>
                    <a:lnTo>
                      <a:pt x="30605" y="27183"/>
                    </a:lnTo>
                    <a:cubicBezTo>
                      <a:pt x="32963" y="27183"/>
                      <a:pt x="34885" y="29105"/>
                      <a:pt x="34885" y="31463"/>
                    </a:cubicBezTo>
                    <a:lnTo>
                      <a:pt x="34885" y="57453"/>
                    </a:lnTo>
                    <a:cubicBezTo>
                      <a:pt x="34885" y="58029"/>
                      <a:pt x="35351" y="58494"/>
                      <a:pt x="35927" y="58494"/>
                    </a:cubicBezTo>
                    <a:cubicBezTo>
                      <a:pt x="36501" y="58494"/>
                      <a:pt x="36968" y="58029"/>
                      <a:pt x="36968" y="57453"/>
                    </a:cubicBezTo>
                    <a:lnTo>
                      <a:pt x="36968" y="31463"/>
                    </a:lnTo>
                    <a:cubicBezTo>
                      <a:pt x="36968" y="27955"/>
                      <a:pt x="34113" y="25100"/>
                      <a:pt x="30605" y="25100"/>
                    </a:cubicBezTo>
                    <a:lnTo>
                      <a:pt x="29269" y="25100"/>
                    </a:lnTo>
                    <a:cubicBezTo>
                      <a:pt x="29309" y="24980"/>
                      <a:pt x="29344" y="24853"/>
                      <a:pt x="29367" y="24726"/>
                    </a:cubicBezTo>
                    <a:cubicBezTo>
                      <a:pt x="29442" y="24364"/>
                      <a:pt x="29447" y="23996"/>
                      <a:pt x="29396" y="23627"/>
                    </a:cubicBezTo>
                    <a:lnTo>
                      <a:pt x="32474" y="23627"/>
                    </a:lnTo>
                    <a:cubicBezTo>
                      <a:pt x="33049" y="23627"/>
                      <a:pt x="33516" y="23162"/>
                      <a:pt x="33516" y="22586"/>
                    </a:cubicBezTo>
                    <a:cubicBezTo>
                      <a:pt x="33516" y="22011"/>
                      <a:pt x="33049" y="21545"/>
                      <a:pt x="32474" y="21545"/>
                    </a:cubicBezTo>
                    <a:lnTo>
                      <a:pt x="28595" y="21545"/>
                    </a:lnTo>
                    <a:cubicBezTo>
                      <a:pt x="28406" y="21176"/>
                      <a:pt x="28239" y="20791"/>
                      <a:pt x="28239" y="20382"/>
                    </a:cubicBezTo>
                    <a:cubicBezTo>
                      <a:pt x="28234" y="19784"/>
                      <a:pt x="28850" y="19174"/>
                      <a:pt x="29246" y="18788"/>
                    </a:cubicBezTo>
                    <a:cubicBezTo>
                      <a:pt x="30000" y="18063"/>
                      <a:pt x="30725" y="17322"/>
                      <a:pt x="31254" y="16419"/>
                    </a:cubicBezTo>
                    <a:cubicBezTo>
                      <a:pt x="31731" y="15607"/>
                      <a:pt x="32082" y="14727"/>
                      <a:pt x="32278" y="13806"/>
                    </a:cubicBezTo>
                    <a:cubicBezTo>
                      <a:pt x="32664" y="12017"/>
                      <a:pt x="32451" y="10147"/>
                      <a:pt x="31789" y="8450"/>
                    </a:cubicBezTo>
                    <a:cubicBezTo>
                      <a:pt x="29979" y="3790"/>
                      <a:pt x="24700" y="0"/>
                      <a:pt x="19539" y="0"/>
                    </a:cubicBezTo>
                    <a:close/>
                    <a:moveTo>
                      <a:pt x="57404" y="0"/>
                    </a:moveTo>
                    <a:cubicBezTo>
                      <a:pt x="52239" y="0"/>
                      <a:pt x="46965" y="3790"/>
                      <a:pt x="45149" y="8450"/>
                    </a:cubicBezTo>
                    <a:cubicBezTo>
                      <a:pt x="44488" y="10147"/>
                      <a:pt x="44275" y="12017"/>
                      <a:pt x="44666" y="13806"/>
                    </a:cubicBezTo>
                    <a:cubicBezTo>
                      <a:pt x="44862" y="14727"/>
                      <a:pt x="45213" y="15607"/>
                      <a:pt x="45691" y="16419"/>
                    </a:cubicBezTo>
                    <a:cubicBezTo>
                      <a:pt x="46220" y="17322"/>
                      <a:pt x="46945" y="18063"/>
                      <a:pt x="47698" y="18788"/>
                    </a:cubicBezTo>
                    <a:cubicBezTo>
                      <a:pt x="48095" y="19174"/>
                      <a:pt x="48711" y="19784"/>
                      <a:pt x="48705" y="20382"/>
                    </a:cubicBezTo>
                    <a:cubicBezTo>
                      <a:pt x="48700" y="20791"/>
                      <a:pt x="48538" y="21176"/>
                      <a:pt x="48342" y="21545"/>
                    </a:cubicBezTo>
                    <a:lnTo>
                      <a:pt x="44172" y="21545"/>
                    </a:lnTo>
                    <a:cubicBezTo>
                      <a:pt x="43596" y="21545"/>
                      <a:pt x="43129" y="22011"/>
                      <a:pt x="43129" y="22586"/>
                    </a:cubicBezTo>
                    <a:cubicBezTo>
                      <a:pt x="43129" y="23162"/>
                      <a:pt x="43596" y="23627"/>
                      <a:pt x="44172" y="23627"/>
                    </a:cubicBezTo>
                    <a:lnTo>
                      <a:pt x="47542" y="23627"/>
                    </a:lnTo>
                    <a:cubicBezTo>
                      <a:pt x="47497" y="23996"/>
                      <a:pt x="47502" y="24364"/>
                      <a:pt x="47577" y="24726"/>
                    </a:cubicBezTo>
                    <a:cubicBezTo>
                      <a:pt x="47600" y="24853"/>
                      <a:pt x="47635" y="24980"/>
                      <a:pt x="47675" y="25100"/>
                    </a:cubicBezTo>
                    <a:lnTo>
                      <a:pt x="46340" y="25100"/>
                    </a:lnTo>
                    <a:cubicBezTo>
                      <a:pt x="42831" y="25100"/>
                      <a:pt x="39971" y="27955"/>
                      <a:pt x="39971" y="31463"/>
                    </a:cubicBezTo>
                    <a:lnTo>
                      <a:pt x="39971" y="57453"/>
                    </a:lnTo>
                    <a:cubicBezTo>
                      <a:pt x="39971" y="58029"/>
                      <a:pt x="40436" y="58494"/>
                      <a:pt x="41018" y="58494"/>
                    </a:cubicBezTo>
                    <a:cubicBezTo>
                      <a:pt x="41594" y="58494"/>
                      <a:pt x="42059" y="58029"/>
                      <a:pt x="42059" y="57453"/>
                    </a:cubicBezTo>
                    <a:lnTo>
                      <a:pt x="42059" y="31463"/>
                    </a:lnTo>
                    <a:cubicBezTo>
                      <a:pt x="42059" y="29105"/>
                      <a:pt x="43976" y="27183"/>
                      <a:pt x="46340" y="27183"/>
                    </a:cubicBezTo>
                    <a:lnTo>
                      <a:pt x="48843" y="27183"/>
                    </a:lnTo>
                    <a:cubicBezTo>
                      <a:pt x="48894" y="27270"/>
                      <a:pt x="48947" y="27350"/>
                      <a:pt x="48987" y="27442"/>
                    </a:cubicBezTo>
                    <a:cubicBezTo>
                      <a:pt x="49154" y="27788"/>
                      <a:pt x="49228" y="28196"/>
                      <a:pt x="49125" y="28564"/>
                    </a:cubicBezTo>
                    <a:cubicBezTo>
                      <a:pt x="49119" y="28571"/>
                      <a:pt x="49119" y="28576"/>
                      <a:pt x="49119" y="28587"/>
                    </a:cubicBezTo>
                    <a:cubicBezTo>
                      <a:pt x="48998" y="28961"/>
                      <a:pt x="48687" y="29163"/>
                      <a:pt x="48389" y="29381"/>
                    </a:cubicBezTo>
                    <a:cubicBezTo>
                      <a:pt x="45840" y="31222"/>
                      <a:pt x="44361" y="34398"/>
                      <a:pt x="44522" y="37523"/>
                    </a:cubicBezTo>
                    <a:cubicBezTo>
                      <a:pt x="44877" y="44216"/>
                      <a:pt x="51313" y="49350"/>
                      <a:pt x="57795" y="49350"/>
                    </a:cubicBezTo>
                    <a:cubicBezTo>
                      <a:pt x="58033" y="49350"/>
                      <a:pt x="58271" y="49343"/>
                      <a:pt x="58509" y="49329"/>
                    </a:cubicBezTo>
                    <a:cubicBezTo>
                      <a:pt x="63244" y="49053"/>
                      <a:pt x="66967" y="45992"/>
                      <a:pt x="69631" y="42276"/>
                    </a:cubicBezTo>
                    <a:cubicBezTo>
                      <a:pt x="71846" y="39180"/>
                      <a:pt x="73383" y="35619"/>
                      <a:pt x="74240" y="31919"/>
                    </a:cubicBezTo>
                    <a:cubicBezTo>
                      <a:pt x="76944" y="20307"/>
                      <a:pt x="72916" y="3357"/>
                      <a:pt x="59665" y="256"/>
                    </a:cubicBezTo>
                    <a:cubicBezTo>
                      <a:pt x="58921" y="82"/>
                      <a:pt x="58164" y="0"/>
                      <a:pt x="5740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37"/>
              <p:cNvSpPr/>
              <p:nvPr/>
            </p:nvSpPr>
            <p:spPr>
              <a:xfrm>
                <a:off x="5649406" y="1670114"/>
                <a:ext cx="3020084" cy="2379756"/>
              </a:xfrm>
              <a:custGeom>
                <a:rect b="b" l="l" r="r" t="t"/>
                <a:pathLst>
                  <a:path extrusionOk="0" h="59062" w="74954">
                    <a:moveTo>
                      <a:pt x="18528" y="569"/>
                    </a:moveTo>
                    <a:cubicBezTo>
                      <a:pt x="23412" y="569"/>
                      <a:pt x="28660" y="4027"/>
                      <a:pt x="30529" y="8832"/>
                    </a:cubicBezTo>
                    <a:cubicBezTo>
                      <a:pt x="31203" y="10558"/>
                      <a:pt x="31363" y="12354"/>
                      <a:pt x="31007" y="14022"/>
                    </a:cubicBezTo>
                    <a:cubicBezTo>
                      <a:pt x="30818" y="14901"/>
                      <a:pt x="30484" y="15753"/>
                      <a:pt x="30012" y="16553"/>
                    </a:cubicBezTo>
                    <a:cubicBezTo>
                      <a:pt x="29499" y="17434"/>
                      <a:pt x="28792" y="18146"/>
                      <a:pt x="28056" y="18860"/>
                    </a:cubicBezTo>
                    <a:cubicBezTo>
                      <a:pt x="27642" y="19263"/>
                      <a:pt x="26951" y="19930"/>
                      <a:pt x="26957" y="20666"/>
                    </a:cubicBezTo>
                    <a:cubicBezTo>
                      <a:pt x="26963" y="21144"/>
                      <a:pt x="27159" y="21588"/>
                      <a:pt x="27348" y="21956"/>
                    </a:cubicBezTo>
                    <a:lnTo>
                      <a:pt x="27428" y="22105"/>
                    </a:lnTo>
                    <a:lnTo>
                      <a:pt x="31479" y="22105"/>
                    </a:lnTo>
                    <a:cubicBezTo>
                      <a:pt x="31894" y="22105"/>
                      <a:pt x="32233" y="22445"/>
                      <a:pt x="32233" y="22865"/>
                    </a:cubicBezTo>
                    <a:cubicBezTo>
                      <a:pt x="32233" y="23279"/>
                      <a:pt x="31894" y="23619"/>
                      <a:pt x="31479" y="23619"/>
                    </a:cubicBezTo>
                    <a:lnTo>
                      <a:pt x="28078" y="23619"/>
                    </a:lnTo>
                    <a:lnTo>
                      <a:pt x="28118" y="23941"/>
                    </a:lnTo>
                    <a:cubicBezTo>
                      <a:pt x="28165" y="24298"/>
                      <a:pt x="28160" y="24636"/>
                      <a:pt x="28096" y="24947"/>
                    </a:cubicBezTo>
                    <a:cubicBezTo>
                      <a:pt x="28073" y="25058"/>
                      <a:pt x="28038" y="25172"/>
                      <a:pt x="28004" y="25287"/>
                    </a:cubicBezTo>
                    <a:lnTo>
                      <a:pt x="27877" y="25667"/>
                    </a:lnTo>
                    <a:lnTo>
                      <a:pt x="29610" y="25667"/>
                    </a:lnTo>
                    <a:cubicBezTo>
                      <a:pt x="32964" y="25667"/>
                      <a:pt x="35691" y="28394"/>
                      <a:pt x="35691" y="31742"/>
                    </a:cubicBezTo>
                    <a:lnTo>
                      <a:pt x="35691" y="57732"/>
                    </a:lnTo>
                    <a:cubicBezTo>
                      <a:pt x="35691" y="58152"/>
                      <a:pt x="35351" y="58491"/>
                      <a:pt x="34932" y="58491"/>
                    </a:cubicBezTo>
                    <a:cubicBezTo>
                      <a:pt x="34517" y="58491"/>
                      <a:pt x="34178" y="58152"/>
                      <a:pt x="34178" y="57732"/>
                    </a:cubicBezTo>
                    <a:lnTo>
                      <a:pt x="34178" y="31742"/>
                    </a:lnTo>
                    <a:cubicBezTo>
                      <a:pt x="34178" y="29228"/>
                      <a:pt x="32130" y="27175"/>
                      <a:pt x="29610" y="27175"/>
                    </a:cubicBezTo>
                    <a:lnTo>
                      <a:pt x="26951" y="27175"/>
                    </a:lnTo>
                    <a:lnTo>
                      <a:pt x="26848" y="27342"/>
                    </a:lnTo>
                    <a:cubicBezTo>
                      <a:pt x="26795" y="27427"/>
                      <a:pt x="26744" y="27509"/>
                      <a:pt x="26703" y="27600"/>
                    </a:cubicBezTo>
                    <a:cubicBezTo>
                      <a:pt x="26485" y="28049"/>
                      <a:pt x="26434" y="28521"/>
                      <a:pt x="26548" y="28917"/>
                    </a:cubicBezTo>
                    <a:lnTo>
                      <a:pt x="26559" y="28952"/>
                    </a:lnTo>
                    <a:cubicBezTo>
                      <a:pt x="26697" y="29395"/>
                      <a:pt x="27037" y="29637"/>
                      <a:pt x="27342" y="29856"/>
                    </a:cubicBezTo>
                    <a:lnTo>
                      <a:pt x="27388" y="29891"/>
                    </a:lnTo>
                    <a:cubicBezTo>
                      <a:pt x="29828" y="31657"/>
                      <a:pt x="31301" y="34751"/>
                      <a:pt x="31140" y="37784"/>
                    </a:cubicBezTo>
                    <a:cubicBezTo>
                      <a:pt x="30984" y="40787"/>
                      <a:pt x="29546" y="43647"/>
                      <a:pt x="27095" y="45840"/>
                    </a:cubicBezTo>
                    <a:cubicBezTo>
                      <a:pt x="24610" y="48060"/>
                      <a:pt x="21306" y="49343"/>
                      <a:pt x="18130" y="49343"/>
                    </a:cubicBezTo>
                    <a:cubicBezTo>
                      <a:pt x="17907" y="49343"/>
                      <a:pt x="17676" y="49338"/>
                      <a:pt x="17451" y="49327"/>
                    </a:cubicBezTo>
                    <a:cubicBezTo>
                      <a:pt x="12331" y="49021"/>
                      <a:pt x="8695" y="45384"/>
                      <a:pt x="6549" y="42388"/>
                    </a:cubicBezTo>
                    <a:cubicBezTo>
                      <a:pt x="4409" y="39395"/>
                      <a:pt x="2872" y="35943"/>
                      <a:pt x="1985" y="32128"/>
                    </a:cubicBezTo>
                    <a:cubicBezTo>
                      <a:pt x="582" y="26104"/>
                      <a:pt x="1071" y="19062"/>
                      <a:pt x="3281" y="13279"/>
                    </a:cubicBezTo>
                    <a:cubicBezTo>
                      <a:pt x="5087" y="8567"/>
                      <a:pt x="8815" y="2577"/>
                      <a:pt x="16346" y="816"/>
                    </a:cubicBezTo>
                    <a:cubicBezTo>
                      <a:pt x="17060" y="651"/>
                      <a:pt x="17791" y="569"/>
                      <a:pt x="18528" y="569"/>
                    </a:cubicBezTo>
                    <a:close/>
                    <a:moveTo>
                      <a:pt x="56426" y="569"/>
                    </a:moveTo>
                    <a:cubicBezTo>
                      <a:pt x="57164" y="569"/>
                      <a:pt x="57894" y="651"/>
                      <a:pt x="58608" y="816"/>
                    </a:cubicBezTo>
                    <a:cubicBezTo>
                      <a:pt x="66139" y="2577"/>
                      <a:pt x="69868" y="8567"/>
                      <a:pt x="71674" y="13279"/>
                    </a:cubicBezTo>
                    <a:cubicBezTo>
                      <a:pt x="73883" y="19062"/>
                      <a:pt x="74372" y="26104"/>
                      <a:pt x="72969" y="32128"/>
                    </a:cubicBezTo>
                    <a:cubicBezTo>
                      <a:pt x="72083" y="35943"/>
                      <a:pt x="70546" y="39395"/>
                      <a:pt x="68405" y="42388"/>
                    </a:cubicBezTo>
                    <a:cubicBezTo>
                      <a:pt x="66259" y="45384"/>
                      <a:pt x="62624" y="49021"/>
                      <a:pt x="57503" y="49327"/>
                    </a:cubicBezTo>
                    <a:cubicBezTo>
                      <a:pt x="57278" y="49338"/>
                      <a:pt x="57048" y="49343"/>
                      <a:pt x="56824" y="49343"/>
                    </a:cubicBezTo>
                    <a:cubicBezTo>
                      <a:pt x="53642" y="49343"/>
                      <a:pt x="50339" y="48060"/>
                      <a:pt x="47854" y="45840"/>
                    </a:cubicBezTo>
                    <a:cubicBezTo>
                      <a:pt x="45408" y="43647"/>
                      <a:pt x="43971" y="40787"/>
                      <a:pt x="43815" y="37784"/>
                    </a:cubicBezTo>
                    <a:cubicBezTo>
                      <a:pt x="43653" y="34751"/>
                      <a:pt x="45127" y="31657"/>
                      <a:pt x="47567" y="29891"/>
                    </a:cubicBezTo>
                    <a:lnTo>
                      <a:pt x="47612" y="29856"/>
                    </a:lnTo>
                    <a:cubicBezTo>
                      <a:pt x="47917" y="29637"/>
                      <a:pt x="48257" y="29395"/>
                      <a:pt x="48395" y="28952"/>
                    </a:cubicBezTo>
                    <a:lnTo>
                      <a:pt x="48406" y="28924"/>
                    </a:lnTo>
                    <a:cubicBezTo>
                      <a:pt x="48521" y="28521"/>
                      <a:pt x="48464" y="28049"/>
                      <a:pt x="48251" y="27600"/>
                    </a:cubicBezTo>
                    <a:cubicBezTo>
                      <a:pt x="48210" y="27509"/>
                      <a:pt x="48159" y="27427"/>
                      <a:pt x="48106" y="27342"/>
                    </a:cubicBezTo>
                    <a:lnTo>
                      <a:pt x="48003" y="27175"/>
                    </a:lnTo>
                    <a:lnTo>
                      <a:pt x="45345" y="27175"/>
                    </a:lnTo>
                    <a:cubicBezTo>
                      <a:pt x="42825" y="27175"/>
                      <a:pt x="40777" y="29228"/>
                      <a:pt x="40777" y="31742"/>
                    </a:cubicBezTo>
                    <a:lnTo>
                      <a:pt x="40777" y="57732"/>
                    </a:lnTo>
                    <a:cubicBezTo>
                      <a:pt x="40777" y="58152"/>
                      <a:pt x="40437" y="58491"/>
                      <a:pt x="40023" y="58491"/>
                    </a:cubicBezTo>
                    <a:cubicBezTo>
                      <a:pt x="39603" y="58491"/>
                      <a:pt x="39263" y="58152"/>
                      <a:pt x="39263" y="57732"/>
                    </a:cubicBezTo>
                    <a:lnTo>
                      <a:pt x="39263" y="31742"/>
                    </a:lnTo>
                    <a:cubicBezTo>
                      <a:pt x="39263" y="28394"/>
                      <a:pt x="41991" y="25667"/>
                      <a:pt x="45345" y="25667"/>
                    </a:cubicBezTo>
                    <a:lnTo>
                      <a:pt x="47078" y="25667"/>
                    </a:lnTo>
                    <a:lnTo>
                      <a:pt x="46951" y="25287"/>
                    </a:lnTo>
                    <a:cubicBezTo>
                      <a:pt x="46916" y="25172"/>
                      <a:pt x="46882" y="25063"/>
                      <a:pt x="46858" y="24947"/>
                    </a:cubicBezTo>
                    <a:cubicBezTo>
                      <a:pt x="46795" y="24636"/>
                      <a:pt x="46789" y="24298"/>
                      <a:pt x="46836" y="23941"/>
                    </a:cubicBezTo>
                    <a:lnTo>
                      <a:pt x="46876" y="23619"/>
                    </a:lnTo>
                    <a:lnTo>
                      <a:pt x="43177" y="23619"/>
                    </a:lnTo>
                    <a:cubicBezTo>
                      <a:pt x="42763" y="23619"/>
                      <a:pt x="42423" y="23279"/>
                      <a:pt x="42423" y="22865"/>
                    </a:cubicBezTo>
                    <a:cubicBezTo>
                      <a:pt x="42423" y="22445"/>
                      <a:pt x="42763" y="22105"/>
                      <a:pt x="43177" y="22105"/>
                    </a:cubicBezTo>
                    <a:lnTo>
                      <a:pt x="47527" y="22105"/>
                    </a:lnTo>
                    <a:lnTo>
                      <a:pt x="47607" y="21956"/>
                    </a:lnTo>
                    <a:cubicBezTo>
                      <a:pt x="47796" y="21588"/>
                      <a:pt x="47992" y="21144"/>
                      <a:pt x="47997" y="20666"/>
                    </a:cubicBezTo>
                    <a:cubicBezTo>
                      <a:pt x="48003" y="19930"/>
                      <a:pt x="47312" y="19263"/>
                      <a:pt x="46898" y="18860"/>
                    </a:cubicBezTo>
                    <a:cubicBezTo>
                      <a:pt x="46162" y="18146"/>
                      <a:pt x="45455" y="17434"/>
                      <a:pt x="44943" y="16553"/>
                    </a:cubicBezTo>
                    <a:cubicBezTo>
                      <a:pt x="44471" y="15753"/>
                      <a:pt x="44136" y="14901"/>
                      <a:pt x="43947" y="14022"/>
                    </a:cubicBezTo>
                    <a:cubicBezTo>
                      <a:pt x="43584" y="12354"/>
                      <a:pt x="43751" y="10558"/>
                      <a:pt x="44425" y="8832"/>
                    </a:cubicBezTo>
                    <a:cubicBezTo>
                      <a:pt x="46295" y="4027"/>
                      <a:pt x="51537" y="569"/>
                      <a:pt x="56426" y="569"/>
                    </a:cubicBezTo>
                    <a:close/>
                    <a:moveTo>
                      <a:pt x="18510" y="0"/>
                    </a:moveTo>
                    <a:cubicBezTo>
                      <a:pt x="17734" y="0"/>
                      <a:pt x="16962" y="86"/>
                      <a:pt x="16215" y="259"/>
                    </a:cubicBezTo>
                    <a:cubicBezTo>
                      <a:pt x="10150" y="1679"/>
                      <a:pt x="5368" y="6231"/>
                      <a:pt x="2745" y="13072"/>
                    </a:cubicBezTo>
                    <a:cubicBezTo>
                      <a:pt x="495" y="18958"/>
                      <a:pt x="1" y="26128"/>
                      <a:pt x="1427" y="32260"/>
                    </a:cubicBezTo>
                    <a:cubicBezTo>
                      <a:pt x="2330" y="36145"/>
                      <a:pt x="3896" y="39666"/>
                      <a:pt x="6082" y="42720"/>
                    </a:cubicBezTo>
                    <a:cubicBezTo>
                      <a:pt x="8303" y="45822"/>
                      <a:pt x="12073" y="49579"/>
                      <a:pt x="17423" y="49895"/>
                    </a:cubicBezTo>
                    <a:cubicBezTo>
                      <a:pt x="17671" y="49906"/>
                      <a:pt x="17918" y="49919"/>
                      <a:pt x="18165" y="49919"/>
                    </a:cubicBezTo>
                    <a:cubicBezTo>
                      <a:pt x="21503" y="49919"/>
                      <a:pt x="24857" y="48607"/>
                      <a:pt x="27480" y="46265"/>
                    </a:cubicBezTo>
                    <a:cubicBezTo>
                      <a:pt x="30041" y="43969"/>
                      <a:pt x="31548" y="40972"/>
                      <a:pt x="31709" y="37813"/>
                    </a:cubicBezTo>
                    <a:cubicBezTo>
                      <a:pt x="31881" y="34591"/>
                      <a:pt x="30317" y="31299"/>
                      <a:pt x="27728" y="29429"/>
                    </a:cubicBezTo>
                    <a:lnTo>
                      <a:pt x="27676" y="29389"/>
                    </a:lnTo>
                    <a:cubicBezTo>
                      <a:pt x="27411" y="29206"/>
                      <a:pt x="27186" y="29039"/>
                      <a:pt x="27101" y="28763"/>
                    </a:cubicBezTo>
                    <a:cubicBezTo>
                      <a:pt x="27021" y="28497"/>
                      <a:pt x="27066" y="28170"/>
                      <a:pt x="27221" y="27841"/>
                    </a:cubicBezTo>
                    <a:cubicBezTo>
                      <a:pt x="27233" y="27812"/>
                      <a:pt x="27250" y="27778"/>
                      <a:pt x="27268" y="27750"/>
                    </a:cubicBezTo>
                    <a:lnTo>
                      <a:pt x="29610" y="27750"/>
                    </a:lnTo>
                    <a:cubicBezTo>
                      <a:pt x="31812" y="27750"/>
                      <a:pt x="33602" y="29539"/>
                      <a:pt x="33602" y="31742"/>
                    </a:cubicBezTo>
                    <a:lnTo>
                      <a:pt x="33602" y="57732"/>
                    </a:lnTo>
                    <a:cubicBezTo>
                      <a:pt x="33602" y="58468"/>
                      <a:pt x="34201" y="59062"/>
                      <a:pt x="34932" y="59062"/>
                    </a:cubicBezTo>
                    <a:cubicBezTo>
                      <a:pt x="35668" y="59062"/>
                      <a:pt x="36260" y="58468"/>
                      <a:pt x="36260" y="57732"/>
                    </a:cubicBezTo>
                    <a:lnTo>
                      <a:pt x="36260" y="31742"/>
                    </a:lnTo>
                    <a:cubicBezTo>
                      <a:pt x="36260" y="28078"/>
                      <a:pt x="33280" y="25092"/>
                      <a:pt x="29610" y="25092"/>
                    </a:cubicBezTo>
                    <a:lnTo>
                      <a:pt x="28649" y="25092"/>
                    </a:lnTo>
                    <a:cubicBezTo>
                      <a:pt x="28649" y="25085"/>
                      <a:pt x="28654" y="25074"/>
                      <a:pt x="28654" y="25063"/>
                    </a:cubicBezTo>
                    <a:cubicBezTo>
                      <a:pt x="28712" y="24787"/>
                      <a:pt x="28729" y="24498"/>
                      <a:pt x="28718" y="24195"/>
                    </a:cubicBezTo>
                    <a:lnTo>
                      <a:pt x="31479" y="24195"/>
                    </a:lnTo>
                    <a:cubicBezTo>
                      <a:pt x="32210" y="24195"/>
                      <a:pt x="32808" y="23595"/>
                      <a:pt x="32808" y="22865"/>
                    </a:cubicBezTo>
                    <a:cubicBezTo>
                      <a:pt x="32808" y="22129"/>
                      <a:pt x="32210" y="21536"/>
                      <a:pt x="31479" y="21536"/>
                    </a:cubicBezTo>
                    <a:lnTo>
                      <a:pt x="27780" y="21536"/>
                    </a:lnTo>
                    <a:cubicBezTo>
                      <a:pt x="27647" y="21266"/>
                      <a:pt x="27531" y="20961"/>
                      <a:pt x="27526" y="20661"/>
                    </a:cubicBezTo>
                    <a:cubicBezTo>
                      <a:pt x="27526" y="20172"/>
                      <a:pt x="28125" y="19585"/>
                      <a:pt x="28452" y="19275"/>
                    </a:cubicBezTo>
                    <a:cubicBezTo>
                      <a:pt x="29218" y="18526"/>
                      <a:pt x="29955" y="17785"/>
                      <a:pt x="30507" y="16841"/>
                    </a:cubicBezTo>
                    <a:cubicBezTo>
                      <a:pt x="31007" y="15989"/>
                      <a:pt x="31363" y="15081"/>
                      <a:pt x="31565" y="14142"/>
                    </a:cubicBezTo>
                    <a:cubicBezTo>
                      <a:pt x="31950" y="12365"/>
                      <a:pt x="31778" y="10455"/>
                      <a:pt x="31065" y="8625"/>
                    </a:cubicBezTo>
                    <a:cubicBezTo>
                      <a:pt x="29108" y="3607"/>
                      <a:pt x="23625" y="0"/>
                      <a:pt x="18510" y="0"/>
                    </a:cubicBezTo>
                    <a:close/>
                    <a:moveTo>
                      <a:pt x="56444" y="0"/>
                    </a:moveTo>
                    <a:cubicBezTo>
                      <a:pt x="51329" y="0"/>
                      <a:pt x="45846" y="3607"/>
                      <a:pt x="43889" y="8625"/>
                    </a:cubicBezTo>
                    <a:cubicBezTo>
                      <a:pt x="43177" y="10455"/>
                      <a:pt x="43004" y="12365"/>
                      <a:pt x="43389" y="14142"/>
                    </a:cubicBezTo>
                    <a:cubicBezTo>
                      <a:pt x="43591" y="15081"/>
                      <a:pt x="43947" y="15989"/>
                      <a:pt x="44447" y="16841"/>
                    </a:cubicBezTo>
                    <a:cubicBezTo>
                      <a:pt x="45000" y="17785"/>
                      <a:pt x="45737" y="18526"/>
                      <a:pt x="46502" y="19275"/>
                    </a:cubicBezTo>
                    <a:cubicBezTo>
                      <a:pt x="46824" y="19585"/>
                      <a:pt x="47428" y="20172"/>
                      <a:pt x="47423" y="20661"/>
                    </a:cubicBezTo>
                    <a:cubicBezTo>
                      <a:pt x="47423" y="20961"/>
                      <a:pt x="47307" y="21266"/>
                      <a:pt x="47174" y="21536"/>
                    </a:cubicBezTo>
                    <a:lnTo>
                      <a:pt x="43177" y="21536"/>
                    </a:lnTo>
                    <a:cubicBezTo>
                      <a:pt x="42445" y="21536"/>
                      <a:pt x="41847" y="22129"/>
                      <a:pt x="41847" y="22865"/>
                    </a:cubicBezTo>
                    <a:cubicBezTo>
                      <a:pt x="41847" y="23595"/>
                      <a:pt x="42445" y="24195"/>
                      <a:pt x="43177" y="24195"/>
                    </a:cubicBezTo>
                    <a:lnTo>
                      <a:pt x="46237" y="24195"/>
                    </a:lnTo>
                    <a:cubicBezTo>
                      <a:pt x="46220" y="24498"/>
                      <a:pt x="46242" y="24787"/>
                      <a:pt x="46300" y="25063"/>
                    </a:cubicBezTo>
                    <a:cubicBezTo>
                      <a:pt x="46300" y="25074"/>
                      <a:pt x="46306" y="25085"/>
                      <a:pt x="46306" y="25092"/>
                    </a:cubicBezTo>
                    <a:lnTo>
                      <a:pt x="45345" y="25092"/>
                    </a:lnTo>
                    <a:cubicBezTo>
                      <a:pt x="41674" y="25092"/>
                      <a:pt x="38694" y="28078"/>
                      <a:pt x="38694" y="31742"/>
                    </a:cubicBezTo>
                    <a:lnTo>
                      <a:pt x="38694" y="57732"/>
                    </a:lnTo>
                    <a:cubicBezTo>
                      <a:pt x="38694" y="58468"/>
                      <a:pt x="39287" y="59062"/>
                      <a:pt x="40023" y="59062"/>
                    </a:cubicBezTo>
                    <a:cubicBezTo>
                      <a:pt x="40753" y="59062"/>
                      <a:pt x="41347" y="58468"/>
                      <a:pt x="41347" y="57732"/>
                    </a:cubicBezTo>
                    <a:lnTo>
                      <a:pt x="41347" y="31742"/>
                    </a:lnTo>
                    <a:cubicBezTo>
                      <a:pt x="41347" y="29539"/>
                      <a:pt x="43142" y="27750"/>
                      <a:pt x="45345" y="27750"/>
                    </a:cubicBezTo>
                    <a:lnTo>
                      <a:pt x="47687" y="27750"/>
                    </a:lnTo>
                    <a:cubicBezTo>
                      <a:pt x="47705" y="27778"/>
                      <a:pt x="47721" y="27812"/>
                      <a:pt x="47734" y="27841"/>
                    </a:cubicBezTo>
                    <a:cubicBezTo>
                      <a:pt x="47888" y="28170"/>
                      <a:pt x="47934" y="28497"/>
                      <a:pt x="47848" y="28779"/>
                    </a:cubicBezTo>
                    <a:cubicBezTo>
                      <a:pt x="47768" y="29039"/>
                      <a:pt x="47543" y="29206"/>
                      <a:pt x="47278" y="29389"/>
                    </a:cubicBezTo>
                    <a:lnTo>
                      <a:pt x="47227" y="29429"/>
                    </a:lnTo>
                    <a:cubicBezTo>
                      <a:pt x="44638" y="31299"/>
                      <a:pt x="43073" y="34591"/>
                      <a:pt x="43246" y="37813"/>
                    </a:cubicBezTo>
                    <a:cubicBezTo>
                      <a:pt x="43406" y="40972"/>
                      <a:pt x="44914" y="43969"/>
                      <a:pt x="47474" y="46265"/>
                    </a:cubicBezTo>
                    <a:cubicBezTo>
                      <a:pt x="50098" y="48607"/>
                      <a:pt x="53452" y="49919"/>
                      <a:pt x="56789" y="49919"/>
                    </a:cubicBezTo>
                    <a:cubicBezTo>
                      <a:pt x="57037" y="49919"/>
                      <a:pt x="57284" y="49906"/>
                      <a:pt x="57531" y="49895"/>
                    </a:cubicBezTo>
                    <a:cubicBezTo>
                      <a:pt x="62882" y="49579"/>
                      <a:pt x="66652" y="45822"/>
                      <a:pt x="68867" y="42720"/>
                    </a:cubicBezTo>
                    <a:cubicBezTo>
                      <a:pt x="71058" y="39666"/>
                      <a:pt x="72624" y="36145"/>
                      <a:pt x="73527" y="32260"/>
                    </a:cubicBezTo>
                    <a:cubicBezTo>
                      <a:pt x="74953" y="26128"/>
                      <a:pt x="74459" y="18958"/>
                      <a:pt x="72210" y="13072"/>
                    </a:cubicBezTo>
                    <a:cubicBezTo>
                      <a:pt x="69586" y="6231"/>
                      <a:pt x="64804" y="1679"/>
                      <a:pt x="58739" y="259"/>
                    </a:cubicBezTo>
                    <a:cubicBezTo>
                      <a:pt x="57992" y="86"/>
                      <a:pt x="57220" y="0"/>
                      <a:pt x="5644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accent2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6" name="Google Shape;436;p37"/>
            <p:cNvSpPr/>
            <p:nvPr/>
          </p:nvSpPr>
          <p:spPr>
            <a:xfrm>
              <a:off x="6378087" y="1316468"/>
              <a:ext cx="136574" cy="136618"/>
            </a:xfrm>
            <a:custGeom>
              <a:rect b="b" l="l" r="r" t="t"/>
              <a:pathLst>
                <a:path extrusionOk="0" h="3132" w="3131">
                  <a:moveTo>
                    <a:pt x="1566" y="571"/>
                  </a:moveTo>
                  <a:cubicBezTo>
                    <a:pt x="2112" y="571"/>
                    <a:pt x="2555" y="1020"/>
                    <a:pt x="2555" y="1565"/>
                  </a:cubicBezTo>
                  <a:cubicBezTo>
                    <a:pt x="2555" y="2112"/>
                    <a:pt x="2112" y="2555"/>
                    <a:pt x="1566" y="2555"/>
                  </a:cubicBezTo>
                  <a:cubicBezTo>
                    <a:pt x="1019" y="2555"/>
                    <a:pt x="570" y="2112"/>
                    <a:pt x="570" y="1565"/>
                  </a:cubicBezTo>
                  <a:cubicBezTo>
                    <a:pt x="570" y="1020"/>
                    <a:pt x="1019" y="571"/>
                    <a:pt x="1566" y="571"/>
                  </a:cubicBezTo>
                  <a:close/>
                  <a:moveTo>
                    <a:pt x="1566" y="1"/>
                  </a:moveTo>
                  <a:cubicBezTo>
                    <a:pt x="703" y="1"/>
                    <a:pt x="0" y="702"/>
                    <a:pt x="0" y="1565"/>
                  </a:cubicBezTo>
                  <a:cubicBezTo>
                    <a:pt x="0" y="2428"/>
                    <a:pt x="703" y="3131"/>
                    <a:pt x="1566" y="3131"/>
                  </a:cubicBezTo>
                  <a:cubicBezTo>
                    <a:pt x="2429" y="3131"/>
                    <a:pt x="3131" y="2428"/>
                    <a:pt x="3131" y="1565"/>
                  </a:cubicBezTo>
                  <a:cubicBezTo>
                    <a:pt x="3131" y="702"/>
                    <a:pt x="2429" y="1"/>
                    <a:pt x="156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6646980" y="4233705"/>
              <a:ext cx="136618" cy="136618"/>
            </a:xfrm>
            <a:custGeom>
              <a:rect b="b" l="l" r="r" t="t"/>
              <a:pathLst>
                <a:path extrusionOk="0" h="3132" w="3132">
                  <a:moveTo>
                    <a:pt x="1567" y="571"/>
                  </a:moveTo>
                  <a:cubicBezTo>
                    <a:pt x="2112" y="571"/>
                    <a:pt x="2561" y="1020"/>
                    <a:pt x="2561" y="1565"/>
                  </a:cubicBezTo>
                  <a:cubicBezTo>
                    <a:pt x="2561" y="2112"/>
                    <a:pt x="2112" y="2555"/>
                    <a:pt x="1567" y="2555"/>
                  </a:cubicBezTo>
                  <a:cubicBezTo>
                    <a:pt x="1020" y="2555"/>
                    <a:pt x="576" y="2112"/>
                    <a:pt x="576" y="1565"/>
                  </a:cubicBezTo>
                  <a:cubicBezTo>
                    <a:pt x="576" y="1020"/>
                    <a:pt x="1020" y="571"/>
                    <a:pt x="1567" y="571"/>
                  </a:cubicBezTo>
                  <a:close/>
                  <a:moveTo>
                    <a:pt x="1567" y="1"/>
                  </a:moveTo>
                  <a:cubicBezTo>
                    <a:pt x="704" y="1"/>
                    <a:pt x="1" y="702"/>
                    <a:pt x="1" y="1565"/>
                  </a:cubicBezTo>
                  <a:cubicBezTo>
                    <a:pt x="1" y="2428"/>
                    <a:pt x="704" y="3131"/>
                    <a:pt x="1567" y="3131"/>
                  </a:cubicBezTo>
                  <a:cubicBezTo>
                    <a:pt x="2430" y="3131"/>
                    <a:pt x="3131" y="2428"/>
                    <a:pt x="3131" y="1565"/>
                  </a:cubicBezTo>
                  <a:cubicBezTo>
                    <a:pt x="3131" y="702"/>
                    <a:pt x="2430" y="1"/>
                    <a:pt x="156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7964380" y="4222300"/>
              <a:ext cx="162223" cy="159431"/>
            </a:xfrm>
            <a:custGeom>
              <a:rect b="b" l="l" r="r" t="t"/>
              <a:pathLst>
                <a:path extrusionOk="0" h="3655" w="3719">
                  <a:moveTo>
                    <a:pt x="1796" y="691"/>
                  </a:moveTo>
                  <a:lnTo>
                    <a:pt x="2999" y="1761"/>
                  </a:lnTo>
                  <a:lnTo>
                    <a:pt x="1923" y="2964"/>
                  </a:lnTo>
                  <a:lnTo>
                    <a:pt x="720" y="1888"/>
                  </a:lnTo>
                  <a:lnTo>
                    <a:pt x="1796" y="691"/>
                  </a:lnTo>
                  <a:close/>
                  <a:moveTo>
                    <a:pt x="1774" y="1"/>
                  </a:moveTo>
                  <a:cubicBezTo>
                    <a:pt x="1693" y="1"/>
                    <a:pt x="1618" y="30"/>
                    <a:pt x="1561" y="93"/>
                  </a:cubicBezTo>
                  <a:lnTo>
                    <a:pt x="105" y="1721"/>
                  </a:lnTo>
                  <a:cubicBezTo>
                    <a:pt x="1" y="1841"/>
                    <a:pt x="13" y="2021"/>
                    <a:pt x="128" y="2124"/>
                  </a:cubicBezTo>
                  <a:lnTo>
                    <a:pt x="1756" y="3580"/>
                  </a:lnTo>
                  <a:cubicBezTo>
                    <a:pt x="1814" y="3631"/>
                    <a:pt x="1878" y="3654"/>
                    <a:pt x="1947" y="3654"/>
                  </a:cubicBezTo>
                  <a:cubicBezTo>
                    <a:pt x="2027" y="3654"/>
                    <a:pt x="2101" y="3620"/>
                    <a:pt x="2159" y="3556"/>
                  </a:cubicBezTo>
                  <a:lnTo>
                    <a:pt x="3615" y="1928"/>
                  </a:lnTo>
                  <a:cubicBezTo>
                    <a:pt x="3718" y="1814"/>
                    <a:pt x="3707" y="1629"/>
                    <a:pt x="3591" y="1525"/>
                  </a:cubicBezTo>
                  <a:lnTo>
                    <a:pt x="1963" y="70"/>
                  </a:lnTo>
                  <a:cubicBezTo>
                    <a:pt x="1912" y="24"/>
                    <a:pt x="1843" y="1"/>
                    <a:pt x="177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7676880" y="1213400"/>
              <a:ext cx="162223" cy="159431"/>
            </a:xfrm>
            <a:custGeom>
              <a:rect b="b" l="l" r="r" t="t"/>
              <a:pathLst>
                <a:path extrusionOk="0" h="3655" w="3719">
                  <a:moveTo>
                    <a:pt x="1796" y="691"/>
                  </a:moveTo>
                  <a:lnTo>
                    <a:pt x="2999" y="1761"/>
                  </a:lnTo>
                  <a:lnTo>
                    <a:pt x="1923" y="2964"/>
                  </a:lnTo>
                  <a:lnTo>
                    <a:pt x="720" y="1888"/>
                  </a:lnTo>
                  <a:lnTo>
                    <a:pt x="1796" y="691"/>
                  </a:lnTo>
                  <a:close/>
                  <a:moveTo>
                    <a:pt x="1774" y="1"/>
                  </a:moveTo>
                  <a:cubicBezTo>
                    <a:pt x="1693" y="1"/>
                    <a:pt x="1618" y="30"/>
                    <a:pt x="1561" y="93"/>
                  </a:cubicBezTo>
                  <a:lnTo>
                    <a:pt x="105" y="1721"/>
                  </a:lnTo>
                  <a:cubicBezTo>
                    <a:pt x="1" y="1841"/>
                    <a:pt x="13" y="2021"/>
                    <a:pt x="128" y="2124"/>
                  </a:cubicBezTo>
                  <a:lnTo>
                    <a:pt x="1756" y="3580"/>
                  </a:lnTo>
                  <a:cubicBezTo>
                    <a:pt x="1814" y="3631"/>
                    <a:pt x="1878" y="3654"/>
                    <a:pt x="1947" y="3654"/>
                  </a:cubicBezTo>
                  <a:cubicBezTo>
                    <a:pt x="2027" y="3654"/>
                    <a:pt x="2101" y="3620"/>
                    <a:pt x="2159" y="3556"/>
                  </a:cubicBezTo>
                  <a:lnTo>
                    <a:pt x="3615" y="1928"/>
                  </a:lnTo>
                  <a:cubicBezTo>
                    <a:pt x="3718" y="1814"/>
                    <a:pt x="3707" y="1629"/>
                    <a:pt x="3591" y="1525"/>
                  </a:cubicBezTo>
                  <a:lnTo>
                    <a:pt x="1963" y="70"/>
                  </a:lnTo>
                  <a:cubicBezTo>
                    <a:pt x="1912" y="24"/>
                    <a:pt x="1843" y="1"/>
                    <a:pt x="177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0" name="Google Shape;440;p37"/>
            <p:cNvGrpSpPr/>
            <p:nvPr/>
          </p:nvGrpSpPr>
          <p:grpSpPr>
            <a:xfrm>
              <a:off x="7459776" y="4017491"/>
              <a:ext cx="105953" cy="102463"/>
              <a:chOff x="5352339" y="3748278"/>
              <a:chExt cx="105953" cy="102463"/>
            </a:xfrm>
          </p:grpSpPr>
          <p:sp>
            <p:nvSpPr>
              <p:cNvPr id="441" name="Google Shape;441;p37"/>
              <p:cNvSpPr/>
              <p:nvPr/>
            </p:nvSpPr>
            <p:spPr>
              <a:xfrm>
                <a:off x="5369656" y="3748278"/>
                <a:ext cx="71057" cy="102463"/>
              </a:xfrm>
              <a:custGeom>
                <a:rect b="b" l="l" r="r" t="t"/>
                <a:pathLst>
                  <a:path extrusionOk="0" h="2349" w="1629">
                    <a:moveTo>
                      <a:pt x="1301" y="1"/>
                    </a:moveTo>
                    <a:cubicBezTo>
                      <a:pt x="1203" y="1"/>
                      <a:pt x="1105" y="53"/>
                      <a:pt x="1054" y="151"/>
                    </a:cubicBezTo>
                    <a:lnTo>
                      <a:pt x="703" y="783"/>
                    </a:lnTo>
                    <a:lnTo>
                      <a:pt x="1203" y="1060"/>
                    </a:lnTo>
                    <a:lnTo>
                      <a:pt x="1554" y="420"/>
                    </a:lnTo>
                    <a:cubicBezTo>
                      <a:pt x="1628" y="282"/>
                      <a:pt x="1577" y="110"/>
                      <a:pt x="1439" y="35"/>
                    </a:cubicBezTo>
                    <a:cubicBezTo>
                      <a:pt x="1399" y="13"/>
                      <a:pt x="1347" y="1"/>
                      <a:pt x="1301" y="1"/>
                    </a:cubicBezTo>
                    <a:close/>
                    <a:moveTo>
                      <a:pt x="427" y="1283"/>
                    </a:moveTo>
                    <a:lnTo>
                      <a:pt x="75" y="1923"/>
                    </a:lnTo>
                    <a:cubicBezTo>
                      <a:pt x="0" y="2061"/>
                      <a:pt x="53" y="2233"/>
                      <a:pt x="191" y="2308"/>
                    </a:cubicBezTo>
                    <a:cubicBezTo>
                      <a:pt x="236" y="2337"/>
                      <a:pt x="282" y="2348"/>
                      <a:pt x="329" y="2348"/>
                    </a:cubicBezTo>
                    <a:cubicBezTo>
                      <a:pt x="432" y="2348"/>
                      <a:pt x="531" y="2291"/>
                      <a:pt x="582" y="2199"/>
                    </a:cubicBezTo>
                    <a:lnTo>
                      <a:pt x="927" y="1560"/>
                    </a:lnTo>
                    <a:lnTo>
                      <a:pt x="427" y="1283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accent2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37"/>
              <p:cNvSpPr/>
              <p:nvPr/>
            </p:nvSpPr>
            <p:spPr>
              <a:xfrm>
                <a:off x="5352339" y="3765639"/>
                <a:ext cx="105953" cy="67567"/>
              </a:xfrm>
              <a:custGeom>
                <a:rect b="b" l="l" r="r" t="t"/>
                <a:pathLst>
                  <a:path extrusionOk="0" h="1549" w="2429">
                    <a:moveTo>
                      <a:pt x="323" y="0"/>
                    </a:moveTo>
                    <a:cubicBezTo>
                      <a:pt x="225" y="0"/>
                      <a:pt x="127" y="57"/>
                      <a:pt x="76" y="149"/>
                    </a:cubicBezTo>
                    <a:cubicBezTo>
                      <a:pt x="1" y="287"/>
                      <a:pt x="47" y="460"/>
                      <a:pt x="185" y="540"/>
                    </a:cubicBezTo>
                    <a:lnTo>
                      <a:pt x="824" y="885"/>
                    </a:lnTo>
                    <a:lnTo>
                      <a:pt x="1324" y="1162"/>
                    </a:lnTo>
                    <a:lnTo>
                      <a:pt x="1963" y="1514"/>
                    </a:lnTo>
                    <a:cubicBezTo>
                      <a:pt x="2009" y="1536"/>
                      <a:pt x="2054" y="1548"/>
                      <a:pt x="2101" y="1548"/>
                    </a:cubicBezTo>
                    <a:cubicBezTo>
                      <a:pt x="2198" y="1548"/>
                      <a:pt x="2296" y="1496"/>
                      <a:pt x="2348" y="1398"/>
                    </a:cubicBezTo>
                    <a:cubicBezTo>
                      <a:pt x="2429" y="1260"/>
                      <a:pt x="2377" y="1087"/>
                      <a:pt x="2239" y="1012"/>
                    </a:cubicBezTo>
                    <a:lnTo>
                      <a:pt x="1600" y="662"/>
                    </a:lnTo>
                    <a:lnTo>
                      <a:pt x="1100" y="385"/>
                    </a:lnTo>
                    <a:lnTo>
                      <a:pt x="461" y="35"/>
                    </a:lnTo>
                    <a:cubicBezTo>
                      <a:pt x="421" y="11"/>
                      <a:pt x="375" y="0"/>
                      <a:pt x="32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accent2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3" name="Google Shape;443;p37"/>
            <p:cNvSpPr/>
            <p:nvPr/>
          </p:nvSpPr>
          <p:spPr>
            <a:xfrm>
              <a:off x="5954930" y="3725625"/>
              <a:ext cx="162223" cy="159431"/>
            </a:xfrm>
            <a:custGeom>
              <a:rect b="b" l="l" r="r" t="t"/>
              <a:pathLst>
                <a:path extrusionOk="0" h="3655" w="3719">
                  <a:moveTo>
                    <a:pt x="1796" y="691"/>
                  </a:moveTo>
                  <a:lnTo>
                    <a:pt x="2999" y="1761"/>
                  </a:lnTo>
                  <a:lnTo>
                    <a:pt x="1923" y="2964"/>
                  </a:lnTo>
                  <a:lnTo>
                    <a:pt x="720" y="1888"/>
                  </a:lnTo>
                  <a:lnTo>
                    <a:pt x="1796" y="691"/>
                  </a:lnTo>
                  <a:close/>
                  <a:moveTo>
                    <a:pt x="1774" y="1"/>
                  </a:moveTo>
                  <a:cubicBezTo>
                    <a:pt x="1693" y="1"/>
                    <a:pt x="1618" y="30"/>
                    <a:pt x="1561" y="93"/>
                  </a:cubicBezTo>
                  <a:lnTo>
                    <a:pt x="105" y="1721"/>
                  </a:lnTo>
                  <a:cubicBezTo>
                    <a:pt x="1" y="1841"/>
                    <a:pt x="13" y="2021"/>
                    <a:pt x="128" y="2124"/>
                  </a:cubicBezTo>
                  <a:lnTo>
                    <a:pt x="1756" y="3580"/>
                  </a:lnTo>
                  <a:cubicBezTo>
                    <a:pt x="1814" y="3631"/>
                    <a:pt x="1878" y="3654"/>
                    <a:pt x="1947" y="3654"/>
                  </a:cubicBezTo>
                  <a:cubicBezTo>
                    <a:pt x="2027" y="3654"/>
                    <a:pt x="2101" y="3620"/>
                    <a:pt x="2159" y="3556"/>
                  </a:cubicBezTo>
                  <a:lnTo>
                    <a:pt x="3615" y="1928"/>
                  </a:lnTo>
                  <a:cubicBezTo>
                    <a:pt x="3718" y="1814"/>
                    <a:pt x="3707" y="1629"/>
                    <a:pt x="3591" y="1525"/>
                  </a:cubicBezTo>
                  <a:lnTo>
                    <a:pt x="1963" y="70"/>
                  </a:lnTo>
                  <a:cubicBezTo>
                    <a:pt x="1912" y="24"/>
                    <a:pt x="1843" y="1"/>
                    <a:pt x="177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" name="Google Shape;444;p37"/>
          <p:cNvSpPr txBox="1"/>
          <p:nvPr/>
        </p:nvSpPr>
        <p:spPr>
          <a:xfrm>
            <a:off x="751025" y="1756100"/>
            <a:ext cx="4770000" cy="14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Histology of the Kidney</a:t>
            </a:r>
            <a:endParaRPr b="1" sz="50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5" name="Google Shape;445;p37"/>
          <p:cNvSpPr txBox="1"/>
          <p:nvPr/>
        </p:nvSpPr>
        <p:spPr>
          <a:xfrm>
            <a:off x="2760950" y="3377600"/>
            <a:ext cx="1948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Color index:</a:t>
            </a:r>
            <a:endParaRPr>
              <a:solidFill>
                <a:srgbClr val="3A0CA3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Main text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lang="en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important</a:t>
            </a: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>
              <a:solidFill>
                <a:srgbClr val="3A0CA3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lang="en">
                <a:solidFill>
                  <a:srgbClr val="FF00FF"/>
                </a:solidFill>
                <a:latin typeface="Work Sans"/>
                <a:ea typeface="Work Sans"/>
                <a:cs typeface="Work Sans"/>
                <a:sym typeface="Work Sans"/>
              </a:rPr>
              <a:t>female slides</a:t>
            </a:r>
            <a:endParaRPr>
              <a:solidFill>
                <a:srgbClr val="FF00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lang="en">
                <a:solidFill>
                  <a:srgbClr val="0000FF"/>
                </a:solidFill>
                <a:latin typeface="Work Sans"/>
                <a:ea typeface="Work Sans"/>
                <a:cs typeface="Work Sans"/>
                <a:sym typeface="Work Sans"/>
              </a:rPr>
              <a:t>male slides</a:t>
            </a:r>
            <a:endParaRPr>
              <a:solidFill>
                <a:srgbClr val="0000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lang="en">
                <a:solidFill>
                  <a:srgbClr val="6AA84F"/>
                </a:solidFill>
                <a:latin typeface="Work Sans"/>
                <a:ea typeface="Work Sans"/>
                <a:cs typeface="Work Sans"/>
                <a:sym typeface="Work Sans"/>
              </a:rPr>
              <a:t>Dr.note</a:t>
            </a: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>
              <a:solidFill>
                <a:srgbClr val="3A0CA3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A0CA3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lang="en">
                <a:solidFill>
                  <a:srgbClr val="999999"/>
                </a:solidFill>
                <a:latin typeface="Work Sans"/>
                <a:ea typeface="Work Sans"/>
                <a:cs typeface="Work Sans"/>
                <a:sym typeface="Work Sans"/>
              </a:rPr>
              <a:t>Extra</a:t>
            </a:r>
            <a:endParaRPr>
              <a:solidFill>
                <a:srgbClr val="999999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446" name="Google Shape;446;p37"/>
          <p:cNvSpPr/>
          <p:nvPr/>
        </p:nvSpPr>
        <p:spPr>
          <a:xfrm>
            <a:off x="7048104" y="0"/>
            <a:ext cx="1061100" cy="1106400"/>
          </a:xfrm>
          <a:prstGeom prst="roundRect">
            <a:avLst>
              <a:gd fmla="val 50000" name="adj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47" name="Google Shape;447;p37"/>
          <p:cNvSpPr/>
          <p:nvPr/>
        </p:nvSpPr>
        <p:spPr>
          <a:xfrm>
            <a:off x="5716666" y="0"/>
            <a:ext cx="1061100" cy="1106400"/>
          </a:xfrm>
          <a:prstGeom prst="roundRect">
            <a:avLst>
              <a:gd fmla="val 50000" name="adj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448" name="Google Shape;448;p37"/>
          <p:cNvPicPr preferRelativeResize="0"/>
          <p:nvPr/>
        </p:nvPicPr>
        <p:blipFill rotWithShape="1">
          <a:blip r:embed="rId3">
            <a:alphaModFix/>
          </a:blip>
          <a:srcRect b="19175" l="0" r="0" t="15246"/>
          <a:stretch/>
        </p:blipFill>
        <p:spPr>
          <a:xfrm>
            <a:off x="7106474" y="61138"/>
            <a:ext cx="1061102" cy="98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9429" y="-45966"/>
            <a:ext cx="1198348" cy="1198377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7">
            <a:hlinkClick r:id="rId5"/>
          </p:cNvPr>
          <p:cNvSpPr/>
          <p:nvPr/>
        </p:nvSpPr>
        <p:spPr>
          <a:xfrm>
            <a:off x="4121399" y="4619075"/>
            <a:ext cx="364285" cy="389785"/>
          </a:xfrm>
          <a:custGeom>
            <a:rect b="b" l="l" r="r" t="t"/>
            <a:pathLst>
              <a:path extrusionOk="0" h="208163" w="208163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7"/>
          <p:cNvSpPr txBox="1"/>
          <p:nvPr/>
        </p:nvSpPr>
        <p:spPr>
          <a:xfrm>
            <a:off x="4485665" y="4644610"/>
            <a:ext cx="219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Tap for Explaining video 10 min</a:t>
            </a:r>
            <a:endParaRPr sz="10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52" name="Google Shape;45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1075" y="106176"/>
            <a:ext cx="1198351" cy="89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7"/>
          <p:cNvSpPr txBox="1"/>
          <p:nvPr/>
        </p:nvSpPr>
        <p:spPr>
          <a:xfrm>
            <a:off x="7106470" y="4731979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6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454" name="Google Shape;454;p37"/>
          <p:cNvGrpSpPr/>
          <p:nvPr/>
        </p:nvGrpSpPr>
        <p:grpSpPr>
          <a:xfrm>
            <a:off x="6898525" y="4819302"/>
            <a:ext cx="207945" cy="256433"/>
            <a:chOff x="-31817400" y="3910025"/>
            <a:chExt cx="301675" cy="294075"/>
          </a:xfrm>
        </p:grpSpPr>
        <p:sp>
          <p:nvSpPr>
            <p:cNvPr id="455" name="Google Shape;455;p37"/>
            <p:cNvSpPr/>
            <p:nvPr/>
          </p:nvSpPr>
          <p:spPr>
            <a:xfrm>
              <a:off x="-31817400" y="3911550"/>
              <a:ext cx="301675" cy="292550"/>
            </a:xfrm>
            <a:custGeom>
              <a:rect b="b" l="l" r="r" t="t"/>
              <a:pathLst>
                <a:path extrusionOk="0" h="11702" w="12067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-31816600" y="4062950"/>
              <a:ext cx="144150" cy="140600"/>
            </a:xfrm>
            <a:custGeom>
              <a:rect b="b" l="l" r="r" t="t"/>
              <a:pathLst>
                <a:path extrusionOk="0" h="5624" w="5766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-31648050" y="3910025"/>
              <a:ext cx="129175" cy="127725"/>
            </a:xfrm>
            <a:custGeom>
              <a:rect b="b" l="l" r="r" t="t"/>
              <a:pathLst>
                <a:path extrusionOk="0" h="5109" w="5167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46"/>
          <p:cNvGrpSpPr/>
          <p:nvPr/>
        </p:nvGrpSpPr>
        <p:grpSpPr>
          <a:xfrm>
            <a:off x="98420" y="112760"/>
            <a:ext cx="908285" cy="714347"/>
            <a:chOff x="6968928" y="325938"/>
            <a:chExt cx="1181739" cy="920669"/>
          </a:xfrm>
        </p:grpSpPr>
        <p:sp>
          <p:nvSpPr>
            <p:cNvPr id="591" name="Google Shape;591;p46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6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3" name="Google Shape;593;p46"/>
          <p:cNvSpPr txBox="1"/>
          <p:nvPr/>
        </p:nvSpPr>
        <p:spPr>
          <a:xfrm>
            <a:off x="1354325" y="185225"/>
            <a:ext cx="4625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Collecting Tubules</a:t>
            </a:r>
            <a:endParaRPr sz="25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4" name="Google Shape;594;p46"/>
          <p:cNvSpPr txBox="1"/>
          <p:nvPr/>
        </p:nvSpPr>
        <p:spPr>
          <a:xfrm>
            <a:off x="1329325" y="606850"/>
            <a:ext cx="492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Are composed of </a:t>
            </a:r>
            <a:r>
              <a:rPr b="1" lang="en" sz="1300" u="sng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simple cuboidal epithelium.</a:t>
            </a:r>
            <a:endParaRPr b="1" sz="1300" u="sng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5" name="Google Shape;595;p46"/>
          <p:cNvSpPr txBox="1"/>
          <p:nvPr/>
        </p:nvSpPr>
        <p:spPr>
          <a:xfrm>
            <a:off x="1329325" y="908325"/>
            <a:ext cx="38187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They aren’t part of nephron.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6" name="Google Shape;596;p46"/>
          <p:cNvSpPr txBox="1"/>
          <p:nvPr/>
        </p:nvSpPr>
        <p:spPr>
          <a:xfrm>
            <a:off x="1329325" y="1282788"/>
            <a:ext cx="48105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They have 3 regions: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1. Cortical: Simple Cuboidal Epithelium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2. Medullary: Simple Cuboidal Epithelium.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3. Papillary ducts (ducts of Bellini): </a:t>
            </a:r>
            <a:r>
              <a:rPr b="1"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Simple Columnar Epithelium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They open in area cribrosa. </a:t>
            </a: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They are impermeable to water except in presence of ADH.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pic>
        <p:nvPicPr>
          <p:cNvPr id="597" name="Google Shape;59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7350" y="185225"/>
            <a:ext cx="2816650" cy="171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7349" y="2360075"/>
            <a:ext cx="2816650" cy="1805142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46"/>
          <p:cNvSpPr txBox="1"/>
          <p:nvPr/>
        </p:nvSpPr>
        <p:spPr>
          <a:xfrm>
            <a:off x="1329325" y="2571750"/>
            <a:ext cx="469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Work Sans"/>
                <a:ea typeface="Work Sans"/>
                <a:cs typeface="Work Sans"/>
                <a:sym typeface="Work Sans"/>
              </a:rPr>
              <a:t>Area cribrosa is the tip of the renal papilla (apex) that meets the end of the ducts of Bellini.</a:t>
            </a:r>
            <a:endParaRPr sz="1000">
              <a:solidFill>
                <a:srgbClr val="6AA84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0" name="Google Shape;600;p46"/>
          <p:cNvSpPr txBox="1"/>
          <p:nvPr/>
        </p:nvSpPr>
        <p:spPr>
          <a:xfrm>
            <a:off x="1329325" y="29779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Renal Interstitium</a:t>
            </a:r>
            <a:endParaRPr sz="25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601" name="Google Shape;601;p46"/>
          <p:cNvGrpSpPr/>
          <p:nvPr/>
        </p:nvGrpSpPr>
        <p:grpSpPr>
          <a:xfrm>
            <a:off x="154620" y="2905485"/>
            <a:ext cx="908285" cy="714347"/>
            <a:chOff x="6968928" y="325938"/>
            <a:chExt cx="1181739" cy="920669"/>
          </a:xfrm>
        </p:grpSpPr>
        <p:sp>
          <p:nvSpPr>
            <p:cNvPr id="602" name="Google Shape;602;p46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6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4" name="Google Shape;604;p46"/>
          <p:cNvSpPr txBox="1"/>
          <p:nvPr/>
        </p:nvSpPr>
        <p:spPr>
          <a:xfrm>
            <a:off x="1329325" y="3411775"/>
            <a:ext cx="50103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It is a very flimsy, scant amount of loose connective tissue that contains: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1-Fibroblast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2-Macrophages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3-Interstitial cells :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They secrete medullipin I, which is converted in the liver into medullipin II, that </a:t>
            </a:r>
            <a:r>
              <a:rPr b="1"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lowers blood pressure.</a:t>
            </a:r>
            <a:endParaRPr b="1" sz="1300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605" name="Google Shape;605;p46"/>
          <p:cNvSpPr txBox="1"/>
          <p:nvPr/>
        </p:nvSpPr>
        <p:spPr>
          <a:xfrm>
            <a:off x="6327325" y="4204000"/>
            <a:ext cx="2816700" cy="800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AA84F"/>
                </a:solidFill>
                <a:latin typeface="Work Sans"/>
                <a:ea typeface="Work Sans"/>
                <a:cs typeface="Work Sans"/>
                <a:sym typeface="Work Sans"/>
              </a:rPr>
              <a:t>Juxtaglomerular apparatus secretes renin that increases blood pressure, while renal</a:t>
            </a:r>
            <a:endParaRPr sz="1000">
              <a:solidFill>
                <a:srgbClr val="6AA84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Work Sans"/>
                <a:ea typeface="Work Sans"/>
                <a:cs typeface="Work Sans"/>
                <a:sym typeface="Work Sans"/>
              </a:rPr>
              <a:t>interstitium secretes medullipin that decreases blood pressure.</a:t>
            </a:r>
            <a:endParaRPr sz="1000">
              <a:solidFill>
                <a:srgbClr val="6AA84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7"/>
          <p:cNvSpPr txBox="1"/>
          <p:nvPr/>
        </p:nvSpPr>
        <p:spPr>
          <a:xfrm>
            <a:off x="2997275" y="-111000"/>
            <a:ext cx="4499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SUMMARY </a:t>
            </a:r>
            <a:r>
              <a:rPr lang="en" sz="1000">
                <a:solidFill>
                  <a:srgbClr val="434343"/>
                </a:solidFill>
                <a:latin typeface="Work Sans"/>
                <a:ea typeface="Work Sans"/>
                <a:cs typeface="Work Sans"/>
                <a:sym typeface="Work Sans"/>
              </a:rPr>
              <a:t>thanks to 439</a:t>
            </a:r>
            <a:endParaRPr sz="1000">
              <a:solidFill>
                <a:srgbClr val="43434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11" name="Google Shape;61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3859"/>
            <a:ext cx="9143999" cy="478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8"/>
          <p:cNvSpPr/>
          <p:nvPr/>
        </p:nvSpPr>
        <p:spPr>
          <a:xfrm flipH="1" rot="10800000">
            <a:off x="3818078" y="1082497"/>
            <a:ext cx="136618" cy="136618"/>
          </a:xfrm>
          <a:custGeom>
            <a:rect b="b" l="l" r="r" t="t"/>
            <a:pathLst>
              <a:path extrusionOk="0" h="3132" w="3132">
                <a:moveTo>
                  <a:pt x="1567" y="571"/>
                </a:moveTo>
                <a:cubicBezTo>
                  <a:pt x="2112" y="571"/>
                  <a:pt x="2561" y="1020"/>
                  <a:pt x="2561" y="1565"/>
                </a:cubicBezTo>
                <a:cubicBezTo>
                  <a:pt x="2561" y="2112"/>
                  <a:pt x="2112" y="2555"/>
                  <a:pt x="1567" y="2555"/>
                </a:cubicBezTo>
                <a:cubicBezTo>
                  <a:pt x="1020" y="2555"/>
                  <a:pt x="576" y="2112"/>
                  <a:pt x="576" y="1565"/>
                </a:cubicBezTo>
                <a:cubicBezTo>
                  <a:pt x="576" y="1020"/>
                  <a:pt x="1020" y="571"/>
                  <a:pt x="1567" y="571"/>
                </a:cubicBezTo>
                <a:close/>
                <a:moveTo>
                  <a:pt x="1567" y="1"/>
                </a:moveTo>
                <a:cubicBezTo>
                  <a:pt x="704" y="1"/>
                  <a:pt x="1" y="702"/>
                  <a:pt x="1" y="1565"/>
                </a:cubicBezTo>
                <a:cubicBezTo>
                  <a:pt x="1" y="2428"/>
                  <a:pt x="704" y="3131"/>
                  <a:pt x="1567" y="3131"/>
                </a:cubicBezTo>
                <a:cubicBezTo>
                  <a:pt x="2430" y="3131"/>
                  <a:pt x="3131" y="2428"/>
                  <a:pt x="3131" y="1565"/>
                </a:cubicBezTo>
                <a:cubicBezTo>
                  <a:pt x="3131" y="702"/>
                  <a:pt x="2430" y="1"/>
                  <a:pt x="1567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7" name="Google Shape;617;p48"/>
          <p:cNvGrpSpPr/>
          <p:nvPr/>
        </p:nvGrpSpPr>
        <p:grpSpPr>
          <a:xfrm flipH="1" rot="10800000">
            <a:off x="4938174" y="534766"/>
            <a:ext cx="105953" cy="102463"/>
            <a:chOff x="5352339" y="3748278"/>
            <a:chExt cx="105953" cy="102463"/>
          </a:xfrm>
        </p:grpSpPr>
        <p:sp>
          <p:nvSpPr>
            <p:cNvPr id="618" name="Google Shape;618;p48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8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0" name="Google Shape;620;p48"/>
          <p:cNvSpPr/>
          <p:nvPr/>
        </p:nvSpPr>
        <p:spPr>
          <a:xfrm flipH="1" rot="10800000">
            <a:off x="8205603" y="1532351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1" name="Google Shape;621;p48"/>
          <p:cNvGrpSpPr/>
          <p:nvPr/>
        </p:nvGrpSpPr>
        <p:grpSpPr>
          <a:xfrm flipH="1" rot="10800000">
            <a:off x="5814524" y="2093928"/>
            <a:ext cx="105953" cy="102463"/>
            <a:chOff x="5352339" y="3748278"/>
            <a:chExt cx="105953" cy="102463"/>
          </a:xfrm>
        </p:grpSpPr>
        <p:sp>
          <p:nvSpPr>
            <p:cNvPr id="622" name="Google Shape;622;p48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8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624" name="Google Shape;624;p48"/>
          <p:cNvGraphicFramePr/>
          <p:nvPr/>
        </p:nvGraphicFramePr>
        <p:xfrm>
          <a:off x="-2" y="4240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{CBC30040-00D3-4777-84F5-9FD098CA9D2B}</a:tableStyleId>
              </a:tblPr>
              <a:tblGrid>
                <a:gridCol w="2286000"/>
                <a:gridCol w="2286000"/>
                <a:gridCol w="2019575"/>
                <a:gridCol w="2552425"/>
              </a:tblGrid>
              <a:tr h="3889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Q1:</a:t>
                      </a:r>
                      <a:r>
                        <a:rPr b="1" lang="en" sz="1600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" sz="16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</a:t>
                      </a:r>
                      <a:r>
                        <a:rPr lang="en" sz="1600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hat </a:t>
                      </a:r>
                      <a:r>
                        <a:rPr lang="en" sz="16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are</a:t>
                      </a:r>
                      <a:r>
                        <a:rPr lang="en" sz="1600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the tubules that densely packed</a:t>
                      </a:r>
                      <a:r>
                        <a:rPr lang="en" sz="16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?</a:t>
                      </a:r>
                      <a:endParaRPr sz="16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 hMerge="1"/>
                <a:tc hMerge="1"/>
                <a:tc hMerge="1"/>
              </a:tr>
              <a:tr h="48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A- Collecting tubule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B-Nephron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C-Glomerulus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D-</a:t>
                      </a: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———-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7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Q2:</a:t>
                      </a:r>
                      <a:r>
                        <a:rPr b="1" lang="en" sz="1600">
                          <a:solidFill>
                            <a:srgbClr val="D05C5C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" sz="16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Podocytes located in?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 hMerge="1"/>
                <a:tc hMerge="1"/>
                <a:tc hMerge="1"/>
              </a:tr>
              <a:tr h="48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A- Glomerulus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B-Bowman’s capsule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C-Henle’s loop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D-</a:t>
                      </a: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 my heart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9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Q3:</a:t>
                      </a: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" sz="16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</a:t>
                      </a:r>
                      <a:r>
                        <a:rPr lang="en" sz="1600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hich tubule has thick wall and brushy lumen</a:t>
                      </a:r>
                      <a:r>
                        <a:rPr lang="en" sz="16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?</a:t>
                      </a:r>
                      <a:endParaRPr sz="16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 hMerge="1"/>
                <a:tc hMerge="1"/>
                <a:tc hMerge="1"/>
              </a:tr>
              <a:tr h="54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A- Proximal convoluted tubule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B-Distal convoluted tubule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C-Collecting tubules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D-</a:t>
                      </a: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Smash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9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Q4:</a:t>
                      </a:r>
                      <a:r>
                        <a:rPr lang="en" sz="1600">
                          <a:solidFill>
                            <a:srgbClr val="D05C5C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acula densa found in?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 hMerge="1"/>
                <a:tc hMerge="1"/>
                <a:tc hMerge="1"/>
              </a:tr>
              <a:tr h="35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A- </a:t>
                      </a:r>
                      <a:r>
                        <a:rPr lang="en">
                          <a:solidFill>
                            <a:srgbClr val="2121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Juxtaglomerular apparatus</a:t>
                      </a:r>
                      <a:endParaRPr sz="300">
                        <a:solidFill>
                          <a:srgbClr val="2121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B- </a:t>
                      </a: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</a:t>
                      </a: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ollecting tubules 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C- </a:t>
                      </a: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P</a:t>
                      </a: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roximal </a:t>
                      </a: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convoluted</a:t>
                      </a: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tubule 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D- </a:t>
                      </a: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</a:t>
                      </a:r>
                      <a:r>
                        <a:rPr lang="en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oop of henle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1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Q5:</a:t>
                      </a:r>
                      <a:r>
                        <a:rPr b="1" lang="en">
                          <a:solidFill>
                            <a:srgbClr val="705C84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hich of the following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secrete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renin?</a:t>
                      </a:r>
                      <a:endParaRPr sz="15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 hMerge="1"/>
                <a:tc hMerge="1"/>
                <a:tc hMerge="1"/>
              </a:tr>
              <a:tr h="32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Juxtaglomerular cells</a:t>
                      </a:r>
                      <a:endParaRPr sz="13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Juxtaglomerular cells</a:t>
                      </a:r>
                      <a:endParaRPr sz="13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Macula densa</a:t>
                      </a:r>
                      <a:endParaRPr sz="13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D-</a:t>
                      </a:r>
                      <a:r>
                        <a:rPr lang="en" sz="1000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xtraglomerular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mesangial cells</a:t>
                      </a:r>
                      <a:endParaRPr sz="11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5" name="Google Shape;625;p48"/>
          <p:cNvSpPr txBox="1"/>
          <p:nvPr/>
        </p:nvSpPr>
        <p:spPr>
          <a:xfrm>
            <a:off x="832077" y="-109975"/>
            <a:ext cx="6108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Test yourself</a:t>
            </a:r>
            <a:endParaRPr b="1" sz="29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6" name="Google Shape;626;p48"/>
          <p:cNvSpPr txBox="1"/>
          <p:nvPr/>
        </p:nvSpPr>
        <p:spPr>
          <a:xfrm>
            <a:off x="6178100" y="56675"/>
            <a:ext cx="296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Work Sans"/>
                <a:ea typeface="Work Sans"/>
                <a:cs typeface="Work Sans"/>
                <a:sym typeface="Work Sans"/>
              </a:rPr>
              <a:t>Answers: 1.A 2.B 3.A 4.A 5.B</a:t>
            </a:r>
            <a:endParaRPr>
              <a:solidFill>
                <a:srgbClr val="B7B7B7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627" name="Google Shape;627;p48"/>
          <p:cNvGrpSpPr/>
          <p:nvPr/>
        </p:nvGrpSpPr>
        <p:grpSpPr>
          <a:xfrm>
            <a:off x="5289788" y="46791"/>
            <a:ext cx="316919" cy="317682"/>
            <a:chOff x="-3365275" y="3253275"/>
            <a:chExt cx="222150" cy="291425"/>
          </a:xfrm>
        </p:grpSpPr>
        <p:sp>
          <p:nvSpPr>
            <p:cNvPr id="628" name="Google Shape;628;p48"/>
            <p:cNvSpPr/>
            <p:nvPr/>
          </p:nvSpPr>
          <p:spPr>
            <a:xfrm>
              <a:off x="-3365275" y="3253275"/>
              <a:ext cx="222150" cy="291425"/>
            </a:xfrm>
            <a:custGeom>
              <a:rect b="b" l="l" r="r" t="t"/>
              <a:pathLst>
                <a:path extrusionOk="0" h="11657" w="8886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-3314075" y="3476175"/>
              <a:ext cx="17350" cy="18125"/>
            </a:xfrm>
            <a:custGeom>
              <a:rect b="b" l="l" r="r" t="t"/>
              <a:pathLst>
                <a:path extrusionOk="0" h="725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9"/>
          <p:cNvSpPr txBox="1"/>
          <p:nvPr>
            <p:ph type="title"/>
          </p:nvPr>
        </p:nvSpPr>
        <p:spPr>
          <a:xfrm>
            <a:off x="244300" y="40937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3"/>
                </a:solidFill>
              </a:rPr>
              <a:t>Meet The Team</a:t>
            </a:r>
            <a:endParaRPr sz="4000">
              <a:solidFill>
                <a:schemeClr val="accent3"/>
              </a:solidFill>
            </a:endParaRPr>
          </a:p>
        </p:txBody>
      </p:sp>
      <p:sp>
        <p:nvSpPr>
          <p:cNvPr id="635" name="Google Shape;635;p49"/>
          <p:cNvSpPr txBox="1"/>
          <p:nvPr/>
        </p:nvSpPr>
        <p:spPr>
          <a:xfrm>
            <a:off x="2797883" y="1124669"/>
            <a:ext cx="3080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Team Leaders</a:t>
            </a:r>
            <a:endParaRPr b="1" sz="20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6" name="Google Shape;636;p49"/>
          <p:cNvSpPr txBox="1"/>
          <p:nvPr/>
        </p:nvSpPr>
        <p:spPr>
          <a:xfrm>
            <a:off x="2038004" y="2193325"/>
            <a:ext cx="24426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12121"/>
                </a:solidFill>
                <a:latin typeface="Work Sans"/>
                <a:ea typeface="Work Sans"/>
                <a:cs typeface="Work Sans"/>
                <a:sym typeface="Work Sans"/>
              </a:rPr>
              <a:t>Saad AlAngari</a:t>
            </a:r>
            <a:r>
              <a:rPr b="1" lang="en" sz="17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  </a:t>
            </a:r>
            <a:endParaRPr b="1" sz="1700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7" name="Google Shape;637;p49"/>
          <p:cNvSpPr txBox="1"/>
          <p:nvPr/>
        </p:nvSpPr>
        <p:spPr>
          <a:xfrm>
            <a:off x="4822937" y="4000475"/>
            <a:ext cx="3080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638" name="Google Shape;638;p49"/>
          <p:cNvSpPr/>
          <p:nvPr/>
        </p:nvSpPr>
        <p:spPr>
          <a:xfrm>
            <a:off x="9690919" y="1781737"/>
            <a:ext cx="667356" cy="606174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9"/>
          <p:cNvSpPr txBox="1"/>
          <p:nvPr/>
        </p:nvSpPr>
        <p:spPr>
          <a:xfrm>
            <a:off x="1246575" y="4701550"/>
            <a:ext cx="27327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442Histology@gmail.com</a:t>
            </a:r>
            <a:endParaRPr b="1"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0" name="Google Shape;640;p49"/>
          <p:cNvSpPr txBox="1"/>
          <p:nvPr/>
        </p:nvSpPr>
        <p:spPr>
          <a:xfrm>
            <a:off x="4822935" y="2387888"/>
            <a:ext cx="907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1" name="Google Shape;641;p49"/>
          <p:cNvSpPr txBox="1"/>
          <p:nvPr/>
        </p:nvSpPr>
        <p:spPr>
          <a:xfrm>
            <a:off x="4948289" y="2084663"/>
            <a:ext cx="30000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Alhnouf </a:t>
            </a:r>
            <a:r>
              <a:rPr b="1"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 Yami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642" name="Google Shape;642;p49"/>
          <p:cNvSpPr txBox="1"/>
          <p:nvPr/>
        </p:nvSpPr>
        <p:spPr>
          <a:xfrm>
            <a:off x="2797878" y="3064581"/>
            <a:ext cx="3080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Team Members </a:t>
            </a:r>
            <a:endParaRPr b="1" sz="20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3" name="Google Shape;643;p49"/>
          <p:cNvSpPr txBox="1"/>
          <p:nvPr/>
        </p:nvSpPr>
        <p:spPr>
          <a:xfrm>
            <a:off x="1560812" y="4133250"/>
            <a:ext cx="3080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644" name="Google Shape;644;p49"/>
          <p:cNvSpPr txBox="1"/>
          <p:nvPr/>
        </p:nvSpPr>
        <p:spPr>
          <a:xfrm>
            <a:off x="1822930" y="3622650"/>
            <a:ext cx="300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Work Sans"/>
                <a:ea typeface="Work Sans"/>
                <a:cs typeface="Work Sans"/>
                <a:sym typeface="Work Sans"/>
              </a:rPr>
              <a:t>Mohammed AlRashod</a:t>
            </a:r>
            <a:endParaRPr sz="17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Work Sans"/>
                <a:ea typeface="Work Sans"/>
                <a:cs typeface="Work Sans"/>
                <a:sym typeface="Work Sans"/>
              </a:rPr>
              <a:t>Ali Jabaan</a:t>
            </a:r>
            <a:endParaRPr sz="17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Work Sans"/>
                <a:ea typeface="Work Sans"/>
                <a:cs typeface="Work Sans"/>
                <a:sym typeface="Work Sans"/>
              </a:rPr>
              <a:t>Abdulkarim Salman</a:t>
            </a:r>
            <a:endParaRPr b="1" sz="17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5" name="Google Shape;645;p49"/>
          <p:cNvSpPr txBox="1"/>
          <p:nvPr/>
        </p:nvSpPr>
        <p:spPr>
          <a:xfrm>
            <a:off x="5185404" y="3622650"/>
            <a:ext cx="300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Maha AlZahrani</a:t>
            </a: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Reema AlQuraini</a:t>
            </a:r>
            <a:endParaRPr b="1"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Aisha Bin Saran </a:t>
            </a: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Farah AlHalafi</a:t>
            </a:r>
            <a:endParaRPr/>
          </a:p>
        </p:txBody>
      </p:sp>
      <p:pic>
        <p:nvPicPr>
          <p:cNvPr id="646" name="Google Shape;64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0625" y="3167125"/>
            <a:ext cx="1566425" cy="178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9"/>
          <p:cNvSpPr txBox="1"/>
          <p:nvPr/>
        </p:nvSpPr>
        <p:spPr>
          <a:xfrm>
            <a:off x="6553500" y="0"/>
            <a:ext cx="2504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BIG THANKS TO TEAM 439✨</a:t>
            </a:r>
            <a:endParaRPr sz="13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8" name="Google Shape;648;p49"/>
          <p:cNvSpPr txBox="1"/>
          <p:nvPr/>
        </p:nvSpPr>
        <p:spPr>
          <a:xfrm>
            <a:off x="6708900" y="2029775"/>
            <a:ext cx="258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 ابن تيمية: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 "العِبْرَة بكَمَالِ النهايات لا بِنَقصِ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البدايات"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49"/>
          <p:cNvSpPr txBox="1"/>
          <p:nvPr/>
        </p:nvSpPr>
        <p:spPr>
          <a:xfrm>
            <a:off x="7550250" y="2736138"/>
            <a:ext cx="9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لا تيأس/ي</a:t>
            </a:r>
            <a:endParaRPr sz="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0" name="Google Shape;650;p49"/>
          <p:cNvGrpSpPr/>
          <p:nvPr/>
        </p:nvGrpSpPr>
        <p:grpSpPr>
          <a:xfrm>
            <a:off x="1629176" y="4231943"/>
            <a:ext cx="193751" cy="255916"/>
            <a:chOff x="8066509" y="2588360"/>
            <a:chExt cx="354726" cy="388045"/>
          </a:xfrm>
        </p:grpSpPr>
        <p:sp>
          <p:nvSpPr>
            <p:cNvPr id="651" name="Google Shape;651;p49"/>
            <p:cNvSpPr/>
            <p:nvPr/>
          </p:nvSpPr>
          <p:spPr>
            <a:xfrm>
              <a:off x="8156637" y="2715065"/>
              <a:ext cx="99958" cy="75084"/>
            </a:xfrm>
            <a:custGeom>
              <a:rect b="b" l="l" r="r" t="t"/>
              <a:pathLst>
                <a:path extrusionOk="0" h="2765" w="3681">
                  <a:moveTo>
                    <a:pt x="544" y="1"/>
                  </a:moveTo>
                  <a:lnTo>
                    <a:pt x="1" y="953"/>
                  </a:lnTo>
                  <a:lnTo>
                    <a:pt x="3139" y="2765"/>
                  </a:lnTo>
                  <a:lnTo>
                    <a:pt x="3680" y="1799"/>
                  </a:lnTo>
                  <a:cubicBezTo>
                    <a:pt x="3589" y="1750"/>
                    <a:pt x="544" y="1"/>
                    <a:pt x="54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8182678" y="2588360"/>
              <a:ext cx="129285" cy="131919"/>
            </a:xfrm>
            <a:custGeom>
              <a:rect b="b" l="l" r="r" t="t"/>
              <a:pathLst>
                <a:path extrusionOk="0" h="4858" w="4761">
                  <a:moveTo>
                    <a:pt x="3863" y="1"/>
                  </a:moveTo>
                  <a:lnTo>
                    <a:pt x="3378" y="818"/>
                  </a:lnTo>
                  <a:cubicBezTo>
                    <a:pt x="3213" y="770"/>
                    <a:pt x="3045" y="747"/>
                    <a:pt x="2877" y="747"/>
                  </a:cubicBezTo>
                  <a:cubicBezTo>
                    <a:pt x="2249" y="747"/>
                    <a:pt x="1638" y="1072"/>
                    <a:pt x="1299" y="1650"/>
                  </a:cubicBezTo>
                  <a:lnTo>
                    <a:pt x="1" y="3934"/>
                  </a:lnTo>
                  <a:lnTo>
                    <a:pt x="1615" y="4858"/>
                  </a:lnTo>
                  <a:cubicBezTo>
                    <a:pt x="1608" y="4787"/>
                    <a:pt x="1608" y="4724"/>
                    <a:pt x="1608" y="4653"/>
                  </a:cubicBezTo>
                  <a:cubicBezTo>
                    <a:pt x="1608" y="3533"/>
                    <a:pt x="2518" y="2623"/>
                    <a:pt x="3638" y="2623"/>
                  </a:cubicBezTo>
                  <a:cubicBezTo>
                    <a:pt x="4006" y="2623"/>
                    <a:pt x="4344" y="2721"/>
                    <a:pt x="4640" y="2890"/>
                  </a:cubicBezTo>
                  <a:cubicBezTo>
                    <a:pt x="4760" y="2291"/>
                    <a:pt x="4555" y="1657"/>
                    <a:pt x="4104" y="1234"/>
                  </a:cubicBezTo>
                  <a:lnTo>
                    <a:pt x="4582" y="430"/>
                  </a:lnTo>
                  <a:lnTo>
                    <a:pt x="3863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8140208" y="2852904"/>
              <a:ext cx="159101" cy="38696"/>
            </a:xfrm>
            <a:custGeom>
              <a:rect b="b" l="l" r="r" t="t"/>
              <a:pathLst>
                <a:path extrusionOk="0" h="1425" w="5859">
                  <a:moveTo>
                    <a:pt x="0" y="0"/>
                  </a:moveTo>
                  <a:lnTo>
                    <a:pt x="0" y="1425"/>
                  </a:lnTo>
                  <a:lnTo>
                    <a:pt x="5859" y="1425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8066509" y="2681882"/>
              <a:ext cx="354726" cy="294523"/>
            </a:xfrm>
            <a:custGeom>
              <a:rect b="b" l="l" r="r" t="t"/>
              <a:pathLst>
                <a:path extrusionOk="0" h="10846" w="13063">
                  <a:moveTo>
                    <a:pt x="7912" y="0"/>
                  </a:moveTo>
                  <a:cubicBezTo>
                    <a:pt x="7879" y="0"/>
                    <a:pt x="7845" y="2"/>
                    <a:pt x="7812" y="4"/>
                  </a:cubicBezTo>
                  <a:cubicBezTo>
                    <a:pt x="7219" y="47"/>
                    <a:pt x="6739" y="526"/>
                    <a:pt x="6690" y="1124"/>
                  </a:cubicBezTo>
                  <a:cubicBezTo>
                    <a:pt x="6641" y="1837"/>
                    <a:pt x="7204" y="2436"/>
                    <a:pt x="7910" y="2436"/>
                  </a:cubicBezTo>
                  <a:cubicBezTo>
                    <a:pt x="8206" y="2436"/>
                    <a:pt x="8473" y="2331"/>
                    <a:pt x="8684" y="2153"/>
                  </a:cubicBezTo>
                  <a:lnTo>
                    <a:pt x="9326" y="2661"/>
                  </a:lnTo>
                  <a:lnTo>
                    <a:pt x="11166" y="4121"/>
                  </a:lnTo>
                  <a:cubicBezTo>
                    <a:pt x="11836" y="4657"/>
                    <a:pt x="12224" y="5452"/>
                    <a:pt x="12224" y="6306"/>
                  </a:cubicBezTo>
                  <a:cubicBezTo>
                    <a:pt x="12224" y="7237"/>
                    <a:pt x="11772" y="8068"/>
                    <a:pt x="11053" y="8582"/>
                  </a:cubicBezTo>
                  <a:cubicBezTo>
                    <a:pt x="10828" y="8744"/>
                    <a:pt x="10567" y="8871"/>
                    <a:pt x="10292" y="8963"/>
                  </a:cubicBezTo>
                  <a:cubicBezTo>
                    <a:pt x="9975" y="8695"/>
                    <a:pt x="9566" y="8533"/>
                    <a:pt x="9123" y="8533"/>
                  </a:cubicBezTo>
                  <a:lnTo>
                    <a:pt x="1797" y="8533"/>
                  </a:lnTo>
                  <a:cubicBezTo>
                    <a:pt x="811" y="8533"/>
                    <a:pt x="0" y="9337"/>
                    <a:pt x="0" y="10331"/>
                  </a:cubicBezTo>
                  <a:lnTo>
                    <a:pt x="0" y="10846"/>
                  </a:lnTo>
                  <a:lnTo>
                    <a:pt x="10919" y="10846"/>
                  </a:lnTo>
                  <a:lnTo>
                    <a:pt x="10919" y="10325"/>
                  </a:lnTo>
                  <a:cubicBezTo>
                    <a:pt x="10919" y="10098"/>
                    <a:pt x="10877" y="9873"/>
                    <a:pt x="10793" y="9668"/>
                  </a:cubicBezTo>
                  <a:cubicBezTo>
                    <a:pt x="11046" y="9570"/>
                    <a:pt x="11287" y="9436"/>
                    <a:pt x="11512" y="9281"/>
                  </a:cubicBezTo>
                  <a:cubicBezTo>
                    <a:pt x="11794" y="9083"/>
                    <a:pt x="12055" y="8844"/>
                    <a:pt x="12273" y="8568"/>
                  </a:cubicBezTo>
                  <a:cubicBezTo>
                    <a:pt x="12780" y="7927"/>
                    <a:pt x="13063" y="7124"/>
                    <a:pt x="13063" y="6306"/>
                  </a:cubicBezTo>
                  <a:cubicBezTo>
                    <a:pt x="13063" y="5192"/>
                    <a:pt x="12562" y="4156"/>
                    <a:pt x="11687" y="3464"/>
                  </a:cubicBezTo>
                  <a:lnTo>
                    <a:pt x="9791" y="1957"/>
                  </a:lnTo>
                  <a:lnTo>
                    <a:pt x="9107" y="1414"/>
                  </a:lnTo>
                  <a:cubicBezTo>
                    <a:pt x="9114" y="1349"/>
                    <a:pt x="9123" y="1287"/>
                    <a:pt x="9123" y="1216"/>
                  </a:cubicBezTo>
                  <a:cubicBezTo>
                    <a:pt x="9123" y="545"/>
                    <a:pt x="8585" y="0"/>
                    <a:pt x="791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49"/>
          <p:cNvGrpSpPr/>
          <p:nvPr/>
        </p:nvGrpSpPr>
        <p:grpSpPr>
          <a:xfrm>
            <a:off x="4675892" y="2231432"/>
            <a:ext cx="272408" cy="179675"/>
            <a:chOff x="7236489" y="3891583"/>
            <a:chExt cx="388045" cy="225495"/>
          </a:xfrm>
        </p:grpSpPr>
        <p:sp>
          <p:nvSpPr>
            <p:cNvPr id="656" name="Google Shape;656;p49"/>
            <p:cNvSpPr/>
            <p:nvPr/>
          </p:nvSpPr>
          <p:spPr>
            <a:xfrm>
              <a:off x="7242626" y="3891583"/>
              <a:ext cx="375798" cy="100664"/>
            </a:xfrm>
            <a:custGeom>
              <a:rect b="b" l="l" r="r" t="t"/>
              <a:pathLst>
                <a:path extrusionOk="0" h="3707" w="13839">
                  <a:moveTo>
                    <a:pt x="6915" y="0"/>
                  </a:moveTo>
                  <a:cubicBezTo>
                    <a:pt x="5985" y="0"/>
                    <a:pt x="5019" y="225"/>
                    <a:pt x="4046" y="655"/>
                  </a:cubicBezTo>
                  <a:cubicBezTo>
                    <a:pt x="3278" y="1000"/>
                    <a:pt x="2503" y="1474"/>
                    <a:pt x="1749" y="2073"/>
                  </a:cubicBezTo>
                  <a:cubicBezTo>
                    <a:pt x="959" y="2700"/>
                    <a:pt x="353" y="3319"/>
                    <a:pt x="1" y="3707"/>
                  </a:cubicBezTo>
                  <a:cubicBezTo>
                    <a:pt x="382" y="3531"/>
                    <a:pt x="889" y="3306"/>
                    <a:pt x="1495" y="3081"/>
                  </a:cubicBezTo>
                  <a:cubicBezTo>
                    <a:pt x="2764" y="2616"/>
                    <a:pt x="4730" y="2057"/>
                    <a:pt x="6915" y="2057"/>
                  </a:cubicBezTo>
                  <a:cubicBezTo>
                    <a:pt x="9108" y="2057"/>
                    <a:pt x="11074" y="2616"/>
                    <a:pt x="12336" y="3081"/>
                  </a:cubicBezTo>
                  <a:cubicBezTo>
                    <a:pt x="12950" y="3306"/>
                    <a:pt x="13458" y="3531"/>
                    <a:pt x="13838" y="3707"/>
                  </a:cubicBezTo>
                  <a:cubicBezTo>
                    <a:pt x="13485" y="3319"/>
                    <a:pt x="12879" y="2700"/>
                    <a:pt x="12089" y="2073"/>
                  </a:cubicBezTo>
                  <a:cubicBezTo>
                    <a:pt x="11328" y="1474"/>
                    <a:pt x="10560" y="1000"/>
                    <a:pt x="9792" y="655"/>
                  </a:cubicBezTo>
                  <a:cubicBezTo>
                    <a:pt x="8819" y="225"/>
                    <a:pt x="7853" y="0"/>
                    <a:pt x="6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7414137" y="4005091"/>
              <a:ext cx="32749" cy="32559"/>
            </a:xfrm>
            <a:custGeom>
              <a:rect b="b" l="l" r="r" t="t"/>
              <a:pathLst>
                <a:path extrusionOk="0" h="1199" w="1206">
                  <a:moveTo>
                    <a:pt x="599" y="1"/>
                  </a:moveTo>
                  <a:cubicBezTo>
                    <a:pt x="268" y="1"/>
                    <a:pt x="1" y="268"/>
                    <a:pt x="1" y="600"/>
                  </a:cubicBezTo>
                  <a:cubicBezTo>
                    <a:pt x="1" y="931"/>
                    <a:pt x="268" y="1198"/>
                    <a:pt x="599" y="1198"/>
                  </a:cubicBezTo>
                  <a:cubicBezTo>
                    <a:pt x="931" y="1198"/>
                    <a:pt x="1205" y="931"/>
                    <a:pt x="1205" y="600"/>
                  </a:cubicBezTo>
                  <a:cubicBezTo>
                    <a:pt x="1205" y="268"/>
                    <a:pt x="931" y="1"/>
                    <a:pt x="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7337750" y="3971364"/>
              <a:ext cx="185523" cy="142862"/>
            </a:xfrm>
            <a:custGeom>
              <a:rect b="b" l="l" r="r" t="t"/>
              <a:pathLst>
                <a:path extrusionOk="0" h="5261" w="6832">
                  <a:moveTo>
                    <a:pt x="3412" y="368"/>
                  </a:moveTo>
                  <a:cubicBezTo>
                    <a:pt x="4230" y="368"/>
                    <a:pt x="4893" y="1031"/>
                    <a:pt x="4893" y="1842"/>
                  </a:cubicBezTo>
                  <a:cubicBezTo>
                    <a:pt x="4893" y="2659"/>
                    <a:pt x="4230" y="3322"/>
                    <a:pt x="3412" y="3322"/>
                  </a:cubicBezTo>
                  <a:cubicBezTo>
                    <a:pt x="2602" y="3322"/>
                    <a:pt x="1939" y="2659"/>
                    <a:pt x="1939" y="1842"/>
                  </a:cubicBezTo>
                  <a:cubicBezTo>
                    <a:pt x="1939" y="1031"/>
                    <a:pt x="2602" y="368"/>
                    <a:pt x="3412" y="368"/>
                  </a:cubicBezTo>
                  <a:close/>
                  <a:moveTo>
                    <a:pt x="3412" y="1"/>
                  </a:moveTo>
                  <a:cubicBezTo>
                    <a:pt x="2306" y="1"/>
                    <a:pt x="1255" y="150"/>
                    <a:pt x="338" y="361"/>
                  </a:cubicBezTo>
                  <a:cubicBezTo>
                    <a:pt x="113" y="826"/>
                    <a:pt x="0" y="1319"/>
                    <a:pt x="0" y="1842"/>
                  </a:cubicBezTo>
                  <a:cubicBezTo>
                    <a:pt x="0" y="3723"/>
                    <a:pt x="1531" y="5261"/>
                    <a:pt x="3412" y="5261"/>
                  </a:cubicBezTo>
                  <a:cubicBezTo>
                    <a:pt x="5295" y="5261"/>
                    <a:pt x="6832" y="3723"/>
                    <a:pt x="6832" y="1842"/>
                  </a:cubicBezTo>
                  <a:cubicBezTo>
                    <a:pt x="6832" y="1319"/>
                    <a:pt x="6718" y="826"/>
                    <a:pt x="6493" y="361"/>
                  </a:cubicBezTo>
                  <a:cubicBezTo>
                    <a:pt x="5570" y="150"/>
                    <a:pt x="4526" y="1"/>
                    <a:pt x="3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7496824" y="3988418"/>
              <a:ext cx="127710" cy="128660"/>
            </a:xfrm>
            <a:custGeom>
              <a:rect b="b" l="l" r="r" t="t"/>
              <a:pathLst>
                <a:path extrusionOk="0" h="4738" w="4703">
                  <a:moveTo>
                    <a:pt x="1671" y="0"/>
                  </a:moveTo>
                  <a:lnTo>
                    <a:pt x="1671" y="0"/>
                  </a:lnTo>
                  <a:cubicBezTo>
                    <a:pt x="1791" y="395"/>
                    <a:pt x="1848" y="804"/>
                    <a:pt x="1848" y="1214"/>
                  </a:cubicBezTo>
                  <a:cubicBezTo>
                    <a:pt x="1848" y="2672"/>
                    <a:pt x="1114" y="3963"/>
                    <a:pt x="1" y="4738"/>
                  </a:cubicBezTo>
                  <a:lnTo>
                    <a:pt x="1" y="4738"/>
                  </a:lnTo>
                  <a:cubicBezTo>
                    <a:pt x="141" y="4682"/>
                    <a:pt x="290" y="4624"/>
                    <a:pt x="431" y="4562"/>
                  </a:cubicBezTo>
                  <a:cubicBezTo>
                    <a:pt x="1199" y="4216"/>
                    <a:pt x="1967" y="3744"/>
                    <a:pt x="2728" y="3144"/>
                  </a:cubicBezTo>
                  <a:cubicBezTo>
                    <a:pt x="3730" y="2355"/>
                    <a:pt x="4435" y="1565"/>
                    <a:pt x="4702" y="1249"/>
                  </a:cubicBezTo>
                  <a:cubicBezTo>
                    <a:pt x="4462" y="1114"/>
                    <a:pt x="3723" y="720"/>
                    <a:pt x="2659" y="332"/>
                  </a:cubicBezTo>
                  <a:cubicBezTo>
                    <a:pt x="2363" y="226"/>
                    <a:pt x="2038" y="114"/>
                    <a:pt x="1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7236489" y="3988418"/>
              <a:ext cx="127683" cy="128660"/>
            </a:xfrm>
            <a:custGeom>
              <a:rect b="b" l="l" r="r" t="t"/>
              <a:pathLst>
                <a:path extrusionOk="0" h="4738" w="4702">
                  <a:moveTo>
                    <a:pt x="3032" y="0"/>
                  </a:moveTo>
                  <a:lnTo>
                    <a:pt x="3032" y="0"/>
                  </a:lnTo>
                  <a:cubicBezTo>
                    <a:pt x="2665" y="114"/>
                    <a:pt x="2333" y="226"/>
                    <a:pt x="2046" y="332"/>
                  </a:cubicBezTo>
                  <a:cubicBezTo>
                    <a:pt x="980" y="720"/>
                    <a:pt x="234" y="1114"/>
                    <a:pt x="0" y="1249"/>
                  </a:cubicBezTo>
                  <a:cubicBezTo>
                    <a:pt x="269" y="1565"/>
                    <a:pt x="973" y="2355"/>
                    <a:pt x="1975" y="3144"/>
                  </a:cubicBezTo>
                  <a:cubicBezTo>
                    <a:pt x="2729" y="3744"/>
                    <a:pt x="3504" y="4216"/>
                    <a:pt x="4272" y="4562"/>
                  </a:cubicBezTo>
                  <a:cubicBezTo>
                    <a:pt x="4414" y="4624"/>
                    <a:pt x="4555" y="4682"/>
                    <a:pt x="4702" y="4738"/>
                  </a:cubicBezTo>
                  <a:cubicBezTo>
                    <a:pt x="3582" y="3963"/>
                    <a:pt x="2856" y="2672"/>
                    <a:pt x="2856" y="1214"/>
                  </a:cubicBezTo>
                  <a:cubicBezTo>
                    <a:pt x="2856" y="804"/>
                    <a:pt x="2912" y="395"/>
                    <a:pt x="3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49"/>
          <p:cNvGrpSpPr/>
          <p:nvPr/>
        </p:nvGrpSpPr>
        <p:grpSpPr>
          <a:xfrm>
            <a:off x="4991638" y="3938643"/>
            <a:ext cx="193751" cy="255916"/>
            <a:chOff x="8066509" y="2588360"/>
            <a:chExt cx="354726" cy="388045"/>
          </a:xfrm>
        </p:grpSpPr>
        <p:sp>
          <p:nvSpPr>
            <p:cNvPr id="662" name="Google Shape;662;p49"/>
            <p:cNvSpPr/>
            <p:nvPr/>
          </p:nvSpPr>
          <p:spPr>
            <a:xfrm>
              <a:off x="8156637" y="2715065"/>
              <a:ext cx="99958" cy="75084"/>
            </a:xfrm>
            <a:custGeom>
              <a:rect b="b" l="l" r="r" t="t"/>
              <a:pathLst>
                <a:path extrusionOk="0" h="2765" w="3681">
                  <a:moveTo>
                    <a:pt x="544" y="1"/>
                  </a:moveTo>
                  <a:lnTo>
                    <a:pt x="1" y="953"/>
                  </a:lnTo>
                  <a:lnTo>
                    <a:pt x="3139" y="2765"/>
                  </a:lnTo>
                  <a:lnTo>
                    <a:pt x="3680" y="1799"/>
                  </a:lnTo>
                  <a:cubicBezTo>
                    <a:pt x="3589" y="1750"/>
                    <a:pt x="544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8182678" y="2588360"/>
              <a:ext cx="129285" cy="131919"/>
            </a:xfrm>
            <a:custGeom>
              <a:rect b="b" l="l" r="r" t="t"/>
              <a:pathLst>
                <a:path extrusionOk="0" h="4858" w="4761">
                  <a:moveTo>
                    <a:pt x="3863" y="1"/>
                  </a:moveTo>
                  <a:lnTo>
                    <a:pt x="3378" y="818"/>
                  </a:lnTo>
                  <a:cubicBezTo>
                    <a:pt x="3213" y="770"/>
                    <a:pt x="3045" y="747"/>
                    <a:pt x="2877" y="747"/>
                  </a:cubicBezTo>
                  <a:cubicBezTo>
                    <a:pt x="2249" y="747"/>
                    <a:pt x="1638" y="1072"/>
                    <a:pt x="1299" y="1650"/>
                  </a:cubicBezTo>
                  <a:lnTo>
                    <a:pt x="1" y="3934"/>
                  </a:lnTo>
                  <a:lnTo>
                    <a:pt x="1615" y="4858"/>
                  </a:lnTo>
                  <a:cubicBezTo>
                    <a:pt x="1608" y="4787"/>
                    <a:pt x="1608" y="4724"/>
                    <a:pt x="1608" y="4653"/>
                  </a:cubicBezTo>
                  <a:cubicBezTo>
                    <a:pt x="1608" y="3533"/>
                    <a:pt x="2518" y="2623"/>
                    <a:pt x="3638" y="2623"/>
                  </a:cubicBezTo>
                  <a:cubicBezTo>
                    <a:pt x="4006" y="2623"/>
                    <a:pt x="4344" y="2721"/>
                    <a:pt x="4640" y="2890"/>
                  </a:cubicBezTo>
                  <a:cubicBezTo>
                    <a:pt x="4760" y="2291"/>
                    <a:pt x="4555" y="1657"/>
                    <a:pt x="4104" y="1234"/>
                  </a:cubicBezTo>
                  <a:lnTo>
                    <a:pt x="4582" y="430"/>
                  </a:lnTo>
                  <a:lnTo>
                    <a:pt x="3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8140208" y="2852904"/>
              <a:ext cx="159101" cy="38696"/>
            </a:xfrm>
            <a:custGeom>
              <a:rect b="b" l="l" r="r" t="t"/>
              <a:pathLst>
                <a:path extrusionOk="0" h="1425" w="5859">
                  <a:moveTo>
                    <a:pt x="0" y="0"/>
                  </a:moveTo>
                  <a:lnTo>
                    <a:pt x="0" y="1425"/>
                  </a:lnTo>
                  <a:lnTo>
                    <a:pt x="5859" y="1425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8066509" y="2681882"/>
              <a:ext cx="354726" cy="294523"/>
            </a:xfrm>
            <a:custGeom>
              <a:rect b="b" l="l" r="r" t="t"/>
              <a:pathLst>
                <a:path extrusionOk="0" h="10846" w="13063">
                  <a:moveTo>
                    <a:pt x="7912" y="0"/>
                  </a:moveTo>
                  <a:cubicBezTo>
                    <a:pt x="7879" y="0"/>
                    <a:pt x="7845" y="2"/>
                    <a:pt x="7812" y="4"/>
                  </a:cubicBezTo>
                  <a:cubicBezTo>
                    <a:pt x="7219" y="47"/>
                    <a:pt x="6739" y="526"/>
                    <a:pt x="6690" y="1124"/>
                  </a:cubicBezTo>
                  <a:cubicBezTo>
                    <a:pt x="6641" y="1837"/>
                    <a:pt x="7204" y="2436"/>
                    <a:pt x="7910" y="2436"/>
                  </a:cubicBezTo>
                  <a:cubicBezTo>
                    <a:pt x="8206" y="2436"/>
                    <a:pt x="8473" y="2331"/>
                    <a:pt x="8684" y="2153"/>
                  </a:cubicBezTo>
                  <a:lnTo>
                    <a:pt x="9326" y="2661"/>
                  </a:lnTo>
                  <a:lnTo>
                    <a:pt x="11166" y="4121"/>
                  </a:lnTo>
                  <a:cubicBezTo>
                    <a:pt x="11836" y="4657"/>
                    <a:pt x="12224" y="5452"/>
                    <a:pt x="12224" y="6306"/>
                  </a:cubicBezTo>
                  <a:cubicBezTo>
                    <a:pt x="12224" y="7237"/>
                    <a:pt x="11772" y="8068"/>
                    <a:pt x="11053" y="8582"/>
                  </a:cubicBezTo>
                  <a:cubicBezTo>
                    <a:pt x="10828" y="8744"/>
                    <a:pt x="10567" y="8871"/>
                    <a:pt x="10292" y="8963"/>
                  </a:cubicBezTo>
                  <a:cubicBezTo>
                    <a:pt x="9975" y="8695"/>
                    <a:pt x="9566" y="8533"/>
                    <a:pt x="9123" y="8533"/>
                  </a:cubicBezTo>
                  <a:lnTo>
                    <a:pt x="1797" y="8533"/>
                  </a:lnTo>
                  <a:cubicBezTo>
                    <a:pt x="811" y="8533"/>
                    <a:pt x="0" y="9337"/>
                    <a:pt x="0" y="10331"/>
                  </a:cubicBezTo>
                  <a:lnTo>
                    <a:pt x="0" y="10846"/>
                  </a:lnTo>
                  <a:lnTo>
                    <a:pt x="10919" y="10846"/>
                  </a:lnTo>
                  <a:lnTo>
                    <a:pt x="10919" y="10325"/>
                  </a:lnTo>
                  <a:cubicBezTo>
                    <a:pt x="10919" y="10098"/>
                    <a:pt x="10877" y="9873"/>
                    <a:pt x="10793" y="9668"/>
                  </a:cubicBezTo>
                  <a:cubicBezTo>
                    <a:pt x="11046" y="9570"/>
                    <a:pt x="11287" y="9436"/>
                    <a:pt x="11512" y="9281"/>
                  </a:cubicBezTo>
                  <a:cubicBezTo>
                    <a:pt x="11794" y="9083"/>
                    <a:pt x="12055" y="8844"/>
                    <a:pt x="12273" y="8568"/>
                  </a:cubicBezTo>
                  <a:cubicBezTo>
                    <a:pt x="12780" y="7927"/>
                    <a:pt x="13063" y="7124"/>
                    <a:pt x="13063" y="6306"/>
                  </a:cubicBezTo>
                  <a:cubicBezTo>
                    <a:pt x="13063" y="5192"/>
                    <a:pt x="12562" y="4156"/>
                    <a:pt x="11687" y="3464"/>
                  </a:cubicBezTo>
                  <a:lnTo>
                    <a:pt x="9791" y="1957"/>
                  </a:lnTo>
                  <a:lnTo>
                    <a:pt x="9107" y="1414"/>
                  </a:lnTo>
                  <a:cubicBezTo>
                    <a:pt x="9114" y="1349"/>
                    <a:pt x="9123" y="1287"/>
                    <a:pt x="9123" y="1216"/>
                  </a:cubicBezTo>
                  <a:cubicBezTo>
                    <a:pt x="9123" y="545"/>
                    <a:pt x="8585" y="0"/>
                    <a:pt x="7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6" name="Google Shape;666;p49"/>
          <p:cNvSpPr/>
          <p:nvPr/>
        </p:nvSpPr>
        <p:spPr>
          <a:xfrm>
            <a:off x="892683" y="4695844"/>
            <a:ext cx="353645" cy="353615"/>
          </a:xfrm>
          <a:custGeom>
            <a:rect b="b" l="l" r="r" t="t"/>
            <a:pathLst>
              <a:path extrusionOk="0" h="11657" w="11658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rgbClr val="581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667" name="Google Shape;667;p49"/>
          <p:cNvGrpSpPr/>
          <p:nvPr/>
        </p:nvGrpSpPr>
        <p:grpSpPr>
          <a:xfrm>
            <a:off x="3033237" y="3163297"/>
            <a:ext cx="272392" cy="255895"/>
            <a:chOff x="583100" y="3982600"/>
            <a:chExt cx="296175" cy="296175"/>
          </a:xfrm>
        </p:grpSpPr>
        <p:sp>
          <p:nvSpPr>
            <p:cNvPr id="668" name="Google Shape;668;p49"/>
            <p:cNvSpPr/>
            <p:nvPr/>
          </p:nvSpPr>
          <p:spPr>
            <a:xfrm>
              <a:off x="694925" y="3982600"/>
              <a:ext cx="70925" cy="68550"/>
            </a:xfrm>
            <a:custGeom>
              <a:rect b="b" l="l" r="r" t="t"/>
              <a:pathLst>
                <a:path extrusionOk="0" h="2742" w="2837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609075" y="4139350"/>
              <a:ext cx="69350" cy="68525"/>
            </a:xfrm>
            <a:custGeom>
              <a:rect b="b" l="l" r="r" t="t"/>
              <a:pathLst>
                <a:path extrusionOk="0" h="2741" w="2774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783925" y="4140125"/>
              <a:ext cx="68550" cy="68550"/>
            </a:xfrm>
            <a:custGeom>
              <a:rect b="b" l="l" r="r" t="t"/>
              <a:pathLst>
                <a:path extrusionOk="0" h="2742" w="2742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583100" y="4207075"/>
              <a:ext cx="122100" cy="71700"/>
            </a:xfrm>
            <a:custGeom>
              <a:rect b="b" l="l" r="r" t="t"/>
              <a:pathLst>
                <a:path extrusionOk="0" h="2868" w="4884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669725" y="4049550"/>
              <a:ext cx="122900" cy="72475"/>
            </a:xfrm>
            <a:custGeom>
              <a:rect b="b" l="l" r="r" t="t"/>
              <a:pathLst>
                <a:path extrusionOk="0" h="2899" w="4916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757150" y="4207075"/>
              <a:ext cx="122125" cy="71700"/>
            </a:xfrm>
            <a:custGeom>
              <a:rect b="b" l="l" r="r" t="t"/>
              <a:pathLst>
                <a:path extrusionOk="0" h="2868" w="4885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691775" y="4139350"/>
              <a:ext cx="77225" cy="64600"/>
            </a:xfrm>
            <a:custGeom>
              <a:rect b="b" l="l" r="r" t="t"/>
              <a:pathLst>
                <a:path extrusionOk="0" h="2584" w="3089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" name="Google Shape;675;p49"/>
          <p:cNvGrpSpPr/>
          <p:nvPr/>
        </p:nvGrpSpPr>
        <p:grpSpPr>
          <a:xfrm>
            <a:off x="3226045" y="1223343"/>
            <a:ext cx="193746" cy="255895"/>
            <a:chOff x="6553275" y="3604550"/>
            <a:chExt cx="296975" cy="296175"/>
          </a:xfrm>
        </p:grpSpPr>
        <p:sp>
          <p:nvSpPr>
            <p:cNvPr id="676" name="Google Shape;676;p49"/>
            <p:cNvSpPr/>
            <p:nvPr/>
          </p:nvSpPr>
          <p:spPr>
            <a:xfrm>
              <a:off x="6657250" y="3604550"/>
              <a:ext cx="86650" cy="86650"/>
            </a:xfrm>
            <a:custGeom>
              <a:rect b="b" l="l" r="r" t="t"/>
              <a:pathLst>
                <a:path extrusionOk="0" h="3466" w="3466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6553275" y="3777825"/>
              <a:ext cx="296975" cy="122900"/>
            </a:xfrm>
            <a:custGeom>
              <a:rect b="b" l="l" r="r" t="t"/>
              <a:pathLst>
                <a:path extrusionOk="0" h="4916" w="11879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6755700" y="3640000"/>
              <a:ext cx="74850" cy="121300"/>
            </a:xfrm>
            <a:custGeom>
              <a:rect b="b" l="l" r="r" t="t"/>
              <a:pathLst>
                <a:path extrusionOk="0" h="4852" w="2994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6570600" y="3640000"/>
              <a:ext cx="74850" cy="121300"/>
            </a:xfrm>
            <a:custGeom>
              <a:rect b="b" l="l" r="r" t="t"/>
              <a:pathLst>
                <a:path extrusionOk="0" h="4852" w="2994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6707650" y="3688025"/>
              <a:ext cx="70925" cy="70925"/>
            </a:xfrm>
            <a:custGeom>
              <a:rect b="b" l="l" r="r" t="t"/>
              <a:pathLst>
                <a:path extrusionOk="0" h="2837" w="2837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6621025" y="3688825"/>
              <a:ext cx="70900" cy="73275"/>
            </a:xfrm>
            <a:custGeom>
              <a:rect b="b" l="l" r="r" t="t"/>
              <a:pathLst>
                <a:path extrusionOk="0" h="2931" w="2836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81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Objectives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63" name="Google Shape;463;p38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By the end of this lecture, the student should be able to describe: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-"/>
            </a:pP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microscopic structure of the renal cortex and medulla.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-"/>
            </a:pP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histology of renal corpuscle, proximal and distal tubules, loop of Henle, and collecting tubules &amp; ducts.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-"/>
            </a:pP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histological structure of the juxtaglomerular apparatus.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-"/>
            </a:pP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functional structures of the different parts of the kidney.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9"/>
          <p:cNvSpPr txBox="1"/>
          <p:nvPr>
            <p:ph idx="3" type="title"/>
          </p:nvPr>
        </p:nvSpPr>
        <p:spPr>
          <a:xfrm>
            <a:off x="1449300" y="608999"/>
            <a:ext cx="3759300" cy="1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chemeClr val="accent3"/>
                </a:solidFill>
              </a:rPr>
              <a:t>The Kidney</a:t>
            </a:r>
            <a:endParaRPr b="0" sz="3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69" name="Google Shape;469;p39"/>
          <p:cNvGrpSpPr/>
          <p:nvPr/>
        </p:nvGrpSpPr>
        <p:grpSpPr>
          <a:xfrm>
            <a:off x="531705" y="35435"/>
            <a:ext cx="908285" cy="714347"/>
            <a:chOff x="6968928" y="325938"/>
            <a:chExt cx="1181739" cy="920669"/>
          </a:xfrm>
        </p:grpSpPr>
        <p:sp>
          <p:nvSpPr>
            <p:cNvPr id="470" name="Google Shape;470;p39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39"/>
          <p:cNvGrpSpPr/>
          <p:nvPr/>
        </p:nvGrpSpPr>
        <p:grpSpPr>
          <a:xfrm>
            <a:off x="531708" y="2779566"/>
            <a:ext cx="908285" cy="714347"/>
            <a:chOff x="6968928" y="325938"/>
            <a:chExt cx="1181739" cy="920669"/>
          </a:xfrm>
        </p:grpSpPr>
        <p:sp>
          <p:nvSpPr>
            <p:cNvPr id="473" name="Google Shape;473;p39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5" name="Google Shape;475;p39"/>
          <p:cNvSpPr txBox="1"/>
          <p:nvPr/>
        </p:nvSpPr>
        <p:spPr>
          <a:xfrm>
            <a:off x="1439997" y="2719555"/>
            <a:ext cx="659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Uriniferous tubule</a:t>
            </a:r>
            <a:endParaRPr sz="30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76" name="Google Shape;4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9850" y="539050"/>
            <a:ext cx="2005962" cy="198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39"/>
          <p:cNvSpPr txBox="1"/>
          <p:nvPr/>
        </p:nvSpPr>
        <p:spPr>
          <a:xfrm>
            <a:off x="691850" y="660525"/>
            <a:ext cx="6138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●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Cortex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: Dark brown and granular.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●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Medulla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: 6-12 pyramid-shape regions called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renal pyramids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● The </a:t>
            </a:r>
            <a:r>
              <a:rPr lang="en" sz="1300" u="sng">
                <a:latin typeface="Work Sans"/>
                <a:ea typeface="Work Sans"/>
                <a:cs typeface="Work Sans"/>
                <a:sym typeface="Work Sans"/>
              </a:rPr>
              <a:t>base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of each pyramid is toward the cortex (cortico-medullary border) 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● The </a:t>
            </a:r>
            <a:r>
              <a:rPr lang="en" sz="1300" u="sng">
                <a:latin typeface="Work Sans"/>
                <a:ea typeface="Work Sans"/>
                <a:cs typeface="Work Sans"/>
                <a:sym typeface="Work Sans"/>
              </a:rPr>
              <a:t>apex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(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renal papilla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) toward the hilum, it is perforated by 12   openings of the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ducts of Bellini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in region called area cribrosa. The apex is surrounded by a minor calyx.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● 3 or 4 </a:t>
            </a:r>
            <a:r>
              <a:rPr lang="en" sz="1300" u="sng">
                <a:latin typeface="Work Sans"/>
                <a:ea typeface="Work Sans"/>
                <a:cs typeface="Work Sans"/>
                <a:sym typeface="Work Sans"/>
              </a:rPr>
              <a:t>minor calyces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join to form 3 or 4 </a:t>
            </a:r>
            <a:r>
              <a:rPr lang="en" sz="1300" u="sng">
                <a:latin typeface="Work Sans"/>
                <a:ea typeface="Work Sans"/>
                <a:cs typeface="Work Sans"/>
                <a:sym typeface="Work Sans"/>
              </a:rPr>
              <a:t>major calyces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that form the renal pelvis.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● Pyramids are separated by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cortical columns of Bertin.</a:t>
            </a:r>
            <a:endParaRPr sz="1300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8" name="Google Shape;478;p39"/>
          <p:cNvSpPr txBox="1"/>
          <p:nvPr/>
        </p:nvSpPr>
        <p:spPr>
          <a:xfrm>
            <a:off x="812589" y="3439376"/>
            <a:ext cx="58965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The </a:t>
            </a:r>
            <a:r>
              <a:rPr b="1" lang="en" sz="1300" u="sng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functional unit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of the kidney, &amp; each is formed of: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1.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Nephron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2.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Collecting tubule.</a:t>
            </a:r>
            <a:endParaRPr sz="1300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- The uriniferous tubules are </a:t>
            </a:r>
            <a:r>
              <a:rPr lang="en" sz="1300" u="sng">
                <a:latin typeface="Work Sans"/>
                <a:ea typeface="Work Sans"/>
                <a:cs typeface="Work Sans"/>
                <a:sym typeface="Work Sans"/>
              </a:rPr>
              <a:t>densely packed 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so that 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the connective tissue stroma of the kidney is scant.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- The uriniferous tubules are separated 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from the connective tissue stroma by a</a:t>
            </a:r>
            <a:r>
              <a:rPr lang="en" sz="1300" u="sng">
                <a:latin typeface="Work Sans"/>
                <a:ea typeface="Work Sans"/>
                <a:cs typeface="Work Sans"/>
                <a:sym typeface="Work Sans"/>
              </a:rPr>
              <a:t> basal lamina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9" name="Google Shape;479;p39"/>
          <p:cNvSpPr/>
          <p:nvPr/>
        </p:nvSpPr>
        <p:spPr>
          <a:xfrm>
            <a:off x="4911248" y="2844639"/>
            <a:ext cx="347100" cy="396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0" name="Google Shape;48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7533" y="2876919"/>
            <a:ext cx="3640125" cy="21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40"/>
          <p:cNvGrpSpPr/>
          <p:nvPr/>
        </p:nvGrpSpPr>
        <p:grpSpPr>
          <a:xfrm>
            <a:off x="50008" y="55010"/>
            <a:ext cx="908285" cy="714347"/>
            <a:chOff x="6968928" y="325938"/>
            <a:chExt cx="1181739" cy="920669"/>
          </a:xfrm>
        </p:grpSpPr>
        <p:sp>
          <p:nvSpPr>
            <p:cNvPr id="486" name="Google Shape;486;p40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8" name="Google Shape;488;p40"/>
          <p:cNvSpPr txBox="1"/>
          <p:nvPr/>
        </p:nvSpPr>
        <p:spPr>
          <a:xfrm>
            <a:off x="1029671" y="54988"/>
            <a:ext cx="212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Nephron</a:t>
            </a:r>
            <a:endParaRPr sz="30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489" name="Google Shape;489;p40"/>
          <p:cNvGrpSpPr/>
          <p:nvPr/>
        </p:nvGrpSpPr>
        <p:grpSpPr>
          <a:xfrm>
            <a:off x="4248835" y="55000"/>
            <a:ext cx="908285" cy="714347"/>
            <a:chOff x="6968928" y="325938"/>
            <a:chExt cx="1181739" cy="920669"/>
          </a:xfrm>
        </p:grpSpPr>
        <p:sp>
          <p:nvSpPr>
            <p:cNvPr id="490" name="Google Shape;490;p40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2" name="Google Shape;492;p40"/>
          <p:cNvSpPr txBox="1"/>
          <p:nvPr/>
        </p:nvSpPr>
        <p:spPr>
          <a:xfrm>
            <a:off x="5110075" y="55000"/>
            <a:ext cx="324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Renal Corpuscle</a:t>
            </a:r>
            <a:endParaRPr sz="30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3" name="Google Shape;493;p40"/>
          <p:cNvSpPr txBox="1"/>
          <p:nvPr/>
        </p:nvSpPr>
        <p:spPr>
          <a:xfrm>
            <a:off x="635626" y="704650"/>
            <a:ext cx="3347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1-About 1 million in each kidney.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2-There are </a:t>
            </a:r>
            <a:r>
              <a:rPr lang="en" sz="1300" u="sng">
                <a:latin typeface="Work Sans"/>
                <a:ea typeface="Work Sans"/>
                <a:cs typeface="Work Sans"/>
                <a:sym typeface="Work Sans"/>
              </a:rPr>
              <a:t>2 types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of nephrons: 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-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Cortical nephrons.  </a:t>
            </a:r>
            <a:endParaRPr sz="1300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- Juxtamedullary nephrons.</a:t>
            </a:r>
            <a:endParaRPr sz="1300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4" name="Google Shape;494;p40"/>
          <p:cNvSpPr txBox="1"/>
          <p:nvPr/>
        </p:nvSpPr>
        <p:spPr>
          <a:xfrm>
            <a:off x="635625" y="1517425"/>
            <a:ext cx="3613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It is formed of :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1. </a:t>
            </a:r>
            <a:r>
              <a:rPr lang="en" sz="13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Renal corpuscle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 </a:t>
            </a:r>
            <a:endParaRPr sz="1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2. </a:t>
            </a:r>
            <a:r>
              <a:rPr lang="en" sz="13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Proximal tubule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   </a:t>
            </a:r>
            <a:endParaRPr sz="1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3. </a:t>
            </a:r>
            <a:r>
              <a:rPr lang="en" sz="13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Thin limbs of Henle’s loop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  </a:t>
            </a:r>
            <a:endParaRPr sz="1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4. </a:t>
            </a:r>
            <a:r>
              <a:rPr lang="en" sz="13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Distal tubule</a:t>
            </a:r>
            <a:endParaRPr sz="1300" u="sng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5" name="Google Shape;495;p40"/>
          <p:cNvSpPr txBox="1"/>
          <p:nvPr/>
        </p:nvSpPr>
        <p:spPr>
          <a:xfrm>
            <a:off x="4681066" y="843822"/>
            <a:ext cx="41055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● </a:t>
            </a:r>
            <a:r>
              <a:rPr lang="en" sz="13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Glomerulus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; (tuft of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fenestrated capillaries "without diaphragm”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)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● </a:t>
            </a:r>
            <a:r>
              <a:rPr lang="en" sz="13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Bowman’s capsule;</a:t>
            </a:r>
            <a:endParaRPr sz="1300" u="sng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1. Parietal layer 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2. Urinary space 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3. Visceral layer or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podocytes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. 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●  </a:t>
            </a:r>
            <a:r>
              <a:rPr lang="en" sz="13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Mesangial cells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; (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intra-glomerular cells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).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96" name="Google Shape;49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620" y="2517300"/>
            <a:ext cx="1779749" cy="12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0"/>
          <p:cNvPicPr preferRelativeResize="0"/>
          <p:nvPr/>
        </p:nvPicPr>
        <p:blipFill rotWithShape="1">
          <a:blip r:embed="rId4">
            <a:alphaModFix/>
          </a:blip>
          <a:srcRect b="0" l="2064" r="1447" t="0"/>
          <a:stretch/>
        </p:blipFill>
        <p:spPr>
          <a:xfrm>
            <a:off x="581718" y="2738791"/>
            <a:ext cx="2749574" cy="182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0"/>
          <p:cNvPicPr preferRelativeResize="0"/>
          <p:nvPr/>
        </p:nvPicPr>
        <p:blipFill rotWithShape="1">
          <a:blip r:embed="rId5">
            <a:alphaModFix/>
          </a:blip>
          <a:srcRect b="5534" l="33656" r="33996" t="2680"/>
          <a:stretch/>
        </p:blipFill>
        <p:spPr>
          <a:xfrm>
            <a:off x="6889819" y="2461238"/>
            <a:ext cx="1779751" cy="12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0"/>
          <p:cNvPicPr preferRelativeResize="0"/>
          <p:nvPr/>
        </p:nvPicPr>
        <p:blipFill rotWithShape="1">
          <a:blip r:embed="rId5">
            <a:alphaModFix/>
          </a:blip>
          <a:srcRect b="2301" l="67199" r="643" t="2205"/>
          <a:stretch/>
        </p:blipFill>
        <p:spPr>
          <a:xfrm>
            <a:off x="6889825" y="3742125"/>
            <a:ext cx="1779751" cy="12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0"/>
          <p:cNvPicPr preferRelativeResize="0"/>
          <p:nvPr/>
        </p:nvPicPr>
        <p:blipFill rotWithShape="1">
          <a:blip r:embed="rId5">
            <a:alphaModFix/>
          </a:blip>
          <a:srcRect b="3716" l="0" r="69255" t="2421"/>
          <a:stretch/>
        </p:blipFill>
        <p:spPr>
          <a:xfrm>
            <a:off x="4855633" y="3854250"/>
            <a:ext cx="1779751" cy="10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1"/>
          <p:cNvSpPr txBox="1"/>
          <p:nvPr/>
        </p:nvSpPr>
        <p:spPr>
          <a:xfrm>
            <a:off x="998875" y="123650"/>
            <a:ext cx="5174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Glomerular Filtration Barrier</a:t>
            </a:r>
            <a:endParaRPr sz="27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506" name="Google Shape;506;p41"/>
          <p:cNvGrpSpPr/>
          <p:nvPr/>
        </p:nvGrpSpPr>
        <p:grpSpPr>
          <a:xfrm>
            <a:off x="90581" y="84730"/>
            <a:ext cx="908285" cy="714347"/>
            <a:chOff x="6968928" y="325938"/>
            <a:chExt cx="1181739" cy="920669"/>
          </a:xfrm>
        </p:grpSpPr>
        <p:sp>
          <p:nvSpPr>
            <p:cNvPr id="507" name="Google Shape;507;p41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41"/>
          <p:cNvSpPr txBox="1"/>
          <p:nvPr/>
        </p:nvSpPr>
        <p:spPr>
          <a:xfrm>
            <a:off x="29809" y="773098"/>
            <a:ext cx="4751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●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Endothelial wall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of the glomerular capillaries.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●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The glomerular basal lamina 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(inner and outer laminae rarae and middle lamina densa).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0" name="Google Shape;510;p41"/>
          <p:cNvSpPr txBox="1"/>
          <p:nvPr/>
        </p:nvSpPr>
        <p:spPr>
          <a:xfrm>
            <a:off x="5" y="1448837"/>
            <a:ext cx="63537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● Visceral layer of Bowman’s capsule (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podocytes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)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● Podocytes have primary (major) processes and secondary (minor) processes “pedicles”.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● Between pedicles (on the surface of capillaries) there are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ﬁltration slits that have ﬁltration slit diaphragms.</a:t>
            </a:r>
            <a:endParaRPr sz="1300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11" name="Google Shape;511;p41"/>
          <p:cNvPicPr preferRelativeResize="0"/>
          <p:nvPr/>
        </p:nvPicPr>
        <p:blipFill rotWithShape="1">
          <a:blip r:embed="rId3">
            <a:alphaModFix/>
          </a:blip>
          <a:srcRect b="52137" l="1661" r="0" t="0"/>
          <a:stretch/>
        </p:blipFill>
        <p:spPr>
          <a:xfrm>
            <a:off x="6196432" y="16125"/>
            <a:ext cx="2689200" cy="142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1"/>
          <p:cNvPicPr preferRelativeResize="0"/>
          <p:nvPr/>
        </p:nvPicPr>
        <p:blipFill rotWithShape="1">
          <a:blip r:embed="rId4">
            <a:alphaModFix/>
          </a:blip>
          <a:srcRect b="51825" l="0" r="51245" t="2769"/>
          <a:stretch/>
        </p:blipFill>
        <p:spPr>
          <a:xfrm>
            <a:off x="90563" y="2769425"/>
            <a:ext cx="1311150" cy="11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1"/>
          <p:cNvSpPr txBox="1"/>
          <p:nvPr/>
        </p:nvSpPr>
        <p:spPr>
          <a:xfrm>
            <a:off x="4667123" y="2736925"/>
            <a:ext cx="346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Renal Tubules</a:t>
            </a:r>
            <a:endParaRPr sz="30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514" name="Google Shape;514;p41"/>
          <p:cNvGrpSpPr/>
          <p:nvPr/>
        </p:nvGrpSpPr>
        <p:grpSpPr>
          <a:xfrm>
            <a:off x="3758835" y="2674799"/>
            <a:ext cx="908285" cy="714347"/>
            <a:chOff x="6968928" y="325938"/>
            <a:chExt cx="1181739" cy="920669"/>
          </a:xfrm>
        </p:grpSpPr>
        <p:sp>
          <p:nvSpPr>
            <p:cNvPr id="515" name="Google Shape;515;p41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1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7" name="Google Shape;517;p41"/>
          <p:cNvPicPr preferRelativeResize="0"/>
          <p:nvPr/>
        </p:nvPicPr>
        <p:blipFill rotWithShape="1">
          <a:blip r:embed="rId5">
            <a:alphaModFix/>
          </a:blip>
          <a:srcRect b="28734" l="3662" r="54340" t="24181"/>
          <a:stretch/>
        </p:blipFill>
        <p:spPr>
          <a:xfrm>
            <a:off x="4056575" y="3399500"/>
            <a:ext cx="2116550" cy="174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41"/>
          <p:cNvPicPr preferRelativeResize="0"/>
          <p:nvPr/>
        </p:nvPicPr>
        <p:blipFill rotWithShape="1">
          <a:blip r:embed="rId6">
            <a:alphaModFix/>
          </a:blip>
          <a:srcRect b="0" l="1283" r="0" t="0"/>
          <a:stretch/>
        </p:blipFill>
        <p:spPr>
          <a:xfrm>
            <a:off x="6196425" y="3399500"/>
            <a:ext cx="2947576" cy="174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1"/>
          <p:cNvPicPr preferRelativeResize="0"/>
          <p:nvPr/>
        </p:nvPicPr>
        <p:blipFill rotWithShape="1">
          <a:blip r:embed="rId3">
            <a:alphaModFix/>
          </a:blip>
          <a:srcRect b="1530" l="1661" r="0" t="51368"/>
          <a:stretch/>
        </p:blipFill>
        <p:spPr>
          <a:xfrm>
            <a:off x="6196420" y="1505050"/>
            <a:ext cx="2689200" cy="126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1"/>
          <p:cNvPicPr preferRelativeResize="0"/>
          <p:nvPr/>
        </p:nvPicPr>
        <p:blipFill rotWithShape="1">
          <a:blip r:embed="rId4">
            <a:alphaModFix/>
          </a:blip>
          <a:srcRect b="51228" l="51245" r="1834" t="5576"/>
          <a:stretch/>
        </p:blipFill>
        <p:spPr>
          <a:xfrm>
            <a:off x="1630997" y="2773125"/>
            <a:ext cx="1261749" cy="11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1"/>
          <p:cNvPicPr preferRelativeResize="0"/>
          <p:nvPr/>
        </p:nvPicPr>
        <p:blipFill rotWithShape="1">
          <a:blip r:embed="rId4">
            <a:alphaModFix/>
          </a:blip>
          <a:srcRect b="5340" l="0" r="52847" t="51593"/>
          <a:stretch/>
        </p:blipFill>
        <p:spPr>
          <a:xfrm>
            <a:off x="90574" y="4002636"/>
            <a:ext cx="1311150" cy="11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1"/>
          <p:cNvPicPr preferRelativeResize="0"/>
          <p:nvPr/>
        </p:nvPicPr>
        <p:blipFill rotWithShape="1">
          <a:blip r:embed="rId4">
            <a:alphaModFix/>
          </a:blip>
          <a:srcRect b="2830" l="51402" r="3499" t="51661"/>
          <a:stretch/>
        </p:blipFill>
        <p:spPr>
          <a:xfrm>
            <a:off x="1631000" y="4010013"/>
            <a:ext cx="1261749" cy="10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42"/>
          <p:cNvGrpSpPr/>
          <p:nvPr/>
        </p:nvGrpSpPr>
        <p:grpSpPr>
          <a:xfrm>
            <a:off x="120845" y="119980"/>
            <a:ext cx="908285" cy="714347"/>
            <a:chOff x="6968928" y="325938"/>
            <a:chExt cx="1181739" cy="920669"/>
          </a:xfrm>
        </p:grpSpPr>
        <p:sp>
          <p:nvSpPr>
            <p:cNvPr id="528" name="Google Shape;528;p42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2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0" name="Google Shape;530;p42"/>
          <p:cNvSpPr txBox="1"/>
          <p:nvPr/>
        </p:nvSpPr>
        <p:spPr>
          <a:xfrm>
            <a:off x="118024" y="3403125"/>
            <a:ext cx="53175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It has 3 regions: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1.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Descending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thin limb.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2.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Crest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of Henle’s loop.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3. </a:t>
            </a:r>
            <a:r>
              <a:rPr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Ascending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thin limb.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 NB: It is longer in juxta-medullary nephron than in cortical nephron. It is composed of simple squamous epithelium.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31" name="Google Shape;531;p42"/>
          <p:cNvSpPr txBox="1"/>
          <p:nvPr/>
        </p:nvSpPr>
        <p:spPr>
          <a:xfrm>
            <a:off x="908312" y="2766000"/>
            <a:ext cx="5096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Thin limbs of Henle’s loop</a:t>
            </a:r>
            <a:endParaRPr sz="27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32" name="Google Shape;532;p42"/>
          <p:cNvSpPr txBox="1"/>
          <p:nvPr/>
        </p:nvSpPr>
        <p:spPr>
          <a:xfrm>
            <a:off x="1029125" y="80600"/>
            <a:ext cx="4224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Proximal Convoluted Tubule</a:t>
            </a:r>
            <a:endParaRPr sz="29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533" name="Google Shape;533;p42"/>
          <p:cNvGrpSpPr/>
          <p:nvPr/>
        </p:nvGrpSpPr>
        <p:grpSpPr>
          <a:xfrm>
            <a:off x="7" y="2765991"/>
            <a:ext cx="908285" cy="714347"/>
            <a:chOff x="6968928" y="325938"/>
            <a:chExt cx="1181739" cy="920669"/>
          </a:xfrm>
        </p:grpSpPr>
        <p:sp>
          <p:nvSpPr>
            <p:cNvPr id="534" name="Google Shape;534;p42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2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6" name="Google Shape;536;p42"/>
          <p:cNvSpPr txBox="1"/>
          <p:nvPr/>
        </p:nvSpPr>
        <p:spPr>
          <a:xfrm>
            <a:off x="65001" y="1085975"/>
            <a:ext cx="3396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It is composed of </a:t>
            </a:r>
            <a:r>
              <a:rPr lang="en" sz="1300" u="sng">
                <a:latin typeface="Work Sans"/>
                <a:ea typeface="Work Sans"/>
                <a:cs typeface="Work Sans"/>
                <a:sym typeface="Work Sans"/>
              </a:rPr>
              <a:t>simple cuboidal epithelium 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with acidophilic cytoplasm.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The cells have striated or </a:t>
            </a:r>
            <a:r>
              <a:rPr lang="en" sz="1300" u="sng">
                <a:latin typeface="Work Sans"/>
                <a:ea typeface="Work Sans"/>
                <a:cs typeface="Work Sans"/>
                <a:sym typeface="Work Sans"/>
              </a:rPr>
              <a:t>brush border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and lateral inter-digitations 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They have a well-defined basal lamina.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37" name="Google Shape;537;p42"/>
          <p:cNvPicPr preferRelativeResize="0"/>
          <p:nvPr/>
        </p:nvPicPr>
        <p:blipFill rotWithShape="1">
          <a:blip r:embed="rId3">
            <a:alphaModFix/>
          </a:blip>
          <a:srcRect b="0" l="1959" r="63728" t="0"/>
          <a:stretch/>
        </p:blipFill>
        <p:spPr>
          <a:xfrm>
            <a:off x="5253525" y="0"/>
            <a:ext cx="1365449" cy="24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42"/>
          <p:cNvPicPr preferRelativeResize="0"/>
          <p:nvPr/>
        </p:nvPicPr>
        <p:blipFill rotWithShape="1">
          <a:blip r:embed="rId4">
            <a:alphaModFix/>
          </a:blip>
          <a:srcRect b="5558" l="1493" r="1513" t="3763"/>
          <a:stretch/>
        </p:blipFill>
        <p:spPr>
          <a:xfrm>
            <a:off x="5435500" y="3015550"/>
            <a:ext cx="3719425" cy="2165101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42"/>
          <p:cNvSpPr txBox="1"/>
          <p:nvPr/>
        </p:nvSpPr>
        <p:spPr>
          <a:xfrm>
            <a:off x="3460950" y="624225"/>
            <a:ext cx="1714500" cy="156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Work Sans"/>
                <a:ea typeface="Work Sans"/>
                <a:cs typeface="Work Sans"/>
                <a:sym typeface="Work Sans"/>
              </a:rPr>
              <a:t>(microvilli) to</a:t>
            </a:r>
            <a:endParaRPr sz="1000">
              <a:solidFill>
                <a:srgbClr val="6AA84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Work Sans"/>
                <a:ea typeface="Work Sans"/>
                <a:cs typeface="Work Sans"/>
                <a:sym typeface="Work Sans"/>
              </a:rPr>
              <a:t>help reabsorption most components of the ﬁltrate of the plasma 70% and secreted into the interstitial because it’s rich  of blood capillaries then</a:t>
            </a:r>
            <a:endParaRPr sz="1000">
              <a:solidFill>
                <a:srgbClr val="6AA84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Work Sans"/>
                <a:ea typeface="Work Sans"/>
                <a:cs typeface="Work Sans"/>
                <a:sym typeface="Work Sans"/>
              </a:rPr>
              <a:t>#med39</a:t>
            </a:r>
            <a:endParaRPr sz="1000">
              <a:solidFill>
                <a:srgbClr val="6AA84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0" name="Google Shape;540;p42"/>
          <p:cNvPicPr preferRelativeResize="0"/>
          <p:nvPr/>
        </p:nvPicPr>
        <p:blipFill rotWithShape="1">
          <a:blip r:embed="rId3">
            <a:alphaModFix/>
          </a:blip>
          <a:srcRect b="0" l="37849" r="32409" t="0"/>
          <a:stretch/>
        </p:blipFill>
        <p:spPr>
          <a:xfrm>
            <a:off x="6618975" y="0"/>
            <a:ext cx="1069150" cy="24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2"/>
          <p:cNvPicPr preferRelativeResize="0"/>
          <p:nvPr/>
        </p:nvPicPr>
        <p:blipFill rotWithShape="1">
          <a:blip r:embed="rId3">
            <a:alphaModFix/>
          </a:blip>
          <a:srcRect b="2171" l="69633" r="1888" t="0"/>
          <a:stretch/>
        </p:blipFill>
        <p:spPr>
          <a:xfrm>
            <a:off x="7688125" y="0"/>
            <a:ext cx="1455874" cy="24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43"/>
          <p:cNvGrpSpPr/>
          <p:nvPr/>
        </p:nvGrpSpPr>
        <p:grpSpPr>
          <a:xfrm flipH="1">
            <a:off x="188292" y="1649078"/>
            <a:ext cx="105953" cy="102463"/>
            <a:chOff x="5352339" y="3748278"/>
            <a:chExt cx="105953" cy="102463"/>
          </a:xfrm>
        </p:grpSpPr>
        <p:sp>
          <p:nvSpPr>
            <p:cNvPr id="547" name="Google Shape;547;p43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3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9" name="Google Shape;549;p43"/>
          <p:cNvSpPr/>
          <p:nvPr/>
        </p:nvSpPr>
        <p:spPr>
          <a:xfrm flipH="1">
            <a:off x="604681" y="996775"/>
            <a:ext cx="162223" cy="159431"/>
          </a:xfrm>
          <a:custGeom>
            <a:rect b="b" l="l" r="r" t="t"/>
            <a:pathLst>
              <a:path extrusionOk="0" h="3655" w="3719">
                <a:moveTo>
                  <a:pt x="1796" y="691"/>
                </a:moveTo>
                <a:lnTo>
                  <a:pt x="2999" y="1761"/>
                </a:lnTo>
                <a:lnTo>
                  <a:pt x="1923" y="2964"/>
                </a:lnTo>
                <a:lnTo>
                  <a:pt x="720" y="1888"/>
                </a:lnTo>
                <a:lnTo>
                  <a:pt x="1796" y="691"/>
                </a:lnTo>
                <a:close/>
                <a:moveTo>
                  <a:pt x="1774" y="1"/>
                </a:moveTo>
                <a:cubicBezTo>
                  <a:pt x="1693" y="1"/>
                  <a:pt x="1618" y="30"/>
                  <a:pt x="1561" y="93"/>
                </a:cubicBezTo>
                <a:lnTo>
                  <a:pt x="105" y="1721"/>
                </a:lnTo>
                <a:cubicBezTo>
                  <a:pt x="1" y="1841"/>
                  <a:pt x="13" y="2021"/>
                  <a:pt x="128" y="2124"/>
                </a:cubicBezTo>
                <a:lnTo>
                  <a:pt x="1756" y="3580"/>
                </a:lnTo>
                <a:cubicBezTo>
                  <a:pt x="1814" y="3631"/>
                  <a:pt x="1878" y="3654"/>
                  <a:pt x="1947" y="3654"/>
                </a:cubicBezTo>
                <a:cubicBezTo>
                  <a:pt x="2027" y="3654"/>
                  <a:pt x="2101" y="3620"/>
                  <a:pt x="2159" y="3556"/>
                </a:cubicBezTo>
                <a:lnTo>
                  <a:pt x="3615" y="1928"/>
                </a:lnTo>
                <a:cubicBezTo>
                  <a:pt x="3718" y="1814"/>
                  <a:pt x="3707" y="1629"/>
                  <a:pt x="3591" y="1525"/>
                </a:cubicBezTo>
                <a:lnTo>
                  <a:pt x="1963" y="70"/>
                </a:lnTo>
                <a:cubicBezTo>
                  <a:pt x="1912" y="24"/>
                  <a:pt x="1843" y="1"/>
                  <a:pt x="1774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0" name="Google Shape;550;p43"/>
          <p:cNvGrpSpPr/>
          <p:nvPr/>
        </p:nvGrpSpPr>
        <p:grpSpPr>
          <a:xfrm flipH="1">
            <a:off x="1735042" y="695041"/>
            <a:ext cx="105953" cy="102463"/>
            <a:chOff x="5352339" y="3748278"/>
            <a:chExt cx="105953" cy="102463"/>
          </a:xfrm>
        </p:grpSpPr>
        <p:sp>
          <p:nvSpPr>
            <p:cNvPr id="551" name="Google Shape;551;p43"/>
            <p:cNvSpPr/>
            <p:nvPr/>
          </p:nvSpPr>
          <p:spPr>
            <a:xfrm>
              <a:off x="5369656" y="3748278"/>
              <a:ext cx="71057" cy="102463"/>
            </a:xfrm>
            <a:custGeom>
              <a:rect b="b" l="l" r="r" t="t"/>
              <a:pathLst>
                <a:path extrusionOk="0" h="2349" w="1629">
                  <a:moveTo>
                    <a:pt x="1301" y="1"/>
                  </a:moveTo>
                  <a:cubicBezTo>
                    <a:pt x="1203" y="1"/>
                    <a:pt x="1105" y="53"/>
                    <a:pt x="1054" y="151"/>
                  </a:cubicBezTo>
                  <a:lnTo>
                    <a:pt x="703" y="783"/>
                  </a:lnTo>
                  <a:lnTo>
                    <a:pt x="1203" y="1060"/>
                  </a:lnTo>
                  <a:lnTo>
                    <a:pt x="1554" y="420"/>
                  </a:lnTo>
                  <a:cubicBezTo>
                    <a:pt x="1628" y="282"/>
                    <a:pt x="1577" y="110"/>
                    <a:pt x="1439" y="35"/>
                  </a:cubicBezTo>
                  <a:cubicBezTo>
                    <a:pt x="1399" y="13"/>
                    <a:pt x="1347" y="1"/>
                    <a:pt x="1301" y="1"/>
                  </a:cubicBezTo>
                  <a:close/>
                  <a:moveTo>
                    <a:pt x="427" y="1283"/>
                  </a:moveTo>
                  <a:lnTo>
                    <a:pt x="75" y="1923"/>
                  </a:lnTo>
                  <a:cubicBezTo>
                    <a:pt x="0" y="2061"/>
                    <a:pt x="53" y="2233"/>
                    <a:pt x="191" y="2308"/>
                  </a:cubicBezTo>
                  <a:cubicBezTo>
                    <a:pt x="236" y="2337"/>
                    <a:pt x="282" y="2348"/>
                    <a:pt x="329" y="2348"/>
                  </a:cubicBezTo>
                  <a:cubicBezTo>
                    <a:pt x="432" y="2348"/>
                    <a:pt x="531" y="2291"/>
                    <a:pt x="582" y="2199"/>
                  </a:cubicBezTo>
                  <a:lnTo>
                    <a:pt x="927" y="1560"/>
                  </a:lnTo>
                  <a:lnTo>
                    <a:pt x="427" y="12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3"/>
            <p:cNvSpPr/>
            <p:nvPr/>
          </p:nvSpPr>
          <p:spPr>
            <a:xfrm>
              <a:off x="5352339" y="3765639"/>
              <a:ext cx="105953" cy="67567"/>
            </a:xfrm>
            <a:custGeom>
              <a:rect b="b" l="l" r="r" t="t"/>
              <a:pathLst>
                <a:path extrusionOk="0" h="1549" w="2429">
                  <a:moveTo>
                    <a:pt x="323" y="0"/>
                  </a:moveTo>
                  <a:cubicBezTo>
                    <a:pt x="225" y="0"/>
                    <a:pt x="127" y="57"/>
                    <a:pt x="76" y="149"/>
                  </a:cubicBezTo>
                  <a:cubicBezTo>
                    <a:pt x="1" y="287"/>
                    <a:pt x="47" y="460"/>
                    <a:pt x="185" y="540"/>
                  </a:cubicBezTo>
                  <a:lnTo>
                    <a:pt x="824" y="885"/>
                  </a:lnTo>
                  <a:lnTo>
                    <a:pt x="1324" y="1162"/>
                  </a:lnTo>
                  <a:lnTo>
                    <a:pt x="1963" y="1514"/>
                  </a:lnTo>
                  <a:cubicBezTo>
                    <a:pt x="2009" y="1536"/>
                    <a:pt x="2054" y="1548"/>
                    <a:pt x="2101" y="1548"/>
                  </a:cubicBezTo>
                  <a:cubicBezTo>
                    <a:pt x="2198" y="1548"/>
                    <a:pt x="2296" y="1496"/>
                    <a:pt x="2348" y="1398"/>
                  </a:cubicBezTo>
                  <a:cubicBezTo>
                    <a:pt x="2429" y="1260"/>
                    <a:pt x="2377" y="1087"/>
                    <a:pt x="2239" y="1012"/>
                  </a:cubicBezTo>
                  <a:lnTo>
                    <a:pt x="1600" y="662"/>
                  </a:lnTo>
                  <a:lnTo>
                    <a:pt x="1100" y="385"/>
                  </a:lnTo>
                  <a:lnTo>
                    <a:pt x="461" y="35"/>
                  </a:lnTo>
                  <a:cubicBezTo>
                    <a:pt x="421" y="11"/>
                    <a:pt x="375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43"/>
          <p:cNvGrpSpPr/>
          <p:nvPr/>
        </p:nvGrpSpPr>
        <p:grpSpPr>
          <a:xfrm>
            <a:off x="231645" y="83160"/>
            <a:ext cx="908285" cy="714347"/>
            <a:chOff x="6968928" y="325938"/>
            <a:chExt cx="1181739" cy="920669"/>
          </a:xfrm>
        </p:grpSpPr>
        <p:sp>
          <p:nvSpPr>
            <p:cNvPr id="554" name="Google Shape;554;p43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3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6" name="Google Shape;556;p43"/>
          <p:cNvSpPr txBox="1"/>
          <p:nvPr/>
        </p:nvSpPr>
        <p:spPr>
          <a:xfrm>
            <a:off x="1287725" y="288625"/>
            <a:ext cx="524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557" name="Google Shape;557;p43"/>
          <p:cNvSpPr txBox="1"/>
          <p:nvPr/>
        </p:nvSpPr>
        <p:spPr>
          <a:xfrm>
            <a:off x="1579350" y="180925"/>
            <a:ext cx="554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Distal Convoluted Tubule</a:t>
            </a:r>
            <a:endParaRPr sz="28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58" name="Google Shape;558;p43"/>
          <p:cNvSpPr txBox="1"/>
          <p:nvPr/>
        </p:nvSpPr>
        <p:spPr>
          <a:xfrm>
            <a:off x="1369125" y="695050"/>
            <a:ext cx="4166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It starts at the macula densa.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macula densa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(tall columnar &amp; narrow cells).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The Distal convoluted tubule is formed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of low cuboidal epithelium.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559" name="Google Shape;559;p43"/>
          <p:cNvSpPr txBox="1"/>
          <p:nvPr/>
        </p:nvSpPr>
        <p:spPr>
          <a:xfrm>
            <a:off x="1369125" y="1805775"/>
            <a:ext cx="4729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NB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: Because distal convoluted tubules are </a:t>
            </a:r>
            <a:r>
              <a:rPr b="1"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much</a:t>
            </a:r>
            <a:endParaRPr b="1" sz="1300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shorter than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proximal convoluted tubules, any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section of renal cortex presents many more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sections of proximal convoluted tubules.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560" name="Google Shape;560;p43"/>
          <p:cNvSpPr txBox="1"/>
          <p:nvPr/>
        </p:nvSpPr>
        <p:spPr>
          <a:xfrm>
            <a:off x="1369125" y="2844100"/>
            <a:ext cx="435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Distal tubules drain into collecting tubules.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thin wall clear lumen</a:t>
            </a:r>
            <a:endParaRPr b="1" sz="1300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sp>
        <p:nvSpPr>
          <p:cNvPr id="561" name="Google Shape;561;p43"/>
          <p:cNvSpPr txBox="1"/>
          <p:nvPr/>
        </p:nvSpPr>
        <p:spPr>
          <a:xfrm>
            <a:off x="1369125" y="3765925"/>
            <a:ext cx="3999900" cy="1200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6AA84F"/>
                </a:solidFill>
                <a:latin typeface="Work Sans"/>
                <a:ea typeface="Work Sans"/>
                <a:cs typeface="Work Sans"/>
                <a:sym typeface="Work Sans"/>
              </a:rPr>
              <a:t>•No brush border</a:t>
            </a:r>
            <a:endParaRPr sz="1300">
              <a:solidFill>
                <a:srgbClr val="6AA84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6AA84F"/>
                </a:solidFill>
                <a:latin typeface="Work Sans"/>
                <a:ea typeface="Work Sans"/>
                <a:cs typeface="Work Sans"/>
                <a:sym typeface="Work Sans"/>
              </a:rPr>
              <a:t>•Wider Lumen</a:t>
            </a:r>
            <a:endParaRPr sz="1300">
              <a:solidFill>
                <a:srgbClr val="6AA84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6AA84F"/>
                </a:solidFill>
                <a:latin typeface="Work Sans"/>
                <a:ea typeface="Work Sans"/>
                <a:cs typeface="Work Sans"/>
                <a:sym typeface="Work Sans"/>
              </a:rPr>
              <a:t>•Have less microvilli than proximal convoluted tubule</a:t>
            </a:r>
            <a:endParaRPr sz="1300">
              <a:solidFill>
                <a:srgbClr val="6AA84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ra"/>
              <a:ea typeface="Jura"/>
              <a:cs typeface="Jura"/>
              <a:sym typeface="Jura"/>
            </a:endParaRPr>
          </a:p>
        </p:txBody>
      </p:sp>
      <p:pic>
        <p:nvPicPr>
          <p:cNvPr id="562" name="Google Shape;56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4725" y="1895657"/>
            <a:ext cx="2430076" cy="320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3953" y="83150"/>
            <a:ext cx="2916596" cy="17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9" name="Google Shape;56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605" y="293375"/>
            <a:ext cx="6973576" cy="45567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45"/>
          <p:cNvGrpSpPr/>
          <p:nvPr/>
        </p:nvGrpSpPr>
        <p:grpSpPr>
          <a:xfrm rot="5400000">
            <a:off x="6288435" y="5542787"/>
            <a:ext cx="60750" cy="588013"/>
            <a:chOff x="2479450" y="3499125"/>
            <a:chExt cx="49600" cy="480050"/>
          </a:xfrm>
        </p:grpSpPr>
        <p:sp>
          <p:nvSpPr>
            <p:cNvPr id="575" name="Google Shape;575;p45"/>
            <p:cNvSpPr/>
            <p:nvPr/>
          </p:nvSpPr>
          <p:spPr>
            <a:xfrm>
              <a:off x="2479450" y="3499125"/>
              <a:ext cx="49600" cy="49600"/>
            </a:xfrm>
            <a:custGeom>
              <a:rect b="b" l="l" r="r" t="t"/>
              <a:pathLst>
                <a:path extrusionOk="0" h="1984" w="1984">
                  <a:moveTo>
                    <a:pt x="996" y="0"/>
                  </a:moveTo>
                  <a:cubicBezTo>
                    <a:pt x="446" y="0"/>
                    <a:pt x="0" y="444"/>
                    <a:pt x="0" y="994"/>
                  </a:cubicBezTo>
                  <a:cubicBezTo>
                    <a:pt x="0" y="1538"/>
                    <a:pt x="446" y="1983"/>
                    <a:pt x="996" y="1983"/>
                  </a:cubicBezTo>
                  <a:cubicBezTo>
                    <a:pt x="1540" y="1983"/>
                    <a:pt x="1984" y="1538"/>
                    <a:pt x="1984" y="994"/>
                  </a:cubicBezTo>
                  <a:cubicBezTo>
                    <a:pt x="1984" y="444"/>
                    <a:pt x="1540" y="0"/>
                    <a:pt x="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2479450" y="3642525"/>
              <a:ext cx="49600" cy="49775"/>
            </a:xfrm>
            <a:custGeom>
              <a:rect b="b" l="l" r="r" t="t"/>
              <a:pathLst>
                <a:path extrusionOk="0" h="1991" w="1984">
                  <a:moveTo>
                    <a:pt x="996" y="1"/>
                  </a:moveTo>
                  <a:cubicBezTo>
                    <a:pt x="446" y="1"/>
                    <a:pt x="0" y="446"/>
                    <a:pt x="0" y="997"/>
                  </a:cubicBezTo>
                  <a:cubicBezTo>
                    <a:pt x="0" y="1547"/>
                    <a:pt x="446" y="1991"/>
                    <a:pt x="996" y="1991"/>
                  </a:cubicBezTo>
                  <a:cubicBezTo>
                    <a:pt x="1540" y="1991"/>
                    <a:pt x="1984" y="1547"/>
                    <a:pt x="1984" y="997"/>
                  </a:cubicBezTo>
                  <a:cubicBezTo>
                    <a:pt x="1984" y="446"/>
                    <a:pt x="1540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2479450" y="3786000"/>
              <a:ext cx="49600" cy="49775"/>
            </a:xfrm>
            <a:custGeom>
              <a:rect b="b" l="l" r="r" t="t"/>
              <a:pathLst>
                <a:path extrusionOk="0" h="1991" w="1984">
                  <a:moveTo>
                    <a:pt x="996" y="0"/>
                  </a:moveTo>
                  <a:cubicBezTo>
                    <a:pt x="446" y="0"/>
                    <a:pt x="0" y="444"/>
                    <a:pt x="0" y="994"/>
                  </a:cubicBezTo>
                  <a:cubicBezTo>
                    <a:pt x="0" y="1545"/>
                    <a:pt x="446" y="1990"/>
                    <a:pt x="996" y="1990"/>
                  </a:cubicBezTo>
                  <a:cubicBezTo>
                    <a:pt x="1540" y="1990"/>
                    <a:pt x="1984" y="1545"/>
                    <a:pt x="1984" y="994"/>
                  </a:cubicBezTo>
                  <a:cubicBezTo>
                    <a:pt x="1984" y="444"/>
                    <a:pt x="1540" y="0"/>
                    <a:pt x="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2479450" y="3929575"/>
              <a:ext cx="49600" cy="49600"/>
            </a:xfrm>
            <a:custGeom>
              <a:rect b="b" l="l" r="r" t="t"/>
              <a:pathLst>
                <a:path extrusionOk="0" h="1984" w="1984">
                  <a:moveTo>
                    <a:pt x="996" y="0"/>
                  </a:moveTo>
                  <a:cubicBezTo>
                    <a:pt x="446" y="0"/>
                    <a:pt x="0" y="446"/>
                    <a:pt x="0" y="990"/>
                  </a:cubicBezTo>
                  <a:cubicBezTo>
                    <a:pt x="0" y="1540"/>
                    <a:pt x="446" y="1984"/>
                    <a:pt x="996" y="1984"/>
                  </a:cubicBezTo>
                  <a:cubicBezTo>
                    <a:pt x="1540" y="1984"/>
                    <a:pt x="1984" y="1540"/>
                    <a:pt x="1984" y="990"/>
                  </a:cubicBezTo>
                  <a:cubicBezTo>
                    <a:pt x="1984" y="446"/>
                    <a:pt x="1540" y="0"/>
                    <a:pt x="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45"/>
          <p:cNvGrpSpPr/>
          <p:nvPr/>
        </p:nvGrpSpPr>
        <p:grpSpPr>
          <a:xfrm>
            <a:off x="98420" y="112760"/>
            <a:ext cx="908285" cy="714347"/>
            <a:chOff x="6968928" y="325938"/>
            <a:chExt cx="1181739" cy="920669"/>
          </a:xfrm>
        </p:grpSpPr>
        <p:sp>
          <p:nvSpPr>
            <p:cNvPr id="580" name="Google Shape;580;p45"/>
            <p:cNvSpPr/>
            <p:nvPr/>
          </p:nvSpPr>
          <p:spPr>
            <a:xfrm flipH="1">
              <a:off x="7008804" y="325938"/>
              <a:ext cx="1141864" cy="867920"/>
            </a:xfrm>
            <a:custGeom>
              <a:rect b="b" l="l" r="r" t="t"/>
              <a:pathLst>
                <a:path extrusionOk="0" h="58495" w="76945">
                  <a:moveTo>
                    <a:pt x="19539" y="0"/>
                  </a:moveTo>
                  <a:cubicBezTo>
                    <a:pt x="18779" y="0"/>
                    <a:pt x="18022" y="82"/>
                    <a:pt x="17279" y="256"/>
                  </a:cubicBezTo>
                  <a:cubicBezTo>
                    <a:pt x="4028" y="3357"/>
                    <a:pt x="0" y="20307"/>
                    <a:pt x="2699" y="31919"/>
                  </a:cubicBezTo>
                  <a:cubicBezTo>
                    <a:pt x="3562" y="35619"/>
                    <a:pt x="5098" y="39180"/>
                    <a:pt x="7313" y="42276"/>
                  </a:cubicBezTo>
                  <a:cubicBezTo>
                    <a:pt x="9972" y="45992"/>
                    <a:pt x="13700" y="49053"/>
                    <a:pt x="18429" y="49329"/>
                  </a:cubicBezTo>
                  <a:cubicBezTo>
                    <a:pt x="18668" y="49343"/>
                    <a:pt x="18906" y="49350"/>
                    <a:pt x="19145" y="49350"/>
                  </a:cubicBezTo>
                  <a:cubicBezTo>
                    <a:pt x="25631" y="49350"/>
                    <a:pt x="32068" y="44216"/>
                    <a:pt x="32422" y="37523"/>
                  </a:cubicBezTo>
                  <a:cubicBezTo>
                    <a:pt x="32583" y="34398"/>
                    <a:pt x="31099" y="31222"/>
                    <a:pt x="28550" y="29381"/>
                  </a:cubicBezTo>
                  <a:cubicBezTo>
                    <a:pt x="28250" y="29163"/>
                    <a:pt x="27946" y="28961"/>
                    <a:pt x="27825" y="28587"/>
                  </a:cubicBezTo>
                  <a:cubicBezTo>
                    <a:pt x="27825" y="28576"/>
                    <a:pt x="27819" y="28571"/>
                    <a:pt x="27819" y="28564"/>
                  </a:cubicBezTo>
                  <a:cubicBezTo>
                    <a:pt x="27710" y="28196"/>
                    <a:pt x="27790" y="27788"/>
                    <a:pt x="27957" y="27442"/>
                  </a:cubicBezTo>
                  <a:cubicBezTo>
                    <a:pt x="27998" y="27350"/>
                    <a:pt x="28050" y="27270"/>
                    <a:pt x="28101" y="27183"/>
                  </a:cubicBezTo>
                  <a:lnTo>
                    <a:pt x="30605" y="27183"/>
                  </a:lnTo>
                  <a:cubicBezTo>
                    <a:pt x="32963" y="27183"/>
                    <a:pt x="34885" y="29105"/>
                    <a:pt x="34885" y="31463"/>
                  </a:cubicBezTo>
                  <a:lnTo>
                    <a:pt x="34885" y="57453"/>
                  </a:lnTo>
                  <a:cubicBezTo>
                    <a:pt x="34885" y="58029"/>
                    <a:pt x="35351" y="58494"/>
                    <a:pt x="35927" y="58494"/>
                  </a:cubicBezTo>
                  <a:cubicBezTo>
                    <a:pt x="36501" y="58494"/>
                    <a:pt x="36968" y="58029"/>
                    <a:pt x="36968" y="57453"/>
                  </a:cubicBezTo>
                  <a:lnTo>
                    <a:pt x="36968" y="31463"/>
                  </a:lnTo>
                  <a:cubicBezTo>
                    <a:pt x="36968" y="27955"/>
                    <a:pt x="34113" y="25100"/>
                    <a:pt x="30605" y="25100"/>
                  </a:cubicBezTo>
                  <a:lnTo>
                    <a:pt x="29269" y="25100"/>
                  </a:lnTo>
                  <a:cubicBezTo>
                    <a:pt x="29309" y="24980"/>
                    <a:pt x="29344" y="24853"/>
                    <a:pt x="29367" y="24726"/>
                  </a:cubicBezTo>
                  <a:cubicBezTo>
                    <a:pt x="29442" y="24364"/>
                    <a:pt x="29447" y="23996"/>
                    <a:pt x="29396" y="23627"/>
                  </a:cubicBezTo>
                  <a:lnTo>
                    <a:pt x="32474" y="23627"/>
                  </a:lnTo>
                  <a:cubicBezTo>
                    <a:pt x="33049" y="23627"/>
                    <a:pt x="33516" y="23162"/>
                    <a:pt x="33516" y="22586"/>
                  </a:cubicBezTo>
                  <a:cubicBezTo>
                    <a:pt x="33516" y="22011"/>
                    <a:pt x="33049" y="21545"/>
                    <a:pt x="32474" y="21545"/>
                  </a:cubicBezTo>
                  <a:lnTo>
                    <a:pt x="28595" y="21545"/>
                  </a:lnTo>
                  <a:cubicBezTo>
                    <a:pt x="28406" y="21176"/>
                    <a:pt x="28239" y="20791"/>
                    <a:pt x="28239" y="20382"/>
                  </a:cubicBezTo>
                  <a:cubicBezTo>
                    <a:pt x="28234" y="19784"/>
                    <a:pt x="28850" y="19174"/>
                    <a:pt x="29246" y="18788"/>
                  </a:cubicBezTo>
                  <a:cubicBezTo>
                    <a:pt x="30000" y="18063"/>
                    <a:pt x="30725" y="17322"/>
                    <a:pt x="31254" y="16419"/>
                  </a:cubicBezTo>
                  <a:cubicBezTo>
                    <a:pt x="31731" y="15607"/>
                    <a:pt x="32082" y="14727"/>
                    <a:pt x="32278" y="13806"/>
                  </a:cubicBezTo>
                  <a:cubicBezTo>
                    <a:pt x="32664" y="12017"/>
                    <a:pt x="32451" y="10147"/>
                    <a:pt x="31789" y="8450"/>
                  </a:cubicBezTo>
                  <a:cubicBezTo>
                    <a:pt x="29979" y="3790"/>
                    <a:pt x="24700" y="0"/>
                    <a:pt x="19539" y="0"/>
                  </a:cubicBezTo>
                  <a:close/>
                  <a:moveTo>
                    <a:pt x="57404" y="0"/>
                  </a:moveTo>
                  <a:cubicBezTo>
                    <a:pt x="52239" y="0"/>
                    <a:pt x="46965" y="3790"/>
                    <a:pt x="45149" y="8450"/>
                  </a:cubicBezTo>
                  <a:cubicBezTo>
                    <a:pt x="44488" y="10147"/>
                    <a:pt x="44275" y="12017"/>
                    <a:pt x="44666" y="13806"/>
                  </a:cubicBezTo>
                  <a:cubicBezTo>
                    <a:pt x="44862" y="14727"/>
                    <a:pt x="45213" y="15607"/>
                    <a:pt x="45691" y="16419"/>
                  </a:cubicBezTo>
                  <a:cubicBezTo>
                    <a:pt x="46220" y="17322"/>
                    <a:pt x="46945" y="18063"/>
                    <a:pt x="47698" y="18788"/>
                  </a:cubicBezTo>
                  <a:cubicBezTo>
                    <a:pt x="48095" y="19174"/>
                    <a:pt x="48711" y="19784"/>
                    <a:pt x="48705" y="20382"/>
                  </a:cubicBezTo>
                  <a:cubicBezTo>
                    <a:pt x="48700" y="20791"/>
                    <a:pt x="48538" y="21176"/>
                    <a:pt x="48342" y="21545"/>
                  </a:cubicBezTo>
                  <a:lnTo>
                    <a:pt x="44172" y="21545"/>
                  </a:lnTo>
                  <a:cubicBezTo>
                    <a:pt x="43596" y="21545"/>
                    <a:pt x="43129" y="22011"/>
                    <a:pt x="43129" y="22586"/>
                  </a:cubicBezTo>
                  <a:cubicBezTo>
                    <a:pt x="43129" y="23162"/>
                    <a:pt x="43596" y="23627"/>
                    <a:pt x="44172" y="23627"/>
                  </a:cubicBezTo>
                  <a:lnTo>
                    <a:pt x="47542" y="23627"/>
                  </a:lnTo>
                  <a:cubicBezTo>
                    <a:pt x="47497" y="23996"/>
                    <a:pt x="47502" y="24364"/>
                    <a:pt x="47577" y="24726"/>
                  </a:cubicBezTo>
                  <a:cubicBezTo>
                    <a:pt x="47600" y="24853"/>
                    <a:pt x="47635" y="24980"/>
                    <a:pt x="47675" y="25100"/>
                  </a:cubicBezTo>
                  <a:lnTo>
                    <a:pt x="46340" y="25100"/>
                  </a:lnTo>
                  <a:cubicBezTo>
                    <a:pt x="42831" y="25100"/>
                    <a:pt x="39971" y="27955"/>
                    <a:pt x="39971" y="31463"/>
                  </a:cubicBezTo>
                  <a:lnTo>
                    <a:pt x="39971" y="57453"/>
                  </a:lnTo>
                  <a:cubicBezTo>
                    <a:pt x="39971" y="58029"/>
                    <a:pt x="40436" y="58494"/>
                    <a:pt x="41018" y="58494"/>
                  </a:cubicBezTo>
                  <a:cubicBezTo>
                    <a:pt x="41594" y="58494"/>
                    <a:pt x="42059" y="58029"/>
                    <a:pt x="42059" y="57453"/>
                  </a:cubicBezTo>
                  <a:lnTo>
                    <a:pt x="42059" y="31463"/>
                  </a:lnTo>
                  <a:cubicBezTo>
                    <a:pt x="42059" y="29105"/>
                    <a:pt x="43976" y="27183"/>
                    <a:pt x="46340" y="27183"/>
                  </a:cubicBezTo>
                  <a:lnTo>
                    <a:pt x="48843" y="27183"/>
                  </a:lnTo>
                  <a:cubicBezTo>
                    <a:pt x="48894" y="27270"/>
                    <a:pt x="48947" y="27350"/>
                    <a:pt x="48987" y="27442"/>
                  </a:cubicBezTo>
                  <a:cubicBezTo>
                    <a:pt x="49154" y="27788"/>
                    <a:pt x="49228" y="28196"/>
                    <a:pt x="49125" y="28564"/>
                  </a:cubicBezTo>
                  <a:cubicBezTo>
                    <a:pt x="49119" y="28571"/>
                    <a:pt x="49119" y="28576"/>
                    <a:pt x="49119" y="28587"/>
                  </a:cubicBezTo>
                  <a:cubicBezTo>
                    <a:pt x="48998" y="28961"/>
                    <a:pt x="48687" y="29163"/>
                    <a:pt x="48389" y="29381"/>
                  </a:cubicBezTo>
                  <a:cubicBezTo>
                    <a:pt x="45840" y="31222"/>
                    <a:pt x="44361" y="34398"/>
                    <a:pt x="44522" y="37523"/>
                  </a:cubicBezTo>
                  <a:cubicBezTo>
                    <a:pt x="44877" y="44216"/>
                    <a:pt x="51313" y="49350"/>
                    <a:pt x="57795" y="49350"/>
                  </a:cubicBezTo>
                  <a:cubicBezTo>
                    <a:pt x="58033" y="49350"/>
                    <a:pt x="58271" y="49343"/>
                    <a:pt x="58509" y="49329"/>
                  </a:cubicBezTo>
                  <a:cubicBezTo>
                    <a:pt x="63244" y="49053"/>
                    <a:pt x="66967" y="45992"/>
                    <a:pt x="69631" y="42276"/>
                  </a:cubicBezTo>
                  <a:cubicBezTo>
                    <a:pt x="71846" y="39180"/>
                    <a:pt x="73383" y="35619"/>
                    <a:pt x="74240" y="31919"/>
                  </a:cubicBezTo>
                  <a:cubicBezTo>
                    <a:pt x="76944" y="20307"/>
                    <a:pt x="72916" y="3357"/>
                    <a:pt x="59665" y="256"/>
                  </a:cubicBezTo>
                  <a:cubicBezTo>
                    <a:pt x="58921" y="82"/>
                    <a:pt x="58164" y="0"/>
                    <a:pt x="5740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 flipH="1">
              <a:off x="6968928" y="346945"/>
              <a:ext cx="1141737" cy="899662"/>
            </a:xfrm>
            <a:custGeom>
              <a:rect b="b" l="l" r="r" t="t"/>
              <a:pathLst>
                <a:path extrusionOk="0" h="59062" w="74954">
                  <a:moveTo>
                    <a:pt x="18528" y="569"/>
                  </a:moveTo>
                  <a:cubicBezTo>
                    <a:pt x="23412" y="569"/>
                    <a:pt x="28660" y="4027"/>
                    <a:pt x="30529" y="8832"/>
                  </a:cubicBezTo>
                  <a:cubicBezTo>
                    <a:pt x="31203" y="10558"/>
                    <a:pt x="31363" y="12354"/>
                    <a:pt x="31007" y="14022"/>
                  </a:cubicBezTo>
                  <a:cubicBezTo>
                    <a:pt x="30818" y="14901"/>
                    <a:pt x="30484" y="15753"/>
                    <a:pt x="30012" y="16553"/>
                  </a:cubicBezTo>
                  <a:cubicBezTo>
                    <a:pt x="29499" y="17434"/>
                    <a:pt x="28792" y="18146"/>
                    <a:pt x="28056" y="18860"/>
                  </a:cubicBezTo>
                  <a:cubicBezTo>
                    <a:pt x="27642" y="19263"/>
                    <a:pt x="26951" y="19930"/>
                    <a:pt x="26957" y="20666"/>
                  </a:cubicBezTo>
                  <a:cubicBezTo>
                    <a:pt x="26963" y="21144"/>
                    <a:pt x="27159" y="21588"/>
                    <a:pt x="27348" y="21956"/>
                  </a:cubicBezTo>
                  <a:lnTo>
                    <a:pt x="27428" y="22105"/>
                  </a:lnTo>
                  <a:lnTo>
                    <a:pt x="31479" y="22105"/>
                  </a:lnTo>
                  <a:cubicBezTo>
                    <a:pt x="31894" y="22105"/>
                    <a:pt x="32233" y="22445"/>
                    <a:pt x="32233" y="22865"/>
                  </a:cubicBezTo>
                  <a:cubicBezTo>
                    <a:pt x="32233" y="23279"/>
                    <a:pt x="31894" y="23619"/>
                    <a:pt x="31479" y="23619"/>
                  </a:cubicBezTo>
                  <a:lnTo>
                    <a:pt x="28078" y="23619"/>
                  </a:lnTo>
                  <a:lnTo>
                    <a:pt x="28118" y="23941"/>
                  </a:lnTo>
                  <a:cubicBezTo>
                    <a:pt x="28165" y="24298"/>
                    <a:pt x="28160" y="24636"/>
                    <a:pt x="28096" y="24947"/>
                  </a:cubicBezTo>
                  <a:cubicBezTo>
                    <a:pt x="28073" y="25058"/>
                    <a:pt x="28038" y="25172"/>
                    <a:pt x="28004" y="25287"/>
                  </a:cubicBezTo>
                  <a:lnTo>
                    <a:pt x="27877" y="25667"/>
                  </a:lnTo>
                  <a:lnTo>
                    <a:pt x="29610" y="25667"/>
                  </a:lnTo>
                  <a:cubicBezTo>
                    <a:pt x="32964" y="25667"/>
                    <a:pt x="35691" y="28394"/>
                    <a:pt x="35691" y="31742"/>
                  </a:cubicBezTo>
                  <a:lnTo>
                    <a:pt x="35691" y="57732"/>
                  </a:lnTo>
                  <a:cubicBezTo>
                    <a:pt x="35691" y="58152"/>
                    <a:pt x="35351" y="58491"/>
                    <a:pt x="34932" y="58491"/>
                  </a:cubicBezTo>
                  <a:cubicBezTo>
                    <a:pt x="34517" y="58491"/>
                    <a:pt x="34178" y="58152"/>
                    <a:pt x="34178" y="57732"/>
                  </a:cubicBezTo>
                  <a:lnTo>
                    <a:pt x="34178" y="31742"/>
                  </a:lnTo>
                  <a:cubicBezTo>
                    <a:pt x="34178" y="29228"/>
                    <a:pt x="32130" y="27175"/>
                    <a:pt x="29610" y="27175"/>
                  </a:cubicBezTo>
                  <a:lnTo>
                    <a:pt x="26951" y="27175"/>
                  </a:lnTo>
                  <a:lnTo>
                    <a:pt x="26848" y="27342"/>
                  </a:lnTo>
                  <a:cubicBezTo>
                    <a:pt x="26795" y="27427"/>
                    <a:pt x="26744" y="27509"/>
                    <a:pt x="26703" y="27600"/>
                  </a:cubicBezTo>
                  <a:cubicBezTo>
                    <a:pt x="26485" y="28049"/>
                    <a:pt x="26434" y="28521"/>
                    <a:pt x="26548" y="28917"/>
                  </a:cubicBezTo>
                  <a:lnTo>
                    <a:pt x="26559" y="28952"/>
                  </a:lnTo>
                  <a:cubicBezTo>
                    <a:pt x="26697" y="29395"/>
                    <a:pt x="27037" y="29637"/>
                    <a:pt x="27342" y="29856"/>
                  </a:cubicBezTo>
                  <a:lnTo>
                    <a:pt x="27388" y="29891"/>
                  </a:lnTo>
                  <a:cubicBezTo>
                    <a:pt x="29828" y="31657"/>
                    <a:pt x="31301" y="34751"/>
                    <a:pt x="31140" y="37784"/>
                  </a:cubicBezTo>
                  <a:cubicBezTo>
                    <a:pt x="30984" y="40787"/>
                    <a:pt x="29546" y="43647"/>
                    <a:pt x="27095" y="45840"/>
                  </a:cubicBezTo>
                  <a:cubicBezTo>
                    <a:pt x="24610" y="48060"/>
                    <a:pt x="21306" y="49343"/>
                    <a:pt x="18130" y="49343"/>
                  </a:cubicBezTo>
                  <a:cubicBezTo>
                    <a:pt x="17907" y="49343"/>
                    <a:pt x="17676" y="49338"/>
                    <a:pt x="17451" y="49327"/>
                  </a:cubicBezTo>
                  <a:cubicBezTo>
                    <a:pt x="12331" y="49021"/>
                    <a:pt x="8695" y="45384"/>
                    <a:pt x="6549" y="42388"/>
                  </a:cubicBezTo>
                  <a:cubicBezTo>
                    <a:pt x="4409" y="39395"/>
                    <a:pt x="2872" y="35943"/>
                    <a:pt x="1985" y="32128"/>
                  </a:cubicBezTo>
                  <a:cubicBezTo>
                    <a:pt x="582" y="26104"/>
                    <a:pt x="1071" y="19062"/>
                    <a:pt x="3281" y="13279"/>
                  </a:cubicBezTo>
                  <a:cubicBezTo>
                    <a:pt x="5087" y="8567"/>
                    <a:pt x="8815" y="2577"/>
                    <a:pt x="16346" y="816"/>
                  </a:cubicBezTo>
                  <a:cubicBezTo>
                    <a:pt x="17060" y="651"/>
                    <a:pt x="17791" y="569"/>
                    <a:pt x="18528" y="569"/>
                  </a:cubicBezTo>
                  <a:close/>
                  <a:moveTo>
                    <a:pt x="56426" y="569"/>
                  </a:moveTo>
                  <a:cubicBezTo>
                    <a:pt x="57164" y="569"/>
                    <a:pt x="57894" y="651"/>
                    <a:pt x="58608" y="816"/>
                  </a:cubicBezTo>
                  <a:cubicBezTo>
                    <a:pt x="66139" y="2577"/>
                    <a:pt x="69868" y="8567"/>
                    <a:pt x="71674" y="13279"/>
                  </a:cubicBezTo>
                  <a:cubicBezTo>
                    <a:pt x="73883" y="19062"/>
                    <a:pt x="74372" y="26104"/>
                    <a:pt x="72969" y="32128"/>
                  </a:cubicBezTo>
                  <a:cubicBezTo>
                    <a:pt x="72083" y="35943"/>
                    <a:pt x="70546" y="39395"/>
                    <a:pt x="68405" y="42388"/>
                  </a:cubicBezTo>
                  <a:cubicBezTo>
                    <a:pt x="66259" y="45384"/>
                    <a:pt x="62624" y="49021"/>
                    <a:pt x="57503" y="49327"/>
                  </a:cubicBezTo>
                  <a:cubicBezTo>
                    <a:pt x="57278" y="49338"/>
                    <a:pt x="57048" y="49343"/>
                    <a:pt x="56824" y="49343"/>
                  </a:cubicBezTo>
                  <a:cubicBezTo>
                    <a:pt x="53642" y="49343"/>
                    <a:pt x="50339" y="48060"/>
                    <a:pt x="47854" y="45840"/>
                  </a:cubicBezTo>
                  <a:cubicBezTo>
                    <a:pt x="45408" y="43647"/>
                    <a:pt x="43971" y="40787"/>
                    <a:pt x="43815" y="37784"/>
                  </a:cubicBezTo>
                  <a:cubicBezTo>
                    <a:pt x="43653" y="34751"/>
                    <a:pt x="45127" y="31657"/>
                    <a:pt x="47567" y="29891"/>
                  </a:cubicBezTo>
                  <a:lnTo>
                    <a:pt x="47612" y="29856"/>
                  </a:lnTo>
                  <a:cubicBezTo>
                    <a:pt x="47917" y="29637"/>
                    <a:pt x="48257" y="29395"/>
                    <a:pt x="48395" y="28952"/>
                  </a:cubicBezTo>
                  <a:lnTo>
                    <a:pt x="48406" y="28924"/>
                  </a:lnTo>
                  <a:cubicBezTo>
                    <a:pt x="48521" y="28521"/>
                    <a:pt x="48464" y="28049"/>
                    <a:pt x="48251" y="27600"/>
                  </a:cubicBezTo>
                  <a:cubicBezTo>
                    <a:pt x="48210" y="27509"/>
                    <a:pt x="48159" y="27427"/>
                    <a:pt x="48106" y="27342"/>
                  </a:cubicBezTo>
                  <a:lnTo>
                    <a:pt x="48003" y="27175"/>
                  </a:lnTo>
                  <a:lnTo>
                    <a:pt x="45345" y="27175"/>
                  </a:lnTo>
                  <a:cubicBezTo>
                    <a:pt x="42825" y="27175"/>
                    <a:pt x="40777" y="29228"/>
                    <a:pt x="40777" y="31742"/>
                  </a:cubicBezTo>
                  <a:lnTo>
                    <a:pt x="40777" y="57732"/>
                  </a:lnTo>
                  <a:cubicBezTo>
                    <a:pt x="40777" y="58152"/>
                    <a:pt x="40437" y="58491"/>
                    <a:pt x="40023" y="58491"/>
                  </a:cubicBezTo>
                  <a:cubicBezTo>
                    <a:pt x="39603" y="58491"/>
                    <a:pt x="39263" y="58152"/>
                    <a:pt x="39263" y="57732"/>
                  </a:cubicBezTo>
                  <a:lnTo>
                    <a:pt x="39263" y="31742"/>
                  </a:lnTo>
                  <a:cubicBezTo>
                    <a:pt x="39263" y="28394"/>
                    <a:pt x="41991" y="25667"/>
                    <a:pt x="45345" y="25667"/>
                  </a:cubicBezTo>
                  <a:lnTo>
                    <a:pt x="47078" y="25667"/>
                  </a:lnTo>
                  <a:lnTo>
                    <a:pt x="46951" y="25287"/>
                  </a:lnTo>
                  <a:cubicBezTo>
                    <a:pt x="46916" y="25172"/>
                    <a:pt x="46882" y="25063"/>
                    <a:pt x="46858" y="24947"/>
                  </a:cubicBezTo>
                  <a:cubicBezTo>
                    <a:pt x="46795" y="24636"/>
                    <a:pt x="46789" y="24298"/>
                    <a:pt x="46836" y="23941"/>
                  </a:cubicBezTo>
                  <a:lnTo>
                    <a:pt x="46876" y="23619"/>
                  </a:lnTo>
                  <a:lnTo>
                    <a:pt x="43177" y="23619"/>
                  </a:lnTo>
                  <a:cubicBezTo>
                    <a:pt x="42763" y="23619"/>
                    <a:pt x="42423" y="23279"/>
                    <a:pt x="42423" y="22865"/>
                  </a:cubicBezTo>
                  <a:cubicBezTo>
                    <a:pt x="42423" y="22445"/>
                    <a:pt x="42763" y="22105"/>
                    <a:pt x="43177" y="22105"/>
                  </a:cubicBezTo>
                  <a:lnTo>
                    <a:pt x="47527" y="22105"/>
                  </a:lnTo>
                  <a:lnTo>
                    <a:pt x="47607" y="21956"/>
                  </a:lnTo>
                  <a:cubicBezTo>
                    <a:pt x="47796" y="21588"/>
                    <a:pt x="47992" y="21144"/>
                    <a:pt x="47997" y="20666"/>
                  </a:cubicBezTo>
                  <a:cubicBezTo>
                    <a:pt x="48003" y="19930"/>
                    <a:pt x="47312" y="19263"/>
                    <a:pt x="46898" y="18860"/>
                  </a:cubicBezTo>
                  <a:cubicBezTo>
                    <a:pt x="46162" y="18146"/>
                    <a:pt x="45455" y="17434"/>
                    <a:pt x="44943" y="16553"/>
                  </a:cubicBezTo>
                  <a:cubicBezTo>
                    <a:pt x="44471" y="15753"/>
                    <a:pt x="44136" y="14901"/>
                    <a:pt x="43947" y="14022"/>
                  </a:cubicBezTo>
                  <a:cubicBezTo>
                    <a:pt x="43584" y="12354"/>
                    <a:pt x="43751" y="10558"/>
                    <a:pt x="44425" y="8832"/>
                  </a:cubicBezTo>
                  <a:cubicBezTo>
                    <a:pt x="46295" y="4027"/>
                    <a:pt x="51537" y="569"/>
                    <a:pt x="56426" y="569"/>
                  </a:cubicBezTo>
                  <a:close/>
                  <a:moveTo>
                    <a:pt x="18510" y="0"/>
                  </a:moveTo>
                  <a:cubicBezTo>
                    <a:pt x="17734" y="0"/>
                    <a:pt x="16962" y="86"/>
                    <a:pt x="16215" y="259"/>
                  </a:cubicBezTo>
                  <a:cubicBezTo>
                    <a:pt x="10150" y="1679"/>
                    <a:pt x="5368" y="6231"/>
                    <a:pt x="2745" y="13072"/>
                  </a:cubicBezTo>
                  <a:cubicBezTo>
                    <a:pt x="495" y="18958"/>
                    <a:pt x="1" y="26128"/>
                    <a:pt x="1427" y="32260"/>
                  </a:cubicBezTo>
                  <a:cubicBezTo>
                    <a:pt x="2330" y="36145"/>
                    <a:pt x="3896" y="39666"/>
                    <a:pt x="6082" y="42720"/>
                  </a:cubicBezTo>
                  <a:cubicBezTo>
                    <a:pt x="8303" y="45822"/>
                    <a:pt x="12073" y="49579"/>
                    <a:pt x="17423" y="49895"/>
                  </a:cubicBezTo>
                  <a:cubicBezTo>
                    <a:pt x="17671" y="49906"/>
                    <a:pt x="17918" y="49919"/>
                    <a:pt x="18165" y="49919"/>
                  </a:cubicBezTo>
                  <a:cubicBezTo>
                    <a:pt x="21503" y="49919"/>
                    <a:pt x="24857" y="48607"/>
                    <a:pt x="27480" y="46265"/>
                  </a:cubicBezTo>
                  <a:cubicBezTo>
                    <a:pt x="30041" y="43969"/>
                    <a:pt x="31548" y="40972"/>
                    <a:pt x="31709" y="37813"/>
                  </a:cubicBezTo>
                  <a:cubicBezTo>
                    <a:pt x="31881" y="34591"/>
                    <a:pt x="30317" y="31299"/>
                    <a:pt x="27728" y="29429"/>
                  </a:cubicBezTo>
                  <a:lnTo>
                    <a:pt x="27676" y="29389"/>
                  </a:lnTo>
                  <a:cubicBezTo>
                    <a:pt x="27411" y="29206"/>
                    <a:pt x="27186" y="29039"/>
                    <a:pt x="27101" y="28763"/>
                  </a:cubicBezTo>
                  <a:cubicBezTo>
                    <a:pt x="27021" y="28497"/>
                    <a:pt x="27066" y="28170"/>
                    <a:pt x="27221" y="27841"/>
                  </a:cubicBezTo>
                  <a:cubicBezTo>
                    <a:pt x="27233" y="27812"/>
                    <a:pt x="27250" y="27778"/>
                    <a:pt x="27268" y="27750"/>
                  </a:cubicBezTo>
                  <a:lnTo>
                    <a:pt x="29610" y="27750"/>
                  </a:lnTo>
                  <a:cubicBezTo>
                    <a:pt x="31812" y="27750"/>
                    <a:pt x="33602" y="29539"/>
                    <a:pt x="33602" y="31742"/>
                  </a:cubicBezTo>
                  <a:lnTo>
                    <a:pt x="33602" y="57732"/>
                  </a:lnTo>
                  <a:cubicBezTo>
                    <a:pt x="33602" y="58468"/>
                    <a:pt x="34201" y="59062"/>
                    <a:pt x="34932" y="59062"/>
                  </a:cubicBezTo>
                  <a:cubicBezTo>
                    <a:pt x="35668" y="59062"/>
                    <a:pt x="36260" y="58468"/>
                    <a:pt x="36260" y="57732"/>
                  </a:cubicBezTo>
                  <a:lnTo>
                    <a:pt x="36260" y="31742"/>
                  </a:lnTo>
                  <a:cubicBezTo>
                    <a:pt x="36260" y="28078"/>
                    <a:pt x="33280" y="25092"/>
                    <a:pt x="29610" y="25092"/>
                  </a:cubicBezTo>
                  <a:lnTo>
                    <a:pt x="28649" y="25092"/>
                  </a:lnTo>
                  <a:cubicBezTo>
                    <a:pt x="28649" y="25085"/>
                    <a:pt x="28654" y="25074"/>
                    <a:pt x="28654" y="25063"/>
                  </a:cubicBezTo>
                  <a:cubicBezTo>
                    <a:pt x="28712" y="24787"/>
                    <a:pt x="28729" y="24498"/>
                    <a:pt x="28718" y="24195"/>
                  </a:cubicBezTo>
                  <a:lnTo>
                    <a:pt x="31479" y="24195"/>
                  </a:lnTo>
                  <a:cubicBezTo>
                    <a:pt x="32210" y="24195"/>
                    <a:pt x="32808" y="23595"/>
                    <a:pt x="32808" y="22865"/>
                  </a:cubicBezTo>
                  <a:cubicBezTo>
                    <a:pt x="32808" y="22129"/>
                    <a:pt x="32210" y="21536"/>
                    <a:pt x="31479" y="21536"/>
                  </a:cubicBezTo>
                  <a:lnTo>
                    <a:pt x="27780" y="21536"/>
                  </a:lnTo>
                  <a:cubicBezTo>
                    <a:pt x="27647" y="21266"/>
                    <a:pt x="27531" y="20961"/>
                    <a:pt x="27526" y="20661"/>
                  </a:cubicBezTo>
                  <a:cubicBezTo>
                    <a:pt x="27526" y="20172"/>
                    <a:pt x="28125" y="19585"/>
                    <a:pt x="28452" y="19275"/>
                  </a:cubicBezTo>
                  <a:cubicBezTo>
                    <a:pt x="29218" y="18526"/>
                    <a:pt x="29955" y="17785"/>
                    <a:pt x="30507" y="16841"/>
                  </a:cubicBezTo>
                  <a:cubicBezTo>
                    <a:pt x="31007" y="15989"/>
                    <a:pt x="31363" y="15081"/>
                    <a:pt x="31565" y="14142"/>
                  </a:cubicBezTo>
                  <a:cubicBezTo>
                    <a:pt x="31950" y="12365"/>
                    <a:pt x="31778" y="10455"/>
                    <a:pt x="31065" y="8625"/>
                  </a:cubicBezTo>
                  <a:cubicBezTo>
                    <a:pt x="29108" y="3607"/>
                    <a:pt x="23625" y="0"/>
                    <a:pt x="18510" y="0"/>
                  </a:cubicBezTo>
                  <a:close/>
                  <a:moveTo>
                    <a:pt x="56444" y="0"/>
                  </a:moveTo>
                  <a:cubicBezTo>
                    <a:pt x="51329" y="0"/>
                    <a:pt x="45846" y="3607"/>
                    <a:pt x="43889" y="8625"/>
                  </a:cubicBezTo>
                  <a:cubicBezTo>
                    <a:pt x="43177" y="10455"/>
                    <a:pt x="43004" y="12365"/>
                    <a:pt x="43389" y="14142"/>
                  </a:cubicBezTo>
                  <a:cubicBezTo>
                    <a:pt x="43591" y="15081"/>
                    <a:pt x="43947" y="15989"/>
                    <a:pt x="44447" y="16841"/>
                  </a:cubicBezTo>
                  <a:cubicBezTo>
                    <a:pt x="45000" y="17785"/>
                    <a:pt x="45737" y="18526"/>
                    <a:pt x="46502" y="19275"/>
                  </a:cubicBezTo>
                  <a:cubicBezTo>
                    <a:pt x="46824" y="19585"/>
                    <a:pt x="47428" y="20172"/>
                    <a:pt x="47423" y="20661"/>
                  </a:cubicBezTo>
                  <a:cubicBezTo>
                    <a:pt x="47423" y="20961"/>
                    <a:pt x="47307" y="21266"/>
                    <a:pt x="47174" y="21536"/>
                  </a:cubicBezTo>
                  <a:lnTo>
                    <a:pt x="43177" y="21536"/>
                  </a:lnTo>
                  <a:cubicBezTo>
                    <a:pt x="42445" y="21536"/>
                    <a:pt x="41847" y="22129"/>
                    <a:pt x="41847" y="22865"/>
                  </a:cubicBezTo>
                  <a:cubicBezTo>
                    <a:pt x="41847" y="23595"/>
                    <a:pt x="42445" y="24195"/>
                    <a:pt x="43177" y="24195"/>
                  </a:cubicBezTo>
                  <a:lnTo>
                    <a:pt x="46237" y="24195"/>
                  </a:lnTo>
                  <a:cubicBezTo>
                    <a:pt x="46220" y="24498"/>
                    <a:pt x="46242" y="24787"/>
                    <a:pt x="46300" y="25063"/>
                  </a:cubicBezTo>
                  <a:cubicBezTo>
                    <a:pt x="46300" y="25074"/>
                    <a:pt x="46306" y="25085"/>
                    <a:pt x="46306" y="25092"/>
                  </a:cubicBezTo>
                  <a:lnTo>
                    <a:pt x="45345" y="25092"/>
                  </a:lnTo>
                  <a:cubicBezTo>
                    <a:pt x="41674" y="25092"/>
                    <a:pt x="38694" y="28078"/>
                    <a:pt x="38694" y="31742"/>
                  </a:cubicBezTo>
                  <a:lnTo>
                    <a:pt x="38694" y="57732"/>
                  </a:lnTo>
                  <a:cubicBezTo>
                    <a:pt x="38694" y="58468"/>
                    <a:pt x="39287" y="59062"/>
                    <a:pt x="40023" y="59062"/>
                  </a:cubicBezTo>
                  <a:cubicBezTo>
                    <a:pt x="40753" y="59062"/>
                    <a:pt x="41347" y="58468"/>
                    <a:pt x="41347" y="57732"/>
                  </a:cubicBezTo>
                  <a:lnTo>
                    <a:pt x="41347" y="31742"/>
                  </a:lnTo>
                  <a:cubicBezTo>
                    <a:pt x="41347" y="29539"/>
                    <a:pt x="43142" y="27750"/>
                    <a:pt x="45345" y="27750"/>
                  </a:cubicBezTo>
                  <a:lnTo>
                    <a:pt x="47687" y="27750"/>
                  </a:lnTo>
                  <a:cubicBezTo>
                    <a:pt x="47705" y="27778"/>
                    <a:pt x="47721" y="27812"/>
                    <a:pt x="47734" y="27841"/>
                  </a:cubicBezTo>
                  <a:cubicBezTo>
                    <a:pt x="47888" y="28170"/>
                    <a:pt x="47934" y="28497"/>
                    <a:pt x="47848" y="28779"/>
                  </a:cubicBezTo>
                  <a:cubicBezTo>
                    <a:pt x="47768" y="29039"/>
                    <a:pt x="47543" y="29206"/>
                    <a:pt x="47278" y="29389"/>
                  </a:cubicBezTo>
                  <a:lnTo>
                    <a:pt x="47227" y="29429"/>
                  </a:lnTo>
                  <a:cubicBezTo>
                    <a:pt x="44638" y="31299"/>
                    <a:pt x="43073" y="34591"/>
                    <a:pt x="43246" y="37813"/>
                  </a:cubicBezTo>
                  <a:cubicBezTo>
                    <a:pt x="43406" y="40972"/>
                    <a:pt x="44914" y="43969"/>
                    <a:pt x="47474" y="46265"/>
                  </a:cubicBezTo>
                  <a:cubicBezTo>
                    <a:pt x="50098" y="48607"/>
                    <a:pt x="53452" y="49919"/>
                    <a:pt x="56789" y="49919"/>
                  </a:cubicBezTo>
                  <a:cubicBezTo>
                    <a:pt x="57037" y="49919"/>
                    <a:pt x="57284" y="49906"/>
                    <a:pt x="57531" y="49895"/>
                  </a:cubicBezTo>
                  <a:cubicBezTo>
                    <a:pt x="62882" y="49579"/>
                    <a:pt x="66652" y="45822"/>
                    <a:pt x="68867" y="42720"/>
                  </a:cubicBezTo>
                  <a:cubicBezTo>
                    <a:pt x="71058" y="39666"/>
                    <a:pt x="72624" y="36145"/>
                    <a:pt x="73527" y="32260"/>
                  </a:cubicBezTo>
                  <a:cubicBezTo>
                    <a:pt x="74953" y="26128"/>
                    <a:pt x="74459" y="18958"/>
                    <a:pt x="72210" y="13072"/>
                  </a:cubicBezTo>
                  <a:cubicBezTo>
                    <a:pt x="69586" y="6231"/>
                    <a:pt x="64804" y="1679"/>
                    <a:pt x="58739" y="259"/>
                  </a:cubicBezTo>
                  <a:cubicBezTo>
                    <a:pt x="57992" y="86"/>
                    <a:pt x="57220" y="0"/>
                    <a:pt x="5644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2" name="Google Shape;582;p45"/>
          <p:cNvSpPr txBox="1"/>
          <p:nvPr/>
        </p:nvSpPr>
        <p:spPr>
          <a:xfrm>
            <a:off x="1184875" y="112750"/>
            <a:ext cx="5640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Juxtaglomerular Apparatus</a:t>
            </a:r>
            <a:endParaRPr sz="29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3" name="Google Shape;583;p45"/>
          <p:cNvSpPr txBox="1"/>
          <p:nvPr/>
        </p:nvSpPr>
        <p:spPr>
          <a:xfrm>
            <a:off x="1509750" y="584425"/>
            <a:ext cx="73416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It has 3 components :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 1. The macula densa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of distal tubule: </a:t>
            </a:r>
            <a:r>
              <a:rPr b="1"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tall cells with centrally-placed nuclei</a:t>
            </a: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                                    </a:t>
            </a:r>
            <a:r>
              <a:rPr lang="en" sz="1300">
                <a:solidFill>
                  <a:srgbClr val="6AA84F"/>
                </a:solidFill>
                <a:latin typeface="Work Sans"/>
                <a:ea typeface="Work Sans"/>
                <a:cs typeface="Work Sans"/>
                <a:sym typeface="Work Sans"/>
              </a:rPr>
              <a:t>(Columnar cells). These cells send impulses to the juxtaglomerular cell through the extraglomerular mesangial cells to increase the secretion of renin when blood pressure decreases.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  2. Juxtaglomerular cells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of afferent glomerular arteriole (modified smooth muscles of tunica media ). Nuclei are </a:t>
            </a:r>
            <a:r>
              <a:rPr b="1"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round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with </a:t>
            </a:r>
            <a:r>
              <a:rPr b="1" lang="en" sz="13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granular cytoplasm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. *</a:t>
            </a:r>
            <a:r>
              <a:rPr b="1" lang="en" sz="1300" u="sng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they secrete renin</a:t>
            </a:r>
            <a:endParaRPr b="1" sz="1300" u="sng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  3. The extraglomerular mesangial cells.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84" name="Google Shape;58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668" y="2936975"/>
            <a:ext cx="2997650" cy="20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6462" y="2936965"/>
            <a:ext cx="2729999" cy="20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idney Transplantation Breakthrough by Slidesgo">
  <a:themeElements>
    <a:clrScheme name="Simple Light">
      <a:dk1>
        <a:srgbClr val="000000"/>
      </a:dk1>
      <a:lt1>
        <a:srgbClr val="FFFFFF"/>
      </a:lt1>
      <a:dk2>
        <a:srgbClr val="5121B1"/>
      </a:dk2>
      <a:lt2>
        <a:srgbClr val="7D21BC"/>
      </a:lt2>
      <a:accent1>
        <a:srgbClr val="FF447F"/>
      </a:accent1>
      <a:accent2>
        <a:srgbClr val="FF73C6"/>
      </a:accent2>
      <a:accent3>
        <a:srgbClr val="581DA8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