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Rubik Mono One"/>
      <p:regular r:id="rId18"/>
    </p:embeddedFont>
    <p:embeddedFont>
      <p:font typeface="Fredoka One"/>
      <p:regular r:id="rId19"/>
    </p:embeddedFont>
    <p:embeddedFont>
      <p:font typeface="Work Sans"/>
      <p:regular r:id="rId20"/>
      <p:bold r:id="rId21"/>
      <p:italic r:id="rId22"/>
      <p:boldItalic r:id="rId23"/>
    </p:embeddedFont>
    <p:embeddedFont>
      <p:font typeface="Jura"/>
      <p:regular r:id="rId24"/>
      <p:bold r:id="rId25"/>
    </p:embeddedFont>
    <p:embeddedFont>
      <p:font typeface="Work Sans Light"/>
      <p:regular r:id="rId26"/>
      <p:bold r:id="rId27"/>
      <p:italic r:id="rId28"/>
      <p:boldItalic r:id="rId29"/>
    </p:embeddedFont>
    <p:embeddedFont>
      <p:font typeface="Bree Serif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E9E422-98D6-46C7-A659-FCFBF3DF8089}">
  <a:tblStyle styleId="{01E9E422-98D6-46C7-A659-FCFBF3DF80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regular.fntdata"/><Relationship Id="rId22" Type="http://schemas.openxmlformats.org/officeDocument/2006/relationships/font" Target="fonts/WorkSans-italic.fntdata"/><Relationship Id="rId21" Type="http://schemas.openxmlformats.org/officeDocument/2006/relationships/font" Target="fonts/WorkSans-bold.fntdata"/><Relationship Id="rId24" Type="http://schemas.openxmlformats.org/officeDocument/2006/relationships/font" Target="fonts/Jura-regular.fntdata"/><Relationship Id="rId23" Type="http://schemas.openxmlformats.org/officeDocument/2006/relationships/font" Target="fonts/Work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WorkSansLight-regular.fntdata"/><Relationship Id="rId25" Type="http://schemas.openxmlformats.org/officeDocument/2006/relationships/font" Target="fonts/Jura-bold.fntdata"/><Relationship Id="rId28" Type="http://schemas.openxmlformats.org/officeDocument/2006/relationships/font" Target="fonts/WorkSansLight-italic.fntdata"/><Relationship Id="rId27" Type="http://schemas.openxmlformats.org/officeDocument/2006/relationships/font" Target="fonts/WorkSansLight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WorkSansLigh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BreeSerif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FredokaOne-regular.fntdata"/><Relationship Id="rId18" Type="http://schemas.openxmlformats.org/officeDocument/2006/relationships/font" Target="fonts/RubikMono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2741346799_2_37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2741346799_2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2741346799_2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2741346799_2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2741346799_2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2741346799_2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2741346799_2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2741346799_2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76d08678b7885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76d08678b7885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2741346799_2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2741346799_2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bf226a78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1bf226a78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1bf226a78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1bf226a78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551aa83d49fa90e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551aa83d49fa90e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2741346799_2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2741346799_2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718025" y="2251149"/>
            <a:ext cx="4992900" cy="132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718025" y="3487672"/>
            <a:ext cx="47079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-418375" y="-600950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 rot="7395530">
            <a:off x="8191217" y="423594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1506900" y="177500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2141575" y="4342263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 rot="-8362211">
            <a:off x="-1923872" y="4231853"/>
            <a:ext cx="4581248" cy="3093922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8236334" y="-69266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1238050" y="2366829"/>
            <a:ext cx="4293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hasCustomPrompt="1" idx="2" type="title"/>
          </p:nvPr>
        </p:nvSpPr>
        <p:spPr>
          <a:xfrm>
            <a:off x="1528175" y="1281979"/>
            <a:ext cx="1325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1238050" y="3208629"/>
            <a:ext cx="488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/>
          <p:nvPr/>
        </p:nvSpPr>
        <p:spPr>
          <a:xfrm flipH="1">
            <a:off x="-599566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/>
          <p:nvPr/>
        </p:nvSpPr>
        <p:spPr>
          <a:xfrm flipH="1" rot="-7395530">
            <a:off x="7983650" y="4494569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/>
          <p:nvPr/>
        </p:nvSpPr>
        <p:spPr>
          <a:xfrm flipH="1">
            <a:off x="7417524" y="-1280553"/>
            <a:ext cx="2752030" cy="2499672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 flipH="1">
            <a:off x="8367833" y="2575654"/>
            <a:ext cx="1325259" cy="120372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 flipH="1">
            <a:off x="403791" y="1219113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 flipH="1" rot="-5188613">
            <a:off x="-2721082" y="340999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 flipH="1" rot="6675795">
            <a:off x="3545102" y="-959118"/>
            <a:ext cx="1862552" cy="1275210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 flipH="1" rot="6675818">
            <a:off x="3162704" y="4602451"/>
            <a:ext cx="1386808" cy="1275210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5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77" name="Google Shape;77;p16"/>
          <p:cNvSpPr/>
          <p:nvPr/>
        </p:nvSpPr>
        <p:spPr>
          <a:xfrm flipH="1">
            <a:off x="8424009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 flipH="1">
            <a:off x="8499115" y="4290374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 flipH="1">
            <a:off x="8264391" y="-2020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16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82" name="Google Shape;82;p1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6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6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86" name="Google Shape;86;p1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6"/>
          <p:cNvSpPr/>
          <p:nvPr/>
        </p:nvSpPr>
        <p:spPr>
          <a:xfrm flipH="1" rot="-5188613">
            <a:off x="7482093" y="333379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1558275" y="2837200"/>
            <a:ext cx="22782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b="1" sz="22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2" type="subTitle"/>
          </p:nvPr>
        </p:nvSpPr>
        <p:spPr>
          <a:xfrm>
            <a:off x="1558275" y="3192574"/>
            <a:ext cx="2278200" cy="80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3" type="subTitle"/>
          </p:nvPr>
        </p:nvSpPr>
        <p:spPr>
          <a:xfrm>
            <a:off x="5307525" y="2837200"/>
            <a:ext cx="22782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b="1" sz="22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4" type="subTitle"/>
          </p:nvPr>
        </p:nvSpPr>
        <p:spPr>
          <a:xfrm>
            <a:off x="5307525" y="3192574"/>
            <a:ext cx="2278200" cy="80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/>
          <p:nvPr/>
        </p:nvSpPr>
        <p:spPr>
          <a:xfrm rot="10800000">
            <a:off x="8403209" y="3911372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 rot="-3404470">
            <a:off x="-480925" y="-331345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 rot="10800000">
            <a:off x="8243591" y="48833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 flipH="1" rot="10800000">
            <a:off x="8106968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 flipH="1" rot="10800000">
            <a:off x="3922143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7"/>
          <p:cNvGrpSpPr/>
          <p:nvPr/>
        </p:nvGrpSpPr>
        <p:grpSpPr>
          <a:xfrm flipH="1" rot="10800000">
            <a:off x="6644989" y="4876728"/>
            <a:ext cx="105953" cy="102463"/>
            <a:chOff x="5352339" y="3748278"/>
            <a:chExt cx="105953" cy="102463"/>
          </a:xfrm>
        </p:grpSpPr>
        <p:sp>
          <p:nvSpPr>
            <p:cNvPr id="103" name="Google Shape;103;p17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7"/>
          <p:cNvSpPr/>
          <p:nvPr/>
        </p:nvSpPr>
        <p:spPr>
          <a:xfrm rot="-5611387">
            <a:off x="7327568" y="-1487160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 rot="10800000">
            <a:off x="-976289" y="4088724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 rot="10800000">
            <a:off x="192441" y="30908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17"/>
          <p:cNvGrpSpPr/>
          <p:nvPr/>
        </p:nvGrpSpPr>
        <p:grpSpPr>
          <a:xfrm flipH="1" rot="10800000">
            <a:off x="1290914" y="4705903"/>
            <a:ext cx="105953" cy="102463"/>
            <a:chOff x="5352339" y="3748278"/>
            <a:chExt cx="105953" cy="102463"/>
          </a:xfrm>
        </p:grpSpPr>
        <p:sp>
          <p:nvSpPr>
            <p:cNvPr id="109" name="Google Shape;109;p17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3" name="Google Shape;113;p18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flipH="1">
            <a:off x="-631792" y="1969879"/>
            <a:ext cx="1325259" cy="120372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 rot="10800000">
            <a:off x="8169352" y="4263897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-5611387">
            <a:off x="6981536" y="-1607335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7845353" y="4736305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8"/>
          <p:cNvGrpSpPr/>
          <p:nvPr/>
        </p:nvGrpSpPr>
        <p:grpSpPr>
          <a:xfrm>
            <a:off x="1029299" y="4876728"/>
            <a:ext cx="105953" cy="102463"/>
            <a:chOff x="5352339" y="3748278"/>
            <a:chExt cx="105953" cy="102463"/>
          </a:xfrm>
        </p:grpSpPr>
        <p:sp>
          <p:nvSpPr>
            <p:cNvPr id="120" name="Google Shape;120;p18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18"/>
          <p:cNvSpPr/>
          <p:nvPr/>
        </p:nvSpPr>
        <p:spPr>
          <a:xfrm>
            <a:off x="3660528" y="47135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18"/>
          <p:cNvGrpSpPr/>
          <p:nvPr/>
        </p:nvGrpSpPr>
        <p:grpSpPr>
          <a:xfrm>
            <a:off x="6383374" y="4705903"/>
            <a:ext cx="105953" cy="102463"/>
            <a:chOff x="5352339" y="3748278"/>
            <a:chExt cx="105953" cy="102463"/>
          </a:xfrm>
        </p:grpSpPr>
        <p:sp>
          <p:nvSpPr>
            <p:cNvPr id="124" name="Google Shape;124;p18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15100" y="1564725"/>
            <a:ext cx="3917700" cy="9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715100" y="2451675"/>
            <a:ext cx="3036000" cy="11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19"/>
          <p:cNvSpPr/>
          <p:nvPr/>
        </p:nvSpPr>
        <p:spPr>
          <a:xfrm>
            <a:off x="3065377" y="658250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 rot="7395534">
            <a:off x="7988068" y="3914403"/>
            <a:ext cx="2155403" cy="1455576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-596998" y="42225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853477" y="4143825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 rot="9918755">
            <a:off x="-1833269" y="-1632217"/>
            <a:ext cx="4581298" cy="3093952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4762948" y="-626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1934100" y="1560000"/>
            <a:ext cx="5275800" cy="202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7" name="Google Shape;137;p20"/>
          <p:cNvSpPr/>
          <p:nvPr/>
        </p:nvSpPr>
        <p:spPr>
          <a:xfrm>
            <a:off x="8066780" y="2479638"/>
            <a:ext cx="1266972" cy="947105"/>
          </a:xfrm>
          <a:custGeom>
            <a:rect b="b" l="l" r="r" t="t"/>
            <a:pathLst>
              <a:path extrusionOk="0" h="24706" w="33050">
                <a:moveTo>
                  <a:pt x="23493" y="1"/>
                </a:moveTo>
                <a:cubicBezTo>
                  <a:pt x="21710" y="1"/>
                  <a:pt x="19947" y="589"/>
                  <a:pt x="18648" y="1892"/>
                </a:cubicBezTo>
                <a:cubicBezTo>
                  <a:pt x="17871" y="2670"/>
                  <a:pt x="17331" y="3533"/>
                  <a:pt x="16922" y="4534"/>
                </a:cubicBezTo>
                <a:cubicBezTo>
                  <a:pt x="16864" y="4677"/>
                  <a:pt x="16800" y="4815"/>
                  <a:pt x="16737" y="4959"/>
                </a:cubicBezTo>
                <a:cubicBezTo>
                  <a:pt x="16346" y="5817"/>
                  <a:pt x="15834" y="6640"/>
                  <a:pt x="15045" y="7174"/>
                </a:cubicBezTo>
                <a:cubicBezTo>
                  <a:pt x="14324" y="7661"/>
                  <a:pt x="13443" y="7859"/>
                  <a:pt x="12566" y="7859"/>
                </a:cubicBezTo>
                <a:cubicBezTo>
                  <a:pt x="12387" y="7859"/>
                  <a:pt x="12208" y="7851"/>
                  <a:pt x="12031" y="7835"/>
                </a:cubicBezTo>
                <a:cubicBezTo>
                  <a:pt x="10437" y="7703"/>
                  <a:pt x="8969" y="7025"/>
                  <a:pt x="7365" y="6909"/>
                </a:cubicBezTo>
                <a:cubicBezTo>
                  <a:pt x="7233" y="6899"/>
                  <a:pt x="7102" y="6895"/>
                  <a:pt x="6972" y="6895"/>
                </a:cubicBezTo>
                <a:cubicBezTo>
                  <a:pt x="4418" y="6895"/>
                  <a:pt x="2334" y="8687"/>
                  <a:pt x="1260" y="10942"/>
                </a:cubicBezTo>
                <a:cubicBezTo>
                  <a:pt x="299" y="12950"/>
                  <a:pt x="1" y="15350"/>
                  <a:pt x="599" y="17502"/>
                </a:cubicBezTo>
                <a:cubicBezTo>
                  <a:pt x="822" y="18325"/>
                  <a:pt x="1191" y="19113"/>
                  <a:pt x="1698" y="19803"/>
                </a:cubicBezTo>
                <a:cubicBezTo>
                  <a:pt x="4276" y="23305"/>
                  <a:pt x="8229" y="24705"/>
                  <a:pt x="12369" y="24705"/>
                </a:cubicBezTo>
                <a:cubicBezTo>
                  <a:pt x="17004" y="24705"/>
                  <a:pt x="21873" y="22950"/>
                  <a:pt x="25311" y="20425"/>
                </a:cubicBezTo>
                <a:cubicBezTo>
                  <a:pt x="27388" y="18900"/>
                  <a:pt x="29194" y="16989"/>
                  <a:pt x="30535" y="14780"/>
                </a:cubicBezTo>
                <a:cubicBezTo>
                  <a:pt x="32134" y="12134"/>
                  <a:pt x="33049" y="8993"/>
                  <a:pt x="31955" y="5971"/>
                </a:cubicBezTo>
                <a:cubicBezTo>
                  <a:pt x="31047" y="3446"/>
                  <a:pt x="28907" y="1449"/>
                  <a:pt x="26403" y="522"/>
                </a:cubicBezTo>
                <a:cubicBezTo>
                  <a:pt x="25477" y="182"/>
                  <a:pt x="24482" y="1"/>
                  <a:pt x="23493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6315783" y="393571"/>
            <a:ext cx="782819" cy="670824"/>
          </a:xfrm>
          <a:custGeom>
            <a:rect b="b" l="l" r="r" t="t"/>
            <a:pathLst>
              <a:path extrusionOk="0" h="20491" w="23912">
                <a:moveTo>
                  <a:pt x="11771" y="0"/>
                </a:moveTo>
                <a:cubicBezTo>
                  <a:pt x="9597" y="0"/>
                  <a:pt x="7441" y="626"/>
                  <a:pt x="5715" y="1941"/>
                </a:cubicBezTo>
                <a:cubicBezTo>
                  <a:pt x="1" y="6291"/>
                  <a:pt x="2423" y="15762"/>
                  <a:pt x="8044" y="19018"/>
                </a:cubicBezTo>
                <a:cubicBezTo>
                  <a:pt x="9776" y="20020"/>
                  <a:pt x="11669" y="20491"/>
                  <a:pt x="13519" y="20491"/>
                </a:cubicBezTo>
                <a:cubicBezTo>
                  <a:pt x="18411" y="20491"/>
                  <a:pt x="23005" y="17203"/>
                  <a:pt x="23543" y="11763"/>
                </a:cubicBezTo>
                <a:cubicBezTo>
                  <a:pt x="23912" y="8051"/>
                  <a:pt x="22088" y="4819"/>
                  <a:pt x="19246" y="2649"/>
                </a:cubicBezTo>
                <a:cubicBezTo>
                  <a:pt x="18337" y="1953"/>
                  <a:pt x="17320" y="1366"/>
                  <a:pt x="16237" y="905"/>
                </a:cubicBezTo>
                <a:cubicBezTo>
                  <a:pt x="14834" y="309"/>
                  <a:pt x="13298" y="0"/>
                  <a:pt x="117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7451617" y="-72486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 rot="7395530">
            <a:off x="8030413" y="414624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-657554" y="4094750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294383" y="2809025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3178158" y="472850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4373128" y="4158368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20"/>
          <p:cNvGrpSpPr/>
          <p:nvPr/>
        </p:nvGrpSpPr>
        <p:grpSpPr>
          <a:xfrm>
            <a:off x="1591137" y="4175441"/>
            <a:ext cx="105953" cy="102463"/>
            <a:chOff x="5352339" y="3748278"/>
            <a:chExt cx="105953" cy="102463"/>
          </a:xfrm>
        </p:grpSpPr>
        <p:sp>
          <p:nvSpPr>
            <p:cNvPr id="146" name="Google Shape;146;p20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20"/>
          <p:cNvSpPr/>
          <p:nvPr/>
        </p:nvSpPr>
        <p:spPr>
          <a:xfrm>
            <a:off x="7390641" y="4314613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20"/>
          <p:cNvGrpSpPr/>
          <p:nvPr/>
        </p:nvGrpSpPr>
        <p:grpSpPr>
          <a:xfrm>
            <a:off x="5972262" y="4343091"/>
            <a:ext cx="105953" cy="102463"/>
            <a:chOff x="5352339" y="3748278"/>
            <a:chExt cx="105953" cy="102463"/>
          </a:xfrm>
        </p:grpSpPr>
        <p:sp>
          <p:nvSpPr>
            <p:cNvPr id="150" name="Google Shape;150;p20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20"/>
          <p:cNvSpPr/>
          <p:nvPr/>
        </p:nvSpPr>
        <p:spPr>
          <a:xfrm>
            <a:off x="3035541" y="4394325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 rot="8999854">
            <a:off x="-2163074" y="-1120255"/>
            <a:ext cx="4581282" cy="309394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3651000" y="1330400"/>
            <a:ext cx="480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21"/>
          <p:cNvSpPr txBox="1"/>
          <p:nvPr>
            <p:ph idx="1" type="subTitle"/>
          </p:nvPr>
        </p:nvSpPr>
        <p:spPr>
          <a:xfrm>
            <a:off x="3651000" y="2131300"/>
            <a:ext cx="48018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1"/>
          <p:cNvSpPr/>
          <p:nvPr/>
        </p:nvSpPr>
        <p:spPr>
          <a:xfrm flipH="1">
            <a:off x="-363452" y="-533240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 flipH="1">
            <a:off x="7938559" y="434227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 flipH="1">
            <a:off x="7492462" y="4070825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 flipH="1">
            <a:off x="3827591" y="-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157673" y="422818"/>
            <a:ext cx="136574" cy="136618"/>
          </a:xfrm>
          <a:custGeom>
            <a:rect b="b" l="l" r="r" t="t"/>
            <a:pathLst>
              <a:path extrusionOk="0" h="3132" w="3131">
                <a:moveTo>
                  <a:pt x="1566" y="571"/>
                </a:moveTo>
                <a:cubicBezTo>
                  <a:pt x="2112" y="571"/>
                  <a:pt x="2555" y="1020"/>
                  <a:pt x="2555" y="1565"/>
                </a:cubicBezTo>
                <a:cubicBezTo>
                  <a:pt x="2555" y="2112"/>
                  <a:pt x="2112" y="2555"/>
                  <a:pt x="1566" y="2555"/>
                </a:cubicBezTo>
                <a:cubicBezTo>
                  <a:pt x="1019" y="2555"/>
                  <a:pt x="570" y="2112"/>
                  <a:pt x="570" y="1565"/>
                </a:cubicBezTo>
                <a:cubicBezTo>
                  <a:pt x="570" y="1020"/>
                  <a:pt x="1019" y="571"/>
                  <a:pt x="1566" y="571"/>
                </a:cubicBezTo>
                <a:close/>
                <a:moveTo>
                  <a:pt x="1566" y="1"/>
                </a:moveTo>
                <a:cubicBezTo>
                  <a:pt x="703" y="1"/>
                  <a:pt x="0" y="702"/>
                  <a:pt x="0" y="1565"/>
                </a:cubicBezTo>
                <a:cubicBezTo>
                  <a:pt x="0" y="2428"/>
                  <a:pt x="703" y="3131"/>
                  <a:pt x="1566" y="3131"/>
                </a:cubicBezTo>
                <a:cubicBezTo>
                  <a:pt x="2429" y="3131"/>
                  <a:pt x="3131" y="2428"/>
                  <a:pt x="3131" y="1565"/>
                </a:cubicBezTo>
                <a:cubicBezTo>
                  <a:pt x="3131" y="702"/>
                  <a:pt x="2429" y="1"/>
                  <a:pt x="1566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 flipH="1">
            <a:off x="4189711" y="4362443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 flipH="1">
            <a:off x="1278894" y="48731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 flipH="1">
            <a:off x="5501694" y="45984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 flipH="1" rot="-9918755">
            <a:off x="6433019" y="-1750617"/>
            <a:ext cx="4581298" cy="3093952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/>
          <p:nvPr/>
        </p:nvSpPr>
        <p:spPr>
          <a:xfrm flipH="1" rot="-7395530">
            <a:off x="-463000" y="45653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3919850" y="687125"/>
            <a:ext cx="4497000" cy="1311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9" name="Google Shape;169;p22"/>
          <p:cNvSpPr/>
          <p:nvPr/>
        </p:nvSpPr>
        <p:spPr>
          <a:xfrm flipH="1">
            <a:off x="-599566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/>
          <p:nvPr/>
        </p:nvSpPr>
        <p:spPr>
          <a:xfrm flipH="1" rot="-5188613">
            <a:off x="-2637232" y="351384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/>
          <p:nvPr/>
        </p:nvSpPr>
        <p:spPr>
          <a:xfrm flipH="1">
            <a:off x="403791" y="1219113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/>
          <p:nvPr/>
        </p:nvSpPr>
        <p:spPr>
          <a:xfrm flipH="1">
            <a:off x="7844774" y="-1217441"/>
            <a:ext cx="2752030" cy="2499672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 flipH="1" rot="-7395530">
            <a:off x="7983650" y="4494569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/>
          <p:nvPr/>
        </p:nvSpPr>
        <p:spPr>
          <a:xfrm flipH="1">
            <a:off x="8367833" y="1805741"/>
            <a:ext cx="1325259" cy="120372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hasCustomPrompt="1" type="title"/>
          </p:nvPr>
        </p:nvSpPr>
        <p:spPr>
          <a:xfrm>
            <a:off x="3156850" y="1789725"/>
            <a:ext cx="5322600" cy="123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23"/>
          <p:cNvSpPr txBox="1"/>
          <p:nvPr>
            <p:ph idx="1" type="subTitle"/>
          </p:nvPr>
        </p:nvSpPr>
        <p:spPr>
          <a:xfrm>
            <a:off x="3156850" y="3006375"/>
            <a:ext cx="5322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23"/>
          <p:cNvSpPr/>
          <p:nvPr/>
        </p:nvSpPr>
        <p:spPr>
          <a:xfrm flipH="1">
            <a:off x="-99772" y="1789721"/>
            <a:ext cx="782819" cy="670824"/>
          </a:xfrm>
          <a:custGeom>
            <a:rect b="b" l="l" r="r" t="t"/>
            <a:pathLst>
              <a:path extrusionOk="0" h="20491" w="23912">
                <a:moveTo>
                  <a:pt x="11771" y="0"/>
                </a:moveTo>
                <a:cubicBezTo>
                  <a:pt x="9597" y="0"/>
                  <a:pt x="7441" y="626"/>
                  <a:pt x="5715" y="1941"/>
                </a:cubicBezTo>
                <a:cubicBezTo>
                  <a:pt x="1" y="6291"/>
                  <a:pt x="2423" y="15762"/>
                  <a:pt x="8044" y="19018"/>
                </a:cubicBezTo>
                <a:cubicBezTo>
                  <a:pt x="9776" y="20020"/>
                  <a:pt x="11669" y="20491"/>
                  <a:pt x="13519" y="20491"/>
                </a:cubicBezTo>
                <a:cubicBezTo>
                  <a:pt x="18411" y="20491"/>
                  <a:pt x="23005" y="17203"/>
                  <a:pt x="23543" y="11763"/>
                </a:cubicBezTo>
                <a:cubicBezTo>
                  <a:pt x="23912" y="8051"/>
                  <a:pt x="22088" y="4819"/>
                  <a:pt x="19246" y="2649"/>
                </a:cubicBezTo>
                <a:cubicBezTo>
                  <a:pt x="18337" y="1953"/>
                  <a:pt x="17320" y="1366"/>
                  <a:pt x="16237" y="905"/>
                </a:cubicBezTo>
                <a:cubicBezTo>
                  <a:pt x="14834" y="309"/>
                  <a:pt x="13298" y="0"/>
                  <a:pt x="117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 flipH="1">
            <a:off x="-591002" y="-688940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 flipH="1" rot="-7395530">
            <a:off x="-546850" y="4576119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 flipH="1">
            <a:off x="8046434" y="413067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 flipH="1" rot="-8999854">
            <a:off x="6540909" y="-1084330"/>
            <a:ext cx="4581282" cy="309394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 flipH="1">
            <a:off x="7887637" y="3479650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1530009" y="1699325"/>
            <a:ext cx="290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7" name="Google Shape;187;p25"/>
          <p:cNvSpPr txBox="1"/>
          <p:nvPr>
            <p:ph hasCustomPrompt="1" idx="2" type="title"/>
          </p:nvPr>
        </p:nvSpPr>
        <p:spPr>
          <a:xfrm>
            <a:off x="741434" y="1699325"/>
            <a:ext cx="636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1" type="subTitle"/>
          </p:nvPr>
        </p:nvSpPr>
        <p:spPr>
          <a:xfrm>
            <a:off x="1530009" y="2034903"/>
            <a:ext cx="290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5"/>
          <p:cNvSpPr txBox="1"/>
          <p:nvPr>
            <p:ph idx="3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4" type="title"/>
          </p:nvPr>
        </p:nvSpPr>
        <p:spPr>
          <a:xfrm>
            <a:off x="1530009" y="3383672"/>
            <a:ext cx="290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5" type="title"/>
          </p:nvPr>
        </p:nvSpPr>
        <p:spPr>
          <a:xfrm>
            <a:off x="741434" y="3383675"/>
            <a:ext cx="636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6" type="subTitle"/>
          </p:nvPr>
        </p:nvSpPr>
        <p:spPr>
          <a:xfrm>
            <a:off x="1530009" y="3719250"/>
            <a:ext cx="290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5"/>
          <p:cNvSpPr txBox="1"/>
          <p:nvPr>
            <p:ph idx="7" type="title"/>
          </p:nvPr>
        </p:nvSpPr>
        <p:spPr>
          <a:xfrm>
            <a:off x="5578326" y="1699325"/>
            <a:ext cx="290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8" type="title"/>
          </p:nvPr>
        </p:nvSpPr>
        <p:spPr>
          <a:xfrm>
            <a:off x="4789321" y="1699325"/>
            <a:ext cx="636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9" type="subTitle"/>
          </p:nvPr>
        </p:nvSpPr>
        <p:spPr>
          <a:xfrm>
            <a:off x="5578326" y="2034903"/>
            <a:ext cx="290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5"/>
          <p:cNvSpPr txBox="1"/>
          <p:nvPr>
            <p:ph idx="13" type="title"/>
          </p:nvPr>
        </p:nvSpPr>
        <p:spPr>
          <a:xfrm>
            <a:off x="5578326" y="3383672"/>
            <a:ext cx="290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4" type="title"/>
          </p:nvPr>
        </p:nvSpPr>
        <p:spPr>
          <a:xfrm>
            <a:off x="4789321" y="3383675"/>
            <a:ext cx="636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5" type="subTitle"/>
          </p:nvPr>
        </p:nvSpPr>
        <p:spPr>
          <a:xfrm>
            <a:off x="5578326" y="3719251"/>
            <a:ext cx="290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5"/>
          <p:cNvSpPr/>
          <p:nvPr/>
        </p:nvSpPr>
        <p:spPr>
          <a:xfrm flipH="1" rot="10800000">
            <a:off x="-700562" y="3911372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 flipH="1" rot="3404470">
            <a:off x="8076830" y="-331345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 flipH="1" rot="10800000">
            <a:off x="465288" y="48833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25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204" name="Google Shape;204;p25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25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Google Shape;207;p25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208" name="Google Shape;208;p25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25"/>
          <p:cNvSpPr/>
          <p:nvPr/>
        </p:nvSpPr>
        <p:spPr>
          <a:xfrm flipH="1" rot="10800000">
            <a:off x="8150671" y="4088724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 flipH="1" rot="10800000">
            <a:off x="8516438" y="30908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 flipH="1" rot="5611387">
            <a:off x="-2635964" y="-1487160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2290050" y="3385088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5" name="Google Shape;215;p26"/>
          <p:cNvSpPr txBox="1"/>
          <p:nvPr>
            <p:ph idx="1" type="subTitle"/>
          </p:nvPr>
        </p:nvSpPr>
        <p:spPr>
          <a:xfrm>
            <a:off x="1530150" y="1226512"/>
            <a:ext cx="6083700" cy="19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6" name="Google Shape;216;p26"/>
          <p:cNvSpPr/>
          <p:nvPr/>
        </p:nvSpPr>
        <p:spPr>
          <a:xfrm flipH="1">
            <a:off x="-159559" y="3079488"/>
            <a:ext cx="1266972" cy="947105"/>
          </a:xfrm>
          <a:custGeom>
            <a:rect b="b" l="l" r="r" t="t"/>
            <a:pathLst>
              <a:path extrusionOk="0" h="24706" w="33050">
                <a:moveTo>
                  <a:pt x="23493" y="1"/>
                </a:moveTo>
                <a:cubicBezTo>
                  <a:pt x="21710" y="1"/>
                  <a:pt x="19947" y="589"/>
                  <a:pt x="18648" y="1892"/>
                </a:cubicBezTo>
                <a:cubicBezTo>
                  <a:pt x="17871" y="2670"/>
                  <a:pt x="17331" y="3533"/>
                  <a:pt x="16922" y="4534"/>
                </a:cubicBezTo>
                <a:cubicBezTo>
                  <a:pt x="16864" y="4677"/>
                  <a:pt x="16800" y="4815"/>
                  <a:pt x="16737" y="4959"/>
                </a:cubicBezTo>
                <a:cubicBezTo>
                  <a:pt x="16346" y="5817"/>
                  <a:pt x="15834" y="6640"/>
                  <a:pt x="15045" y="7174"/>
                </a:cubicBezTo>
                <a:cubicBezTo>
                  <a:pt x="14324" y="7661"/>
                  <a:pt x="13443" y="7859"/>
                  <a:pt x="12566" y="7859"/>
                </a:cubicBezTo>
                <a:cubicBezTo>
                  <a:pt x="12387" y="7859"/>
                  <a:pt x="12208" y="7851"/>
                  <a:pt x="12031" y="7835"/>
                </a:cubicBezTo>
                <a:cubicBezTo>
                  <a:pt x="10437" y="7703"/>
                  <a:pt x="8969" y="7025"/>
                  <a:pt x="7365" y="6909"/>
                </a:cubicBezTo>
                <a:cubicBezTo>
                  <a:pt x="7233" y="6899"/>
                  <a:pt x="7102" y="6895"/>
                  <a:pt x="6972" y="6895"/>
                </a:cubicBezTo>
                <a:cubicBezTo>
                  <a:pt x="4418" y="6895"/>
                  <a:pt x="2334" y="8687"/>
                  <a:pt x="1260" y="10942"/>
                </a:cubicBezTo>
                <a:cubicBezTo>
                  <a:pt x="299" y="12950"/>
                  <a:pt x="1" y="15350"/>
                  <a:pt x="599" y="17502"/>
                </a:cubicBezTo>
                <a:cubicBezTo>
                  <a:pt x="822" y="18325"/>
                  <a:pt x="1191" y="19113"/>
                  <a:pt x="1698" y="19803"/>
                </a:cubicBezTo>
                <a:cubicBezTo>
                  <a:pt x="4276" y="23305"/>
                  <a:pt x="8229" y="24705"/>
                  <a:pt x="12369" y="24705"/>
                </a:cubicBezTo>
                <a:cubicBezTo>
                  <a:pt x="17004" y="24705"/>
                  <a:pt x="21873" y="22950"/>
                  <a:pt x="25311" y="20425"/>
                </a:cubicBezTo>
                <a:cubicBezTo>
                  <a:pt x="27388" y="18900"/>
                  <a:pt x="29194" y="16989"/>
                  <a:pt x="30535" y="14780"/>
                </a:cubicBezTo>
                <a:cubicBezTo>
                  <a:pt x="32134" y="12134"/>
                  <a:pt x="33049" y="8993"/>
                  <a:pt x="31955" y="5971"/>
                </a:cubicBezTo>
                <a:cubicBezTo>
                  <a:pt x="31047" y="3446"/>
                  <a:pt x="28907" y="1449"/>
                  <a:pt x="26403" y="522"/>
                </a:cubicBezTo>
                <a:cubicBezTo>
                  <a:pt x="25477" y="182"/>
                  <a:pt x="24482" y="1"/>
                  <a:pt x="23493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 flipH="1">
            <a:off x="294390" y="1517321"/>
            <a:ext cx="782819" cy="670824"/>
          </a:xfrm>
          <a:custGeom>
            <a:rect b="b" l="l" r="r" t="t"/>
            <a:pathLst>
              <a:path extrusionOk="0" h="20491" w="23912">
                <a:moveTo>
                  <a:pt x="11771" y="0"/>
                </a:moveTo>
                <a:cubicBezTo>
                  <a:pt x="9597" y="0"/>
                  <a:pt x="7441" y="626"/>
                  <a:pt x="5715" y="1941"/>
                </a:cubicBezTo>
                <a:cubicBezTo>
                  <a:pt x="1" y="6291"/>
                  <a:pt x="2423" y="15762"/>
                  <a:pt x="8044" y="19018"/>
                </a:cubicBezTo>
                <a:cubicBezTo>
                  <a:pt x="9776" y="20020"/>
                  <a:pt x="11669" y="20491"/>
                  <a:pt x="13519" y="20491"/>
                </a:cubicBezTo>
                <a:cubicBezTo>
                  <a:pt x="18411" y="20491"/>
                  <a:pt x="23005" y="17203"/>
                  <a:pt x="23543" y="11763"/>
                </a:cubicBezTo>
                <a:cubicBezTo>
                  <a:pt x="23912" y="8051"/>
                  <a:pt x="22088" y="4819"/>
                  <a:pt x="19246" y="2649"/>
                </a:cubicBezTo>
                <a:cubicBezTo>
                  <a:pt x="18337" y="1953"/>
                  <a:pt x="17320" y="1366"/>
                  <a:pt x="16237" y="905"/>
                </a:cubicBezTo>
                <a:cubicBezTo>
                  <a:pt x="14834" y="309"/>
                  <a:pt x="13298" y="0"/>
                  <a:pt x="117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 flipH="1">
            <a:off x="-507152" y="-557190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 flipH="1" rot="-7395530">
            <a:off x="-463000" y="45653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 flipH="1">
            <a:off x="8130284" y="42624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 flipH="1">
            <a:off x="7971487" y="3611400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 flipH="1">
            <a:off x="3324616" y="-137875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6"/>
          <p:cNvSpPr/>
          <p:nvPr/>
        </p:nvSpPr>
        <p:spPr>
          <a:xfrm flipH="1">
            <a:off x="4189711" y="4362443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26"/>
          <p:cNvGrpSpPr/>
          <p:nvPr/>
        </p:nvGrpSpPr>
        <p:grpSpPr>
          <a:xfrm flipH="1">
            <a:off x="7002367" y="4379516"/>
            <a:ext cx="105953" cy="102463"/>
            <a:chOff x="5352339" y="3748278"/>
            <a:chExt cx="105953" cy="102463"/>
          </a:xfrm>
        </p:grpSpPr>
        <p:sp>
          <p:nvSpPr>
            <p:cNvPr id="225" name="Google Shape;225;p2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6"/>
          <p:cNvSpPr/>
          <p:nvPr/>
        </p:nvSpPr>
        <p:spPr>
          <a:xfrm flipH="1">
            <a:off x="1146594" y="4518688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" name="Google Shape;228;p26"/>
          <p:cNvGrpSpPr/>
          <p:nvPr/>
        </p:nvGrpSpPr>
        <p:grpSpPr>
          <a:xfrm flipH="1">
            <a:off x="2621242" y="4547166"/>
            <a:ext cx="105953" cy="102463"/>
            <a:chOff x="5352339" y="3748278"/>
            <a:chExt cx="105953" cy="102463"/>
          </a:xfrm>
        </p:grpSpPr>
        <p:sp>
          <p:nvSpPr>
            <p:cNvPr id="229" name="Google Shape;229;p2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26"/>
          <p:cNvSpPr/>
          <p:nvPr/>
        </p:nvSpPr>
        <p:spPr>
          <a:xfrm flipH="1">
            <a:off x="5501694" y="45984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/>
          <p:nvPr/>
        </p:nvSpPr>
        <p:spPr>
          <a:xfrm flipH="1" rot="-8999854">
            <a:off x="6624759" y="-952580"/>
            <a:ext cx="4581282" cy="309394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idx="1" type="subTitle"/>
          </p:nvPr>
        </p:nvSpPr>
        <p:spPr>
          <a:xfrm>
            <a:off x="1991000" y="1883525"/>
            <a:ext cx="5077800" cy="21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5" name="Google Shape;235;p27"/>
          <p:cNvSpPr txBox="1"/>
          <p:nvPr>
            <p:ph type="title"/>
          </p:nvPr>
        </p:nvSpPr>
        <p:spPr>
          <a:xfrm>
            <a:off x="720000" y="84585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236" name="Google Shape;236;p27"/>
          <p:cNvGrpSpPr/>
          <p:nvPr/>
        </p:nvGrpSpPr>
        <p:grpSpPr>
          <a:xfrm flipH="1" rot="10800000">
            <a:off x="1423349" y="4709703"/>
            <a:ext cx="105953" cy="102463"/>
            <a:chOff x="5352339" y="3748278"/>
            <a:chExt cx="105953" cy="102463"/>
          </a:xfrm>
        </p:grpSpPr>
        <p:sp>
          <p:nvSpPr>
            <p:cNvPr id="237" name="Google Shape;237;p27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27"/>
          <p:cNvSpPr/>
          <p:nvPr/>
        </p:nvSpPr>
        <p:spPr>
          <a:xfrm flipH="1" rot="10800000">
            <a:off x="3660528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" name="Google Shape;240;p27"/>
          <p:cNvGrpSpPr/>
          <p:nvPr/>
        </p:nvGrpSpPr>
        <p:grpSpPr>
          <a:xfrm flipH="1" rot="10800000">
            <a:off x="6383374" y="4876728"/>
            <a:ext cx="105953" cy="102463"/>
            <a:chOff x="5352339" y="3748278"/>
            <a:chExt cx="105953" cy="102463"/>
          </a:xfrm>
        </p:grpSpPr>
        <p:sp>
          <p:nvSpPr>
            <p:cNvPr id="241" name="Google Shape;241;p27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27"/>
          <p:cNvSpPr/>
          <p:nvPr/>
        </p:nvSpPr>
        <p:spPr>
          <a:xfrm flipH="1">
            <a:off x="8130284" y="-255900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7"/>
          <p:cNvSpPr/>
          <p:nvPr/>
        </p:nvSpPr>
        <p:spPr>
          <a:xfrm flipH="1" rot="-7395595">
            <a:off x="-687220" y="4232370"/>
            <a:ext cx="2059968" cy="1391190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7"/>
          <p:cNvSpPr/>
          <p:nvPr/>
        </p:nvSpPr>
        <p:spPr>
          <a:xfrm flipH="1">
            <a:off x="7299365" y="3338299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"/>
          <p:cNvSpPr/>
          <p:nvPr/>
        </p:nvSpPr>
        <p:spPr>
          <a:xfrm flipH="1">
            <a:off x="7695541" y="-17616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/>
          <p:nvPr/>
        </p:nvSpPr>
        <p:spPr>
          <a:xfrm flipH="1" rot="-5188629">
            <a:off x="6377741" y="2686249"/>
            <a:ext cx="5662766" cy="38243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/>
          <p:nvPr/>
        </p:nvSpPr>
        <p:spPr>
          <a:xfrm flipH="1">
            <a:off x="-1281902" y="-1196728"/>
            <a:ext cx="2811198" cy="255343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/>
          <p:nvPr/>
        </p:nvSpPr>
        <p:spPr>
          <a:xfrm flipH="1">
            <a:off x="-626657" y="1570961"/>
            <a:ext cx="1718655" cy="156102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"/>
          <p:cNvSpPr/>
          <p:nvPr/>
        </p:nvSpPr>
        <p:spPr>
          <a:xfrm flipH="1">
            <a:off x="312121" y="2966650"/>
            <a:ext cx="1003452" cy="889839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"/>
          <p:cNvSpPr/>
          <p:nvPr/>
        </p:nvSpPr>
        <p:spPr>
          <a:xfrm flipH="1">
            <a:off x="8216828" y="1356699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"/>
          <p:cNvSpPr/>
          <p:nvPr/>
        </p:nvSpPr>
        <p:spPr>
          <a:xfrm flipH="1" rot="10800000">
            <a:off x="7132803" y="469262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type="title"/>
          </p:nvPr>
        </p:nvSpPr>
        <p:spPr>
          <a:xfrm>
            <a:off x="720000" y="3744129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5" name="Google Shape;255;p28"/>
          <p:cNvSpPr txBox="1"/>
          <p:nvPr>
            <p:ph idx="1" type="subTitle"/>
          </p:nvPr>
        </p:nvSpPr>
        <p:spPr>
          <a:xfrm>
            <a:off x="720000" y="2718563"/>
            <a:ext cx="2336400" cy="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8"/>
          <p:cNvSpPr txBox="1"/>
          <p:nvPr>
            <p:ph idx="2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7" name="Google Shape;257;p28"/>
          <p:cNvSpPr txBox="1"/>
          <p:nvPr>
            <p:ph idx="3" type="title"/>
          </p:nvPr>
        </p:nvSpPr>
        <p:spPr>
          <a:xfrm>
            <a:off x="3403800" y="3744129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8" name="Google Shape;258;p28"/>
          <p:cNvSpPr txBox="1"/>
          <p:nvPr>
            <p:ph idx="4" type="subTitle"/>
          </p:nvPr>
        </p:nvSpPr>
        <p:spPr>
          <a:xfrm>
            <a:off x="3403800" y="2718563"/>
            <a:ext cx="2336400" cy="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28"/>
          <p:cNvSpPr txBox="1"/>
          <p:nvPr>
            <p:ph idx="5" type="title"/>
          </p:nvPr>
        </p:nvSpPr>
        <p:spPr>
          <a:xfrm>
            <a:off x="6087600" y="3744129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0" name="Google Shape;260;p28"/>
          <p:cNvSpPr txBox="1"/>
          <p:nvPr>
            <p:ph idx="6" type="subTitle"/>
          </p:nvPr>
        </p:nvSpPr>
        <p:spPr>
          <a:xfrm>
            <a:off x="6087600" y="2718563"/>
            <a:ext cx="2336400" cy="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8"/>
          <p:cNvSpPr/>
          <p:nvPr/>
        </p:nvSpPr>
        <p:spPr>
          <a:xfrm flipH="1" rot="10800000">
            <a:off x="-700562" y="3911372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"/>
          <p:cNvSpPr/>
          <p:nvPr/>
        </p:nvSpPr>
        <p:spPr>
          <a:xfrm flipH="1" rot="3404470">
            <a:off x="8076830" y="-331345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/>
          <p:nvPr/>
        </p:nvSpPr>
        <p:spPr>
          <a:xfrm flipH="1" rot="10800000">
            <a:off x="465288" y="48833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8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" name="Google Shape;265;p28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266" name="Google Shape;266;p28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28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" name="Google Shape;269;p28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270" name="Google Shape;270;p28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28"/>
          <p:cNvSpPr/>
          <p:nvPr/>
        </p:nvSpPr>
        <p:spPr>
          <a:xfrm flipH="1" rot="10800000">
            <a:off x="8150671" y="4088724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"/>
          <p:cNvSpPr/>
          <p:nvPr/>
        </p:nvSpPr>
        <p:spPr>
          <a:xfrm flipH="1" rot="10800000">
            <a:off x="8516438" y="30908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8"/>
          <p:cNvSpPr/>
          <p:nvPr/>
        </p:nvSpPr>
        <p:spPr>
          <a:xfrm flipH="1" rot="5611387">
            <a:off x="-2635964" y="-1487160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865738" y="1827725"/>
            <a:ext cx="21813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7" name="Google Shape;277;p29"/>
          <p:cNvSpPr txBox="1"/>
          <p:nvPr>
            <p:ph idx="1" type="subTitle"/>
          </p:nvPr>
        </p:nvSpPr>
        <p:spPr>
          <a:xfrm>
            <a:off x="865738" y="2116965"/>
            <a:ext cx="218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29"/>
          <p:cNvSpPr txBox="1"/>
          <p:nvPr>
            <p:ph idx="2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9" name="Google Shape;279;p29"/>
          <p:cNvSpPr txBox="1"/>
          <p:nvPr>
            <p:ph idx="3" type="title"/>
          </p:nvPr>
        </p:nvSpPr>
        <p:spPr>
          <a:xfrm>
            <a:off x="865738" y="3168382"/>
            <a:ext cx="21813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0" name="Google Shape;280;p29"/>
          <p:cNvSpPr txBox="1"/>
          <p:nvPr>
            <p:ph idx="4" type="subTitle"/>
          </p:nvPr>
        </p:nvSpPr>
        <p:spPr>
          <a:xfrm>
            <a:off x="865738" y="3457622"/>
            <a:ext cx="218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9"/>
          <p:cNvSpPr txBox="1"/>
          <p:nvPr>
            <p:ph idx="5" type="title"/>
          </p:nvPr>
        </p:nvSpPr>
        <p:spPr>
          <a:xfrm>
            <a:off x="6096962" y="1827725"/>
            <a:ext cx="21813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2" name="Google Shape;282;p29"/>
          <p:cNvSpPr txBox="1"/>
          <p:nvPr>
            <p:ph idx="6" type="subTitle"/>
          </p:nvPr>
        </p:nvSpPr>
        <p:spPr>
          <a:xfrm>
            <a:off x="6096962" y="2116965"/>
            <a:ext cx="218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9"/>
          <p:cNvSpPr txBox="1"/>
          <p:nvPr>
            <p:ph idx="7" type="title"/>
          </p:nvPr>
        </p:nvSpPr>
        <p:spPr>
          <a:xfrm>
            <a:off x="6096962" y="3168382"/>
            <a:ext cx="21813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4" name="Google Shape;284;p29"/>
          <p:cNvSpPr txBox="1"/>
          <p:nvPr>
            <p:ph idx="8" type="subTitle"/>
          </p:nvPr>
        </p:nvSpPr>
        <p:spPr>
          <a:xfrm>
            <a:off x="6096962" y="3457622"/>
            <a:ext cx="218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9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9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9"/>
          <p:cNvSpPr/>
          <p:nvPr/>
        </p:nvSpPr>
        <p:spPr>
          <a:xfrm rot="10800000">
            <a:off x="7929002" y="3911372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9"/>
          <p:cNvSpPr/>
          <p:nvPr/>
        </p:nvSpPr>
        <p:spPr>
          <a:xfrm rot="-5611387">
            <a:off x="6853361" y="-1487160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9"/>
          <p:cNvSpPr/>
          <p:nvPr/>
        </p:nvSpPr>
        <p:spPr>
          <a:xfrm>
            <a:off x="7845353" y="4736305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0" name="Google Shape;290;p29"/>
          <p:cNvGrpSpPr/>
          <p:nvPr/>
        </p:nvGrpSpPr>
        <p:grpSpPr>
          <a:xfrm>
            <a:off x="1029299" y="4876728"/>
            <a:ext cx="105953" cy="102463"/>
            <a:chOff x="5352339" y="3748278"/>
            <a:chExt cx="105953" cy="102463"/>
          </a:xfrm>
        </p:grpSpPr>
        <p:sp>
          <p:nvSpPr>
            <p:cNvPr id="291" name="Google Shape;291;p29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29"/>
          <p:cNvSpPr/>
          <p:nvPr/>
        </p:nvSpPr>
        <p:spPr>
          <a:xfrm>
            <a:off x="3660528" y="47135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" name="Google Shape;294;p29"/>
          <p:cNvGrpSpPr/>
          <p:nvPr/>
        </p:nvGrpSpPr>
        <p:grpSpPr>
          <a:xfrm>
            <a:off x="6383374" y="4705903"/>
            <a:ext cx="105953" cy="102463"/>
            <a:chOff x="5352339" y="3748278"/>
            <a:chExt cx="105953" cy="102463"/>
          </a:xfrm>
        </p:grpSpPr>
        <p:sp>
          <p:nvSpPr>
            <p:cNvPr id="295" name="Google Shape;295;p29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" name="Google Shape;297;p29"/>
          <p:cNvSpPr/>
          <p:nvPr/>
        </p:nvSpPr>
        <p:spPr>
          <a:xfrm flipH="1">
            <a:off x="6072408" y="-520901"/>
            <a:ext cx="1073040" cy="974619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9"/>
          <p:cNvSpPr/>
          <p:nvPr/>
        </p:nvSpPr>
        <p:spPr>
          <a:xfrm rot="4925092">
            <a:off x="2586182" y="-946518"/>
            <a:ext cx="1228073" cy="1392459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9"/>
          <p:cNvSpPr/>
          <p:nvPr/>
        </p:nvSpPr>
        <p:spPr>
          <a:xfrm flipH="1">
            <a:off x="-631792" y="1969879"/>
            <a:ext cx="1325259" cy="120372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>
            <p:ph type="title"/>
          </p:nvPr>
        </p:nvSpPr>
        <p:spPr>
          <a:xfrm>
            <a:off x="836375" y="201629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2" name="Google Shape;302;p30"/>
          <p:cNvSpPr txBox="1"/>
          <p:nvPr>
            <p:ph idx="1" type="subTitle"/>
          </p:nvPr>
        </p:nvSpPr>
        <p:spPr>
          <a:xfrm>
            <a:off x="836375" y="231305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0"/>
          <p:cNvSpPr txBox="1"/>
          <p:nvPr>
            <p:ph idx="2" type="title"/>
          </p:nvPr>
        </p:nvSpPr>
        <p:spPr>
          <a:xfrm>
            <a:off x="3535650" y="201629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4" name="Google Shape;304;p30"/>
          <p:cNvSpPr txBox="1"/>
          <p:nvPr>
            <p:ph idx="3" type="subTitle"/>
          </p:nvPr>
        </p:nvSpPr>
        <p:spPr>
          <a:xfrm>
            <a:off x="3535650" y="231305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0"/>
          <p:cNvSpPr txBox="1"/>
          <p:nvPr>
            <p:ph idx="4" type="title"/>
          </p:nvPr>
        </p:nvSpPr>
        <p:spPr>
          <a:xfrm>
            <a:off x="836375" y="386644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6" name="Google Shape;306;p30"/>
          <p:cNvSpPr txBox="1"/>
          <p:nvPr>
            <p:ph idx="5" type="subTitle"/>
          </p:nvPr>
        </p:nvSpPr>
        <p:spPr>
          <a:xfrm>
            <a:off x="836375" y="416320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0"/>
          <p:cNvSpPr txBox="1"/>
          <p:nvPr>
            <p:ph idx="6" type="title"/>
          </p:nvPr>
        </p:nvSpPr>
        <p:spPr>
          <a:xfrm>
            <a:off x="3535650" y="386644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8" name="Google Shape;308;p30"/>
          <p:cNvSpPr txBox="1"/>
          <p:nvPr>
            <p:ph idx="7" type="subTitle"/>
          </p:nvPr>
        </p:nvSpPr>
        <p:spPr>
          <a:xfrm>
            <a:off x="3535650" y="416320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0"/>
          <p:cNvSpPr txBox="1"/>
          <p:nvPr>
            <p:ph idx="8" type="title"/>
          </p:nvPr>
        </p:nvSpPr>
        <p:spPr>
          <a:xfrm>
            <a:off x="6234925" y="201629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0" name="Google Shape;310;p30"/>
          <p:cNvSpPr txBox="1"/>
          <p:nvPr>
            <p:ph idx="9" type="subTitle"/>
          </p:nvPr>
        </p:nvSpPr>
        <p:spPr>
          <a:xfrm>
            <a:off x="6234925" y="231305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0"/>
          <p:cNvSpPr txBox="1"/>
          <p:nvPr>
            <p:ph idx="13" type="title"/>
          </p:nvPr>
        </p:nvSpPr>
        <p:spPr>
          <a:xfrm>
            <a:off x="6234925" y="386644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2" name="Google Shape;312;p30"/>
          <p:cNvSpPr txBox="1"/>
          <p:nvPr>
            <p:ph idx="14" type="subTitle"/>
          </p:nvPr>
        </p:nvSpPr>
        <p:spPr>
          <a:xfrm>
            <a:off x="6234925" y="416320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0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14" name="Google Shape;314;p30"/>
          <p:cNvSpPr/>
          <p:nvPr/>
        </p:nvSpPr>
        <p:spPr>
          <a:xfrm flipH="1">
            <a:off x="8424009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0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0"/>
          <p:cNvSpPr/>
          <p:nvPr/>
        </p:nvSpPr>
        <p:spPr>
          <a:xfrm flipH="1">
            <a:off x="8499115" y="4290374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0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8" name="Google Shape;318;p30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319" name="Google Shape;319;p30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30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30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323" name="Google Shape;323;p30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30"/>
          <p:cNvSpPr/>
          <p:nvPr/>
        </p:nvSpPr>
        <p:spPr>
          <a:xfrm flipH="1" rot="-5188613">
            <a:off x="7482093" y="340999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0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0"/>
          <p:cNvSpPr/>
          <p:nvPr/>
        </p:nvSpPr>
        <p:spPr>
          <a:xfrm flipH="1">
            <a:off x="-631792" y="1969879"/>
            <a:ext cx="1325259" cy="120372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0"/>
          <p:cNvSpPr/>
          <p:nvPr/>
        </p:nvSpPr>
        <p:spPr>
          <a:xfrm flipH="1">
            <a:off x="8264391" y="-2020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/>
          <p:nvPr>
            <p:ph type="title"/>
          </p:nvPr>
        </p:nvSpPr>
        <p:spPr>
          <a:xfrm>
            <a:off x="720000" y="3472517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1" name="Google Shape;331;p31"/>
          <p:cNvSpPr txBox="1"/>
          <p:nvPr>
            <p:ph idx="1" type="subTitle"/>
          </p:nvPr>
        </p:nvSpPr>
        <p:spPr>
          <a:xfrm>
            <a:off x="720000" y="3800404"/>
            <a:ext cx="2336400" cy="6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31"/>
          <p:cNvSpPr txBox="1"/>
          <p:nvPr>
            <p:ph idx="2" type="title"/>
          </p:nvPr>
        </p:nvSpPr>
        <p:spPr>
          <a:xfrm>
            <a:off x="3403800" y="3472517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3" name="Google Shape;333;p31"/>
          <p:cNvSpPr txBox="1"/>
          <p:nvPr>
            <p:ph idx="3" type="subTitle"/>
          </p:nvPr>
        </p:nvSpPr>
        <p:spPr>
          <a:xfrm>
            <a:off x="3403800" y="3800404"/>
            <a:ext cx="2336400" cy="6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1"/>
          <p:cNvSpPr txBox="1"/>
          <p:nvPr>
            <p:ph idx="4" type="title"/>
          </p:nvPr>
        </p:nvSpPr>
        <p:spPr>
          <a:xfrm>
            <a:off x="6087600" y="3472517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5" name="Google Shape;335;p31"/>
          <p:cNvSpPr txBox="1"/>
          <p:nvPr>
            <p:ph idx="5" type="subTitle"/>
          </p:nvPr>
        </p:nvSpPr>
        <p:spPr>
          <a:xfrm>
            <a:off x="6087600" y="3800404"/>
            <a:ext cx="2336400" cy="6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31"/>
          <p:cNvSpPr txBox="1"/>
          <p:nvPr>
            <p:ph hasCustomPrompt="1" idx="6" type="title"/>
          </p:nvPr>
        </p:nvSpPr>
        <p:spPr>
          <a:xfrm>
            <a:off x="877350" y="1989300"/>
            <a:ext cx="20217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r>
              <a:t>xx%</a:t>
            </a:r>
          </a:p>
        </p:txBody>
      </p:sp>
      <p:sp>
        <p:nvSpPr>
          <p:cNvPr id="337" name="Google Shape;337;p31"/>
          <p:cNvSpPr txBox="1"/>
          <p:nvPr>
            <p:ph hasCustomPrompt="1" idx="7" type="title"/>
          </p:nvPr>
        </p:nvSpPr>
        <p:spPr>
          <a:xfrm>
            <a:off x="3561150" y="1989307"/>
            <a:ext cx="20217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8" name="Google Shape;338;p31"/>
          <p:cNvSpPr txBox="1"/>
          <p:nvPr>
            <p:ph hasCustomPrompt="1" idx="8" type="title"/>
          </p:nvPr>
        </p:nvSpPr>
        <p:spPr>
          <a:xfrm>
            <a:off x="6244950" y="1989301"/>
            <a:ext cx="20217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r>
              <a:t>xx%</a:t>
            </a:r>
          </a:p>
        </p:txBody>
      </p:sp>
      <p:sp>
        <p:nvSpPr>
          <p:cNvPr id="339" name="Google Shape;339;p31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0" name="Google Shape;340;p31"/>
          <p:cNvSpPr/>
          <p:nvPr/>
        </p:nvSpPr>
        <p:spPr>
          <a:xfrm flipH="1" rot="10800000">
            <a:off x="7132803" y="469262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1"/>
          <p:cNvSpPr/>
          <p:nvPr/>
        </p:nvSpPr>
        <p:spPr>
          <a:xfrm flipH="1" rot="10800000">
            <a:off x="3660528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2" name="Google Shape;342;p31"/>
          <p:cNvGrpSpPr/>
          <p:nvPr/>
        </p:nvGrpSpPr>
        <p:grpSpPr>
          <a:xfrm flipH="1" rot="10800000">
            <a:off x="6383374" y="4876728"/>
            <a:ext cx="105953" cy="102463"/>
            <a:chOff x="5352339" y="3748278"/>
            <a:chExt cx="105953" cy="102463"/>
          </a:xfrm>
        </p:grpSpPr>
        <p:sp>
          <p:nvSpPr>
            <p:cNvPr id="343" name="Google Shape;343;p31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31"/>
          <p:cNvSpPr/>
          <p:nvPr/>
        </p:nvSpPr>
        <p:spPr>
          <a:xfrm flipH="1">
            <a:off x="8142609" y="-10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1"/>
          <p:cNvSpPr/>
          <p:nvPr/>
        </p:nvSpPr>
        <p:spPr>
          <a:xfrm flipH="1" rot="-7395595">
            <a:off x="-687220" y="4232370"/>
            <a:ext cx="2059968" cy="1391190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1"/>
          <p:cNvSpPr/>
          <p:nvPr/>
        </p:nvSpPr>
        <p:spPr>
          <a:xfrm flipH="1">
            <a:off x="-287160" y="3487999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1"/>
          <p:cNvSpPr/>
          <p:nvPr/>
        </p:nvSpPr>
        <p:spPr>
          <a:xfrm flipH="1">
            <a:off x="7815316" y="-10023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1"/>
          <p:cNvSpPr/>
          <p:nvPr/>
        </p:nvSpPr>
        <p:spPr>
          <a:xfrm flipH="1" rot="-5188629">
            <a:off x="6760966" y="2656324"/>
            <a:ext cx="5662766" cy="38243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1"/>
          <p:cNvSpPr/>
          <p:nvPr/>
        </p:nvSpPr>
        <p:spPr>
          <a:xfrm flipH="1">
            <a:off x="-2125402" y="-1356953"/>
            <a:ext cx="2811198" cy="255343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1"/>
          <p:cNvSpPr/>
          <p:nvPr/>
        </p:nvSpPr>
        <p:spPr>
          <a:xfrm flipH="1">
            <a:off x="-1099682" y="1451923"/>
            <a:ext cx="1718655" cy="156102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2" name="Google Shape;352;p31"/>
          <p:cNvGrpSpPr/>
          <p:nvPr/>
        </p:nvGrpSpPr>
        <p:grpSpPr>
          <a:xfrm flipH="1" rot="10800000">
            <a:off x="1423349" y="4709703"/>
            <a:ext cx="105953" cy="102463"/>
            <a:chOff x="5352339" y="3748278"/>
            <a:chExt cx="105953" cy="102463"/>
          </a:xfrm>
        </p:grpSpPr>
        <p:sp>
          <p:nvSpPr>
            <p:cNvPr id="353" name="Google Shape;353;p31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4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57" name="Google Shape;357;p32"/>
          <p:cNvSpPr/>
          <p:nvPr/>
        </p:nvSpPr>
        <p:spPr>
          <a:xfrm flipH="1">
            <a:off x="8424009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2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2"/>
          <p:cNvSpPr/>
          <p:nvPr/>
        </p:nvSpPr>
        <p:spPr>
          <a:xfrm flipH="1">
            <a:off x="8499115" y="4290374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2"/>
          <p:cNvSpPr/>
          <p:nvPr/>
        </p:nvSpPr>
        <p:spPr>
          <a:xfrm flipH="1">
            <a:off x="8264391" y="-2020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32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363" name="Google Shape;363;p32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32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" name="Google Shape;366;p32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367" name="Google Shape;367;p32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32"/>
          <p:cNvSpPr/>
          <p:nvPr/>
        </p:nvSpPr>
        <p:spPr>
          <a:xfrm flipH="1" rot="-5188613">
            <a:off x="7482093" y="333379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2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/>
          <p:nvPr>
            <p:ph idx="1" type="subTitle"/>
          </p:nvPr>
        </p:nvSpPr>
        <p:spPr>
          <a:xfrm>
            <a:off x="755150" y="2630513"/>
            <a:ext cx="27312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✦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3" name="Google Shape;373;p33"/>
          <p:cNvSpPr txBox="1"/>
          <p:nvPr>
            <p:ph type="title"/>
          </p:nvPr>
        </p:nvSpPr>
        <p:spPr>
          <a:xfrm>
            <a:off x="755150" y="1437187"/>
            <a:ext cx="2995800" cy="100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4" name="Google Shape;374;p33"/>
          <p:cNvSpPr/>
          <p:nvPr/>
        </p:nvSpPr>
        <p:spPr>
          <a:xfrm rot="10800000">
            <a:off x="8452809" y="3148197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3"/>
          <p:cNvSpPr/>
          <p:nvPr/>
        </p:nvSpPr>
        <p:spPr>
          <a:xfrm rot="10800000">
            <a:off x="8507041" y="429610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3"/>
          <p:cNvSpPr/>
          <p:nvPr/>
        </p:nvSpPr>
        <p:spPr>
          <a:xfrm flipH="1" rot="10800000">
            <a:off x="8322518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3"/>
          <p:cNvSpPr/>
          <p:nvPr/>
        </p:nvSpPr>
        <p:spPr>
          <a:xfrm flipH="1" rot="10800000">
            <a:off x="4137693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33"/>
          <p:cNvGrpSpPr/>
          <p:nvPr/>
        </p:nvGrpSpPr>
        <p:grpSpPr>
          <a:xfrm flipH="1" rot="10800000">
            <a:off x="6860539" y="4876728"/>
            <a:ext cx="105953" cy="102463"/>
            <a:chOff x="5352339" y="3748278"/>
            <a:chExt cx="105953" cy="102463"/>
          </a:xfrm>
        </p:grpSpPr>
        <p:sp>
          <p:nvSpPr>
            <p:cNvPr id="379" name="Google Shape;379;p33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33"/>
          <p:cNvGrpSpPr/>
          <p:nvPr/>
        </p:nvGrpSpPr>
        <p:grpSpPr>
          <a:xfrm flipH="1" rot="10800000">
            <a:off x="1506464" y="4705903"/>
            <a:ext cx="105953" cy="102463"/>
            <a:chOff x="5352339" y="3748278"/>
            <a:chExt cx="105953" cy="102463"/>
          </a:xfrm>
        </p:grpSpPr>
        <p:sp>
          <p:nvSpPr>
            <p:cNvPr id="382" name="Google Shape;382;p33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" name="Google Shape;384;p33"/>
          <p:cNvSpPr/>
          <p:nvPr/>
        </p:nvSpPr>
        <p:spPr>
          <a:xfrm rot="-7317269">
            <a:off x="6692822" y="-1312051"/>
            <a:ext cx="4581268" cy="3093928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3"/>
          <p:cNvSpPr/>
          <p:nvPr/>
        </p:nvSpPr>
        <p:spPr>
          <a:xfrm rot="10800000">
            <a:off x="-760739" y="4088724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3"/>
          <p:cNvSpPr/>
          <p:nvPr/>
        </p:nvSpPr>
        <p:spPr>
          <a:xfrm rot="10800000">
            <a:off x="3294091" y="-118623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3"/>
          <p:cNvSpPr/>
          <p:nvPr/>
        </p:nvSpPr>
        <p:spPr>
          <a:xfrm rot="-3404470">
            <a:off x="-747025" y="-331345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_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 txBox="1"/>
          <p:nvPr>
            <p:ph type="ctrTitle"/>
          </p:nvPr>
        </p:nvSpPr>
        <p:spPr>
          <a:xfrm>
            <a:off x="4345725" y="715725"/>
            <a:ext cx="4107000" cy="7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0" name="Google Shape;390;p34"/>
          <p:cNvSpPr txBox="1"/>
          <p:nvPr>
            <p:ph idx="1" type="subTitle"/>
          </p:nvPr>
        </p:nvSpPr>
        <p:spPr>
          <a:xfrm>
            <a:off x="4728950" y="2567375"/>
            <a:ext cx="3723900" cy="10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1" name="Google Shape;391;p34"/>
          <p:cNvSpPr txBox="1"/>
          <p:nvPr/>
        </p:nvSpPr>
        <p:spPr>
          <a:xfrm>
            <a:off x="3306600" y="3677737"/>
            <a:ext cx="514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Jura"/>
                <a:ea typeface="Jura"/>
                <a:cs typeface="Jura"/>
                <a:sym typeface="Jura"/>
              </a:rPr>
              <a:t>CREDITS</a:t>
            </a:r>
            <a:r>
              <a:rPr lang="en" sz="1200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rPr>
              <a:t>: This presentation template was created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Jura"/>
                <a:ea typeface="Jura"/>
                <a:cs typeface="Jura"/>
                <a:sym typeface="Jur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accent2"/>
                </a:solidFill>
                <a:latin typeface="Jura"/>
                <a:ea typeface="Jura"/>
                <a:cs typeface="Jura"/>
                <a:sym typeface="Jura"/>
              </a:rPr>
              <a:t>,</a:t>
            </a:r>
            <a:r>
              <a:rPr lang="en" sz="1200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rPr>
              <a:t> including icons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Jura"/>
                <a:ea typeface="Jura"/>
                <a:cs typeface="Jura"/>
                <a:sym typeface="Ju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rPr>
              <a:t> and infographics &amp; images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Jura"/>
                <a:ea typeface="Jura"/>
                <a:cs typeface="Jura"/>
                <a:sym typeface="Ju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accent2"/>
              </a:solidFill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392" name="Google Shape;392;p34"/>
          <p:cNvSpPr/>
          <p:nvPr/>
        </p:nvSpPr>
        <p:spPr>
          <a:xfrm rot="10800000">
            <a:off x="8165021" y="4674733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4"/>
          <p:cNvSpPr/>
          <p:nvPr/>
        </p:nvSpPr>
        <p:spPr>
          <a:xfrm rot="-3404470">
            <a:off x="-581225" y="-347133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4"/>
          <p:cNvSpPr/>
          <p:nvPr/>
        </p:nvSpPr>
        <p:spPr>
          <a:xfrm rot="10800000">
            <a:off x="-390025" y="1886174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4"/>
          <p:cNvSpPr/>
          <p:nvPr/>
        </p:nvSpPr>
        <p:spPr>
          <a:xfrm rot="2437789">
            <a:off x="6629595" y="-2304453"/>
            <a:ext cx="4581248" cy="3093922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4"/>
          <p:cNvSpPr/>
          <p:nvPr/>
        </p:nvSpPr>
        <p:spPr>
          <a:xfrm rot="10800000">
            <a:off x="-1047864" y="3807910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4"/>
          <p:cNvSpPr/>
          <p:nvPr/>
        </p:nvSpPr>
        <p:spPr>
          <a:xfrm rot="10800000">
            <a:off x="6054466" y="1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BLANK_1_1_1_1_1_1_1_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"/>
          <p:cNvSpPr/>
          <p:nvPr/>
        </p:nvSpPr>
        <p:spPr>
          <a:xfrm flipH="1">
            <a:off x="-363452" y="-533240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5"/>
          <p:cNvSpPr/>
          <p:nvPr/>
        </p:nvSpPr>
        <p:spPr>
          <a:xfrm flipH="1">
            <a:off x="7938559" y="434227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5"/>
          <p:cNvSpPr/>
          <p:nvPr/>
        </p:nvSpPr>
        <p:spPr>
          <a:xfrm flipH="1">
            <a:off x="7492462" y="4070825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5"/>
          <p:cNvSpPr/>
          <p:nvPr/>
        </p:nvSpPr>
        <p:spPr>
          <a:xfrm flipH="1">
            <a:off x="3827591" y="-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5"/>
          <p:cNvSpPr/>
          <p:nvPr/>
        </p:nvSpPr>
        <p:spPr>
          <a:xfrm flipH="1">
            <a:off x="4189711" y="4362443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5"/>
          <p:cNvSpPr/>
          <p:nvPr/>
        </p:nvSpPr>
        <p:spPr>
          <a:xfrm flipH="1">
            <a:off x="1278894" y="48731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5"/>
          <p:cNvSpPr/>
          <p:nvPr/>
        </p:nvSpPr>
        <p:spPr>
          <a:xfrm flipH="1">
            <a:off x="5501694" y="45984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5"/>
          <p:cNvSpPr/>
          <p:nvPr/>
        </p:nvSpPr>
        <p:spPr>
          <a:xfrm flipH="1" rot="-9918755">
            <a:off x="6433019" y="-1750617"/>
            <a:ext cx="4581298" cy="3093952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5"/>
          <p:cNvSpPr/>
          <p:nvPr/>
        </p:nvSpPr>
        <p:spPr>
          <a:xfrm flipH="1" rot="-7395530">
            <a:off x="-463000" y="45653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1">
  <p:cSld name="BLANK_1_1_1_1_1_1_1_1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6"/>
          <p:cNvSpPr/>
          <p:nvPr/>
        </p:nvSpPr>
        <p:spPr>
          <a:xfrm flipH="1">
            <a:off x="8424009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6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6"/>
          <p:cNvSpPr/>
          <p:nvPr/>
        </p:nvSpPr>
        <p:spPr>
          <a:xfrm flipH="1">
            <a:off x="8499115" y="4290374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6"/>
          <p:cNvSpPr/>
          <p:nvPr/>
        </p:nvSpPr>
        <p:spPr>
          <a:xfrm flipH="1">
            <a:off x="8264391" y="-2020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6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4" name="Google Shape;414;p36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415" name="Google Shape;415;p3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" name="Google Shape;417;p36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8" name="Google Shape;418;p36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419" name="Google Shape;419;p3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36"/>
          <p:cNvSpPr/>
          <p:nvPr/>
        </p:nvSpPr>
        <p:spPr>
          <a:xfrm flipH="1" rot="-5188613">
            <a:off x="7482093" y="333379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6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5F1EC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356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●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○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■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●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○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■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●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○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Jura"/>
              <a:buChar char="■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https://docs.google.com/presentation/u/0/d/1ZGZ2KTR7ZF8KZwQyXMvBEUkRVQokD3Tl9nDVvF2rP-8/edit" TargetMode="External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"/>
          <p:cNvSpPr/>
          <p:nvPr/>
        </p:nvSpPr>
        <p:spPr>
          <a:xfrm>
            <a:off x="5954934" y="2937950"/>
            <a:ext cx="1266972" cy="947105"/>
          </a:xfrm>
          <a:custGeom>
            <a:rect b="b" l="l" r="r" t="t"/>
            <a:pathLst>
              <a:path extrusionOk="0" h="24706" w="33050">
                <a:moveTo>
                  <a:pt x="23493" y="1"/>
                </a:moveTo>
                <a:cubicBezTo>
                  <a:pt x="21710" y="1"/>
                  <a:pt x="19947" y="589"/>
                  <a:pt x="18648" y="1892"/>
                </a:cubicBezTo>
                <a:cubicBezTo>
                  <a:pt x="17871" y="2670"/>
                  <a:pt x="17331" y="3533"/>
                  <a:pt x="16922" y="4534"/>
                </a:cubicBezTo>
                <a:cubicBezTo>
                  <a:pt x="16864" y="4677"/>
                  <a:pt x="16800" y="4815"/>
                  <a:pt x="16737" y="4959"/>
                </a:cubicBezTo>
                <a:cubicBezTo>
                  <a:pt x="16346" y="5817"/>
                  <a:pt x="15834" y="6640"/>
                  <a:pt x="15045" y="7174"/>
                </a:cubicBezTo>
                <a:cubicBezTo>
                  <a:pt x="14324" y="7661"/>
                  <a:pt x="13443" y="7859"/>
                  <a:pt x="12566" y="7859"/>
                </a:cubicBezTo>
                <a:cubicBezTo>
                  <a:pt x="12387" y="7859"/>
                  <a:pt x="12208" y="7851"/>
                  <a:pt x="12031" y="7835"/>
                </a:cubicBezTo>
                <a:cubicBezTo>
                  <a:pt x="10437" y="7703"/>
                  <a:pt x="8969" y="7025"/>
                  <a:pt x="7365" y="6909"/>
                </a:cubicBezTo>
                <a:cubicBezTo>
                  <a:pt x="7233" y="6899"/>
                  <a:pt x="7102" y="6895"/>
                  <a:pt x="6972" y="6895"/>
                </a:cubicBezTo>
                <a:cubicBezTo>
                  <a:pt x="4418" y="6895"/>
                  <a:pt x="2334" y="8687"/>
                  <a:pt x="1260" y="10942"/>
                </a:cubicBezTo>
                <a:cubicBezTo>
                  <a:pt x="299" y="12950"/>
                  <a:pt x="1" y="15350"/>
                  <a:pt x="599" y="17502"/>
                </a:cubicBezTo>
                <a:cubicBezTo>
                  <a:pt x="822" y="18325"/>
                  <a:pt x="1191" y="19113"/>
                  <a:pt x="1698" y="19803"/>
                </a:cubicBezTo>
                <a:cubicBezTo>
                  <a:pt x="4276" y="23305"/>
                  <a:pt x="8229" y="24705"/>
                  <a:pt x="12369" y="24705"/>
                </a:cubicBezTo>
                <a:cubicBezTo>
                  <a:pt x="17004" y="24705"/>
                  <a:pt x="21873" y="22950"/>
                  <a:pt x="25311" y="20425"/>
                </a:cubicBezTo>
                <a:cubicBezTo>
                  <a:pt x="27388" y="18900"/>
                  <a:pt x="29194" y="16989"/>
                  <a:pt x="30535" y="14780"/>
                </a:cubicBezTo>
                <a:cubicBezTo>
                  <a:pt x="32134" y="12134"/>
                  <a:pt x="33049" y="8993"/>
                  <a:pt x="31955" y="5971"/>
                </a:cubicBezTo>
                <a:cubicBezTo>
                  <a:pt x="31047" y="3446"/>
                  <a:pt x="28907" y="1449"/>
                  <a:pt x="26403" y="522"/>
                </a:cubicBezTo>
                <a:cubicBezTo>
                  <a:pt x="25477" y="182"/>
                  <a:pt x="24482" y="1"/>
                  <a:pt x="23493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7"/>
          <p:cNvSpPr/>
          <p:nvPr/>
        </p:nvSpPr>
        <p:spPr>
          <a:xfrm>
            <a:off x="7565725" y="1316471"/>
            <a:ext cx="782819" cy="670824"/>
          </a:xfrm>
          <a:custGeom>
            <a:rect b="b" l="l" r="r" t="t"/>
            <a:pathLst>
              <a:path extrusionOk="0" h="20491" w="23912">
                <a:moveTo>
                  <a:pt x="11771" y="0"/>
                </a:moveTo>
                <a:cubicBezTo>
                  <a:pt x="9597" y="0"/>
                  <a:pt x="7441" y="626"/>
                  <a:pt x="5715" y="1941"/>
                </a:cubicBezTo>
                <a:cubicBezTo>
                  <a:pt x="1" y="6291"/>
                  <a:pt x="2423" y="15762"/>
                  <a:pt x="8044" y="19018"/>
                </a:cubicBezTo>
                <a:cubicBezTo>
                  <a:pt x="9776" y="20020"/>
                  <a:pt x="11669" y="20491"/>
                  <a:pt x="13519" y="20491"/>
                </a:cubicBezTo>
                <a:cubicBezTo>
                  <a:pt x="18411" y="20491"/>
                  <a:pt x="23005" y="17203"/>
                  <a:pt x="23543" y="11763"/>
                </a:cubicBezTo>
                <a:cubicBezTo>
                  <a:pt x="23912" y="8051"/>
                  <a:pt x="22088" y="4819"/>
                  <a:pt x="19246" y="2649"/>
                </a:cubicBezTo>
                <a:cubicBezTo>
                  <a:pt x="18337" y="1953"/>
                  <a:pt x="17320" y="1366"/>
                  <a:pt x="16237" y="905"/>
                </a:cubicBezTo>
                <a:cubicBezTo>
                  <a:pt x="14834" y="309"/>
                  <a:pt x="13298" y="0"/>
                  <a:pt x="117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37"/>
          <p:cNvGrpSpPr/>
          <p:nvPr/>
        </p:nvGrpSpPr>
        <p:grpSpPr>
          <a:xfrm>
            <a:off x="7106476" y="1808928"/>
            <a:ext cx="105953" cy="102463"/>
            <a:chOff x="5352339" y="3748278"/>
            <a:chExt cx="105953" cy="102463"/>
          </a:xfrm>
        </p:grpSpPr>
        <p:sp>
          <p:nvSpPr>
            <p:cNvPr id="430" name="Google Shape;430;p37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37"/>
          <p:cNvGrpSpPr/>
          <p:nvPr/>
        </p:nvGrpSpPr>
        <p:grpSpPr>
          <a:xfrm>
            <a:off x="5521025" y="1127688"/>
            <a:ext cx="3125890" cy="3168331"/>
            <a:chOff x="5543600" y="1213400"/>
            <a:chExt cx="3125890" cy="3168331"/>
          </a:xfrm>
        </p:grpSpPr>
        <p:grpSp>
          <p:nvGrpSpPr>
            <p:cNvPr id="433" name="Google Shape;433;p37"/>
            <p:cNvGrpSpPr/>
            <p:nvPr/>
          </p:nvGrpSpPr>
          <p:grpSpPr>
            <a:xfrm>
              <a:off x="5543600" y="1614549"/>
              <a:ext cx="3125890" cy="2435320"/>
              <a:chOff x="5543600" y="1614549"/>
              <a:chExt cx="3125890" cy="2435320"/>
            </a:xfrm>
          </p:grpSpPr>
          <p:sp>
            <p:nvSpPr>
              <p:cNvPr id="434" name="Google Shape;434;p37"/>
              <p:cNvSpPr/>
              <p:nvPr/>
            </p:nvSpPr>
            <p:spPr>
              <a:xfrm>
                <a:off x="5543600" y="1614549"/>
                <a:ext cx="3019899" cy="2295636"/>
              </a:xfrm>
              <a:custGeom>
                <a:rect b="b" l="l" r="r" t="t"/>
                <a:pathLst>
                  <a:path extrusionOk="0" h="58495" w="76945">
                    <a:moveTo>
                      <a:pt x="19539" y="0"/>
                    </a:moveTo>
                    <a:cubicBezTo>
                      <a:pt x="18779" y="0"/>
                      <a:pt x="18022" y="82"/>
                      <a:pt x="17279" y="256"/>
                    </a:cubicBezTo>
                    <a:cubicBezTo>
                      <a:pt x="4028" y="3357"/>
                      <a:pt x="0" y="20307"/>
                      <a:pt x="2699" y="31919"/>
                    </a:cubicBezTo>
                    <a:cubicBezTo>
                      <a:pt x="3562" y="35619"/>
                      <a:pt x="5098" y="39180"/>
                      <a:pt x="7313" y="42276"/>
                    </a:cubicBezTo>
                    <a:cubicBezTo>
                      <a:pt x="9972" y="45992"/>
                      <a:pt x="13700" y="49053"/>
                      <a:pt x="18429" y="49329"/>
                    </a:cubicBezTo>
                    <a:cubicBezTo>
                      <a:pt x="18668" y="49343"/>
                      <a:pt x="18906" y="49350"/>
                      <a:pt x="19145" y="49350"/>
                    </a:cubicBezTo>
                    <a:cubicBezTo>
                      <a:pt x="25631" y="49350"/>
                      <a:pt x="32068" y="44216"/>
                      <a:pt x="32422" y="37523"/>
                    </a:cubicBezTo>
                    <a:cubicBezTo>
                      <a:pt x="32583" y="34398"/>
                      <a:pt x="31099" y="31222"/>
                      <a:pt x="28550" y="29381"/>
                    </a:cubicBezTo>
                    <a:cubicBezTo>
                      <a:pt x="28250" y="29163"/>
                      <a:pt x="27946" y="28961"/>
                      <a:pt x="27825" y="28587"/>
                    </a:cubicBezTo>
                    <a:cubicBezTo>
                      <a:pt x="27825" y="28576"/>
                      <a:pt x="27819" y="28571"/>
                      <a:pt x="27819" y="28564"/>
                    </a:cubicBezTo>
                    <a:cubicBezTo>
                      <a:pt x="27710" y="28196"/>
                      <a:pt x="27790" y="27788"/>
                      <a:pt x="27957" y="27442"/>
                    </a:cubicBezTo>
                    <a:cubicBezTo>
                      <a:pt x="27998" y="27350"/>
                      <a:pt x="28050" y="27270"/>
                      <a:pt x="28101" y="27183"/>
                    </a:cubicBezTo>
                    <a:lnTo>
                      <a:pt x="30605" y="27183"/>
                    </a:lnTo>
                    <a:cubicBezTo>
                      <a:pt x="32963" y="27183"/>
                      <a:pt x="34885" y="29105"/>
                      <a:pt x="34885" y="31463"/>
                    </a:cubicBezTo>
                    <a:lnTo>
                      <a:pt x="34885" y="57453"/>
                    </a:lnTo>
                    <a:cubicBezTo>
                      <a:pt x="34885" y="58029"/>
                      <a:pt x="35351" y="58494"/>
                      <a:pt x="35927" y="58494"/>
                    </a:cubicBezTo>
                    <a:cubicBezTo>
                      <a:pt x="36501" y="58494"/>
                      <a:pt x="36968" y="58029"/>
                      <a:pt x="36968" y="57453"/>
                    </a:cubicBezTo>
                    <a:lnTo>
                      <a:pt x="36968" y="31463"/>
                    </a:lnTo>
                    <a:cubicBezTo>
                      <a:pt x="36968" y="27955"/>
                      <a:pt x="34113" y="25100"/>
                      <a:pt x="30605" y="25100"/>
                    </a:cubicBezTo>
                    <a:lnTo>
                      <a:pt x="29269" y="25100"/>
                    </a:lnTo>
                    <a:cubicBezTo>
                      <a:pt x="29309" y="24980"/>
                      <a:pt x="29344" y="24853"/>
                      <a:pt x="29367" y="24726"/>
                    </a:cubicBezTo>
                    <a:cubicBezTo>
                      <a:pt x="29442" y="24364"/>
                      <a:pt x="29447" y="23996"/>
                      <a:pt x="29396" y="23627"/>
                    </a:cubicBezTo>
                    <a:lnTo>
                      <a:pt x="32474" y="23627"/>
                    </a:lnTo>
                    <a:cubicBezTo>
                      <a:pt x="33049" y="23627"/>
                      <a:pt x="33516" y="23162"/>
                      <a:pt x="33516" y="22586"/>
                    </a:cubicBezTo>
                    <a:cubicBezTo>
                      <a:pt x="33516" y="22011"/>
                      <a:pt x="33049" y="21545"/>
                      <a:pt x="32474" y="21545"/>
                    </a:cubicBezTo>
                    <a:lnTo>
                      <a:pt x="28595" y="21545"/>
                    </a:lnTo>
                    <a:cubicBezTo>
                      <a:pt x="28406" y="21176"/>
                      <a:pt x="28239" y="20791"/>
                      <a:pt x="28239" y="20382"/>
                    </a:cubicBezTo>
                    <a:cubicBezTo>
                      <a:pt x="28234" y="19784"/>
                      <a:pt x="28850" y="19174"/>
                      <a:pt x="29246" y="18788"/>
                    </a:cubicBezTo>
                    <a:cubicBezTo>
                      <a:pt x="30000" y="18063"/>
                      <a:pt x="30725" y="17322"/>
                      <a:pt x="31254" y="16419"/>
                    </a:cubicBezTo>
                    <a:cubicBezTo>
                      <a:pt x="31731" y="15607"/>
                      <a:pt x="32082" y="14727"/>
                      <a:pt x="32278" y="13806"/>
                    </a:cubicBezTo>
                    <a:cubicBezTo>
                      <a:pt x="32664" y="12017"/>
                      <a:pt x="32451" y="10147"/>
                      <a:pt x="31789" y="8450"/>
                    </a:cubicBezTo>
                    <a:cubicBezTo>
                      <a:pt x="29979" y="3790"/>
                      <a:pt x="24700" y="0"/>
                      <a:pt x="19539" y="0"/>
                    </a:cubicBezTo>
                    <a:close/>
                    <a:moveTo>
                      <a:pt x="57404" y="0"/>
                    </a:moveTo>
                    <a:cubicBezTo>
                      <a:pt x="52239" y="0"/>
                      <a:pt x="46965" y="3790"/>
                      <a:pt x="45149" y="8450"/>
                    </a:cubicBezTo>
                    <a:cubicBezTo>
                      <a:pt x="44488" y="10147"/>
                      <a:pt x="44275" y="12017"/>
                      <a:pt x="44666" y="13806"/>
                    </a:cubicBezTo>
                    <a:cubicBezTo>
                      <a:pt x="44862" y="14727"/>
                      <a:pt x="45213" y="15607"/>
                      <a:pt x="45691" y="16419"/>
                    </a:cubicBezTo>
                    <a:cubicBezTo>
                      <a:pt x="46220" y="17322"/>
                      <a:pt x="46945" y="18063"/>
                      <a:pt x="47698" y="18788"/>
                    </a:cubicBezTo>
                    <a:cubicBezTo>
                      <a:pt x="48095" y="19174"/>
                      <a:pt x="48711" y="19784"/>
                      <a:pt x="48705" y="20382"/>
                    </a:cubicBezTo>
                    <a:cubicBezTo>
                      <a:pt x="48700" y="20791"/>
                      <a:pt x="48538" y="21176"/>
                      <a:pt x="48342" y="21545"/>
                    </a:cubicBezTo>
                    <a:lnTo>
                      <a:pt x="44172" y="21545"/>
                    </a:lnTo>
                    <a:cubicBezTo>
                      <a:pt x="43596" y="21545"/>
                      <a:pt x="43129" y="22011"/>
                      <a:pt x="43129" y="22586"/>
                    </a:cubicBezTo>
                    <a:cubicBezTo>
                      <a:pt x="43129" y="23162"/>
                      <a:pt x="43596" y="23627"/>
                      <a:pt x="44172" y="23627"/>
                    </a:cubicBezTo>
                    <a:lnTo>
                      <a:pt x="47542" y="23627"/>
                    </a:lnTo>
                    <a:cubicBezTo>
                      <a:pt x="47497" y="23996"/>
                      <a:pt x="47502" y="24364"/>
                      <a:pt x="47577" y="24726"/>
                    </a:cubicBezTo>
                    <a:cubicBezTo>
                      <a:pt x="47600" y="24853"/>
                      <a:pt x="47635" y="24980"/>
                      <a:pt x="47675" y="25100"/>
                    </a:cubicBezTo>
                    <a:lnTo>
                      <a:pt x="46340" y="25100"/>
                    </a:lnTo>
                    <a:cubicBezTo>
                      <a:pt x="42831" y="25100"/>
                      <a:pt x="39971" y="27955"/>
                      <a:pt x="39971" y="31463"/>
                    </a:cubicBezTo>
                    <a:lnTo>
                      <a:pt x="39971" y="57453"/>
                    </a:lnTo>
                    <a:cubicBezTo>
                      <a:pt x="39971" y="58029"/>
                      <a:pt x="40436" y="58494"/>
                      <a:pt x="41018" y="58494"/>
                    </a:cubicBezTo>
                    <a:cubicBezTo>
                      <a:pt x="41594" y="58494"/>
                      <a:pt x="42059" y="58029"/>
                      <a:pt x="42059" y="57453"/>
                    </a:cubicBezTo>
                    <a:lnTo>
                      <a:pt x="42059" y="31463"/>
                    </a:lnTo>
                    <a:cubicBezTo>
                      <a:pt x="42059" y="29105"/>
                      <a:pt x="43976" y="27183"/>
                      <a:pt x="46340" y="27183"/>
                    </a:cubicBezTo>
                    <a:lnTo>
                      <a:pt x="48843" y="27183"/>
                    </a:lnTo>
                    <a:cubicBezTo>
                      <a:pt x="48894" y="27270"/>
                      <a:pt x="48947" y="27350"/>
                      <a:pt x="48987" y="27442"/>
                    </a:cubicBezTo>
                    <a:cubicBezTo>
                      <a:pt x="49154" y="27788"/>
                      <a:pt x="49228" y="28196"/>
                      <a:pt x="49125" y="28564"/>
                    </a:cubicBezTo>
                    <a:cubicBezTo>
                      <a:pt x="49119" y="28571"/>
                      <a:pt x="49119" y="28576"/>
                      <a:pt x="49119" y="28587"/>
                    </a:cubicBezTo>
                    <a:cubicBezTo>
                      <a:pt x="48998" y="28961"/>
                      <a:pt x="48687" y="29163"/>
                      <a:pt x="48389" y="29381"/>
                    </a:cubicBezTo>
                    <a:cubicBezTo>
                      <a:pt x="45840" y="31222"/>
                      <a:pt x="44361" y="34398"/>
                      <a:pt x="44522" y="37523"/>
                    </a:cubicBezTo>
                    <a:cubicBezTo>
                      <a:pt x="44877" y="44216"/>
                      <a:pt x="51313" y="49350"/>
                      <a:pt x="57795" y="49350"/>
                    </a:cubicBezTo>
                    <a:cubicBezTo>
                      <a:pt x="58033" y="49350"/>
                      <a:pt x="58271" y="49343"/>
                      <a:pt x="58509" y="49329"/>
                    </a:cubicBezTo>
                    <a:cubicBezTo>
                      <a:pt x="63244" y="49053"/>
                      <a:pt x="66967" y="45992"/>
                      <a:pt x="69631" y="42276"/>
                    </a:cubicBezTo>
                    <a:cubicBezTo>
                      <a:pt x="71846" y="39180"/>
                      <a:pt x="73383" y="35619"/>
                      <a:pt x="74240" y="31919"/>
                    </a:cubicBezTo>
                    <a:cubicBezTo>
                      <a:pt x="76944" y="20307"/>
                      <a:pt x="72916" y="3357"/>
                      <a:pt x="59665" y="256"/>
                    </a:cubicBezTo>
                    <a:cubicBezTo>
                      <a:pt x="58921" y="82"/>
                      <a:pt x="58164" y="0"/>
                      <a:pt x="5740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5649406" y="1670114"/>
                <a:ext cx="3020084" cy="2379756"/>
              </a:xfrm>
              <a:custGeom>
                <a:rect b="b" l="l" r="r" t="t"/>
                <a:pathLst>
                  <a:path extrusionOk="0" h="59062" w="74954">
                    <a:moveTo>
                      <a:pt x="18528" y="569"/>
                    </a:moveTo>
                    <a:cubicBezTo>
                      <a:pt x="23412" y="569"/>
                      <a:pt x="28660" y="4027"/>
                      <a:pt x="30529" y="8832"/>
                    </a:cubicBezTo>
                    <a:cubicBezTo>
                      <a:pt x="31203" y="10558"/>
                      <a:pt x="31363" y="12354"/>
                      <a:pt x="31007" y="14022"/>
                    </a:cubicBezTo>
                    <a:cubicBezTo>
                      <a:pt x="30818" y="14901"/>
                      <a:pt x="30484" y="15753"/>
                      <a:pt x="30012" y="16553"/>
                    </a:cubicBezTo>
                    <a:cubicBezTo>
                      <a:pt x="29499" y="17434"/>
                      <a:pt x="28792" y="18146"/>
                      <a:pt x="28056" y="18860"/>
                    </a:cubicBezTo>
                    <a:cubicBezTo>
                      <a:pt x="27642" y="19263"/>
                      <a:pt x="26951" y="19930"/>
                      <a:pt x="26957" y="20666"/>
                    </a:cubicBezTo>
                    <a:cubicBezTo>
                      <a:pt x="26963" y="21144"/>
                      <a:pt x="27159" y="21588"/>
                      <a:pt x="27348" y="21956"/>
                    </a:cubicBezTo>
                    <a:lnTo>
                      <a:pt x="27428" y="22105"/>
                    </a:lnTo>
                    <a:lnTo>
                      <a:pt x="31479" y="22105"/>
                    </a:lnTo>
                    <a:cubicBezTo>
                      <a:pt x="31894" y="22105"/>
                      <a:pt x="32233" y="22445"/>
                      <a:pt x="32233" y="22865"/>
                    </a:cubicBezTo>
                    <a:cubicBezTo>
                      <a:pt x="32233" y="23279"/>
                      <a:pt x="31894" y="23619"/>
                      <a:pt x="31479" y="23619"/>
                    </a:cubicBezTo>
                    <a:lnTo>
                      <a:pt x="28078" y="23619"/>
                    </a:lnTo>
                    <a:lnTo>
                      <a:pt x="28118" y="23941"/>
                    </a:lnTo>
                    <a:cubicBezTo>
                      <a:pt x="28165" y="24298"/>
                      <a:pt x="28160" y="24636"/>
                      <a:pt x="28096" y="24947"/>
                    </a:cubicBezTo>
                    <a:cubicBezTo>
                      <a:pt x="28073" y="25058"/>
                      <a:pt x="28038" y="25172"/>
                      <a:pt x="28004" y="25287"/>
                    </a:cubicBezTo>
                    <a:lnTo>
                      <a:pt x="27877" y="25667"/>
                    </a:lnTo>
                    <a:lnTo>
                      <a:pt x="29610" y="25667"/>
                    </a:lnTo>
                    <a:cubicBezTo>
                      <a:pt x="32964" y="25667"/>
                      <a:pt x="35691" y="28394"/>
                      <a:pt x="35691" y="31742"/>
                    </a:cubicBezTo>
                    <a:lnTo>
                      <a:pt x="35691" y="57732"/>
                    </a:lnTo>
                    <a:cubicBezTo>
                      <a:pt x="35691" y="58152"/>
                      <a:pt x="35351" y="58491"/>
                      <a:pt x="34932" y="58491"/>
                    </a:cubicBezTo>
                    <a:cubicBezTo>
                      <a:pt x="34517" y="58491"/>
                      <a:pt x="34178" y="58152"/>
                      <a:pt x="34178" y="57732"/>
                    </a:cubicBezTo>
                    <a:lnTo>
                      <a:pt x="34178" y="31742"/>
                    </a:lnTo>
                    <a:cubicBezTo>
                      <a:pt x="34178" y="29228"/>
                      <a:pt x="32130" y="27175"/>
                      <a:pt x="29610" y="27175"/>
                    </a:cubicBezTo>
                    <a:lnTo>
                      <a:pt x="26951" y="27175"/>
                    </a:lnTo>
                    <a:lnTo>
                      <a:pt x="26848" y="27342"/>
                    </a:lnTo>
                    <a:cubicBezTo>
                      <a:pt x="26795" y="27427"/>
                      <a:pt x="26744" y="27509"/>
                      <a:pt x="26703" y="27600"/>
                    </a:cubicBezTo>
                    <a:cubicBezTo>
                      <a:pt x="26485" y="28049"/>
                      <a:pt x="26434" y="28521"/>
                      <a:pt x="26548" y="28917"/>
                    </a:cubicBezTo>
                    <a:lnTo>
                      <a:pt x="26559" y="28952"/>
                    </a:lnTo>
                    <a:cubicBezTo>
                      <a:pt x="26697" y="29395"/>
                      <a:pt x="27037" y="29637"/>
                      <a:pt x="27342" y="29856"/>
                    </a:cubicBezTo>
                    <a:lnTo>
                      <a:pt x="27388" y="29891"/>
                    </a:lnTo>
                    <a:cubicBezTo>
                      <a:pt x="29828" y="31657"/>
                      <a:pt x="31301" y="34751"/>
                      <a:pt x="31140" y="37784"/>
                    </a:cubicBezTo>
                    <a:cubicBezTo>
                      <a:pt x="30984" y="40787"/>
                      <a:pt x="29546" y="43647"/>
                      <a:pt x="27095" y="45840"/>
                    </a:cubicBezTo>
                    <a:cubicBezTo>
                      <a:pt x="24610" y="48060"/>
                      <a:pt x="21306" y="49343"/>
                      <a:pt x="18130" y="49343"/>
                    </a:cubicBezTo>
                    <a:cubicBezTo>
                      <a:pt x="17907" y="49343"/>
                      <a:pt x="17676" y="49338"/>
                      <a:pt x="17451" y="49327"/>
                    </a:cubicBezTo>
                    <a:cubicBezTo>
                      <a:pt x="12331" y="49021"/>
                      <a:pt x="8695" y="45384"/>
                      <a:pt x="6549" y="42388"/>
                    </a:cubicBezTo>
                    <a:cubicBezTo>
                      <a:pt x="4409" y="39395"/>
                      <a:pt x="2872" y="35943"/>
                      <a:pt x="1985" y="32128"/>
                    </a:cubicBezTo>
                    <a:cubicBezTo>
                      <a:pt x="582" y="26104"/>
                      <a:pt x="1071" y="19062"/>
                      <a:pt x="3281" y="13279"/>
                    </a:cubicBezTo>
                    <a:cubicBezTo>
                      <a:pt x="5087" y="8567"/>
                      <a:pt x="8815" y="2577"/>
                      <a:pt x="16346" y="816"/>
                    </a:cubicBezTo>
                    <a:cubicBezTo>
                      <a:pt x="17060" y="651"/>
                      <a:pt x="17791" y="569"/>
                      <a:pt x="18528" y="569"/>
                    </a:cubicBezTo>
                    <a:close/>
                    <a:moveTo>
                      <a:pt x="56426" y="569"/>
                    </a:moveTo>
                    <a:cubicBezTo>
                      <a:pt x="57164" y="569"/>
                      <a:pt x="57894" y="651"/>
                      <a:pt x="58608" y="816"/>
                    </a:cubicBezTo>
                    <a:cubicBezTo>
                      <a:pt x="66139" y="2577"/>
                      <a:pt x="69868" y="8567"/>
                      <a:pt x="71674" y="13279"/>
                    </a:cubicBezTo>
                    <a:cubicBezTo>
                      <a:pt x="73883" y="19062"/>
                      <a:pt x="74372" y="26104"/>
                      <a:pt x="72969" y="32128"/>
                    </a:cubicBezTo>
                    <a:cubicBezTo>
                      <a:pt x="72083" y="35943"/>
                      <a:pt x="70546" y="39395"/>
                      <a:pt x="68405" y="42388"/>
                    </a:cubicBezTo>
                    <a:cubicBezTo>
                      <a:pt x="66259" y="45384"/>
                      <a:pt x="62624" y="49021"/>
                      <a:pt x="57503" y="49327"/>
                    </a:cubicBezTo>
                    <a:cubicBezTo>
                      <a:pt x="57278" y="49338"/>
                      <a:pt x="57048" y="49343"/>
                      <a:pt x="56824" y="49343"/>
                    </a:cubicBezTo>
                    <a:cubicBezTo>
                      <a:pt x="53642" y="49343"/>
                      <a:pt x="50339" y="48060"/>
                      <a:pt x="47854" y="45840"/>
                    </a:cubicBezTo>
                    <a:cubicBezTo>
                      <a:pt x="45408" y="43647"/>
                      <a:pt x="43971" y="40787"/>
                      <a:pt x="43815" y="37784"/>
                    </a:cubicBezTo>
                    <a:cubicBezTo>
                      <a:pt x="43653" y="34751"/>
                      <a:pt x="45127" y="31657"/>
                      <a:pt x="47567" y="29891"/>
                    </a:cubicBezTo>
                    <a:lnTo>
                      <a:pt x="47612" y="29856"/>
                    </a:lnTo>
                    <a:cubicBezTo>
                      <a:pt x="47917" y="29637"/>
                      <a:pt x="48257" y="29395"/>
                      <a:pt x="48395" y="28952"/>
                    </a:cubicBezTo>
                    <a:lnTo>
                      <a:pt x="48406" y="28924"/>
                    </a:lnTo>
                    <a:cubicBezTo>
                      <a:pt x="48521" y="28521"/>
                      <a:pt x="48464" y="28049"/>
                      <a:pt x="48251" y="27600"/>
                    </a:cubicBezTo>
                    <a:cubicBezTo>
                      <a:pt x="48210" y="27509"/>
                      <a:pt x="48159" y="27427"/>
                      <a:pt x="48106" y="27342"/>
                    </a:cubicBezTo>
                    <a:lnTo>
                      <a:pt x="48003" y="27175"/>
                    </a:lnTo>
                    <a:lnTo>
                      <a:pt x="45345" y="27175"/>
                    </a:lnTo>
                    <a:cubicBezTo>
                      <a:pt x="42825" y="27175"/>
                      <a:pt x="40777" y="29228"/>
                      <a:pt x="40777" y="31742"/>
                    </a:cubicBezTo>
                    <a:lnTo>
                      <a:pt x="40777" y="57732"/>
                    </a:lnTo>
                    <a:cubicBezTo>
                      <a:pt x="40777" y="58152"/>
                      <a:pt x="40437" y="58491"/>
                      <a:pt x="40023" y="58491"/>
                    </a:cubicBezTo>
                    <a:cubicBezTo>
                      <a:pt x="39603" y="58491"/>
                      <a:pt x="39263" y="58152"/>
                      <a:pt x="39263" y="57732"/>
                    </a:cubicBezTo>
                    <a:lnTo>
                      <a:pt x="39263" y="31742"/>
                    </a:lnTo>
                    <a:cubicBezTo>
                      <a:pt x="39263" y="28394"/>
                      <a:pt x="41991" y="25667"/>
                      <a:pt x="45345" y="25667"/>
                    </a:cubicBezTo>
                    <a:lnTo>
                      <a:pt x="47078" y="25667"/>
                    </a:lnTo>
                    <a:lnTo>
                      <a:pt x="46951" y="25287"/>
                    </a:lnTo>
                    <a:cubicBezTo>
                      <a:pt x="46916" y="25172"/>
                      <a:pt x="46882" y="25063"/>
                      <a:pt x="46858" y="24947"/>
                    </a:cubicBezTo>
                    <a:cubicBezTo>
                      <a:pt x="46795" y="24636"/>
                      <a:pt x="46789" y="24298"/>
                      <a:pt x="46836" y="23941"/>
                    </a:cubicBezTo>
                    <a:lnTo>
                      <a:pt x="46876" y="23619"/>
                    </a:lnTo>
                    <a:lnTo>
                      <a:pt x="43177" y="23619"/>
                    </a:lnTo>
                    <a:cubicBezTo>
                      <a:pt x="42763" y="23619"/>
                      <a:pt x="42423" y="23279"/>
                      <a:pt x="42423" y="22865"/>
                    </a:cubicBezTo>
                    <a:cubicBezTo>
                      <a:pt x="42423" y="22445"/>
                      <a:pt x="42763" y="22105"/>
                      <a:pt x="43177" y="22105"/>
                    </a:cubicBezTo>
                    <a:lnTo>
                      <a:pt x="47527" y="22105"/>
                    </a:lnTo>
                    <a:lnTo>
                      <a:pt x="47607" y="21956"/>
                    </a:lnTo>
                    <a:cubicBezTo>
                      <a:pt x="47796" y="21588"/>
                      <a:pt x="47992" y="21144"/>
                      <a:pt x="47997" y="20666"/>
                    </a:cubicBezTo>
                    <a:cubicBezTo>
                      <a:pt x="48003" y="19930"/>
                      <a:pt x="47312" y="19263"/>
                      <a:pt x="46898" y="18860"/>
                    </a:cubicBezTo>
                    <a:cubicBezTo>
                      <a:pt x="46162" y="18146"/>
                      <a:pt x="45455" y="17434"/>
                      <a:pt x="44943" y="16553"/>
                    </a:cubicBezTo>
                    <a:cubicBezTo>
                      <a:pt x="44471" y="15753"/>
                      <a:pt x="44136" y="14901"/>
                      <a:pt x="43947" y="14022"/>
                    </a:cubicBezTo>
                    <a:cubicBezTo>
                      <a:pt x="43584" y="12354"/>
                      <a:pt x="43751" y="10558"/>
                      <a:pt x="44425" y="8832"/>
                    </a:cubicBezTo>
                    <a:cubicBezTo>
                      <a:pt x="46295" y="4027"/>
                      <a:pt x="51537" y="569"/>
                      <a:pt x="56426" y="569"/>
                    </a:cubicBezTo>
                    <a:close/>
                    <a:moveTo>
                      <a:pt x="18510" y="0"/>
                    </a:moveTo>
                    <a:cubicBezTo>
                      <a:pt x="17734" y="0"/>
                      <a:pt x="16962" y="86"/>
                      <a:pt x="16215" y="259"/>
                    </a:cubicBezTo>
                    <a:cubicBezTo>
                      <a:pt x="10150" y="1679"/>
                      <a:pt x="5368" y="6231"/>
                      <a:pt x="2745" y="13072"/>
                    </a:cubicBezTo>
                    <a:cubicBezTo>
                      <a:pt x="495" y="18958"/>
                      <a:pt x="1" y="26128"/>
                      <a:pt x="1427" y="32260"/>
                    </a:cubicBezTo>
                    <a:cubicBezTo>
                      <a:pt x="2330" y="36145"/>
                      <a:pt x="3896" y="39666"/>
                      <a:pt x="6082" y="42720"/>
                    </a:cubicBezTo>
                    <a:cubicBezTo>
                      <a:pt x="8303" y="45822"/>
                      <a:pt x="12073" y="49579"/>
                      <a:pt x="17423" y="49895"/>
                    </a:cubicBezTo>
                    <a:cubicBezTo>
                      <a:pt x="17671" y="49906"/>
                      <a:pt x="17918" y="49919"/>
                      <a:pt x="18165" y="49919"/>
                    </a:cubicBezTo>
                    <a:cubicBezTo>
                      <a:pt x="21503" y="49919"/>
                      <a:pt x="24857" y="48607"/>
                      <a:pt x="27480" y="46265"/>
                    </a:cubicBezTo>
                    <a:cubicBezTo>
                      <a:pt x="30041" y="43969"/>
                      <a:pt x="31548" y="40972"/>
                      <a:pt x="31709" y="37813"/>
                    </a:cubicBezTo>
                    <a:cubicBezTo>
                      <a:pt x="31881" y="34591"/>
                      <a:pt x="30317" y="31299"/>
                      <a:pt x="27728" y="29429"/>
                    </a:cubicBezTo>
                    <a:lnTo>
                      <a:pt x="27676" y="29389"/>
                    </a:lnTo>
                    <a:cubicBezTo>
                      <a:pt x="27411" y="29206"/>
                      <a:pt x="27186" y="29039"/>
                      <a:pt x="27101" y="28763"/>
                    </a:cubicBezTo>
                    <a:cubicBezTo>
                      <a:pt x="27021" y="28497"/>
                      <a:pt x="27066" y="28170"/>
                      <a:pt x="27221" y="27841"/>
                    </a:cubicBezTo>
                    <a:cubicBezTo>
                      <a:pt x="27233" y="27812"/>
                      <a:pt x="27250" y="27778"/>
                      <a:pt x="27268" y="27750"/>
                    </a:cubicBezTo>
                    <a:lnTo>
                      <a:pt x="29610" y="27750"/>
                    </a:lnTo>
                    <a:cubicBezTo>
                      <a:pt x="31812" y="27750"/>
                      <a:pt x="33602" y="29539"/>
                      <a:pt x="33602" y="31742"/>
                    </a:cubicBezTo>
                    <a:lnTo>
                      <a:pt x="33602" y="57732"/>
                    </a:lnTo>
                    <a:cubicBezTo>
                      <a:pt x="33602" y="58468"/>
                      <a:pt x="34201" y="59062"/>
                      <a:pt x="34932" y="59062"/>
                    </a:cubicBezTo>
                    <a:cubicBezTo>
                      <a:pt x="35668" y="59062"/>
                      <a:pt x="36260" y="58468"/>
                      <a:pt x="36260" y="57732"/>
                    </a:cubicBezTo>
                    <a:lnTo>
                      <a:pt x="36260" y="31742"/>
                    </a:lnTo>
                    <a:cubicBezTo>
                      <a:pt x="36260" y="28078"/>
                      <a:pt x="33280" y="25092"/>
                      <a:pt x="29610" y="25092"/>
                    </a:cubicBezTo>
                    <a:lnTo>
                      <a:pt x="28649" y="25092"/>
                    </a:lnTo>
                    <a:cubicBezTo>
                      <a:pt x="28649" y="25085"/>
                      <a:pt x="28654" y="25074"/>
                      <a:pt x="28654" y="25063"/>
                    </a:cubicBezTo>
                    <a:cubicBezTo>
                      <a:pt x="28712" y="24787"/>
                      <a:pt x="28729" y="24498"/>
                      <a:pt x="28718" y="24195"/>
                    </a:cubicBezTo>
                    <a:lnTo>
                      <a:pt x="31479" y="24195"/>
                    </a:lnTo>
                    <a:cubicBezTo>
                      <a:pt x="32210" y="24195"/>
                      <a:pt x="32808" y="23595"/>
                      <a:pt x="32808" y="22865"/>
                    </a:cubicBezTo>
                    <a:cubicBezTo>
                      <a:pt x="32808" y="22129"/>
                      <a:pt x="32210" y="21536"/>
                      <a:pt x="31479" y="21536"/>
                    </a:cubicBezTo>
                    <a:lnTo>
                      <a:pt x="27780" y="21536"/>
                    </a:lnTo>
                    <a:cubicBezTo>
                      <a:pt x="27647" y="21266"/>
                      <a:pt x="27531" y="20961"/>
                      <a:pt x="27526" y="20661"/>
                    </a:cubicBezTo>
                    <a:cubicBezTo>
                      <a:pt x="27526" y="20172"/>
                      <a:pt x="28125" y="19585"/>
                      <a:pt x="28452" y="19275"/>
                    </a:cubicBezTo>
                    <a:cubicBezTo>
                      <a:pt x="29218" y="18526"/>
                      <a:pt x="29955" y="17785"/>
                      <a:pt x="30507" y="16841"/>
                    </a:cubicBezTo>
                    <a:cubicBezTo>
                      <a:pt x="31007" y="15989"/>
                      <a:pt x="31363" y="15081"/>
                      <a:pt x="31565" y="14142"/>
                    </a:cubicBezTo>
                    <a:cubicBezTo>
                      <a:pt x="31950" y="12365"/>
                      <a:pt x="31778" y="10455"/>
                      <a:pt x="31065" y="8625"/>
                    </a:cubicBezTo>
                    <a:cubicBezTo>
                      <a:pt x="29108" y="3607"/>
                      <a:pt x="23625" y="0"/>
                      <a:pt x="18510" y="0"/>
                    </a:cubicBezTo>
                    <a:close/>
                    <a:moveTo>
                      <a:pt x="56444" y="0"/>
                    </a:moveTo>
                    <a:cubicBezTo>
                      <a:pt x="51329" y="0"/>
                      <a:pt x="45846" y="3607"/>
                      <a:pt x="43889" y="8625"/>
                    </a:cubicBezTo>
                    <a:cubicBezTo>
                      <a:pt x="43177" y="10455"/>
                      <a:pt x="43004" y="12365"/>
                      <a:pt x="43389" y="14142"/>
                    </a:cubicBezTo>
                    <a:cubicBezTo>
                      <a:pt x="43591" y="15081"/>
                      <a:pt x="43947" y="15989"/>
                      <a:pt x="44447" y="16841"/>
                    </a:cubicBezTo>
                    <a:cubicBezTo>
                      <a:pt x="45000" y="17785"/>
                      <a:pt x="45737" y="18526"/>
                      <a:pt x="46502" y="19275"/>
                    </a:cubicBezTo>
                    <a:cubicBezTo>
                      <a:pt x="46824" y="19585"/>
                      <a:pt x="47428" y="20172"/>
                      <a:pt x="47423" y="20661"/>
                    </a:cubicBezTo>
                    <a:cubicBezTo>
                      <a:pt x="47423" y="20961"/>
                      <a:pt x="47307" y="21266"/>
                      <a:pt x="47174" y="21536"/>
                    </a:cubicBezTo>
                    <a:lnTo>
                      <a:pt x="43177" y="21536"/>
                    </a:lnTo>
                    <a:cubicBezTo>
                      <a:pt x="42445" y="21536"/>
                      <a:pt x="41847" y="22129"/>
                      <a:pt x="41847" y="22865"/>
                    </a:cubicBezTo>
                    <a:cubicBezTo>
                      <a:pt x="41847" y="23595"/>
                      <a:pt x="42445" y="24195"/>
                      <a:pt x="43177" y="24195"/>
                    </a:cubicBezTo>
                    <a:lnTo>
                      <a:pt x="46237" y="24195"/>
                    </a:lnTo>
                    <a:cubicBezTo>
                      <a:pt x="46220" y="24498"/>
                      <a:pt x="46242" y="24787"/>
                      <a:pt x="46300" y="25063"/>
                    </a:cubicBezTo>
                    <a:cubicBezTo>
                      <a:pt x="46300" y="25074"/>
                      <a:pt x="46306" y="25085"/>
                      <a:pt x="46306" y="25092"/>
                    </a:cubicBezTo>
                    <a:lnTo>
                      <a:pt x="45345" y="25092"/>
                    </a:lnTo>
                    <a:cubicBezTo>
                      <a:pt x="41674" y="25092"/>
                      <a:pt x="38694" y="28078"/>
                      <a:pt x="38694" y="31742"/>
                    </a:cubicBezTo>
                    <a:lnTo>
                      <a:pt x="38694" y="57732"/>
                    </a:lnTo>
                    <a:cubicBezTo>
                      <a:pt x="38694" y="58468"/>
                      <a:pt x="39287" y="59062"/>
                      <a:pt x="40023" y="59062"/>
                    </a:cubicBezTo>
                    <a:cubicBezTo>
                      <a:pt x="40753" y="59062"/>
                      <a:pt x="41347" y="58468"/>
                      <a:pt x="41347" y="57732"/>
                    </a:cubicBezTo>
                    <a:lnTo>
                      <a:pt x="41347" y="31742"/>
                    </a:lnTo>
                    <a:cubicBezTo>
                      <a:pt x="41347" y="29539"/>
                      <a:pt x="43142" y="27750"/>
                      <a:pt x="45345" y="27750"/>
                    </a:cubicBezTo>
                    <a:lnTo>
                      <a:pt x="47687" y="27750"/>
                    </a:lnTo>
                    <a:cubicBezTo>
                      <a:pt x="47705" y="27778"/>
                      <a:pt x="47721" y="27812"/>
                      <a:pt x="47734" y="27841"/>
                    </a:cubicBezTo>
                    <a:cubicBezTo>
                      <a:pt x="47888" y="28170"/>
                      <a:pt x="47934" y="28497"/>
                      <a:pt x="47848" y="28779"/>
                    </a:cubicBezTo>
                    <a:cubicBezTo>
                      <a:pt x="47768" y="29039"/>
                      <a:pt x="47543" y="29206"/>
                      <a:pt x="47278" y="29389"/>
                    </a:cubicBezTo>
                    <a:lnTo>
                      <a:pt x="47227" y="29429"/>
                    </a:lnTo>
                    <a:cubicBezTo>
                      <a:pt x="44638" y="31299"/>
                      <a:pt x="43073" y="34591"/>
                      <a:pt x="43246" y="37813"/>
                    </a:cubicBezTo>
                    <a:cubicBezTo>
                      <a:pt x="43406" y="40972"/>
                      <a:pt x="44914" y="43969"/>
                      <a:pt x="47474" y="46265"/>
                    </a:cubicBezTo>
                    <a:cubicBezTo>
                      <a:pt x="50098" y="48607"/>
                      <a:pt x="53452" y="49919"/>
                      <a:pt x="56789" y="49919"/>
                    </a:cubicBezTo>
                    <a:cubicBezTo>
                      <a:pt x="57037" y="49919"/>
                      <a:pt x="57284" y="49906"/>
                      <a:pt x="57531" y="49895"/>
                    </a:cubicBezTo>
                    <a:cubicBezTo>
                      <a:pt x="62882" y="49579"/>
                      <a:pt x="66652" y="45822"/>
                      <a:pt x="68867" y="42720"/>
                    </a:cubicBezTo>
                    <a:cubicBezTo>
                      <a:pt x="71058" y="39666"/>
                      <a:pt x="72624" y="36145"/>
                      <a:pt x="73527" y="32260"/>
                    </a:cubicBezTo>
                    <a:cubicBezTo>
                      <a:pt x="74953" y="26128"/>
                      <a:pt x="74459" y="18958"/>
                      <a:pt x="72210" y="13072"/>
                    </a:cubicBezTo>
                    <a:cubicBezTo>
                      <a:pt x="69586" y="6231"/>
                      <a:pt x="64804" y="1679"/>
                      <a:pt x="58739" y="259"/>
                    </a:cubicBezTo>
                    <a:cubicBezTo>
                      <a:pt x="57992" y="86"/>
                      <a:pt x="57220" y="0"/>
                      <a:pt x="5644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6" name="Google Shape;436;p37"/>
            <p:cNvSpPr/>
            <p:nvPr/>
          </p:nvSpPr>
          <p:spPr>
            <a:xfrm>
              <a:off x="6378087" y="1316468"/>
              <a:ext cx="136574" cy="136618"/>
            </a:xfrm>
            <a:custGeom>
              <a:rect b="b" l="l" r="r" t="t"/>
              <a:pathLst>
                <a:path extrusionOk="0" h="3132" w="3131">
                  <a:moveTo>
                    <a:pt x="1566" y="571"/>
                  </a:moveTo>
                  <a:cubicBezTo>
                    <a:pt x="2112" y="571"/>
                    <a:pt x="2555" y="1020"/>
                    <a:pt x="2555" y="1565"/>
                  </a:cubicBezTo>
                  <a:cubicBezTo>
                    <a:pt x="2555" y="2112"/>
                    <a:pt x="2112" y="2555"/>
                    <a:pt x="1566" y="2555"/>
                  </a:cubicBezTo>
                  <a:cubicBezTo>
                    <a:pt x="1019" y="2555"/>
                    <a:pt x="570" y="2112"/>
                    <a:pt x="570" y="1565"/>
                  </a:cubicBezTo>
                  <a:cubicBezTo>
                    <a:pt x="570" y="1020"/>
                    <a:pt x="1019" y="571"/>
                    <a:pt x="1566" y="571"/>
                  </a:cubicBezTo>
                  <a:close/>
                  <a:moveTo>
                    <a:pt x="1566" y="1"/>
                  </a:moveTo>
                  <a:cubicBezTo>
                    <a:pt x="703" y="1"/>
                    <a:pt x="0" y="702"/>
                    <a:pt x="0" y="1565"/>
                  </a:cubicBezTo>
                  <a:cubicBezTo>
                    <a:pt x="0" y="2428"/>
                    <a:pt x="703" y="3131"/>
                    <a:pt x="1566" y="3131"/>
                  </a:cubicBezTo>
                  <a:cubicBezTo>
                    <a:pt x="2429" y="3131"/>
                    <a:pt x="3131" y="2428"/>
                    <a:pt x="3131" y="1565"/>
                  </a:cubicBezTo>
                  <a:cubicBezTo>
                    <a:pt x="3131" y="702"/>
                    <a:pt x="2429" y="1"/>
                    <a:pt x="156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6646980" y="4233705"/>
              <a:ext cx="136618" cy="136618"/>
            </a:xfrm>
            <a:custGeom>
              <a:rect b="b" l="l" r="r" t="t"/>
              <a:pathLst>
                <a:path extrusionOk="0" h="3132" w="3132">
                  <a:moveTo>
                    <a:pt x="1567" y="571"/>
                  </a:moveTo>
                  <a:cubicBezTo>
                    <a:pt x="2112" y="571"/>
                    <a:pt x="2561" y="1020"/>
                    <a:pt x="2561" y="1565"/>
                  </a:cubicBezTo>
                  <a:cubicBezTo>
                    <a:pt x="2561" y="2112"/>
                    <a:pt x="2112" y="2555"/>
                    <a:pt x="1567" y="2555"/>
                  </a:cubicBezTo>
                  <a:cubicBezTo>
                    <a:pt x="1020" y="2555"/>
                    <a:pt x="576" y="2112"/>
                    <a:pt x="576" y="1565"/>
                  </a:cubicBezTo>
                  <a:cubicBezTo>
                    <a:pt x="576" y="1020"/>
                    <a:pt x="1020" y="571"/>
                    <a:pt x="1567" y="571"/>
                  </a:cubicBezTo>
                  <a:close/>
                  <a:moveTo>
                    <a:pt x="1567" y="1"/>
                  </a:moveTo>
                  <a:cubicBezTo>
                    <a:pt x="704" y="1"/>
                    <a:pt x="1" y="702"/>
                    <a:pt x="1" y="1565"/>
                  </a:cubicBezTo>
                  <a:cubicBezTo>
                    <a:pt x="1" y="2428"/>
                    <a:pt x="704" y="3131"/>
                    <a:pt x="1567" y="3131"/>
                  </a:cubicBezTo>
                  <a:cubicBezTo>
                    <a:pt x="2430" y="3131"/>
                    <a:pt x="3131" y="2428"/>
                    <a:pt x="3131" y="1565"/>
                  </a:cubicBezTo>
                  <a:cubicBezTo>
                    <a:pt x="3131" y="702"/>
                    <a:pt x="2430" y="1"/>
                    <a:pt x="156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7964380" y="4222300"/>
              <a:ext cx="162223" cy="159431"/>
            </a:xfrm>
            <a:custGeom>
              <a:rect b="b" l="l" r="r" t="t"/>
              <a:pathLst>
                <a:path extrusionOk="0" h="3655" w="3719">
                  <a:moveTo>
                    <a:pt x="1796" y="691"/>
                  </a:moveTo>
                  <a:lnTo>
                    <a:pt x="2999" y="1761"/>
                  </a:lnTo>
                  <a:lnTo>
                    <a:pt x="1923" y="2964"/>
                  </a:lnTo>
                  <a:lnTo>
                    <a:pt x="720" y="1888"/>
                  </a:lnTo>
                  <a:lnTo>
                    <a:pt x="1796" y="691"/>
                  </a:lnTo>
                  <a:close/>
                  <a:moveTo>
                    <a:pt x="1774" y="1"/>
                  </a:moveTo>
                  <a:cubicBezTo>
                    <a:pt x="1693" y="1"/>
                    <a:pt x="1618" y="30"/>
                    <a:pt x="1561" y="93"/>
                  </a:cubicBezTo>
                  <a:lnTo>
                    <a:pt x="105" y="1721"/>
                  </a:lnTo>
                  <a:cubicBezTo>
                    <a:pt x="1" y="1841"/>
                    <a:pt x="13" y="2021"/>
                    <a:pt x="128" y="2124"/>
                  </a:cubicBezTo>
                  <a:lnTo>
                    <a:pt x="1756" y="3580"/>
                  </a:lnTo>
                  <a:cubicBezTo>
                    <a:pt x="1814" y="3631"/>
                    <a:pt x="1878" y="3654"/>
                    <a:pt x="1947" y="3654"/>
                  </a:cubicBezTo>
                  <a:cubicBezTo>
                    <a:pt x="2027" y="3654"/>
                    <a:pt x="2101" y="3620"/>
                    <a:pt x="2159" y="3556"/>
                  </a:cubicBezTo>
                  <a:lnTo>
                    <a:pt x="3615" y="1928"/>
                  </a:lnTo>
                  <a:cubicBezTo>
                    <a:pt x="3718" y="1814"/>
                    <a:pt x="3707" y="1629"/>
                    <a:pt x="3591" y="1525"/>
                  </a:cubicBezTo>
                  <a:lnTo>
                    <a:pt x="1963" y="70"/>
                  </a:lnTo>
                  <a:cubicBezTo>
                    <a:pt x="1912" y="24"/>
                    <a:pt x="1843" y="1"/>
                    <a:pt x="177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7676880" y="1213400"/>
              <a:ext cx="162223" cy="159431"/>
            </a:xfrm>
            <a:custGeom>
              <a:rect b="b" l="l" r="r" t="t"/>
              <a:pathLst>
                <a:path extrusionOk="0" h="3655" w="3719">
                  <a:moveTo>
                    <a:pt x="1796" y="691"/>
                  </a:moveTo>
                  <a:lnTo>
                    <a:pt x="2999" y="1761"/>
                  </a:lnTo>
                  <a:lnTo>
                    <a:pt x="1923" y="2964"/>
                  </a:lnTo>
                  <a:lnTo>
                    <a:pt x="720" y="1888"/>
                  </a:lnTo>
                  <a:lnTo>
                    <a:pt x="1796" y="691"/>
                  </a:lnTo>
                  <a:close/>
                  <a:moveTo>
                    <a:pt x="1774" y="1"/>
                  </a:moveTo>
                  <a:cubicBezTo>
                    <a:pt x="1693" y="1"/>
                    <a:pt x="1618" y="30"/>
                    <a:pt x="1561" y="93"/>
                  </a:cubicBezTo>
                  <a:lnTo>
                    <a:pt x="105" y="1721"/>
                  </a:lnTo>
                  <a:cubicBezTo>
                    <a:pt x="1" y="1841"/>
                    <a:pt x="13" y="2021"/>
                    <a:pt x="128" y="2124"/>
                  </a:cubicBezTo>
                  <a:lnTo>
                    <a:pt x="1756" y="3580"/>
                  </a:lnTo>
                  <a:cubicBezTo>
                    <a:pt x="1814" y="3631"/>
                    <a:pt x="1878" y="3654"/>
                    <a:pt x="1947" y="3654"/>
                  </a:cubicBezTo>
                  <a:cubicBezTo>
                    <a:pt x="2027" y="3654"/>
                    <a:pt x="2101" y="3620"/>
                    <a:pt x="2159" y="3556"/>
                  </a:cubicBezTo>
                  <a:lnTo>
                    <a:pt x="3615" y="1928"/>
                  </a:lnTo>
                  <a:cubicBezTo>
                    <a:pt x="3718" y="1814"/>
                    <a:pt x="3707" y="1629"/>
                    <a:pt x="3591" y="1525"/>
                  </a:cubicBezTo>
                  <a:lnTo>
                    <a:pt x="1963" y="70"/>
                  </a:lnTo>
                  <a:cubicBezTo>
                    <a:pt x="1912" y="24"/>
                    <a:pt x="1843" y="1"/>
                    <a:pt x="177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0" name="Google Shape;440;p37"/>
            <p:cNvGrpSpPr/>
            <p:nvPr/>
          </p:nvGrpSpPr>
          <p:grpSpPr>
            <a:xfrm>
              <a:off x="7459776" y="4017491"/>
              <a:ext cx="105953" cy="102463"/>
              <a:chOff x="5352339" y="3748278"/>
              <a:chExt cx="105953" cy="102463"/>
            </a:xfrm>
          </p:grpSpPr>
          <p:sp>
            <p:nvSpPr>
              <p:cNvPr id="441" name="Google Shape;441;p37"/>
              <p:cNvSpPr/>
              <p:nvPr/>
            </p:nvSpPr>
            <p:spPr>
              <a:xfrm>
                <a:off x="5369656" y="3748278"/>
                <a:ext cx="71057" cy="102463"/>
              </a:xfrm>
              <a:custGeom>
                <a:rect b="b" l="l" r="r" t="t"/>
                <a:pathLst>
                  <a:path extrusionOk="0" h="2349" w="1629">
                    <a:moveTo>
                      <a:pt x="1301" y="1"/>
                    </a:moveTo>
                    <a:cubicBezTo>
                      <a:pt x="1203" y="1"/>
                      <a:pt x="1105" y="53"/>
                      <a:pt x="1054" y="151"/>
                    </a:cubicBezTo>
                    <a:lnTo>
                      <a:pt x="703" y="783"/>
                    </a:lnTo>
                    <a:lnTo>
                      <a:pt x="1203" y="1060"/>
                    </a:lnTo>
                    <a:lnTo>
                      <a:pt x="1554" y="420"/>
                    </a:lnTo>
                    <a:cubicBezTo>
                      <a:pt x="1628" y="282"/>
                      <a:pt x="1577" y="110"/>
                      <a:pt x="1439" y="35"/>
                    </a:cubicBezTo>
                    <a:cubicBezTo>
                      <a:pt x="1399" y="13"/>
                      <a:pt x="1347" y="1"/>
                      <a:pt x="1301" y="1"/>
                    </a:cubicBezTo>
                    <a:close/>
                    <a:moveTo>
                      <a:pt x="427" y="1283"/>
                    </a:moveTo>
                    <a:lnTo>
                      <a:pt x="75" y="1923"/>
                    </a:lnTo>
                    <a:cubicBezTo>
                      <a:pt x="0" y="2061"/>
                      <a:pt x="53" y="2233"/>
                      <a:pt x="191" y="2308"/>
                    </a:cubicBezTo>
                    <a:cubicBezTo>
                      <a:pt x="236" y="2337"/>
                      <a:pt x="282" y="2348"/>
                      <a:pt x="329" y="2348"/>
                    </a:cubicBezTo>
                    <a:cubicBezTo>
                      <a:pt x="432" y="2348"/>
                      <a:pt x="531" y="2291"/>
                      <a:pt x="582" y="2199"/>
                    </a:cubicBezTo>
                    <a:lnTo>
                      <a:pt x="927" y="1560"/>
                    </a:lnTo>
                    <a:lnTo>
                      <a:pt x="427" y="1283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37"/>
              <p:cNvSpPr/>
              <p:nvPr/>
            </p:nvSpPr>
            <p:spPr>
              <a:xfrm>
                <a:off x="5352339" y="3765639"/>
                <a:ext cx="105953" cy="67567"/>
              </a:xfrm>
              <a:custGeom>
                <a:rect b="b" l="l" r="r" t="t"/>
                <a:pathLst>
                  <a:path extrusionOk="0" h="1549" w="2429">
                    <a:moveTo>
                      <a:pt x="323" y="0"/>
                    </a:moveTo>
                    <a:cubicBezTo>
                      <a:pt x="225" y="0"/>
                      <a:pt x="127" y="57"/>
                      <a:pt x="76" y="149"/>
                    </a:cubicBezTo>
                    <a:cubicBezTo>
                      <a:pt x="1" y="287"/>
                      <a:pt x="47" y="460"/>
                      <a:pt x="185" y="540"/>
                    </a:cubicBezTo>
                    <a:lnTo>
                      <a:pt x="824" y="885"/>
                    </a:lnTo>
                    <a:lnTo>
                      <a:pt x="1324" y="1162"/>
                    </a:lnTo>
                    <a:lnTo>
                      <a:pt x="1963" y="1514"/>
                    </a:lnTo>
                    <a:cubicBezTo>
                      <a:pt x="2009" y="1536"/>
                      <a:pt x="2054" y="1548"/>
                      <a:pt x="2101" y="1548"/>
                    </a:cubicBezTo>
                    <a:cubicBezTo>
                      <a:pt x="2198" y="1548"/>
                      <a:pt x="2296" y="1496"/>
                      <a:pt x="2348" y="1398"/>
                    </a:cubicBezTo>
                    <a:cubicBezTo>
                      <a:pt x="2429" y="1260"/>
                      <a:pt x="2377" y="1087"/>
                      <a:pt x="2239" y="1012"/>
                    </a:cubicBezTo>
                    <a:lnTo>
                      <a:pt x="1600" y="662"/>
                    </a:lnTo>
                    <a:lnTo>
                      <a:pt x="1100" y="385"/>
                    </a:lnTo>
                    <a:lnTo>
                      <a:pt x="461" y="35"/>
                    </a:lnTo>
                    <a:cubicBezTo>
                      <a:pt x="421" y="11"/>
                      <a:pt x="375" y="0"/>
                      <a:pt x="32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3" name="Google Shape;443;p37"/>
            <p:cNvSpPr/>
            <p:nvPr/>
          </p:nvSpPr>
          <p:spPr>
            <a:xfrm>
              <a:off x="5954930" y="3725625"/>
              <a:ext cx="162223" cy="159431"/>
            </a:xfrm>
            <a:custGeom>
              <a:rect b="b" l="l" r="r" t="t"/>
              <a:pathLst>
                <a:path extrusionOk="0" h="3655" w="3719">
                  <a:moveTo>
                    <a:pt x="1796" y="691"/>
                  </a:moveTo>
                  <a:lnTo>
                    <a:pt x="2999" y="1761"/>
                  </a:lnTo>
                  <a:lnTo>
                    <a:pt x="1923" y="2964"/>
                  </a:lnTo>
                  <a:lnTo>
                    <a:pt x="720" y="1888"/>
                  </a:lnTo>
                  <a:lnTo>
                    <a:pt x="1796" y="691"/>
                  </a:lnTo>
                  <a:close/>
                  <a:moveTo>
                    <a:pt x="1774" y="1"/>
                  </a:moveTo>
                  <a:cubicBezTo>
                    <a:pt x="1693" y="1"/>
                    <a:pt x="1618" y="30"/>
                    <a:pt x="1561" y="93"/>
                  </a:cubicBezTo>
                  <a:lnTo>
                    <a:pt x="105" y="1721"/>
                  </a:lnTo>
                  <a:cubicBezTo>
                    <a:pt x="1" y="1841"/>
                    <a:pt x="13" y="2021"/>
                    <a:pt x="128" y="2124"/>
                  </a:cubicBezTo>
                  <a:lnTo>
                    <a:pt x="1756" y="3580"/>
                  </a:lnTo>
                  <a:cubicBezTo>
                    <a:pt x="1814" y="3631"/>
                    <a:pt x="1878" y="3654"/>
                    <a:pt x="1947" y="3654"/>
                  </a:cubicBezTo>
                  <a:cubicBezTo>
                    <a:pt x="2027" y="3654"/>
                    <a:pt x="2101" y="3620"/>
                    <a:pt x="2159" y="3556"/>
                  </a:cubicBezTo>
                  <a:lnTo>
                    <a:pt x="3615" y="1928"/>
                  </a:lnTo>
                  <a:cubicBezTo>
                    <a:pt x="3718" y="1814"/>
                    <a:pt x="3707" y="1629"/>
                    <a:pt x="3591" y="1525"/>
                  </a:cubicBezTo>
                  <a:lnTo>
                    <a:pt x="1963" y="70"/>
                  </a:lnTo>
                  <a:cubicBezTo>
                    <a:pt x="1912" y="24"/>
                    <a:pt x="1843" y="1"/>
                    <a:pt x="177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37"/>
          <p:cNvSpPr txBox="1"/>
          <p:nvPr/>
        </p:nvSpPr>
        <p:spPr>
          <a:xfrm>
            <a:off x="375625" y="1742100"/>
            <a:ext cx="5203800" cy="1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Histology of the Urinary Tract </a:t>
            </a:r>
            <a:endParaRPr b="1" sz="5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5" name="Google Shape;445;p37"/>
          <p:cNvSpPr txBox="1"/>
          <p:nvPr/>
        </p:nvSpPr>
        <p:spPr>
          <a:xfrm>
            <a:off x="2760950" y="3377600"/>
            <a:ext cx="1948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Color index:</a:t>
            </a:r>
            <a:endParaRPr>
              <a:solidFill>
                <a:srgbClr val="3A0CA3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Main text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important</a:t>
            </a: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>
              <a:solidFill>
                <a:srgbClr val="3A0CA3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rgbClr val="FF00FF"/>
                </a:solidFill>
                <a:latin typeface="Work Sans"/>
                <a:ea typeface="Work Sans"/>
                <a:cs typeface="Work Sans"/>
                <a:sym typeface="Work Sans"/>
              </a:rPr>
              <a:t>female slides</a:t>
            </a:r>
            <a:endParaRPr>
              <a:solidFill>
                <a:srgbClr val="FF00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rgbClr val="0000FF"/>
                </a:solidFill>
                <a:latin typeface="Work Sans"/>
                <a:ea typeface="Work Sans"/>
                <a:cs typeface="Work Sans"/>
                <a:sym typeface="Work Sans"/>
              </a:rPr>
              <a:t>male slides</a:t>
            </a:r>
            <a:endParaRPr>
              <a:solidFill>
                <a:srgbClr val="0000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Dr.note</a:t>
            </a: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>
              <a:solidFill>
                <a:srgbClr val="3A0CA3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rgbClr val="999999"/>
                </a:solidFill>
                <a:latin typeface="Work Sans"/>
                <a:ea typeface="Work Sans"/>
                <a:cs typeface="Work Sans"/>
                <a:sym typeface="Work Sans"/>
              </a:rPr>
              <a:t>Extra</a:t>
            </a:r>
            <a:endParaRPr>
              <a:solidFill>
                <a:srgbClr val="99999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446" name="Google Shape;446;p37"/>
          <p:cNvSpPr/>
          <p:nvPr/>
        </p:nvSpPr>
        <p:spPr>
          <a:xfrm>
            <a:off x="7048104" y="0"/>
            <a:ext cx="1061100" cy="1106400"/>
          </a:xfrm>
          <a:prstGeom prst="roundRect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47" name="Google Shape;447;p37"/>
          <p:cNvSpPr/>
          <p:nvPr/>
        </p:nvSpPr>
        <p:spPr>
          <a:xfrm>
            <a:off x="5716666" y="0"/>
            <a:ext cx="1061100" cy="1106400"/>
          </a:xfrm>
          <a:prstGeom prst="roundRect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448" name="Google Shape;448;p37"/>
          <p:cNvPicPr preferRelativeResize="0"/>
          <p:nvPr/>
        </p:nvPicPr>
        <p:blipFill rotWithShape="1">
          <a:blip r:embed="rId3">
            <a:alphaModFix/>
          </a:blip>
          <a:srcRect b="19175" l="0" r="0" t="15246"/>
          <a:stretch/>
        </p:blipFill>
        <p:spPr>
          <a:xfrm>
            <a:off x="7106474" y="61138"/>
            <a:ext cx="1061102" cy="98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9429" y="-45966"/>
            <a:ext cx="1198348" cy="119837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7"/>
          <p:cNvSpPr txBox="1"/>
          <p:nvPr/>
        </p:nvSpPr>
        <p:spPr>
          <a:xfrm>
            <a:off x="7048100" y="4712400"/>
            <a:ext cx="172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6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451" name="Google Shape;451;p37"/>
          <p:cNvGrpSpPr/>
          <p:nvPr/>
        </p:nvGrpSpPr>
        <p:grpSpPr>
          <a:xfrm>
            <a:off x="6840150" y="4799727"/>
            <a:ext cx="207945" cy="256433"/>
            <a:chOff x="-31817400" y="3910025"/>
            <a:chExt cx="301675" cy="294075"/>
          </a:xfrm>
        </p:grpSpPr>
        <p:sp>
          <p:nvSpPr>
            <p:cNvPr id="452" name="Google Shape;452;p37"/>
            <p:cNvSpPr/>
            <p:nvPr/>
          </p:nvSpPr>
          <p:spPr>
            <a:xfrm>
              <a:off x="-31817400" y="3911550"/>
              <a:ext cx="301675" cy="292550"/>
            </a:xfrm>
            <a:custGeom>
              <a:rect b="b" l="l" r="r" t="t"/>
              <a:pathLst>
                <a:path extrusionOk="0" h="11702" w="12067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-31816600" y="4062950"/>
              <a:ext cx="144150" cy="140600"/>
            </a:xfrm>
            <a:custGeom>
              <a:rect b="b" l="l" r="r" t="t"/>
              <a:pathLst>
                <a:path extrusionOk="0" h="5624" w="5766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-31648050" y="3910025"/>
              <a:ext cx="129175" cy="127725"/>
            </a:xfrm>
            <a:custGeom>
              <a:rect b="b" l="l" r="r" t="t"/>
              <a:pathLst>
                <a:path extrusionOk="0" h="5109" w="5167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5" name="Google Shape;45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3822" y="80569"/>
            <a:ext cx="1266975" cy="945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6"/>
          <p:cNvSpPr txBox="1"/>
          <p:nvPr>
            <p:ph type="title"/>
          </p:nvPr>
        </p:nvSpPr>
        <p:spPr>
          <a:xfrm>
            <a:off x="244300" y="4183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3"/>
                </a:solidFill>
              </a:rPr>
              <a:t>Meet The Team</a:t>
            </a:r>
            <a:endParaRPr sz="4000">
              <a:solidFill>
                <a:schemeClr val="accent3"/>
              </a:solidFill>
            </a:endParaRPr>
          </a:p>
        </p:txBody>
      </p:sp>
      <p:sp>
        <p:nvSpPr>
          <p:cNvPr id="646" name="Google Shape;646;p46"/>
          <p:cNvSpPr txBox="1"/>
          <p:nvPr/>
        </p:nvSpPr>
        <p:spPr>
          <a:xfrm>
            <a:off x="2797883" y="1124669"/>
            <a:ext cx="3080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Team Leaders</a:t>
            </a:r>
            <a:endParaRPr b="1" sz="2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7" name="Google Shape;647;p46"/>
          <p:cNvSpPr txBox="1"/>
          <p:nvPr/>
        </p:nvSpPr>
        <p:spPr>
          <a:xfrm>
            <a:off x="2038004" y="2193325"/>
            <a:ext cx="24426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12121"/>
                </a:solidFill>
                <a:latin typeface="Work Sans"/>
                <a:ea typeface="Work Sans"/>
                <a:cs typeface="Work Sans"/>
                <a:sym typeface="Work Sans"/>
              </a:rPr>
              <a:t>Saad AlAngari</a:t>
            </a:r>
            <a:r>
              <a:rPr b="1" lang="en" sz="17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  </a:t>
            </a:r>
            <a:endParaRPr b="1" sz="170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8" name="Google Shape;648;p46"/>
          <p:cNvSpPr txBox="1"/>
          <p:nvPr/>
        </p:nvSpPr>
        <p:spPr>
          <a:xfrm>
            <a:off x="4822937" y="4000475"/>
            <a:ext cx="3080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649" name="Google Shape;649;p46"/>
          <p:cNvSpPr/>
          <p:nvPr/>
        </p:nvSpPr>
        <p:spPr>
          <a:xfrm>
            <a:off x="9690919" y="1781737"/>
            <a:ext cx="667356" cy="60617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6"/>
          <p:cNvSpPr txBox="1"/>
          <p:nvPr/>
        </p:nvSpPr>
        <p:spPr>
          <a:xfrm>
            <a:off x="1246325" y="4701650"/>
            <a:ext cx="23790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442Histology@gmail.com</a:t>
            </a:r>
            <a:endParaRPr b="1" sz="13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1" name="Google Shape;651;p46"/>
          <p:cNvSpPr txBox="1"/>
          <p:nvPr/>
        </p:nvSpPr>
        <p:spPr>
          <a:xfrm>
            <a:off x="4822935" y="2387888"/>
            <a:ext cx="907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2" name="Google Shape;652;p46"/>
          <p:cNvSpPr txBox="1"/>
          <p:nvPr/>
        </p:nvSpPr>
        <p:spPr>
          <a:xfrm>
            <a:off x="4948289" y="2084663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Alhnouf Al Yami 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653" name="Google Shape;653;p46"/>
          <p:cNvSpPr txBox="1"/>
          <p:nvPr/>
        </p:nvSpPr>
        <p:spPr>
          <a:xfrm>
            <a:off x="2797878" y="3064581"/>
            <a:ext cx="3080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Team Members </a:t>
            </a:r>
            <a:endParaRPr b="1" sz="2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4" name="Google Shape;654;p46"/>
          <p:cNvSpPr txBox="1"/>
          <p:nvPr/>
        </p:nvSpPr>
        <p:spPr>
          <a:xfrm>
            <a:off x="1560812" y="4133250"/>
            <a:ext cx="3080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655" name="Google Shape;655;p46"/>
          <p:cNvSpPr txBox="1"/>
          <p:nvPr/>
        </p:nvSpPr>
        <p:spPr>
          <a:xfrm>
            <a:off x="1822930" y="3622650"/>
            <a:ext cx="300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Work Sans"/>
                <a:ea typeface="Work Sans"/>
                <a:cs typeface="Work Sans"/>
                <a:sym typeface="Work Sans"/>
              </a:rPr>
              <a:t>Mohammed AlRashod</a:t>
            </a:r>
            <a:endParaRPr sz="17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Work Sans"/>
                <a:ea typeface="Work Sans"/>
                <a:cs typeface="Work Sans"/>
                <a:sym typeface="Work Sans"/>
              </a:rPr>
              <a:t>Ali Jabaan</a:t>
            </a:r>
            <a:endParaRPr sz="17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Work Sans"/>
                <a:ea typeface="Work Sans"/>
                <a:cs typeface="Work Sans"/>
                <a:sym typeface="Work Sans"/>
              </a:rPr>
              <a:t>Abdulkarim Salman</a:t>
            </a:r>
            <a:endParaRPr sz="17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6" name="Google Shape;656;p46"/>
          <p:cNvSpPr txBox="1"/>
          <p:nvPr/>
        </p:nvSpPr>
        <p:spPr>
          <a:xfrm>
            <a:off x="5185404" y="3622650"/>
            <a:ext cx="300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Maha AlZahrani</a:t>
            </a:r>
            <a:endParaRPr b="1"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Reema AlQuraini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Aisha Bin Saran 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Farah AlHalafi</a:t>
            </a:r>
            <a:endParaRPr b="1"/>
          </a:p>
        </p:txBody>
      </p:sp>
      <p:grpSp>
        <p:nvGrpSpPr>
          <p:cNvPr id="657" name="Google Shape;657;p46"/>
          <p:cNvGrpSpPr/>
          <p:nvPr/>
        </p:nvGrpSpPr>
        <p:grpSpPr>
          <a:xfrm>
            <a:off x="4991638" y="3688493"/>
            <a:ext cx="193751" cy="255916"/>
            <a:chOff x="8066509" y="2588360"/>
            <a:chExt cx="354726" cy="388045"/>
          </a:xfrm>
        </p:grpSpPr>
        <p:sp>
          <p:nvSpPr>
            <p:cNvPr id="658" name="Google Shape;658;p46"/>
            <p:cNvSpPr/>
            <p:nvPr/>
          </p:nvSpPr>
          <p:spPr>
            <a:xfrm>
              <a:off x="8156637" y="2715065"/>
              <a:ext cx="99958" cy="75084"/>
            </a:xfrm>
            <a:custGeom>
              <a:rect b="b" l="l" r="r" t="t"/>
              <a:pathLst>
                <a:path extrusionOk="0" h="2765" w="3681">
                  <a:moveTo>
                    <a:pt x="544" y="1"/>
                  </a:moveTo>
                  <a:lnTo>
                    <a:pt x="1" y="953"/>
                  </a:lnTo>
                  <a:lnTo>
                    <a:pt x="3139" y="2765"/>
                  </a:lnTo>
                  <a:lnTo>
                    <a:pt x="3680" y="1799"/>
                  </a:lnTo>
                  <a:cubicBezTo>
                    <a:pt x="3589" y="1750"/>
                    <a:pt x="544" y="1"/>
                    <a:pt x="544" y="1"/>
                  </a:cubicBezTo>
                  <a:close/>
                </a:path>
              </a:pathLst>
            </a:custGeom>
            <a:solidFill>
              <a:srgbClr val="FF4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6"/>
            <p:cNvSpPr/>
            <p:nvPr/>
          </p:nvSpPr>
          <p:spPr>
            <a:xfrm>
              <a:off x="8182678" y="2588360"/>
              <a:ext cx="129285" cy="131919"/>
            </a:xfrm>
            <a:custGeom>
              <a:rect b="b" l="l" r="r" t="t"/>
              <a:pathLst>
                <a:path extrusionOk="0" h="4858" w="4761">
                  <a:moveTo>
                    <a:pt x="3863" y="1"/>
                  </a:moveTo>
                  <a:lnTo>
                    <a:pt x="3378" y="818"/>
                  </a:lnTo>
                  <a:cubicBezTo>
                    <a:pt x="3213" y="770"/>
                    <a:pt x="3045" y="747"/>
                    <a:pt x="2877" y="747"/>
                  </a:cubicBezTo>
                  <a:cubicBezTo>
                    <a:pt x="2249" y="747"/>
                    <a:pt x="1638" y="1072"/>
                    <a:pt x="1299" y="1650"/>
                  </a:cubicBezTo>
                  <a:lnTo>
                    <a:pt x="1" y="3934"/>
                  </a:lnTo>
                  <a:lnTo>
                    <a:pt x="1615" y="4858"/>
                  </a:lnTo>
                  <a:cubicBezTo>
                    <a:pt x="1608" y="4787"/>
                    <a:pt x="1608" y="4724"/>
                    <a:pt x="1608" y="4653"/>
                  </a:cubicBezTo>
                  <a:cubicBezTo>
                    <a:pt x="1608" y="3533"/>
                    <a:pt x="2518" y="2623"/>
                    <a:pt x="3638" y="2623"/>
                  </a:cubicBezTo>
                  <a:cubicBezTo>
                    <a:pt x="4006" y="2623"/>
                    <a:pt x="4344" y="2721"/>
                    <a:pt x="4640" y="2890"/>
                  </a:cubicBezTo>
                  <a:cubicBezTo>
                    <a:pt x="4760" y="2291"/>
                    <a:pt x="4555" y="1657"/>
                    <a:pt x="4104" y="1234"/>
                  </a:cubicBezTo>
                  <a:lnTo>
                    <a:pt x="4582" y="430"/>
                  </a:lnTo>
                  <a:lnTo>
                    <a:pt x="3863" y="1"/>
                  </a:lnTo>
                  <a:close/>
                </a:path>
              </a:pathLst>
            </a:custGeom>
            <a:solidFill>
              <a:srgbClr val="FF4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6"/>
            <p:cNvSpPr/>
            <p:nvPr/>
          </p:nvSpPr>
          <p:spPr>
            <a:xfrm>
              <a:off x="8140208" y="2852904"/>
              <a:ext cx="159101" cy="38696"/>
            </a:xfrm>
            <a:custGeom>
              <a:rect b="b" l="l" r="r" t="t"/>
              <a:pathLst>
                <a:path extrusionOk="0" h="1425" w="5859">
                  <a:moveTo>
                    <a:pt x="0" y="0"/>
                  </a:moveTo>
                  <a:lnTo>
                    <a:pt x="0" y="1425"/>
                  </a:lnTo>
                  <a:lnTo>
                    <a:pt x="5859" y="1425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4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6"/>
            <p:cNvSpPr/>
            <p:nvPr/>
          </p:nvSpPr>
          <p:spPr>
            <a:xfrm>
              <a:off x="8066509" y="2681882"/>
              <a:ext cx="354726" cy="294523"/>
            </a:xfrm>
            <a:custGeom>
              <a:rect b="b" l="l" r="r" t="t"/>
              <a:pathLst>
                <a:path extrusionOk="0" h="10846" w="13063">
                  <a:moveTo>
                    <a:pt x="7912" y="0"/>
                  </a:moveTo>
                  <a:cubicBezTo>
                    <a:pt x="7879" y="0"/>
                    <a:pt x="7845" y="2"/>
                    <a:pt x="7812" y="4"/>
                  </a:cubicBezTo>
                  <a:cubicBezTo>
                    <a:pt x="7219" y="47"/>
                    <a:pt x="6739" y="526"/>
                    <a:pt x="6690" y="1124"/>
                  </a:cubicBezTo>
                  <a:cubicBezTo>
                    <a:pt x="6641" y="1837"/>
                    <a:pt x="7204" y="2436"/>
                    <a:pt x="7910" y="2436"/>
                  </a:cubicBezTo>
                  <a:cubicBezTo>
                    <a:pt x="8206" y="2436"/>
                    <a:pt x="8473" y="2331"/>
                    <a:pt x="8684" y="2153"/>
                  </a:cubicBezTo>
                  <a:lnTo>
                    <a:pt x="9326" y="2661"/>
                  </a:lnTo>
                  <a:lnTo>
                    <a:pt x="11166" y="4121"/>
                  </a:lnTo>
                  <a:cubicBezTo>
                    <a:pt x="11836" y="4657"/>
                    <a:pt x="12224" y="5452"/>
                    <a:pt x="12224" y="6306"/>
                  </a:cubicBezTo>
                  <a:cubicBezTo>
                    <a:pt x="12224" y="7237"/>
                    <a:pt x="11772" y="8068"/>
                    <a:pt x="11053" y="8582"/>
                  </a:cubicBezTo>
                  <a:cubicBezTo>
                    <a:pt x="10828" y="8744"/>
                    <a:pt x="10567" y="8871"/>
                    <a:pt x="10292" y="8963"/>
                  </a:cubicBezTo>
                  <a:cubicBezTo>
                    <a:pt x="9975" y="8695"/>
                    <a:pt x="9566" y="8533"/>
                    <a:pt x="9123" y="8533"/>
                  </a:cubicBezTo>
                  <a:lnTo>
                    <a:pt x="1797" y="8533"/>
                  </a:lnTo>
                  <a:cubicBezTo>
                    <a:pt x="811" y="8533"/>
                    <a:pt x="0" y="9337"/>
                    <a:pt x="0" y="10331"/>
                  </a:cubicBezTo>
                  <a:lnTo>
                    <a:pt x="0" y="10846"/>
                  </a:lnTo>
                  <a:lnTo>
                    <a:pt x="10919" y="10846"/>
                  </a:lnTo>
                  <a:lnTo>
                    <a:pt x="10919" y="10325"/>
                  </a:lnTo>
                  <a:cubicBezTo>
                    <a:pt x="10919" y="10098"/>
                    <a:pt x="10877" y="9873"/>
                    <a:pt x="10793" y="9668"/>
                  </a:cubicBezTo>
                  <a:cubicBezTo>
                    <a:pt x="11046" y="9570"/>
                    <a:pt x="11287" y="9436"/>
                    <a:pt x="11512" y="9281"/>
                  </a:cubicBezTo>
                  <a:cubicBezTo>
                    <a:pt x="11794" y="9083"/>
                    <a:pt x="12055" y="8844"/>
                    <a:pt x="12273" y="8568"/>
                  </a:cubicBezTo>
                  <a:cubicBezTo>
                    <a:pt x="12780" y="7927"/>
                    <a:pt x="13063" y="7124"/>
                    <a:pt x="13063" y="6306"/>
                  </a:cubicBezTo>
                  <a:cubicBezTo>
                    <a:pt x="13063" y="5192"/>
                    <a:pt x="12562" y="4156"/>
                    <a:pt x="11687" y="3464"/>
                  </a:cubicBezTo>
                  <a:lnTo>
                    <a:pt x="9791" y="1957"/>
                  </a:lnTo>
                  <a:lnTo>
                    <a:pt x="9107" y="1414"/>
                  </a:lnTo>
                  <a:cubicBezTo>
                    <a:pt x="9114" y="1349"/>
                    <a:pt x="9123" y="1287"/>
                    <a:pt x="9123" y="1216"/>
                  </a:cubicBezTo>
                  <a:cubicBezTo>
                    <a:pt x="9123" y="545"/>
                    <a:pt x="8585" y="0"/>
                    <a:pt x="7912" y="0"/>
                  </a:cubicBezTo>
                  <a:close/>
                </a:path>
              </a:pathLst>
            </a:custGeom>
            <a:solidFill>
              <a:srgbClr val="FF4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46"/>
          <p:cNvGrpSpPr/>
          <p:nvPr/>
        </p:nvGrpSpPr>
        <p:grpSpPr>
          <a:xfrm>
            <a:off x="4991638" y="4479293"/>
            <a:ext cx="193751" cy="255916"/>
            <a:chOff x="8066509" y="2588360"/>
            <a:chExt cx="354726" cy="388045"/>
          </a:xfrm>
        </p:grpSpPr>
        <p:sp>
          <p:nvSpPr>
            <p:cNvPr id="663" name="Google Shape;663;p46"/>
            <p:cNvSpPr/>
            <p:nvPr/>
          </p:nvSpPr>
          <p:spPr>
            <a:xfrm>
              <a:off x="8156637" y="2715065"/>
              <a:ext cx="99958" cy="75084"/>
            </a:xfrm>
            <a:custGeom>
              <a:rect b="b" l="l" r="r" t="t"/>
              <a:pathLst>
                <a:path extrusionOk="0" h="2765" w="3681">
                  <a:moveTo>
                    <a:pt x="544" y="1"/>
                  </a:moveTo>
                  <a:lnTo>
                    <a:pt x="1" y="953"/>
                  </a:lnTo>
                  <a:lnTo>
                    <a:pt x="3139" y="2765"/>
                  </a:lnTo>
                  <a:lnTo>
                    <a:pt x="3680" y="1799"/>
                  </a:lnTo>
                  <a:cubicBezTo>
                    <a:pt x="3589" y="1750"/>
                    <a:pt x="544" y="1"/>
                    <a:pt x="544" y="1"/>
                  </a:cubicBezTo>
                  <a:close/>
                </a:path>
              </a:pathLst>
            </a:custGeom>
            <a:solidFill>
              <a:srgbClr val="FF4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8182678" y="2588360"/>
              <a:ext cx="129285" cy="131919"/>
            </a:xfrm>
            <a:custGeom>
              <a:rect b="b" l="l" r="r" t="t"/>
              <a:pathLst>
                <a:path extrusionOk="0" h="4858" w="4761">
                  <a:moveTo>
                    <a:pt x="3863" y="1"/>
                  </a:moveTo>
                  <a:lnTo>
                    <a:pt x="3378" y="818"/>
                  </a:lnTo>
                  <a:cubicBezTo>
                    <a:pt x="3213" y="770"/>
                    <a:pt x="3045" y="747"/>
                    <a:pt x="2877" y="747"/>
                  </a:cubicBezTo>
                  <a:cubicBezTo>
                    <a:pt x="2249" y="747"/>
                    <a:pt x="1638" y="1072"/>
                    <a:pt x="1299" y="1650"/>
                  </a:cubicBezTo>
                  <a:lnTo>
                    <a:pt x="1" y="3934"/>
                  </a:lnTo>
                  <a:lnTo>
                    <a:pt x="1615" y="4858"/>
                  </a:lnTo>
                  <a:cubicBezTo>
                    <a:pt x="1608" y="4787"/>
                    <a:pt x="1608" y="4724"/>
                    <a:pt x="1608" y="4653"/>
                  </a:cubicBezTo>
                  <a:cubicBezTo>
                    <a:pt x="1608" y="3533"/>
                    <a:pt x="2518" y="2623"/>
                    <a:pt x="3638" y="2623"/>
                  </a:cubicBezTo>
                  <a:cubicBezTo>
                    <a:pt x="4006" y="2623"/>
                    <a:pt x="4344" y="2721"/>
                    <a:pt x="4640" y="2890"/>
                  </a:cubicBezTo>
                  <a:cubicBezTo>
                    <a:pt x="4760" y="2291"/>
                    <a:pt x="4555" y="1657"/>
                    <a:pt x="4104" y="1234"/>
                  </a:cubicBezTo>
                  <a:lnTo>
                    <a:pt x="4582" y="430"/>
                  </a:lnTo>
                  <a:lnTo>
                    <a:pt x="3863" y="1"/>
                  </a:lnTo>
                  <a:close/>
                </a:path>
              </a:pathLst>
            </a:custGeom>
            <a:solidFill>
              <a:srgbClr val="FF4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8140208" y="2852904"/>
              <a:ext cx="159101" cy="38696"/>
            </a:xfrm>
            <a:custGeom>
              <a:rect b="b" l="l" r="r" t="t"/>
              <a:pathLst>
                <a:path extrusionOk="0" h="1425" w="5859">
                  <a:moveTo>
                    <a:pt x="0" y="0"/>
                  </a:moveTo>
                  <a:lnTo>
                    <a:pt x="0" y="1425"/>
                  </a:lnTo>
                  <a:lnTo>
                    <a:pt x="5859" y="1425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4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8066509" y="2681882"/>
              <a:ext cx="354726" cy="294523"/>
            </a:xfrm>
            <a:custGeom>
              <a:rect b="b" l="l" r="r" t="t"/>
              <a:pathLst>
                <a:path extrusionOk="0" h="10846" w="13063">
                  <a:moveTo>
                    <a:pt x="7912" y="0"/>
                  </a:moveTo>
                  <a:cubicBezTo>
                    <a:pt x="7879" y="0"/>
                    <a:pt x="7845" y="2"/>
                    <a:pt x="7812" y="4"/>
                  </a:cubicBezTo>
                  <a:cubicBezTo>
                    <a:pt x="7219" y="47"/>
                    <a:pt x="6739" y="526"/>
                    <a:pt x="6690" y="1124"/>
                  </a:cubicBezTo>
                  <a:cubicBezTo>
                    <a:pt x="6641" y="1837"/>
                    <a:pt x="7204" y="2436"/>
                    <a:pt x="7910" y="2436"/>
                  </a:cubicBezTo>
                  <a:cubicBezTo>
                    <a:pt x="8206" y="2436"/>
                    <a:pt x="8473" y="2331"/>
                    <a:pt x="8684" y="2153"/>
                  </a:cubicBezTo>
                  <a:lnTo>
                    <a:pt x="9326" y="2661"/>
                  </a:lnTo>
                  <a:lnTo>
                    <a:pt x="11166" y="4121"/>
                  </a:lnTo>
                  <a:cubicBezTo>
                    <a:pt x="11836" y="4657"/>
                    <a:pt x="12224" y="5452"/>
                    <a:pt x="12224" y="6306"/>
                  </a:cubicBezTo>
                  <a:cubicBezTo>
                    <a:pt x="12224" y="7237"/>
                    <a:pt x="11772" y="8068"/>
                    <a:pt x="11053" y="8582"/>
                  </a:cubicBezTo>
                  <a:cubicBezTo>
                    <a:pt x="10828" y="8744"/>
                    <a:pt x="10567" y="8871"/>
                    <a:pt x="10292" y="8963"/>
                  </a:cubicBezTo>
                  <a:cubicBezTo>
                    <a:pt x="9975" y="8695"/>
                    <a:pt x="9566" y="8533"/>
                    <a:pt x="9123" y="8533"/>
                  </a:cubicBezTo>
                  <a:lnTo>
                    <a:pt x="1797" y="8533"/>
                  </a:lnTo>
                  <a:cubicBezTo>
                    <a:pt x="811" y="8533"/>
                    <a:pt x="0" y="9337"/>
                    <a:pt x="0" y="10331"/>
                  </a:cubicBezTo>
                  <a:lnTo>
                    <a:pt x="0" y="10846"/>
                  </a:lnTo>
                  <a:lnTo>
                    <a:pt x="10919" y="10846"/>
                  </a:lnTo>
                  <a:lnTo>
                    <a:pt x="10919" y="10325"/>
                  </a:lnTo>
                  <a:cubicBezTo>
                    <a:pt x="10919" y="10098"/>
                    <a:pt x="10877" y="9873"/>
                    <a:pt x="10793" y="9668"/>
                  </a:cubicBezTo>
                  <a:cubicBezTo>
                    <a:pt x="11046" y="9570"/>
                    <a:pt x="11287" y="9436"/>
                    <a:pt x="11512" y="9281"/>
                  </a:cubicBezTo>
                  <a:cubicBezTo>
                    <a:pt x="11794" y="9083"/>
                    <a:pt x="12055" y="8844"/>
                    <a:pt x="12273" y="8568"/>
                  </a:cubicBezTo>
                  <a:cubicBezTo>
                    <a:pt x="12780" y="7927"/>
                    <a:pt x="13063" y="7124"/>
                    <a:pt x="13063" y="6306"/>
                  </a:cubicBezTo>
                  <a:cubicBezTo>
                    <a:pt x="13063" y="5192"/>
                    <a:pt x="12562" y="4156"/>
                    <a:pt x="11687" y="3464"/>
                  </a:cubicBezTo>
                  <a:lnTo>
                    <a:pt x="9791" y="1957"/>
                  </a:lnTo>
                  <a:lnTo>
                    <a:pt x="9107" y="1414"/>
                  </a:lnTo>
                  <a:cubicBezTo>
                    <a:pt x="9114" y="1349"/>
                    <a:pt x="9123" y="1287"/>
                    <a:pt x="9123" y="1216"/>
                  </a:cubicBezTo>
                  <a:cubicBezTo>
                    <a:pt x="9123" y="545"/>
                    <a:pt x="8585" y="0"/>
                    <a:pt x="7912" y="0"/>
                  </a:cubicBezTo>
                  <a:close/>
                </a:path>
              </a:pathLst>
            </a:custGeom>
            <a:solidFill>
              <a:srgbClr val="FF4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46"/>
          <p:cNvGrpSpPr/>
          <p:nvPr/>
        </p:nvGrpSpPr>
        <p:grpSpPr>
          <a:xfrm>
            <a:off x="1765592" y="2216995"/>
            <a:ext cx="272408" cy="179675"/>
            <a:chOff x="7236489" y="3891583"/>
            <a:chExt cx="388045" cy="225495"/>
          </a:xfrm>
        </p:grpSpPr>
        <p:sp>
          <p:nvSpPr>
            <p:cNvPr id="668" name="Google Shape;668;p46"/>
            <p:cNvSpPr/>
            <p:nvPr/>
          </p:nvSpPr>
          <p:spPr>
            <a:xfrm>
              <a:off x="7242626" y="3891583"/>
              <a:ext cx="375798" cy="100664"/>
            </a:xfrm>
            <a:custGeom>
              <a:rect b="b" l="l" r="r" t="t"/>
              <a:pathLst>
                <a:path extrusionOk="0" h="3707" w="13839">
                  <a:moveTo>
                    <a:pt x="6915" y="0"/>
                  </a:moveTo>
                  <a:cubicBezTo>
                    <a:pt x="5985" y="0"/>
                    <a:pt x="5019" y="225"/>
                    <a:pt x="4046" y="655"/>
                  </a:cubicBezTo>
                  <a:cubicBezTo>
                    <a:pt x="3278" y="1000"/>
                    <a:pt x="2503" y="1474"/>
                    <a:pt x="1749" y="2073"/>
                  </a:cubicBezTo>
                  <a:cubicBezTo>
                    <a:pt x="959" y="2700"/>
                    <a:pt x="353" y="3319"/>
                    <a:pt x="1" y="3707"/>
                  </a:cubicBezTo>
                  <a:cubicBezTo>
                    <a:pt x="382" y="3531"/>
                    <a:pt x="889" y="3306"/>
                    <a:pt x="1495" y="3081"/>
                  </a:cubicBezTo>
                  <a:cubicBezTo>
                    <a:pt x="2764" y="2616"/>
                    <a:pt x="4730" y="2057"/>
                    <a:pt x="6915" y="2057"/>
                  </a:cubicBezTo>
                  <a:cubicBezTo>
                    <a:pt x="9108" y="2057"/>
                    <a:pt x="11074" y="2616"/>
                    <a:pt x="12336" y="3081"/>
                  </a:cubicBezTo>
                  <a:cubicBezTo>
                    <a:pt x="12950" y="3306"/>
                    <a:pt x="13458" y="3531"/>
                    <a:pt x="13838" y="3707"/>
                  </a:cubicBezTo>
                  <a:cubicBezTo>
                    <a:pt x="13485" y="3319"/>
                    <a:pt x="12879" y="2700"/>
                    <a:pt x="12089" y="2073"/>
                  </a:cubicBezTo>
                  <a:cubicBezTo>
                    <a:pt x="11328" y="1474"/>
                    <a:pt x="10560" y="1000"/>
                    <a:pt x="9792" y="655"/>
                  </a:cubicBezTo>
                  <a:cubicBezTo>
                    <a:pt x="8819" y="225"/>
                    <a:pt x="7853" y="0"/>
                    <a:pt x="6915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6"/>
            <p:cNvSpPr/>
            <p:nvPr/>
          </p:nvSpPr>
          <p:spPr>
            <a:xfrm>
              <a:off x="7414137" y="4005091"/>
              <a:ext cx="32749" cy="32559"/>
            </a:xfrm>
            <a:custGeom>
              <a:rect b="b" l="l" r="r" t="t"/>
              <a:pathLst>
                <a:path extrusionOk="0" h="1199" w="1206">
                  <a:moveTo>
                    <a:pt x="599" y="1"/>
                  </a:moveTo>
                  <a:cubicBezTo>
                    <a:pt x="268" y="1"/>
                    <a:pt x="1" y="268"/>
                    <a:pt x="1" y="600"/>
                  </a:cubicBezTo>
                  <a:cubicBezTo>
                    <a:pt x="1" y="931"/>
                    <a:pt x="268" y="1198"/>
                    <a:pt x="599" y="1198"/>
                  </a:cubicBezTo>
                  <a:cubicBezTo>
                    <a:pt x="931" y="1198"/>
                    <a:pt x="1205" y="931"/>
                    <a:pt x="1205" y="600"/>
                  </a:cubicBezTo>
                  <a:cubicBezTo>
                    <a:pt x="1205" y="268"/>
                    <a:pt x="931" y="1"/>
                    <a:pt x="599" y="1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6"/>
            <p:cNvSpPr/>
            <p:nvPr/>
          </p:nvSpPr>
          <p:spPr>
            <a:xfrm>
              <a:off x="7337750" y="3971364"/>
              <a:ext cx="185523" cy="142862"/>
            </a:xfrm>
            <a:custGeom>
              <a:rect b="b" l="l" r="r" t="t"/>
              <a:pathLst>
                <a:path extrusionOk="0" h="5261" w="6832">
                  <a:moveTo>
                    <a:pt x="3412" y="368"/>
                  </a:moveTo>
                  <a:cubicBezTo>
                    <a:pt x="4230" y="368"/>
                    <a:pt x="4893" y="1031"/>
                    <a:pt x="4893" y="1842"/>
                  </a:cubicBezTo>
                  <a:cubicBezTo>
                    <a:pt x="4893" y="2659"/>
                    <a:pt x="4230" y="3322"/>
                    <a:pt x="3412" y="3322"/>
                  </a:cubicBezTo>
                  <a:cubicBezTo>
                    <a:pt x="2602" y="3322"/>
                    <a:pt x="1939" y="2659"/>
                    <a:pt x="1939" y="1842"/>
                  </a:cubicBezTo>
                  <a:cubicBezTo>
                    <a:pt x="1939" y="1031"/>
                    <a:pt x="2602" y="368"/>
                    <a:pt x="3412" y="368"/>
                  </a:cubicBezTo>
                  <a:close/>
                  <a:moveTo>
                    <a:pt x="3412" y="1"/>
                  </a:moveTo>
                  <a:cubicBezTo>
                    <a:pt x="2306" y="1"/>
                    <a:pt x="1255" y="150"/>
                    <a:pt x="338" y="361"/>
                  </a:cubicBezTo>
                  <a:cubicBezTo>
                    <a:pt x="113" y="826"/>
                    <a:pt x="0" y="1319"/>
                    <a:pt x="0" y="1842"/>
                  </a:cubicBezTo>
                  <a:cubicBezTo>
                    <a:pt x="0" y="3723"/>
                    <a:pt x="1531" y="5261"/>
                    <a:pt x="3412" y="5261"/>
                  </a:cubicBezTo>
                  <a:cubicBezTo>
                    <a:pt x="5295" y="5261"/>
                    <a:pt x="6832" y="3723"/>
                    <a:pt x="6832" y="1842"/>
                  </a:cubicBezTo>
                  <a:cubicBezTo>
                    <a:pt x="6832" y="1319"/>
                    <a:pt x="6718" y="826"/>
                    <a:pt x="6493" y="361"/>
                  </a:cubicBezTo>
                  <a:cubicBezTo>
                    <a:pt x="5570" y="150"/>
                    <a:pt x="4526" y="1"/>
                    <a:pt x="3412" y="1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7496824" y="3988418"/>
              <a:ext cx="127710" cy="128660"/>
            </a:xfrm>
            <a:custGeom>
              <a:rect b="b" l="l" r="r" t="t"/>
              <a:pathLst>
                <a:path extrusionOk="0" h="4738" w="4703">
                  <a:moveTo>
                    <a:pt x="1671" y="0"/>
                  </a:moveTo>
                  <a:lnTo>
                    <a:pt x="1671" y="0"/>
                  </a:lnTo>
                  <a:cubicBezTo>
                    <a:pt x="1791" y="395"/>
                    <a:pt x="1848" y="804"/>
                    <a:pt x="1848" y="1214"/>
                  </a:cubicBezTo>
                  <a:cubicBezTo>
                    <a:pt x="1848" y="2672"/>
                    <a:pt x="1114" y="3963"/>
                    <a:pt x="1" y="4738"/>
                  </a:cubicBezTo>
                  <a:lnTo>
                    <a:pt x="1" y="4738"/>
                  </a:lnTo>
                  <a:cubicBezTo>
                    <a:pt x="141" y="4682"/>
                    <a:pt x="290" y="4624"/>
                    <a:pt x="431" y="4562"/>
                  </a:cubicBezTo>
                  <a:cubicBezTo>
                    <a:pt x="1199" y="4216"/>
                    <a:pt x="1967" y="3744"/>
                    <a:pt x="2728" y="3144"/>
                  </a:cubicBezTo>
                  <a:cubicBezTo>
                    <a:pt x="3730" y="2355"/>
                    <a:pt x="4435" y="1565"/>
                    <a:pt x="4702" y="1249"/>
                  </a:cubicBezTo>
                  <a:cubicBezTo>
                    <a:pt x="4462" y="1114"/>
                    <a:pt x="3723" y="720"/>
                    <a:pt x="2659" y="332"/>
                  </a:cubicBezTo>
                  <a:cubicBezTo>
                    <a:pt x="2363" y="226"/>
                    <a:pt x="2038" y="114"/>
                    <a:pt x="1671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7236489" y="3988418"/>
              <a:ext cx="127683" cy="128660"/>
            </a:xfrm>
            <a:custGeom>
              <a:rect b="b" l="l" r="r" t="t"/>
              <a:pathLst>
                <a:path extrusionOk="0" h="4738" w="4702">
                  <a:moveTo>
                    <a:pt x="3032" y="0"/>
                  </a:moveTo>
                  <a:lnTo>
                    <a:pt x="3032" y="0"/>
                  </a:lnTo>
                  <a:cubicBezTo>
                    <a:pt x="2665" y="114"/>
                    <a:pt x="2333" y="226"/>
                    <a:pt x="2046" y="332"/>
                  </a:cubicBezTo>
                  <a:cubicBezTo>
                    <a:pt x="980" y="720"/>
                    <a:pt x="234" y="1114"/>
                    <a:pt x="0" y="1249"/>
                  </a:cubicBezTo>
                  <a:cubicBezTo>
                    <a:pt x="269" y="1565"/>
                    <a:pt x="973" y="2355"/>
                    <a:pt x="1975" y="3144"/>
                  </a:cubicBezTo>
                  <a:cubicBezTo>
                    <a:pt x="2729" y="3744"/>
                    <a:pt x="3504" y="4216"/>
                    <a:pt x="4272" y="4562"/>
                  </a:cubicBezTo>
                  <a:cubicBezTo>
                    <a:pt x="4414" y="4624"/>
                    <a:pt x="4555" y="4682"/>
                    <a:pt x="4702" y="4738"/>
                  </a:cubicBezTo>
                  <a:cubicBezTo>
                    <a:pt x="3582" y="3963"/>
                    <a:pt x="2856" y="2672"/>
                    <a:pt x="2856" y="1214"/>
                  </a:cubicBezTo>
                  <a:cubicBezTo>
                    <a:pt x="2856" y="804"/>
                    <a:pt x="2912" y="395"/>
                    <a:pt x="3032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3" name="Google Shape;673;p46"/>
          <p:cNvSpPr/>
          <p:nvPr/>
        </p:nvSpPr>
        <p:spPr>
          <a:xfrm>
            <a:off x="892683" y="4695844"/>
            <a:ext cx="353645" cy="353615"/>
          </a:xfrm>
          <a:custGeom>
            <a:rect b="b" l="l" r="r" t="t"/>
            <a:pathLst>
              <a:path extrusionOk="0" h="11657" w="11658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81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674" name="Google Shape;674;p46"/>
          <p:cNvGrpSpPr/>
          <p:nvPr/>
        </p:nvGrpSpPr>
        <p:grpSpPr>
          <a:xfrm>
            <a:off x="3226045" y="1223343"/>
            <a:ext cx="193746" cy="255895"/>
            <a:chOff x="6553275" y="3604550"/>
            <a:chExt cx="296975" cy="296175"/>
          </a:xfrm>
        </p:grpSpPr>
        <p:sp>
          <p:nvSpPr>
            <p:cNvPr id="675" name="Google Shape;675;p46"/>
            <p:cNvSpPr/>
            <p:nvPr/>
          </p:nvSpPr>
          <p:spPr>
            <a:xfrm>
              <a:off x="6657250" y="3604550"/>
              <a:ext cx="86650" cy="86650"/>
            </a:xfrm>
            <a:custGeom>
              <a:rect b="b" l="l" r="r" t="t"/>
              <a:pathLst>
                <a:path extrusionOk="0" h="3466" w="3466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6553275" y="3777825"/>
              <a:ext cx="296975" cy="122900"/>
            </a:xfrm>
            <a:custGeom>
              <a:rect b="b" l="l" r="r" t="t"/>
              <a:pathLst>
                <a:path extrusionOk="0" h="4916" w="11879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6755700" y="3640000"/>
              <a:ext cx="74850" cy="121300"/>
            </a:xfrm>
            <a:custGeom>
              <a:rect b="b" l="l" r="r" t="t"/>
              <a:pathLst>
                <a:path extrusionOk="0" h="4852" w="2994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6570600" y="3640000"/>
              <a:ext cx="74850" cy="121300"/>
            </a:xfrm>
            <a:custGeom>
              <a:rect b="b" l="l" r="r" t="t"/>
              <a:pathLst>
                <a:path extrusionOk="0" h="4852" w="2994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6707650" y="3688025"/>
              <a:ext cx="70925" cy="70925"/>
            </a:xfrm>
            <a:custGeom>
              <a:rect b="b" l="l" r="r" t="t"/>
              <a:pathLst>
                <a:path extrusionOk="0" h="2837" w="2837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6621025" y="3688825"/>
              <a:ext cx="70900" cy="73275"/>
            </a:xfrm>
            <a:custGeom>
              <a:rect b="b" l="l" r="r" t="t"/>
              <a:pathLst>
                <a:path extrusionOk="0" h="2931" w="2836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</p:grpSp>
      <p:grpSp>
        <p:nvGrpSpPr>
          <p:cNvPr id="681" name="Google Shape;681;p46"/>
          <p:cNvGrpSpPr/>
          <p:nvPr/>
        </p:nvGrpSpPr>
        <p:grpSpPr>
          <a:xfrm>
            <a:off x="3033237" y="3163297"/>
            <a:ext cx="272392" cy="255895"/>
            <a:chOff x="583100" y="3982600"/>
            <a:chExt cx="296175" cy="296175"/>
          </a:xfrm>
        </p:grpSpPr>
        <p:sp>
          <p:nvSpPr>
            <p:cNvPr id="682" name="Google Shape;682;p46"/>
            <p:cNvSpPr/>
            <p:nvPr/>
          </p:nvSpPr>
          <p:spPr>
            <a:xfrm>
              <a:off x="694925" y="3982600"/>
              <a:ext cx="70925" cy="68550"/>
            </a:xfrm>
            <a:custGeom>
              <a:rect b="b" l="l" r="r" t="t"/>
              <a:pathLst>
                <a:path extrusionOk="0" h="2742" w="2837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609075" y="4139350"/>
              <a:ext cx="69350" cy="68525"/>
            </a:xfrm>
            <a:custGeom>
              <a:rect b="b" l="l" r="r" t="t"/>
              <a:pathLst>
                <a:path extrusionOk="0" h="2741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6"/>
            <p:cNvSpPr/>
            <p:nvPr/>
          </p:nvSpPr>
          <p:spPr>
            <a:xfrm>
              <a:off x="783925" y="4140125"/>
              <a:ext cx="68550" cy="68550"/>
            </a:xfrm>
            <a:custGeom>
              <a:rect b="b" l="l" r="r" t="t"/>
              <a:pathLst>
                <a:path extrusionOk="0" h="2742" w="2742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583100" y="4207075"/>
              <a:ext cx="122100" cy="71700"/>
            </a:xfrm>
            <a:custGeom>
              <a:rect b="b" l="l" r="r" t="t"/>
              <a:pathLst>
                <a:path extrusionOk="0" h="2868" w="4884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669725" y="4049550"/>
              <a:ext cx="122900" cy="72475"/>
            </a:xfrm>
            <a:custGeom>
              <a:rect b="b" l="l" r="r" t="t"/>
              <a:pathLst>
                <a:path extrusionOk="0" h="2899" w="4916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757150" y="4207075"/>
              <a:ext cx="122125" cy="71700"/>
            </a:xfrm>
            <a:custGeom>
              <a:rect b="b" l="l" r="r" t="t"/>
              <a:pathLst>
                <a:path extrusionOk="0" h="2868" w="4885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6"/>
            <p:cNvSpPr/>
            <p:nvPr/>
          </p:nvSpPr>
          <p:spPr>
            <a:xfrm>
              <a:off x="691775" y="4139350"/>
              <a:ext cx="77225" cy="64600"/>
            </a:xfrm>
            <a:custGeom>
              <a:rect b="b" l="l" r="r" t="t"/>
              <a:pathLst>
                <a:path extrusionOk="0" h="2584" w="3089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9" name="Google Shape;689;p46"/>
          <p:cNvSpPr txBox="1"/>
          <p:nvPr/>
        </p:nvSpPr>
        <p:spPr>
          <a:xfrm>
            <a:off x="6562375" y="0"/>
            <a:ext cx="196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BIG THANKS TO TEAM 439✨</a:t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Objectives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61" name="Google Shape;461;p38"/>
          <p:cNvSpPr txBox="1"/>
          <p:nvPr/>
        </p:nvSpPr>
        <p:spPr>
          <a:xfrm>
            <a:off x="978912" y="1304210"/>
            <a:ext cx="7186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By the end of this lecture, the student should be able to describe: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Work Sans"/>
              <a:buChar char="-"/>
            </a:pP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T</a:t>
            </a: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he microscopic structure of renal pelvis and ureter .</a:t>
            </a:r>
            <a:endParaRPr sz="1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Work Sans"/>
              <a:ea typeface="Work Sans"/>
              <a:cs typeface="Work Sans"/>
              <a:sym typeface="Work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Work Sans"/>
              <a:buChar char="-"/>
            </a:pP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The microscopic structure of the urinary bladder and male and females urethra .</a:t>
            </a:r>
            <a:endParaRPr sz="19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9"/>
          <p:cNvSpPr/>
          <p:nvPr/>
        </p:nvSpPr>
        <p:spPr>
          <a:xfrm>
            <a:off x="3293138" y="3424975"/>
            <a:ext cx="725700" cy="615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9"/>
          <p:cNvSpPr/>
          <p:nvPr/>
        </p:nvSpPr>
        <p:spPr>
          <a:xfrm>
            <a:off x="169650" y="1434600"/>
            <a:ext cx="2730300" cy="2730300"/>
          </a:xfrm>
          <a:prstGeom prst="arc">
            <a:avLst>
              <a:gd fmla="val 16200000" name="adj1"/>
              <a:gd fmla="val 5499110" name="adj2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9"/>
          <p:cNvSpPr/>
          <p:nvPr/>
        </p:nvSpPr>
        <p:spPr>
          <a:xfrm>
            <a:off x="3269647" y="3374127"/>
            <a:ext cx="790708" cy="71819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9" name="Google Shape;469;p39"/>
          <p:cNvGrpSpPr/>
          <p:nvPr/>
        </p:nvGrpSpPr>
        <p:grpSpPr>
          <a:xfrm>
            <a:off x="851671" y="2103792"/>
            <a:ext cx="1727703" cy="1346018"/>
            <a:chOff x="6968928" y="325938"/>
            <a:chExt cx="1181739" cy="920669"/>
          </a:xfrm>
        </p:grpSpPr>
        <p:sp>
          <p:nvSpPr>
            <p:cNvPr id="470" name="Google Shape;470;p39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72" name="Google Shape;472;p39"/>
          <p:cNvCxnSpPr>
            <a:stCxn id="466" idx="6"/>
            <a:endCxn id="473" idx="1"/>
          </p:cNvCxnSpPr>
          <p:nvPr/>
        </p:nvCxnSpPr>
        <p:spPr>
          <a:xfrm>
            <a:off x="4018838" y="3732925"/>
            <a:ext cx="405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74" name="Google Shape;474;p39"/>
          <p:cNvCxnSpPr>
            <a:stCxn id="475" idx="6"/>
            <a:endCxn id="466" idx="2"/>
          </p:cNvCxnSpPr>
          <p:nvPr/>
        </p:nvCxnSpPr>
        <p:spPr>
          <a:xfrm>
            <a:off x="2899950" y="2776800"/>
            <a:ext cx="393300" cy="9561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75" name="Google Shape;475;p39"/>
          <p:cNvSpPr/>
          <p:nvPr/>
        </p:nvSpPr>
        <p:spPr>
          <a:xfrm>
            <a:off x="2712750" y="2594700"/>
            <a:ext cx="187200" cy="364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9"/>
          <p:cNvSpPr/>
          <p:nvPr/>
        </p:nvSpPr>
        <p:spPr>
          <a:xfrm>
            <a:off x="3293138" y="2468550"/>
            <a:ext cx="725700" cy="615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3269647" y="2417702"/>
            <a:ext cx="790708" cy="718195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8" name="Google Shape;478;p39"/>
          <p:cNvCxnSpPr>
            <a:stCxn id="476" idx="6"/>
            <a:endCxn id="479" idx="1"/>
          </p:cNvCxnSpPr>
          <p:nvPr/>
        </p:nvCxnSpPr>
        <p:spPr>
          <a:xfrm>
            <a:off x="4018838" y="2776500"/>
            <a:ext cx="405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80" name="Google Shape;480;p39"/>
          <p:cNvSpPr/>
          <p:nvPr/>
        </p:nvSpPr>
        <p:spPr>
          <a:xfrm>
            <a:off x="3293138" y="1512125"/>
            <a:ext cx="725700" cy="615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9"/>
          <p:cNvSpPr/>
          <p:nvPr/>
        </p:nvSpPr>
        <p:spPr>
          <a:xfrm>
            <a:off x="3269647" y="1461277"/>
            <a:ext cx="790708" cy="718195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2" name="Google Shape;482;p39"/>
          <p:cNvCxnSpPr>
            <a:stCxn id="480" idx="6"/>
            <a:endCxn id="483" idx="1"/>
          </p:cNvCxnSpPr>
          <p:nvPr/>
        </p:nvCxnSpPr>
        <p:spPr>
          <a:xfrm>
            <a:off x="4018838" y="1820075"/>
            <a:ext cx="405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84" name="Google Shape;484;p39"/>
          <p:cNvCxnSpPr>
            <a:stCxn id="475" idx="6"/>
            <a:endCxn id="476" idx="2"/>
          </p:cNvCxnSpPr>
          <p:nvPr/>
        </p:nvCxnSpPr>
        <p:spPr>
          <a:xfrm>
            <a:off x="2899950" y="2776800"/>
            <a:ext cx="393300" cy="6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85" name="Google Shape;485;p39"/>
          <p:cNvCxnSpPr>
            <a:stCxn id="475" idx="6"/>
            <a:endCxn id="480" idx="2"/>
          </p:cNvCxnSpPr>
          <p:nvPr/>
        </p:nvCxnSpPr>
        <p:spPr>
          <a:xfrm flipH="1" rot="10800000">
            <a:off x="2899950" y="1820100"/>
            <a:ext cx="393300" cy="9567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86" name="Google Shape;486;p39"/>
          <p:cNvSpPr txBox="1"/>
          <p:nvPr>
            <p:ph type="title"/>
          </p:nvPr>
        </p:nvSpPr>
        <p:spPr>
          <a:xfrm>
            <a:off x="169657" y="291552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accent3"/>
                </a:solidFill>
              </a:rPr>
              <a:t>     </a:t>
            </a:r>
            <a:r>
              <a:rPr b="0" lang="en" sz="3800">
                <a:solidFill>
                  <a:schemeClr val="accent3"/>
                </a:solidFill>
              </a:rPr>
              <a:t>Renal calyces</a:t>
            </a:r>
            <a:endParaRPr b="0" sz="3800">
              <a:solidFill>
                <a:schemeClr val="accent3"/>
              </a:solidFill>
            </a:endParaRPr>
          </a:p>
        </p:txBody>
      </p:sp>
      <p:cxnSp>
        <p:nvCxnSpPr>
          <p:cNvPr id="487" name="Google Shape;487;p39"/>
          <p:cNvCxnSpPr/>
          <p:nvPr/>
        </p:nvCxnSpPr>
        <p:spPr>
          <a:xfrm>
            <a:off x="2899955" y="3732900"/>
            <a:ext cx="393300" cy="9561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88" name="Google Shape;488;p39"/>
          <p:cNvSpPr/>
          <p:nvPr/>
        </p:nvSpPr>
        <p:spPr>
          <a:xfrm>
            <a:off x="3269647" y="4164902"/>
            <a:ext cx="790708" cy="71819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9"/>
          <p:cNvSpPr txBox="1"/>
          <p:nvPr>
            <p:ph idx="4294967295" type="subTitle"/>
          </p:nvPr>
        </p:nvSpPr>
        <p:spPr>
          <a:xfrm>
            <a:off x="4430047" y="2421925"/>
            <a:ext cx="3814200" cy="8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</a:t>
            </a: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hey are lined </a:t>
            </a: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with </a:t>
            </a:r>
            <a:r>
              <a:rPr b="1"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transitional epith</a:t>
            </a: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Lamina propria and smooth muscle.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0" name="Google Shape;490;p39"/>
          <p:cNvSpPr txBox="1"/>
          <p:nvPr>
            <p:ph idx="4294967295" type="subTitle"/>
          </p:nvPr>
        </p:nvSpPr>
        <p:spPr>
          <a:xfrm>
            <a:off x="4430050" y="1512125"/>
            <a:ext cx="3866400" cy="8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Each </a:t>
            </a: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calyx accepts urine from the renal papilla of renal pyramid.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1" name="Google Shape;491;p39"/>
          <p:cNvSpPr txBox="1"/>
          <p:nvPr>
            <p:ph idx="4294967295" type="subTitle"/>
          </p:nvPr>
        </p:nvSpPr>
        <p:spPr>
          <a:xfrm>
            <a:off x="4430050" y="3331725"/>
            <a:ext cx="4384200" cy="8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M</a:t>
            </a:r>
            <a:r>
              <a:rPr lang="en" sz="15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inor calyx </a:t>
            </a: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merge to form </a:t>
            </a:r>
            <a:r>
              <a:rPr lang="en" sz="15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major calyx </a:t>
            </a: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     ( with same lining tissue as minor calyx )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2" name="Google Shape;492;p39"/>
          <p:cNvSpPr txBox="1"/>
          <p:nvPr>
            <p:ph idx="4294967295" type="subTitle"/>
          </p:nvPr>
        </p:nvSpPr>
        <p:spPr>
          <a:xfrm>
            <a:off x="4430050" y="4370850"/>
            <a:ext cx="3601500" cy="8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Major calyx</a:t>
            </a: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open into </a:t>
            </a:r>
            <a:r>
              <a:rPr lang="en" sz="15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renal pelvis</a:t>
            </a:r>
            <a:r>
              <a:rPr lang="en">
                <a:solidFill>
                  <a:schemeClr val="dk1"/>
                </a:solidFill>
              </a:rPr>
              <a:t> 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93" name="Google Shape;493;p39"/>
          <p:cNvCxnSpPr/>
          <p:nvPr/>
        </p:nvCxnSpPr>
        <p:spPr>
          <a:xfrm>
            <a:off x="4018838" y="4593148"/>
            <a:ext cx="405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pic>
        <p:nvPicPr>
          <p:cNvPr id="494" name="Google Shape;49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747" y="127571"/>
            <a:ext cx="2073376" cy="1181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5" name="Google Shape;495;p39"/>
          <p:cNvSpPr txBox="1"/>
          <p:nvPr/>
        </p:nvSpPr>
        <p:spPr>
          <a:xfrm>
            <a:off x="3433150" y="1543025"/>
            <a:ext cx="44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  <a:r>
              <a:rPr b="1" lang="en" sz="24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6" name="Google Shape;496;p39"/>
          <p:cNvSpPr txBox="1"/>
          <p:nvPr/>
        </p:nvSpPr>
        <p:spPr>
          <a:xfrm>
            <a:off x="3433150" y="2457425"/>
            <a:ext cx="44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r>
              <a:rPr b="1" lang="en" sz="24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2400">
              <a:solidFill>
                <a:srgbClr val="43434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7" name="Google Shape;497;p39"/>
          <p:cNvSpPr txBox="1"/>
          <p:nvPr/>
        </p:nvSpPr>
        <p:spPr>
          <a:xfrm>
            <a:off x="3433150" y="3448025"/>
            <a:ext cx="44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  <a:r>
              <a:rPr b="1" lang="en" sz="24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2400">
              <a:solidFill>
                <a:srgbClr val="43434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8" name="Google Shape;498;p39"/>
          <p:cNvSpPr txBox="1"/>
          <p:nvPr/>
        </p:nvSpPr>
        <p:spPr>
          <a:xfrm>
            <a:off x="3433150" y="4210025"/>
            <a:ext cx="44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4</a:t>
            </a:r>
            <a:r>
              <a:rPr b="1" lang="en" sz="24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2400">
              <a:solidFill>
                <a:srgbClr val="43434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499" name="Google Shape;499;p39"/>
          <p:cNvGrpSpPr/>
          <p:nvPr/>
        </p:nvGrpSpPr>
        <p:grpSpPr>
          <a:xfrm>
            <a:off x="-56605" y="220723"/>
            <a:ext cx="908285" cy="714347"/>
            <a:chOff x="6968928" y="325938"/>
            <a:chExt cx="1181739" cy="920669"/>
          </a:xfrm>
        </p:grpSpPr>
        <p:sp>
          <p:nvSpPr>
            <p:cNvPr id="500" name="Google Shape;500;p39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rgbClr val="FF73C6"/>
                </a:gs>
                <a:gs pos="100000">
                  <a:srgbClr val="FF447F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73C6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40"/>
          <p:cNvGrpSpPr/>
          <p:nvPr/>
        </p:nvGrpSpPr>
        <p:grpSpPr>
          <a:xfrm>
            <a:off x="1928507" y="736851"/>
            <a:ext cx="4525771" cy="1895229"/>
            <a:chOff x="5194708" y="3484366"/>
            <a:chExt cx="2369266" cy="987304"/>
          </a:xfrm>
        </p:grpSpPr>
        <p:grpSp>
          <p:nvGrpSpPr>
            <p:cNvPr id="507" name="Google Shape;507;p40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508" name="Google Shape;508;p40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rect b="b" l="l" r="r" t="t"/>
                <a:pathLst>
                  <a:path extrusionOk="0" h="29615" w="29615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rect b="b" l="l" r="r" t="t"/>
                <a:pathLst>
                  <a:path extrusionOk="0" h="50958" w="43631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rect b="b" l="l" r="r" t="t"/>
                <a:pathLst>
                  <a:path extrusionOk="0" h="6932" w="12038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1" name="Google Shape;511;p40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512" name="Google Shape;512;p40"/>
              <p:cNvSpPr/>
              <p:nvPr/>
            </p:nvSpPr>
            <p:spPr>
              <a:xfrm>
                <a:off x="1383601" y="1792404"/>
                <a:ext cx="894050" cy="740375"/>
              </a:xfrm>
              <a:custGeom>
                <a:rect b="b" l="l" r="r" t="t"/>
                <a:pathLst>
                  <a:path extrusionOk="0" h="29615" w="29619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40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rect b="b" l="l" r="r" t="t"/>
                <a:pathLst>
                  <a:path extrusionOk="0" h="50958" w="43626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40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rect b="b" l="l" r="r" t="t"/>
                <a:pathLst>
                  <a:path extrusionOk="0" h="6932" w="12034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5" name="Google Shape;515;p40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516" name="Google Shape;516;p40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rect b="b" l="l" r="r" t="t"/>
                <a:pathLst>
                  <a:path extrusionOk="0" h="29615" w="29615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rect b="b" l="l" r="r" t="t"/>
                <a:pathLst>
                  <a:path extrusionOk="0" h="50958" w="4363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rect b="b" l="l" r="r" t="t"/>
                <a:pathLst>
                  <a:path extrusionOk="0" h="6932" w="12038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9" name="Google Shape;519;p40"/>
          <p:cNvSpPr txBox="1"/>
          <p:nvPr>
            <p:ph type="title"/>
          </p:nvPr>
        </p:nvSpPr>
        <p:spPr>
          <a:xfrm>
            <a:off x="-795328" y="145143"/>
            <a:ext cx="6692400" cy="50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               </a:t>
            </a:r>
            <a:r>
              <a:rPr b="0" lang="en">
                <a:solidFill>
                  <a:schemeClr val="accent3"/>
                </a:solidFill>
              </a:rPr>
              <a:t>U</a:t>
            </a:r>
            <a:r>
              <a:rPr b="0" lang="en">
                <a:solidFill>
                  <a:schemeClr val="accent3"/>
                </a:solidFill>
              </a:rPr>
              <a:t>reter</a:t>
            </a:r>
            <a:endParaRPr b="0">
              <a:solidFill>
                <a:schemeClr val="accent3"/>
              </a:solidFill>
            </a:endParaRPr>
          </a:p>
        </p:txBody>
      </p:sp>
      <p:sp>
        <p:nvSpPr>
          <p:cNvPr id="520" name="Google Shape;520;p40"/>
          <p:cNvSpPr txBox="1"/>
          <p:nvPr/>
        </p:nvSpPr>
        <p:spPr>
          <a:xfrm>
            <a:off x="1228820" y="2571760"/>
            <a:ext cx="2289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 formed of </a:t>
            </a:r>
            <a:r>
              <a:rPr lang="en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transitional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epith.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And lamina propria.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521" name="Google Shape;521;p40"/>
          <p:cNvSpPr txBox="1"/>
          <p:nvPr/>
        </p:nvSpPr>
        <p:spPr>
          <a:xfrm>
            <a:off x="3456901" y="2571750"/>
            <a:ext cx="22302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Work Sans"/>
                <a:ea typeface="Work Sans"/>
                <a:cs typeface="Work Sans"/>
                <a:sym typeface="Work Sans"/>
              </a:rPr>
              <a:t>In the upper  2/3:</a:t>
            </a:r>
            <a:r>
              <a:rPr lang="en" u="sng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u="sng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Formed of 2 layers of smooth muscle.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1- Inner longitudinal.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2- Outer circular.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Work Sans"/>
                <a:ea typeface="Work Sans"/>
                <a:cs typeface="Work Sans"/>
                <a:sym typeface="Work Sans"/>
              </a:rPr>
              <a:t>In the lower 1/3:</a:t>
            </a:r>
            <a:r>
              <a:rPr lang="en" u="sng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u="sng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Formed of 3 layers of smooth muscle.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1- Inner longitudinal.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2- Middle circular.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3- Outer longitudinal.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522" name="Google Shape;522;p40"/>
          <p:cNvSpPr txBox="1"/>
          <p:nvPr/>
        </p:nvSpPr>
        <p:spPr>
          <a:xfrm>
            <a:off x="5445934" y="2771842"/>
            <a:ext cx="22896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Fibrous C.T covering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N.B </a:t>
            </a:r>
            <a:r>
              <a:rPr lang="en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No serosa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523" name="Google Shape;523;p40"/>
          <p:cNvSpPr txBox="1"/>
          <p:nvPr/>
        </p:nvSpPr>
        <p:spPr>
          <a:xfrm>
            <a:off x="2225400" y="1323650"/>
            <a:ext cx="928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Work Sans"/>
                <a:ea typeface="Work Sans"/>
                <a:cs typeface="Work Sans"/>
                <a:sym typeface="Work Sans"/>
              </a:rPr>
              <a:t>Mucosa</a:t>
            </a:r>
            <a:endParaRPr b="1" sz="15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4" name="Google Shape;524;p40"/>
          <p:cNvSpPr txBox="1"/>
          <p:nvPr/>
        </p:nvSpPr>
        <p:spPr>
          <a:xfrm>
            <a:off x="3646138" y="1197500"/>
            <a:ext cx="1090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Musclaris (Muscular coat)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5" name="Google Shape;525;p40"/>
          <p:cNvSpPr txBox="1"/>
          <p:nvPr/>
        </p:nvSpPr>
        <p:spPr>
          <a:xfrm>
            <a:off x="5155225" y="1338950"/>
            <a:ext cx="10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Adventitia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26" name="Google Shape;5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300" y="145150"/>
            <a:ext cx="1584275" cy="129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4307" y="1552800"/>
            <a:ext cx="1584274" cy="1186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p40"/>
          <p:cNvGrpSpPr/>
          <p:nvPr/>
        </p:nvGrpSpPr>
        <p:grpSpPr>
          <a:xfrm>
            <a:off x="216670" y="42685"/>
            <a:ext cx="908285" cy="714347"/>
            <a:chOff x="6968928" y="325938"/>
            <a:chExt cx="1181739" cy="920669"/>
          </a:xfrm>
        </p:grpSpPr>
        <p:sp>
          <p:nvSpPr>
            <p:cNvPr id="529" name="Google Shape;529;p40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rgbClr val="FF73C6"/>
                </a:gs>
                <a:gs pos="100000">
                  <a:srgbClr val="FF447F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73C6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1"/>
          <p:cNvSpPr txBox="1"/>
          <p:nvPr>
            <p:ph idx="2" type="title"/>
          </p:nvPr>
        </p:nvSpPr>
        <p:spPr>
          <a:xfrm>
            <a:off x="872000" y="3541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accent3"/>
                </a:solidFill>
              </a:rPr>
              <a:t>Urinary bladder</a:t>
            </a:r>
            <a:endParaRPr b="0">
              <a:solidFill>
                <a:schemeClr val="accent3"/>
              </a:solidFill>
            </a:endParaRPr>
          </a:p>
        </p:txBody>
      </p:sp>
      <p:sp>
        <p:nvSpPr>
          <p:cNvPr id="536" name="Google Shape;536;p41"/>
          <p:cNvSpPr txBox="1"/>
          <p:nvPr>
            <p:ph idx="1" type="subTitle"/>
          </p:nvPr>
        </p:nvSpPr>
        <p:spPr>
          <a:xfrm>
            <a:off x="720000" y="2528950"/>
            <a:ext cx="2336400" cy="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Transitional epithelium has dome-shaped cells (in empty bladder).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537" name="Google Shape;537;p41"/>
          <p:cNvGrpSpPr/>
          <p:nvPr/>
        </p:nvGrpSpPr>
        <p:grpSpPr>
          <a:xfrm rot="5400000">
            <a:off x="6288435" y="5542787"/>
            <a:ext cx="60750" cy="588013"/>
            <a:chOff x="2479450" y="3499125"/>
            <a:chExt cx="49600" cy="480050"/>
          </a:xfrm>
        </p:grpSpPr>
        <p:sp>
          <p:nvSpPr>
            <p:cNvPr id="538" name="Google Shape;538;p41"/>
            <p:cNvSpPr/>
            <p:nvPr/>
          </p:nvSpPr>
          <p:spPr>
            <a:xfrm>
              <a:off x="2479450" y="3499125"/>
              <a:ext cx="49600" cy="49600"/>
            </a:xfrm>
            <a:custGeom>
              <a:rect b="b" l="l" r="r" t="t"/>
              <a:pathLst>
                <a:path extrusionOk="0" h="1984" w="1984">
                  <a:moveTo>
                    <a:pt x="996" y="0"/>
                  </a:moveTo>
                  <a:cubicBezTo>
                    <a:pt x="446" y="0"/>
                    <a:pt x="0" y="444"/>
                    <a:pt x="0" y="994"/>
                  </a:cubicBezTo>
                  <a:cubicBezTo>
                    <a:pt x="0" y="1538"/>
                    <a:pt x="446" y="1983"/>
                    <a:pt x="996" y="1983"/>
                  </a:cubicBezTo>
                  <a:cubicBezTo>
                    <a:pt x="1540" y="1983"/>
                    <a:pt x="1984" y="1538"/>
                    <a:pt x="1984" y="994"/>
                  </a:cubicBezTo>
                  <a:cubicBezTo>
                    <a:pt x="1984" y="444"/>
                    <a:pt x="1540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2479450" y="3642525"/>
              <a:ext cx="49600" cy="49775"/>
            </a:xfrm>
            <a:custGeom>
              <a:rect b="b" l="l" r="r" t="t"/>
              <a:pathLst>
                <a:path extrusionOk="0" h="1991" w="1984">
                  <a:moveTo>
                    <a:pt x="996" y="1"/>
                  </a:moveTo>
                  <a:cubicBezTo>
                    <a:pt x="446" y="1"/>
                    <a:pt x="0" y="446"/>
                    <a:pt x="0" y="997"/>
                  </a:cubicBezTo>
                  <a:cubicBezTo>
                    <a:pt x="0" y="1547"/>
                    <a:pt x="446" y="1991"/>
                    <a:pt x="996" y="1991"/>
                  </a:cubicBezTo>
                  <a:cubicBezTo>
                    <a:pt x="1540" y="1991"/>
                    <a:pt x="1984" y="1547"/>
                    <a:pt x="1984" y="997"/>
                  </a:cubicBezTo>
                  <a:cubicBezTo>
                    <a:pt x="1984" y="446"/>
                    <a:pt x="1540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2479450" y="3786000"/>
              <a:ext cx="49600" cy="49775"/>
            </a:xfrm>
            <a:custGeom>
              <a:rect b="b" l="l" r="r" t="t"/>
              <a:pathLst>
                <a:path extrusionOk="0" h="1991" w="1984">
                  <a:moveTo>
                    <a:pt x="996" y="0"/>
                  </a:moveTo>
                  <a:cubicBezTo>
                    <a:pt x="446" y="0"/>
                    <a:pt x="0" y="444"/>
                    <a:pt x="0" y="994"/>
                  </a:cubicBezTo>
                  <a:cubicBezTo>
                    <a:pt x="0" y="1545"/>
                    <a:pt x="446" y="1990"/>
                    <a:pt x="996" y="1990"/>
                  </a:cubicBezTo>
                  <a:cubicBezTo>
                    <a:pt x="1540" y="1990"/>
                    <a:pt x="1984" y="1545"/>
                    <a:pt x="1984" y="994"/>
                  </a:cubicBezTo>
                  <a:cubicBezTo>
                    <a:pt x="1984" y="444"/>
                    <a:pt x="1540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2479450" y="3929575"/>
              <a:ext cx="49600" cy="49600"/>
            </a:xfrm>
            <a:custGeom>
              <a:rect b="b" l="l" r="r" t="t"/>
              <a:pathLst>
                <a:path extrusionOk="0" h="1984" w="1984">
                  <a:moveTo>
                    <a:pt x="996" y="0"/>
                  </a:moveTo>
                  <a:cubicBezTo>
                    <a:pt x="446" y="0"/>
                    <a:pt x="0" y="446"/>
                    <a:pt x="0" y="990"/>
                  </a:cubicBezTo>
                  <a:cubicBezTo>
                    <a:pt x="0" y="1540"/>
                    <a:pt x="446" y="1984"/>
                    <a:pt x="996" y="1984"/>
                  </a:cubicBezTo>
                  <a:cubicBezTo>
                    <a:pt x="1540" y="1984"/>
                    <a:pt x="1984" y="1540"/>
                    <a:pt x="1984" y="990"/>
                  </a:cubicBezTo>
                  <a:cubicBezTo>
                    <a:pt x="1984" y="446"/>
                    <a:pt x="1540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41"/>
          <p:cNvSpPr txBox="1"/>
          <p:nvPr>
            <p:ph idx="4" type="subTitle"/>
          </p:nvPr>
        </p:nvSpPr>
        <p:spPr>
          <a:xfrm>
            <a:off x="3324500" y="2593038"/>
            <a:ext cx="2336400" cy="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Inner and outer longitudinal (thin) and middle circular (thick) layers.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3" name="Google Shape;543;p41"/>
          <p:cNvSpPr txBox="1"/>
          <p:nvPr>
            <p:ph idx="6" type="subTitle"/>
          </p:nvPr>
        </p:nvSpPr>
        <p:spPr>
          <a:xfrm>
            <a:off x="6240425" y="2336875"/>
            <a:ext cx="2336400" cy="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 Adventitia or Serosa.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4" name="Google Shape;544;p41"/>
          <p:cNvSpPr/>
          <p:nvPr/>
        </p:nvSpPr>
        <p:spPr>
          <a:xfrm>
            <a:off x="1074200" y="1618575"/>
            <a:ext cx="1326958" cy="79043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Superficial layer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5" name="Google Shape;545;p41"/>
          <p:cNvSpPr/>
          <p:nvPr/>
        </p:nvSpPr>
        <p:spPr>
          <a:xfrm flipH="1">
            <a:off x="3551167" y="1618575"/>
            <a:ext cx="1722232" cy="79043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1"/>
          <p:cNvSpPr/>
          <p:nvPr/>
        </p:nvSpPr>
        <p:spPr>
          <a:xfrm rot="10800000">
            <a:off x="6540660" y="1618568"/>
            <a:ext cx="1444295" cy="79043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1"/>
          <p:cNvSpPr txBox="1"/>
          <p:nvPr/>
        </p:nvSpPr>
        <p:spPr>
          <a:xfrm>
            <a:off x="3603938" y="1720638"/>
            <a:ext cx="1616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 3 layers of smooth muscle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8" name="Google Shape;548;p41"/>
          <p:cNvSpPr txBox="1"/>
          <p:nvPr/>
        </p:nvSpPr>
        <p:spPr>
          <a:xfrm>
            <a:off x="6612825" y="1821325"/>
            <a:ext cx="1444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outer covering</a:t>
            </a:r>
            <a:r>
              <a:rPr b="1" lang="en" sz="1300">
                <a:latin typeface="Jura"/>
                <a:ea typeface="Jura"/>
                <a:cs typeface="Jura"/>
                <a:sym typeface="Jura"/>
              </a:rPr>
              <a:t> </a:t>
            </a:r>
            <a:endParaRPr b="1" sz="1300"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549" name="Google Shape;549;p41"/>
          <p:cNvSpPr txBox="1"/>
          <p:nvPr/>
        </p:nvSpPr>
        <p:spPr>
          <a:xfrm>
            <a:off x="872000" y="1017725"/>
            <a:ext cx="724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It has the same structure as the lower third of the ureter.</a:t>
            </a:r>
            <a:endParaRPr b="1" sz="15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50" name="Google Shape;55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4800" y="0"/>
            <a:ext cx="2209299" cy="142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873" y="3431625"/>
            <a:ext cx="1616651" cy="16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5825" y="3713700"/>
            <a:ext cx="1444200" cy="1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7825" y="3529638"/>
            <a:ext cx="2089925" cy="14225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4" name="Google Shape;554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69875" y="3713700"/>
            <a:ext cx="1128124" cy="137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5" name="Google Shape;555;p41"/>
          <p:cNvGrpSpPr/>
          <p:nvPr/>
        </p:nvGrpSpPr>
        <p:grpSpPr>
          <a:xfrm>
            <a:off x="-5" y="354085"/>
            <a:ext cx="908285" cy="714347"/>
            <a:chOff x="6968928" y="325938"/>
            <a:chExt cx="1181739" cy="920669"/>
          </a:xfrm>
        </p:grpSpPr>
        <p:sp>
          <p:nvSpPr>
            <p:cNvPr id="556" name="Google Shape;556;p41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rgbClr val="FF73C6"/>
                </a:gs>
                <a:gs pos="100000">
                  <a:srgbClr val="FF447F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1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73C6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2"/>
          <p:cNvSpPr txBox="1"/>
          <p:nvPr>
            <p:ph type="title"/>
          </p:nvPr>
        </p:nvSpPr>
        <p:spPr>
          <a:xfrm>
            <a:off x="967200" y="1422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accent3"/>
                </a:solidFill>
              </a:rPr>
              <a:t>Urethra</a:t>
            </a:r>
            <a:endParaRPr b="0">
              <a:solidFill>
                <a:schemeClr val="accent3"/>
              </a:solidFill>
            </a:endParaRPr>
          </a:p>
        </p:txBody>
      </p:sp>
      <p:sp>
        <p:nvSpPr>
          <p:cNvPr id="563" name="Google Shape;563;p42"/>
          <p:cNvSpPr txBox="1"/>
          <p:nvPr/>
        </p:nvSpPr>
        <p:spPr>
          <a:xfrm>
            <a:off x="834075" y="872000"/>
            <a:ext cx="36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grpSp>
        <p:nvGrpSpPr>
          <p:cNvPr id="564" name="Google Shape;564;p42"/>
          <p:cNvGrpSpPr/>
          <p:nvPr/>
        </p:nvGrpSpPr>
        <p:grpSpPr>
          <a:xfrm>
            <a:off x="1710317" y="1546763"/>
            <a:ext cx="6017138" cy="1968112"/>
            <a:chOff x="4780209" y="3474413"/>
            <a:chExt cx="3187550" cy="988107"/>
          </a:xfrm>
        </p:grpSpPr>
        <p:grpSp>
          <p:nvGrpSpPr>
            <p:cNvPr id="565" name="Google Shape;565;p42"/>
            <p:cNvGrpSpPr/>
            <p:nvPr/>
          </p:nvGrpSpPr>
          <p:grpSpPr>
            <a:xfrm>
              <a:off x="7156331" y="3474413"/>
              <a:ext cx="811428" cy="988107"/>
              <a:chOff x="2875070" y="1603895"/>
              <a:chExt cx="1090775" cy="1328280"/>
            </a:xfrm>
          </p:grpSpPr>
          <p:sp>
            <p:nvSpPr>
              <p:cNvPr id="566" name="Google Shape;566;p42"/>
              <p:cNvSpPr/>
              <p:nvPr/>
            </p:nvSpPr>
            <p:spPr>
              <a:xfrm>
                <a:off x="3050273" y="1805038"/>
                <a:ext cx="740375" cy="740375"/>
              </a:xfrm>
              <a:custGeom>
                <a:rect b="b" l="l" r="r" t="t"/>
                <a:pathLst>
                  <a:path extrusionOk="0" h="29615" w="29615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42"/>
              <p:cNvSpPr/>
              <p:nvPr/>
            </p:nvSpPr>
            <p:spPr>
              <a:xfrm>
                <a:off x="2875070" y="1603895"/>
                <a:ext cx="1090775" cy="1273950"/>
              </a:xfrm>
              <a:custGeom>
                <a:rect b="b" l="l" r="r" t="t"/>
                <a:pathLst>
                  <a:path extrusionOk="0" h="50958" w="43631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42"/>
              <p:cNvSpPr/>
              <p:nvPr/>
            </p:nvSpPr>
            <p:spPr>
              <a:xfrm>
                <a:off x="3269981" y="2758875"/>
                <a:ext cx="300950" cy="173300"/>
              </a:xfrm>
              <a:custGeom>
                <a:rect b="b" l="l" r="r" t="t"/>
                <a:pathLst>
                  <a:path extrusionOk="0" h="6932" w="12038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9" name="Google Shape;569;p42"/>
            <p:cNvGrpSpPr/>
            <p:nvPr/>
          </p:nvGrpSpPr>
          <p:grpSpPr>
            <a:xfrm>
              <a:off x="5754071" y="3474419"/>
              <a:ext cx="954941" cy="988101"/>
              <a:chOff x="990058" y="1603903"/>
              <a:chExt cx="1283695" cy="1328272"/>
            </a:xfrm>
          </p:grpSpPr>
          <p:sp>
            <p:nvSpPr>
              <p:cNvPr id="570" name="Google Shape;570;p42"/>
              <p:cNvSpPr/>
              <p:nvPr/>
            </p:nvSpPr>
            <p:spPr>
              <a:xfrm>
                <a:off x="1165168" y="1751100"/>
                <a:ext cx="948771" cy="790424"/>
              </a:xfrm>
              <a:custGeom>
                <a:rect b="b" l="l" r="r" t="t"/>
                <a:pathLst>
                  <a:path extrusionOk="0" h="29615" w="29619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42"/>
              <p:cNvSpPr/>
              <p:nvPr/>
            </p:nvSpPr>
            <p:spPr>
              <a:xfrm>
                <a:off x="990058" y="1603903"/>
                <a:ext cx="1283695" cy="1273950"/>
              </a:xfrm>
              <a:custGeom>
                <a:rect b="b" l="l" r="r" t="t"/>
                <a:pathLst>
                  <a:path extrusionOk="0" h="50958" w="43626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42"/>
              <p:cNvSpPr/>
              <p:nvPr/>
            </p:nvSpPr>
            <p:spPr>
              <a:xfrm>
                <a:off x="1478516" y="2758875"/>
                <a:ext cx="300850" cy="173300"/>
              </a:xfrm>
              <a:custGeom>
                <a:rect b="b" l="l" r="r" t="t"/>
                <a:pathLst>
                  <a:path extrusionOk="0" h="6932" w="12034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3" name="Google Shape;573;p42"/>
            <p:cNvGrpSpPr/>
            <p:nvPr/>
          </p:nvGrpSpPr>
          <p:grpSpPr>
            <a:xfrm>
              <a:off x="4780209" y="3474413"/>
              <a:ext cx="811409" cy="988107"/>
              <a:chOff x="-319072" y="1603895"/>
              <a:chExt cx="1090750" cy="1328280"/>
            </a:xfrm>
          </p:grpSpPr>
          <p:sp>
            <p:nvSpPr>
              <p:cNvPr id="574" name="Google Shape;574;p42"/>
              <p:cNvSpPr/>
              <p:nvPr/>
            </p:nvSpPr>
            <p:spPr>
              <a:xfrm>
                <a:off x="-143885" y="1769976"/>
                <a:ext cx="740375" cy="740375"/>
              </a:xfrm>
              <a:custGeom>
                <a:rect b="b" l="l" r="r" t="t"/>
                <a:pathLst>
                  <a:path extrusionOk="0" h="29615" w="29615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42"/>
              <p:cNvSpPr/>
              <p:nvPr/>
            </p:nvSpPr>
            <p:spPr>
              <a:xfrm>
                <a:off x="-319072" y="1603895"/>
                <a:ext cx="1090750" cy="1273950"/>
              </a:xfrm>
              <a:custGeom>
                <a:rect b="b" l="l" r="r" t="t"/>
                <a:pathLst>
                  <a:path extrusionOk="0" h="50958" w="4363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42"/>
              <p:cNvSpPr/>
              <p:nvPr/>
            </p:nvSpPr>
            <p:spPr>
              <a:xfrm>
                <a:off x="75832" y="2758875"/>
                <a:ext cx="300950" cy="173300"/>
              </a:xfrm>
              <a:custGeom>
                <a:rect b="b" l="l" r="r" t="t"/>
                <a:pathLst>
                  <a:path extrusionOk="0" h="6932" w="12038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3C1991">
                  <a:alpha val="413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77" name="Google Shape;577;p42"/>
          <p:cNvSpPr txBox="1"/>
          <p:nvPr/>
        </p:nvSpPr>
        <p:spPr>
          <a:xfrm>
            <a:off x="657225" y="856550"/>
            <a:ext cx="3980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Female urethra </a:t>
            </a:r>
            <a:endParaRPr b="1" sz="16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It is </a:t>
            </a:r>
            <a:r>
              <a:rPr b="1" lang="en" sz="16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short</a:t>
            </a:r>
            <a:r>
              <a:rPr lang="en" sz="1600">
                <a:solidFill>
                  <a:schemeClr val="accent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and lined by:</a:t>
            </a:r>
            <a:endParaRPr sz="1600">
              <a:solidFill>
                <a:schemeClr val="accent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78" name="Google Shape;578;p42"/>
          <p:cNvSpPr txBox="1"/>
          <p:nvPr/>
        </p:nvSpPr>
        <p:spPr>
          <a:xfrm>
            <a:off x="1035575" y="3556514"/>
            <a:ext cx="2942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1- Transitional epith. Near the bladder.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2. Pseudostratified columnar epith.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3. Stratified squamous non-keratinized epith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9" name="Google Shape;579;p42"/>
          <p:cNvSpPr txBox="1"/>
          <p:nvPr/>
        </p:nvSpPr>
        <p:spPr>
          <a:xfrm>
            <a:off x="3792744" y="2100806"/>
            <a:ext cx="155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Sub-epithelial fibroelastic CT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0" name="Google Shape;580;p42"/>
          <p:cNvSpPr txBox="1"/>
          <p:nvPr/>
        </p:nvSpPr>
        <p:spPr>
          <a:xfrm>
            <a:off x="3792744" y="3556539"/>
            <a:ext cx="2052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Contains glands of Littre (mucus-secreting glands).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1" name="Google Shape;581;p42"/>
          <p:cNvSpPr txBox="1"/>
          <p:nvPr/>
        </p:nvSpPr>
        <p:spPr>
          <a:xfrm>
            <a:off x="6433899" y="2085512"/>
            <a:ext cx="112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Smooth muscle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2" name="Google Shape;582;p42"/>
          <p:cNvSpPr txBox="1"/>
          <p:nvPr/>
        </p:nvSpPr>
        <p:spPr>
          <a:xfrm>
            <a:off x="6049424" y="3556539"/>
            <a:ext cx="240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Inner longitudinal and outer circular layers.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3" name="Google Shape;583;p42"/>
          <p:cNvSpPr txBox="1"/>
          <p:nvPr/>
        </p:nvSpPr>
        <p:spPr>
          <a:xfrm>
            <a:off x="1937438" y="2100802"/>
            <a:ext cx="1266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Epithelium</a:t>
            </a:r>
            <a:endParaRPr b="1" sz="1300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584" name="Google Shape;584;p42"/>
          <p:cNvGrpSpPr/>
          <p:nvPr/>
        </p:nvGrpSpPr>
        <p:grpSpPr>
          <a:xfrm>
            <a:off x="-5" y="142210"/>
            <a:ext cx="908285" cy="714347"/>
            <a:chOff x="6968928" y="325938"/>
            <a:chExt cx="1181739" cy="920669"/>
          </a:xfrm>
        </p:grpSpPr>
        <p:sp>
          <p:nvSpPr>
            <p:cNvPr id="585" name="Google Shape;585;p42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rgbClr val="FF73C6"/>
                </a:gs>
                <a:gs pos="100000">
                  <a:srgbClr val="FF447F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2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73C6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3"/>
          <p:cNvSpPr txBox="1"/>
          <p:nvPr>
            <p:ph type="title"/>
          </p:nvPr>
        </p:nvSpPr>
        <p:spPr>
          <a:xfrm>
            <a:off x="937650" y="1565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accent3"/>
                </a:solidFill>
              </a:rPr>
              <a:t>Urethra</a:t>
            </a:r>
            <a:endParaRPr b="0">
              <a:solidFill>
                <a:schemeClr val="accent3"/>
              </a:solidFill>
            </a:endParaRPr>
          </a:p>
        </p:txBody>
      </p:sp>
      <p:grpSp>
        <p:nvGrpSpPr>
          <p:cNvPr id="592" name="Google Shape;592;p43"/>
          <p:cNvGrpSpPr/>
          <p:nvPr/>
        </p:nvGrpSpPr>
        <p:grpSpPr>
          <a:xfrm>
            <a:off x="1393567" y="2514832"/>
            <a:ext cx="6230509" cy="1225832"/>
            <a:chOff x="106648" y="895722"/>
            <a:chExt cx="4481413" cy="374300"/>
          </a:xfrm>
        </p:grpSpPr>
        <p:grpSp>
          <p:nvGrpSpPr>
            <p:cNvPr id="593" name="Google Shape;593;p43"/>
            <p:cNvGrpSpPr/>
            <p:nvPr/>
          </p:nvGrpSpPr>
          <p:grpSpPr>
            <a:xfrm>
              <a:off x="2233276" y="895722"/>
              <a:ext cx="1082667" cy="223591"/>
              <a:chOff x="4808316" y="2800065"/>
              <a:chExt cx="1999386" cy="412910"/>
            </a:xfrm>
          </p:grpSpPr>
          <p:sp>
            <p:nvSpPr>
              <p:cNvPr id="594" name="Google Shape;594;p43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rgbClr val="3C1991">
                  <a:alpha val="41340"/>
                </a:srgbClr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5" name="Google Shape;595;p43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596" name="Google Shape;596;p43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97" name="Google Shape;597;p43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accent3"/>
                </a:solidFill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98" name="Google Shape;598;p43"/>
            <p:cNvGrpSpPr/>
            <p:nvPr/>
          </p:nvGrpSpPr>
          <p:grpSpPr>
            <a:xfrm>
              <a:off x="106648" y="895722"/>
              <a:ext cx="1088401" cy="223591"/>
              <a:chOff x="881025" y="2800065"/>
              <a:chExt cx="2009975" cy="412910"/>
            </a:xfrm>
          </p:grpSpPr>
          <p:sp>
            <p:nvSpPr>
              <p:cNvPr id="599" name="Google Shape;599;p43"/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3C1991">
                  <a:alpha val="41340"/>
                </a:srgbClr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00" name="Google Shape;600;p43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601" name="Google Shape;601;p43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02" name="Google Shape;602;p43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accent3"/>
                </a:solidFill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03" name="Google Shape;603;p43"/>
            <p:cNvGrpSpPr/>
            <p:nvPr/>
          </p:nvGrpSpPr>
          <p:grpSpPr>
            <a:xfrm>
              <a:off x="1172346" y="1047018"/>
              <a:ext cx="1083151" cy="223003"/>
              <a:chOff x="2849073" y="3079467"/>
              <a:chExt cx="2000279" cy="411825"/>
            </a:xfrm>
          </p:grpSpPr>
          <p:sp>
            <p:nvSpPr>
              <p:cNvPr id="604" name="Google Shape;604;p43"/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05" name="Google Shape;605;p43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606" name="Google Shape;606;p43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07" name="Google Shape;607;p43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accent3"/>
                </a:solidFill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08" name="Google Shape;608;p43"/>
            <p:cNvGrpSpPr/>
            <p:nvPr/>
          </p:nvGrpSpPr>
          <p:grpSpPr>
            <a:xfrm>
              <a:off x="3290132" y="1047018"/>
              <a:ext cx="1297929" cy="223003"/>
              <a:chOff x="6760035" y="3079467"/>
              <a:chExt cx="2396914" cy="411825"/>
            </a:xfrm>
          </p:grpSpPr>
          <p:sp>
            <p:nvSpPr>
              <p:cNvPr id="609" name="Google Shape;609;p43"/>
              <p:cNvSpPr/>
              <p:nvPr/>
            </p:nvSpPr>
            <p:spPr>
              <a:xfrm>
                <a:off x="6807650" y="3079475"/>
                <a:ext cx="2349300" cy="133500"/>
              </a:xfrm>
              <a:prstGeom prst="rect">
                <a:avLst/>
              </a:pr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10" name="Google Shape;610;p43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611" name="Google Shape;611;p43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12" name="Google Shape;612;p43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accent3"/>
                </a:solidFill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613" name="Google Shape;613;p43"/>
          <p:cNvSpPr txBox="1"/>
          <p:nvPr/>
        </p:nvSpPr>
        <p:spPr>
          <a:xfrm>
            <a:off x="575075" y="875725"/>
            <a:ext cx="5964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Male urethra</a:t>
            </a:r>
            <a:r>
              <a:rPr b="1" lang="en" sz="16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1" sz="16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It is </a:t>
            </a:r>
            <a:r>
              <a:rPr b="1" lang="en" sz="16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long</a:t>
            </a:r>
            <a:r>
              <a:rPr lang="en" sz="16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 and is divided into </a:t>
            </a:r>
            <a:r>
              <a:rPr b="1" lang="en" sz="16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r>
              <a:rPr lang="en" sz="16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 regions:</a:t>
            </a:r>
            <a:endParaRPr sz="16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4" name="Google Shape;614;p43"/>
          <p:cNvSpPr txBox="1"/>
          <p:nvPr/>
        </p:nvSpPr>
        <p:spPr>
          <a:xfrm>
            <a:off x="328225" y="1797275"/>
            <a:ext cx="259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Prostatic urethra: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is lined with transitional epith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5" name="Google Shape;615;p43"/>
          <p:cNvSpPr txBox="1"/>
          <p:nvPr/>
        </p:nvSpPr>
        <p:spPr>
          <a:xfrm>
            <a:off x="2262125" y="3740675"/>
            <a:ext cx="2590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Membranous urethra: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is lined with stratified columnar epith. with patches of pseudostratified columnar epithelium.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6" name="Google Shape;616;p43"/>
          <p:cNvSpPr txBox="1"/>
          <p:nvPr/>
        </p:nvSpPr>
        <p:spPr>
          <a:xfrm>
            <a:off x="3222600" y="1468125"/>
            <a:ext cx="3134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Penile (spongy) urethra: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is lined with stratified columnar epith. with patches of pseudostratified columnar epithelium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7" name="Google Shape;617;p43"/>
          <p:cNvSpPr txBox="1"/>
          <p:nvPr/>
        </p:nvSpPr>
        <p:spPr>
          <a:xfrm>
            <a:off x="5206675" y="3740675"/>
            <a:ext cx="3437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In navicular fossa (enlarged terminal portion):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b="1" lang="en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stratified squamous non-keratinized epith.</a:t>
            </a:r>
            <a:endParaRPr b="1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The lamina propria contains mucus-secreting glands of Littre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grpSp>
        <p:nvGrpSpPr>
          <p:cNvPr id="618" name="Google Shape;618;p43"/>
          <p:cNvGrpSpPr/>
          <p:nvPr/>
        </p:nvGrpSpPr>
        <p:grpSpPr>
          <a:xfrm>
            <a:off x="-5" y="156510"/>
            <a:ext cx="908285" cy="714347"/>
            <a:chOff x="6968928" y="325938"/>
            <a:chExt cx="1181739" cy="920669"/>
          </a:xfrm>
        </p:grpSpPr>
        <p:sp>
          <p:nvSpPr>
            <p:cNvPr id="619" name="Google Shape;619;p43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rgbClr val="FF73C6"/>
                </a:gs>
                <a:gs pos="100000">
                  <a:srgbClr val="FF447F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73C6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2650"/>
            <a:ext cx="9144001" cy="4730851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4"/>
          <p:cNvSpPr txBox="1"/>
          <p:nvPr/>
        </p:nvSpPr>
        <p:spPr>
          <a:xfrm>
            <a:off x="5944503" y="4589685"/>
            <a:ext cx="7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627" name="Google Shape;627;p44"/>
          <p:cNvSpPr txBox="1"/>
          <p:nvPr>
            <p:ph type="title"/>
          </p:nvPr>
        </p:nvSpPr>
        <p:spPr>
          <a:xfrm>
            <a:off x="450986" y="-73707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2500">
                <a:solidFill>
                  <a:schemeClr val="accent3"/>
                </a:solidFill>
              </a:rPr>
              <a:t>SUMMARY </a:t>
            </a:r>
            <a:r>
              <a:rPr b="0" lang="en" sz="1000">
                <a:solidFill>
                  <a:srgbClr val="434343"/>
                </a:solidFill>
              </a:rPr>
              <a:t>thanks to 439</a:t>
            </a:r>
            <a:endParaRPr b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5"/>
          <p:cNvSpPr txBox="1"/>
          <p:nvPr>
            <p:ph idx="4294967295" type="title"/>
          </p:nvPr>
        </p:nvSpPr>
        <p:spPr>
          <a:xfrm>
            <a:off x="0" y="-139197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3"/>
                </a:solidFill>
              </a:rPr>
              <a:t>Test yourself </a:t>
            </a:r>
            <a:endParaRPr sz="2900">
              <a:solidFill>
                <a:schemeClr val="accent3"/>
              </a:solidFill>
            </a:endParaRPr>
          </a:p>
        </p:txBody>
      </p:sp>
      <p:sp>
        <p:nvSpPr>
          <p:cNvPr id="633" name="Google Shape;633;p45"/>
          <p:cNvSpPr txBox="1"/>
          <p:nvPr/>
        </p:nvSpPr>
        <p:spPr>
          <a:xfrm>
            <a:off x="4822937" y="4000475"/>
            <a:ext cx="3080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634" name="Google Shape;634;p45"/>
          <p:cNvSpPr txBox="1"/>
          <p:nvPr/>
        </p:nvSpPr>
        <p:spPr>
          <a:xfrm>
            <a:off x="1069725" y="4436250"/>
            <a:ext cx="807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5" name="Google Shape;635;p45"/>
          <p:cNvSpPr txBox="1"/>
          <p:nvPr/>
        </p:nvSpPr>
        <p:spPr>
          <a:xfrm>
            <a:off x="4822935" y="2387888"/>
            <a:ext cx="907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636" name="Google Shape;636;p45"/>
          <p:cNvGraphicFramePr/>
          <p:nvPr/>
        </p:nvGraphicFramePr>
        <p:xfrm>
          <a:off x="4" y="43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{01E9E422-98D6-46C7-A659-FCFBF3DF8089}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Q1:</a:t>
                      </a:r>
                      <a:r>
                        <a:rPr lang="en" sz="16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" sz="16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Each calyx accepts urine from ? </a:t>
                      </a:r>
                      <a:endParaRPr sz="16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 hMerge="1"/>
                <a:tc hMerge="1"/>
                <a:tc hMerge="1"/>
              </a:tr>
              <a:tr h="495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A- 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Fibrous 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B- renal papilla 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C- Adventia 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D- na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vicular fossa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Q2:</a:t>
                      </a:r>
                      <a:r>
                        <a:rPr b="1" lang="en" sz="1600">
                          <a:solidFill>
                            <a:srgbClr val="8E7CC3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hich one of them lined with transitional epithelium ?</a:t>
                      </a:r>
                      <a:endParaRPr sz="16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 hMerge="1"/>
                <a:tc hMerge="1"/>
                <a:tc hMerge="1"/>
              </a:tr>
              <a:tr h="60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A- prostatic 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urethra 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B- membranous urethra 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C- p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enile urethra 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D-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navicular fossa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5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Q3:</a:t>
                      </a:r>
                      <a:r>
                        <a:rPr b="1" lang="en" sz="1600">
                          <a:solidFill>
                            <a:srgbClr val="8E7CC3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How many layers does the urinary bladder have?</a:t>
                      </a:r>
                      <a:endParaRPr sz="16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 hMerge="1"/>
                <a:tc hMerge="1"/>
                <a:tc hMerge="1"/>
              </a:tr>
              <a:tr h="41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A- 2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B- 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4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C- 1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D- 3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5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Q4:</a:t>
                      </a:r>
                      <a:r>
                        <a:rPr b="1" lang="en" sz="1600">
                          <a:solidFill>
                            <a:srgbClr val="8E7CC3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Sub-epithelial  fibroelastic C.T in female contain?</a:t>
                      </a:r>
                      <a:endParaRPr sz="16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 hMerge="1"/>
                <a:tc hMerge="1"/>
                <a:tc hMerge="1"/>
              </a:tr>
              <a:tr h="6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A-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stratified columnar epith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B- glands of littre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C- navicular fossa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D- all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5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Q5: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Urinary bladder has the same structure as the ?</a:t>
                      </a:r>
                      <a:endParaRPr sz="16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 hMerge="1"/>
                <a:tc hMerge="1"/>
                <a:tc hMerge="1"/>
              </a:tr>
              <a:tr h="30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A- lower ur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eter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B- upper ureter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C-urethra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-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-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7" name="Google Shape;637;p45"/>
          <p:cNvSpPr txBox="1"/>
          <p:nvPr/>
        </p:nvSpPr>
        <p:spPr>
          <a:xfrm rot="-375">
            <a:off x="6393907" y="117446"/>
            <a:ext cx="275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Work Sans"/>
                <a:ea typeface="Work Sans"/>
                <a:cs typeface="Work Sans"/>
                <a:sym typeface="Work Sans"/>
              </a:rPr>
              <a:t>Answers: 1.B 2.A 3.D 4.B 5A.</a:t>
            </a:r>
            <a:endParaRPr>
              <a:solidFill>
                <a:srgbClr val="B7B7B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638" name="Google Shape;638;p45"/>
          <p:cNvGrpSpPr/>
          <p:nvPr/>
        </p:nvGrpSpPr>
        <p:grpSpPr>
          <a:xfrm>
            <a:off x="5413213" y="58391"/>
            <a:ext cx="316919" cy="317682"/>
            <a:chOff x="-3365275" y="3253275"/>
            <a:chExt cx="222150" cy="291425"/>
          </a:xfrm>
        </p:grpSpPr>
        <p:sp>
          <p:nvSpPr>
            <p:cNvPr id="639" name="Google Shape;639;p45"/>
            <p:cNvSpPr/>
            <p:nvPr/>
          </p:nvSpPr>
          <p:spPr>
            <a:xfrm>
              <a:off x="-3365275" y="3253275"/>
              <a:ext cx="222150" cy="291425"/>
            </a:xfrm>
            <a:custGeom>
              <a:rect b="b" l="l" r="r" t="t"/>
              <a:pathLst>
                <a:path extrusionOk="0" h="11657" w="8886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-3314075" y="3476175"/>
              <a:ext cx="17350" cy="18125"/>
            </a:xfrm>
            <a:custGeom>
              <a:rect b="b" l="l" r="r" t="t"/>
              <a:pathLst>
                <a:path extrusionOk="0" h="725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dney Transplantation Breakthrough by Slidesgo">
  <a:themeElements>
    <a:clrScheme name="Simple Light">
      <a:dk1>
        <a:srgbClr val="000000"/>
      </a:dk1>
      <a:lt1>
        <a:srgbClr val="FFFFFF"/>
      </a:lt1>
      <a:dk2>
        <a:srgbClr val="5121B1"/>
      </a:dk2>
      <a:lt2>
        <a:srgbClr val="7D21BC"/>
      </a:lt2>
      <a:accent1>
        <a:srgbClr val="FF447F"/>
      </a:accent1>
      <a:accent2>
        <a:srgbClr val="FF73C6"/>
      </a:accent2>
      <a:accent3>
        <a:srgbClr val="581DA8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